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6" r:id="rId2"/>
    <p:sldId id="257" r:id="rId3"/>
    <p:sldId id="366" r:id="rId4"/>
    <p:sldId id="259" r:id="rId5"/>
    <p:sldId id="390" r:id="rId6"/>
    <p:sldId id="394" r:id="rId7"/>
    <p:sldId id="260" r:id="rId8"/>
    <p:sldId id="368" r:id="rId9"/>
    <p:sldId id="338" r:id="rId10"/>
    <p:sldId id="367" r:id="rId11"/>
    <p:sldId id="392" r:id="rId12"/>
    <p:sldId id="409" r:id="rId13"/>
    <p:sldId id="412" r:id="rId14"/>
    <p:sldId id="399" r:id="rId15"/>
    <p:sldId id="400" r:id="rId16"/>
    <p:sldId id="413" r:id="rId17"/>
    <p:sldId id="414" r:id="rId18"/>
    <p:sldId id="415" r:id="rId19"/>
    <p:sldId id="416" r:id="rId20"/>
    <p:sldId id="417" r:id="rId2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800"/>
    <a:srgbClr val="35A16B"/>
    <a:srgbClr val="0041FF"/>
    <a:srgbClr val="F198AA"/>
    <a:srgbClr val="0076B4"/>
    <a:srgbClr val="7F878F"/>
    <a:srgbClr val="C8C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52" autoAdjust="0"/>
    <p:restoredTop sz="94660"/>
  </p:normalViewPr>
  <p:slideViewPr>
    <p:cSldViewPr snapToGrid="0">
      <p:cViewPr varScale="1">
        <p:scale>
          <a:sx n="59" d="100"/>
          <a:sy n="59" d="100"/>
        </p:scale>
        <p:origin x="78" y="12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akit\OneDrive\Desktop\Conference\&#21338;&#22763;&#35506;&#31243;&#20013;&#38291;&#30330;&#34920;2020\&#24029;&#23798;\&#20837;&#21147;&#12487;&#12540;&#12479;&#12392;&#35299;&#26512;&#32080;&#265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akit\OneDrive\Desktop\Conference\EGU2021\ini_resul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akit\OneDrive\Desktop\Conference\EGU2021\ini_resul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akit\OneDrive\Desktop\Conference\EGU2021\ini_resul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akit\OneDrive\Desktop\Conference\EGU2021\ini_result.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432140381363827E-2"/>
          <c:y val="3.975554749251204E-2"/>
          <c:w val="0.87739290986689411"/>
          <c:h val="0.83724898441223972"/>
        </c:manualLayout>
      </c:layout>
      <c:scatterChart>
        <c:scatterStyle val="lineMarker"/>
        <c:varyColors val="0"/>
        <c:ser>
          <c:idx val="0"/>
          <c:order val="0"/>
          <c:tx>
            <c:strRef>
              <c:f>step!$AR$2</c:f>
              <c:strCache>
                <c:ptCount val="1"/>
                <c:pt idx="0">
                  <c:v>80</c:v>
                </c:pt>
              </c:strCache>
            </c:strRef>
          </c:tx>
          <c:spPr>
            <a:ln w="6350" cap="rnd">
              <a:solidFill>
                <a:schemeClr val="tx1"/>
              </a:solidFill>
              <a:round/>
            </a:ln>
            <a:effectLst/>
          </c:spPr>
          <c:marker>
            <c:symbol val="none"/>
          </c:marker>
          <c:xVal>
            <c:numRef>
              <c:f>step!$AY$3:$AY$893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step!$F$3:$F$893</c:f>
              <c:numCache>
                <c:formatCode>General</c:formatCode>
                <c:ptCount val="891"/>
                <c:pt idx="0">
                  <c:v>796488.4615152257</c:v>
                </c:pt>
                <c:pt idx="1">
                  <c:v>791432.42305436393</c:v>
                </c:pt>
                <c:pt idx="2">
                  <c:v>783837.17367202509</c:v>
                </c:pt>
                <c:pt idx="3">
                  <c:v>776376.92012317118</c:v>
                </c:pt>
                <c:pt idx="4">
                  <c:v>770592.22486249346</c:v>
                </c:pt>
                <c:pt idx="5">
                  <c:v>768310.85165569291</c:v>
                </c:pt>
                <c:pt idx="6">
                  <c:v>769971.93305964523</c:v>
                </c:pt>
                <c:pt idx="7">
                  <c:v>775205.09190243226</c:v>
                </c:pt>
                <c:pt idx="8">
                  <c:v>782262.35727570811</c:v>
                </c:pt>
                <c:pt idx="9">
                  <c:v>789596.74600135814</c:v>
                </c:pt>
                <c:pt idx="10">
                  <c:v>794790.72558289242</c:v>
                </c:pt>
                <c:pt idx="11">
                  <c:v>796693.59129306779</c:v>
                </c:pt>
                <c:pt idx="12">
                  <c:v>794514.20932356385</c:v>
                </c:pt>
                <c:pt idx="13">
                  <c:v>789479.77972184995</c:v>
                </c:pt>
                <c:pt idx="14">
                  <c:v>781894.10043546243</c:v>
                </c:pt>
                <c:pt idx="15">
                  <c:v>774426.38738779491</c:v>
                </c:pt>
                <c:pt idx="16">
                  <c:v>768618.78949904337</c:v>
                </c:pt>
                <c:pt idx="17">
                  <c:v>766306.48175671801</c:v>
                </c:pt>
                <c:pt idx="18">
                  <c:v>767935.17578885506</c:v>
                </c:pt>
                <c:pt idx="19">
                  <c:v>773144.41300433828</c:v>
                </c:pt>
                <c:pt idx="20">
                  <c:v>780192.87620894273</c:v>
                </c:pt>
                <c:pt idx="21">
                  <c:v>787535.45424535742</c:v>
                </c:pt>
                <c:pt idx="22">
                  <c:v>792751.96458067116</c:v>
                </c:pt>
                <c:pt idx="23">
                  <c:v>794686.91070945794</c:v>
                </c:pt>
                <c:pt idx="24">
                  <c:v>792539.72241179238</c:v>
                </c:pt>
                <c:pt idx="25">
                  <c:v>787526.99193540635</c:v>
                </c:pt>
                <c:pt idx="26">
                  <c:v>779951.01989199664</c:v>
                </c:pt>
                <c:pt idx="27">
                  <c:v>772475.98241239623</c:v>
                </c:pt>
                <c:pt idx="28">
                  <c:v>766645.58615665638</c:v>
                </c:pt>
                <c:pt idx="29">
                  <c:v>764302.38359552156</c:v>
                </c:pt>
                <c:pt idx="30">
                  <c:v>765898.65698134794</c:v>
                </c:pt>
                <c:pt idx="31">
                  <c:v>771083.87307223037</c:v>
                </c:pt>
                <c:pt idx="32">
                  <c:v>778123.40069570614</c:v>
                </c:pt>
                <c:pt idx="33">
                  <c:v>785474.02908905922</c:v>
                </c:pt>
                <c:pt idx="34">
                  <c:v>790712.97064799885</c:v>
                </c:pt>
                <c:pt idx="35">
                  <c:v>792679.95825671323</c:v>
                </c:pt>
                <c:pt idx="36">
                  <c:v>790565.00019202544</c:v>
                </c:pt>
                <c:pt idx="37">
                  <c:v>785354.33521777065</c:v>
                </c:pt>
                <c:pt idx="38">
                  <c:v>777749.65306350752</c:v>
                </c:pt>
                <c:pt idx="39">
                  <c:v>770296.99394238286</c:v>
                </c:pt>
                <c:pt idx="40">
                  <c:v>764535.30514727614</c:v>
                </c:pt>
                <c:pt idx="41">
                  <c:v>762284.90562057588</c:v>
                </c:pt>
                <c:pt idx="42">
                  <c:v>763978.34052283806</c:v>
                </c:pt>
                <c:pt idx="43">
                  <c:v>769235.32105319679</c:v>
                </c:pt>
                <c:pt idx="44">
                  <c:v>776301.2550198891</c:v>
                </c:pt>
                <c:pt idx="45">
                  <c:v>783627.31563241093</c:v>
                </c:pt>
                <c:pt idx="46">
                  <c:v>788798.66534672282</c:v>
                </c:pt>
                <c:pt idx="47">
                  <c:v>790669.41229293589</c:v>
                </c:pt>
                <c:pt idx="48">
                  <c:v>788457.87380816159</c:v>
                </c:pt>
                <c:pt idx="49">
                  <c:v>783401.83534729981</c:v>
                </c:pt>
                <c:pt idx="50">
                  <c:v>775806.58596496109</c:v>
                </c:pt>
                <c:pt idx="51">
                  <c:v>768346.33241610695</c:v>
                </c:pt>
                <c:pt idx="52">
                  <c:v>762561.63715542934</c:v>
                </c:pt>
                <c:pt idx="53">
                  <c:v>760280.26394862856</c:v>
                </c:pt>
                <c:pt idx="54">
                  <c:v>761941.34535258112</c:v>
                </c:pt>
                <c:pt idx="55">
                  <c:v>767174.50419536815</c:v>
                </c:pt>
                <c:pt idx="56">
                  <c:v>774231.76956864388</c:v>
                </c:pt>
                <c:pt idx="57">
                  <c:v>781566.15829429391</c:v>
                </c:pt>
                <c:pt idx="58">
                  <c:v>786760.13787582831</c:v>
                </c:pt>
                <c:pt idx="59">
                  <c:v>788663.00358600367</c:v>
                </c:pt>
                <c:pt idx="60">
                  <c:v>786483.62161649973</c:v>
                </c:pt>
                <c:pt idx="61">
                  <c:v>781449.19201478572</c:v>
                </c:pt>
                <c:pt idx="62">
                  <c:v>773863.51272839832</c:v>
                </c:pt>
                <c:pt idx="63">
                  <c:v>766395.79968073079</c:v>
                </c:pt>
                <c:pt idx="64">
                  <c:v>760588.20179197926</c:v>
                </c:pt>
                <c:pt idx="65">
                  <c:v>758275.8940496539</c:v>
                </c:pt>
                <c:pt idx="66">
                  <c:v>759904.58808179095</c:v>
                </c:pt>
                <c:pt idx="67">
                  <c:v>765113.82529727404</c:v>
                </c:pt>
                <c:pt idx="68">
                  <c:v>772162.28850187862</c:v>
                </c:pt>
                <c:pt idx="69">
                  <c:v>779504.86653829319</c:v>
                </c:pt>
                <c:pt idx="70">
                  <c:v>784721.37687360693</c:v>
                </c:pt>
                <c:pt idx="71">
                  <c:v>786656.32300239382</c:v>
                </c:pt>
                <c:pt idx="72">
                  <c:v>784509.13470472815</c:v>
                </c:pt>
                <c:pt idx="73">
                  <c:v>779496.40422834211</c:v>
                </c:pt>
                <c:pt idx="74">
                  <c:v>771920.43218493252</c:v>
                </c:pt>
                <c:pt idx="75">
                  <c:v>764445.39470533212</c:v>
                </c:pt>
                <c:pt idx="76">
                  <c:v>758614.99844959227</c:v>
                </c:pt>
                <c:pt idx="77">
                  <c:v>756271.79588845756</c:v>
                </c:pt>
                <c:pt idx="78">
                  <c:v>757868.06927428395</c:v>
                </c:pt>
                <c:pt idx="79">
                  <c:v>763053.28536516626</c:v>
                </c:pt>
                <c:pt idx="80">
                  <c:v>770092.81298864214</c:v>
                </c:pt>
                <c:pt idx="81">
                  <c:v>777443.4413819951</c:v>
                </c:pt>
                <c:pt idx="82">
                  <c:v>782682.38294093462</c:v>
                </c:pt>
                <c:pt idx="83">
                  <c:v>784649.37054964912</c:v>
                </c:pt>
                <c:pt idx="84">
                  <c:v>782534.41248496133</c:v>
                </c:pt>
                <c:pt idx="85">
                  <c:v>777323.74751070654</c:v>
                </c:pt>
                <c:pt idx="86">
                  <c:v>769719.06535644329</c:v>
                </c:pt>
                <c:pt idx="87">
                  <c:v>762266.40623531875</c:v>
                </c:pt>
                <c:pt idx="88">
                  <c:v>756504.71744021203</c:v>
                </c:pt>
                <c:pt idx="89">
                  <c:v>754254.31791351177</c:v>
                </c:pt>
                <c:pt idx="90">
                  <c:v>755947.75281577394</c:v>
                </c:pt>
                <c:pt idx="91">
                  <c:v>761204.73334613256</c:v>
                </c:pt>
                <c:pt idx="92">
                  <c:v>768270.66731282487</c:v>
                </c:pt>
                <c:pt idx="93">
                  <c:v>775596.7279253467</c:v>
                </c:pt>
                <c:pt idx="94">
                  <c:v>780768.07763965859</c:v>
                </c:pt>
                <c:pt idx="95">
                  <c:v>782638.82458587177</c:v>
                </c:pt>
                <c:pt idx="96">
                  <c:v>780427.28610109736</c:v>
                </c:pt>
                <c:pt idx="97">
                  <c:v>775371.24764023558</c:v>
                </c:pt>
                <c:pt idx="98">
                  <c:v>767775.99825789663</c:v>
                </c:pt>
                <c:pt idx="99">
                  <c:v>760315.74470904283</c:v>
                </c:pt>
                <c:pt idx="100">
                  <c:v>754531.04944836511</c:v>
                </c:pt>
                <c:pt idx="101">
                  <c:v>752249.67624156456</c:v>
                </c:pt>
                <c:pt idx="102">
                  <c:v>753910.75764551689</c:v>
                </c:pt>
                <c:pt idx="103">
                  <c:v>759143.91648830392</c:v>
                </c:pt>
                <c:pt idx="104">
                  <c:v>766201.18186158</c:v>
                </c:pt>
                <c:pt idx="105">
                  <c:v>773535.5705872298</c:v>
                </c:pt>
                <c:pt idx="106">
                  <c:v>778729.55016876408</c:v>
                </c:pt>
                <c:pt idx="107">
                  <c:v>780632.41587893944</c:v>
                </c:pt>
                <c:pt idx="108">
                  <c:v>778453.03390943573</c:v>
                </c:pt>
                <c:pt idx="109">
                  <c:v>773418.6043077216</c:v>
                </c:pt>
                <c:pt idx="110">
                  <c:v>765832.9250213342</c:v>
                </c:pt>
                <c:pt idx="111">
                  <c:v>758365.21197366656</c:v>
                </c:pt>
                <c:pt idx="112">
                  <c:v>752557.61408491514</c:v>
                </c:pt>
                <c:pt idx="113">
                  <c:v>750245.30634258967</c:v>
                </c:pt>
                <c:pt idx="114">
                  <c:v>751874.00037472672</c:v>
                </c:pt>
                <c:pt idx="115">
                  <c:v>757083.23759020993</c:v>
                </c:pt>
                <c:pt idx="116">
                  <c:v>764131.70079481439</c:v>
                </c:pt>
                <c:pt idx="117">
                  <c:v>771474.27883122908</c:v>
                </c:pt>
                <c:pt idx="118">
                  <c:v>776690.78916654282</c:v>
                </c:pt>
                <c:pt idx="119">
                  <c:v>778625.73529532959</c:v>
                </c:pt>
                <c:pt idx="120">
                  <c:v>776478.54699766403</c:v>
                </c:pt>
                <c:pt idx="121">
                  <c:v>771465.816521278</c:v>
                </c:pt>
                <c:pt idx="122">
                  <c:v>763889.84447786852</c:v>
                </c:pt>
                <c:pt idx="123">
                  <c:v>756414.80699826789</c:v>
                </c:pt>
                <c:pt idx="124">
                  <c:v>750584.41074252815</c:v>
                </c:pt>
                <c:pt idx="125">
                  <c:v>748241.20818139322</c:v>
                </c:pt>
                <c:pt idx="126">
                  <c:v>749837.48156721983</c:v>
                </c:pt>
                <c:pt idx="127">
                  <c:v>755022.69765810203</c:v>
                </c:pt>
                <c:pt idx="128">
                  <c:v>762062.22528157779</c:v>
                </c:pt>
                <c:pt idx="129">
                  <c:v>769412.85367493075</c:v>
                </c:pt>
                <c:pt idx="130">
                  <c:v>774651.79523387051</c:v>
                </c:pt>
                <c:pt idx="131">
                  <c:v>776618.78284258489</c:v>
                </c:pt>
                <c:pt idx="132">
                  <c:v>774503.82477789733</c:v>
                </c:pt>
                <c:pt idx="133">
                  <c:v>769293.15980364243</c:v>
                </c:pt>
                <c:pt idx="134">
                  <c:v>761688.47764937917</c:v>
                </c:pt>
                <c:pt idx="135">
                  <c:v>754235.81852825463</c:v>
                </c:pt>
                <c:pt idx="136">
                  <c:v>748474.12973314791</c:v>
                </c:pt>
                <c:pt idx="137">
                  <c:v>746223.73020644765</c:v>
                </c:pt>
                <c:pt idx="138">
                  <c:v>747917.16510870983</c:v>
                </c:pt>
                <c:pt idx="139">
                  <c:v>753174.14563906856</c:v>
                </c:pt>
                <c:pt idx="140">
                  <c:v>760240.07960576075</c:v>
                </c:pt>
                <c:pt idx="141">
                  <c:v>767566.14021828258</c:v>
                </c:pt>
                <c:pt idx="142">
                  <c:v>772737.48993259447</c:v>
                </c:pt>
                <c:pt idx="143">
                  <c:v>774608.23687880754</c:v>
                </c:pt>
                <c:pt idx="144">
                  <c:v>772396.69839403324</c:v>
                </c:pt>
                <c:pt idx="145">
                  <c:v>767340.65993317147</c:v>
                </c:pt>
                <c:pt idx="146">
                  <c:v>759745.41055083275</c:v>
                </c:pt>
                <c:pt idx="147">
                  <c:v>752285.15700197872</c:v>
                </c:pt>
                <c:pt idx="148">
                  <c:v>746500.461741301</c:v>
                </c:pt>
                <c:pt idx="149">
                  <c:v>744219.08853450033</c:v>
                </c:pt>
                <c:pt idx="150">
                  <c:v>745880.16993845277</c:v>
                </c:pt>
                <c:pt idx="151">
                  <c:v>751113.3287812398</c:v>
                </c:pt>
                <c:pt idx="152">
                  <c:v>758170.59415451577</c:v>
                </c:pt>
                <c:pt idx="153">
                  <c:v>765504.9828801658</c:v>
                </c:pt>
                <c:pt idx="154">
                  <c:v>770698.96246169996</c:v>
                </c:pt>
                <c:pt idx="155">
                  <c:v>772601.82817187533</c:v>
                </c:pt>
                <c:pt idx="156">
                  <c:v>770422.4462023715</c:v>
                </c:pt>
                <c:pt idx="157">
                  <c:v>765388.01660065737</c:v>
                </c:pt>
                <c:pt idx="158">
                  <c:v>757802.33731426985</c:v>
                </c:pt>
                <c:pt idx="159">
                  <c:v>750334.62426660245</c:v>
                </c:pt>
                <c:pt idx="160">
                  <c:v>744527.02637785103</c:v>
                </c:pt>
                <c:pt idx="161">
                  <c:v>742214.71863552544</c:v>
                </c:pt>
                <c:pt idx="162">
                  <c:v>743843.41266766249</c:v>
                </c:pt>
                <c:pt idx="163">
                  <c:v>749052.64988314558</c:v>
                </c:pt>
                <c:pt idx="164">
                  <c:v>756101.11308775016</c:v>
                </c:pt>
                <c:pt idx="165">
                  <c:v>763443.69112416497</c:v>
                </c:pt>
                <c:pt idx="166">
                  <c:v>768660.2014594787</c:v>
                </c:pt>
                <c:pt idx="167">
                  <c:v>770595.14758826548</c:v>
                </c:pt>
                <c:pt idx="168">
                  <c:v>768447.9592905998</c:v>
                </c:pt>
                <c:pt idx="169">
                  <c:v>763435.22881421389</c:v>
                </c:pt>
                <c:pt idx="170">
                  <c:v>755859.25677080441</c:v>
                </c:pt>
                <c:pt idx="171">
                  <c:v>748384.21929120377</c:v>
                </c:pt>
                <c:pt idx="172">
                  <c:v>742553.82303546392</c:v>
                </c:pt>
                <c:pt idx="173">
                  <c:v>740210.62047432899</c:v>
                </c:pt>
                <c:pt idx="174">
                  <c:v>741806.8938601556</c:v>
                </c:pt>
                <c:pt idx="175">
                  <c:v>746992.1099510378</c:v>
                </c:pt>
                <c:pt idx="176">
                  <c:v>754031.63757451379</c:v>
                </c:pt>
                <c:pt idx="177">
                  <c:v>761382.26596786664</c:v>
                </c:pt>
                <c:pt idx="178">
                  <c:v>766621.20752680628</c:v>
                </c:pt>
                <c:pt idx="179">
                  <c:v>768588.19513552077</c:v>
                </c:pt>
                <c:pt idx="180">
                  <c:v>766473.23707083322</c:v>
                </c:pt>
                <c:pt idx="181">
                  <c:v>761262.57209657819</c:v>
                </c:pt>
                <c:pt idx="182">
                  <c:v>753657.88994231506</c:v>
                </c:pt>
                <c:pt idx="183">
                  <c:v>746205.23082119063</c:v>
                </c:pt>
                <c:pt idx="184">
                  <c:v>740443.54202608368</c:v>
                </c:pt>
                <c:pt idx="185">
                  <c:v>738193.14249938342</c:v>
                </c:pt>
                <c:pt idx="186">
                  <c:v>739886.5774016456</c:v>
                </c:pt>
                <c:pt idx="187">
                  <c:v>745143.55793200433</c:v>
                </c:pt>
                <c:pt idx="188">
                  <c:v>752209.49189869652</c:v>
                </c:pt>
                <c:pt idx="189">
                  <c:v>759535.55251121847</c:v>
                </c:pt>
                <c:pt idx="190">
                  <c:v>764706.90222553024</c:v>
                </c:pt>
                <c:pt idx="191">
                  <c:v>766577.64917174343</c:v>
                </c:pt>
                <c:pt idx="192">
                  <c:v>764366.11068696913</c:v>
                </c:pt>
                <c:pt idx="193">
                  <c:v>759310.07222610735</c:v>
                </c:pt>
                <c:pt idx="194">
                  <c:v>751714.82284376875</c:v>
                </c:pt>
                <c:pt idx="195">
                  <c:v>744254.56929491472</c:v>
                </c:pt>
                <c:pt idx="196">
                  <c:v>738469.87403423688</c:v>
                </c:pt>
                <c:pt idx="197">
                  <c:v>736188.50082743622</c:v>
                </c:pt>
                <c:pt idx="198">
                  <c:v>737849.58223138854</c:v>
                </c:pt>
                <c:pt idx="199">
                  <c:v>743082.74107417557</c:v>
                </c:pt>
                <c:pt idx="200">
                  <c:v>750140.00644745154</c:v>
                </c:pt>
                <c:pt idx="201">
                  <c:v>757474.39517310169</c:v>
                </c:pt>
                <c:pt idx="202">
                  <c:v>762668.37475463585</c:v>
                </c:pt>
                <c:pt idx="203">
                  <c:v>764571.2404648111</c:v>
                </c:pt>
                <c:pt idx="204">
                  <c:v>762391.85849530739</c:v>
                </c:pt>
                <c:pt idx="205">
                  <c:v>757357.42889359326</c:v>
                </c:pt>
                <c:pt idx="206">
                  <c:v>749771.74960720574</c:v>
                </c:pt>
                <c:pt idx="207">
                  <c:v>742304.03655953833</c:v>
                </c:pt>
                <c:pt idx="208">
                  <c:v>736496.4386707868</c:v>
                </c:pt>
                <c:pt idx="209">
                  <c:v>734184.13092846132</c:v>
                </c:pt>
                <c:pt idx="210">
                  <c:v>735812.82496059837</c:v>
                </c:pt>
                <c:pt idx="211">
                  <c:v>741022.06217608158</c:v>
                </c:pt>
                <c:pt idx="212">
                  <c:v>748070.52538068616</c:v>
                </c:pt>
                <c:pt idx="213">
                  <c:v>755413.10341710097</c:v>
                </c:pt>
                <c:pt idx="214">
                  <c:v>760629.61375241436</c:v>
                </c:pt>
                <c:pt idx="215">
                  <c:v>762564.55988120136</c:v>
                </c:pt>
                <c:pt idx="216">
                  <c:v>760417.3715835358</c:v>
                </c:pt>
                <c:pt idx="217">
                  <c:v>755404.64110714954</c:v>
                </c:pt>
                <c:pt idx="218">
                  <c:v>747828.66906373994</c:v>
                </c:pt>
                <c:pt idx="219">
                  <c:v>740353.63158413989</c:v>
                </c:pt>
                <c:pt idx="220">
                  <c:v>734523.23532839969</c:v>
                </c:pt>
                <c:pt idx="221">
                  <c:v>732180.03276726487</c:v>
                </c:pt>
                <c:pt idx="222">
                  <c:v>733776.30615309125</c:v>
                </c:pt>
                <c:pt idx="223">
                  <c:v>738961.52224397357</c:v>
                </c:pt>
                <c:pt idx="224">
                  <c:v>746001.04986744956</c:v>
                </c:pt>
                <c:pt idx="225">
                  <c:v>753351.67826080241</c:v>
                </c:pt>
                <c:pt idx="226">
                  <c:v>758590.61981974216</c:v>
                </c:pt>
                <c:pt idx="227">
                  <c:v>760557.60742845654</c:v>
                </c:pt>
                <c:pt idx="228">
                  <c:v>758442.64936376899</c:v>
                </c:pt>
                <c:pt idx="229">
                  <c:v>753231.98438951373</c:v>
                </c:pt>
                <c:pt idx="230">
                  <c:v>745627.30223525071</c:v>
                </c:pt>
                <c:pt idx="231">
                  <c:v>738174.64311412652</c:v>
                </c:pt>
                <c:pt idx="232">
                  <c:v>732412.95431901969</c:v>
                </c:pt>
                <c:pt idx="233">
                  <c:v>730162.55479231931</c:v>
                </c:pt>
                <c:pt idx="234">
                  <c:v>731855.98969458137</c:v>
                </c:pt>
                <c:pt idx="235">
                  <c:v>737112.9702249401</c:v>
                </c:pt>
                <c:pt idx="236">
                  <c:v>744178.90419163241</c:v>
                </c:pt>
                <c:pt idx="237">
                  <c:v>751504.96480415424</c:v>
                </c:pt>
                <c:pt idx="238">
                  <c:v>756676.31451846613</c:v>
                </c:pt>
                <c:pt idx="239">
                  <c:v>758547.06146467919</c:v>
                </c:pt>
                <c:pt idx="240">
                  <c:v>756335.5229799049</c:v>
                </c:pt>
                <c:pt idx="241">
                  <c:v>751279.48451904324</c:v>
                </c:pt>
                <c:pt idx="242">
                  <c:v>743684.2351367044</c:v>
                </c:pt>
                <c:pt idx="243">
                  <c:v>736223.98158785061</c:v>
                </c:pt>
                <c:pt idx="244">
                  <c:v>730439.28632717265</c:v>
                </c:pt>
                <c:pt idx="245">
                  <c:v>728157.9131203721</c:v>
                </c:pt>
                <c:pt idx="246">
                  <c:v>729818.99452432466</c:v>
                </c:pt>
                <c:pt idx="247">
                  <c:v>735052.15336711123</c:v>
                </c:pt>
                <c:pt idx="248">
                  <c:v>742109.41874038742</c:v>
                </c:pt>
                <c:pt idx="249">
                  <c:v>749443.80746603746</c:v>
                </c:pt>
                <c:pt idx="250">
                  <c:v>754637.78704757162</c:v>
                </c:pt>
                <c:pt idx="251">
                  <c:v>756540.65275774698</c:v>
                </c:pt>
                <c:pt idx="252">
                  <c:v>754361.27078824327</c:v>
                </c:pt>
                <c:pt idx="253">
                  <c:v>749326.84118652903</c:v>
                </c:pt>
                <c:pt idx="254">
                  <c:v>741741.16190014163</c:v>
                </c:pt>
                <c:pt idx="255">
                  <c:v>734273.44885247434</c:v>
                </c:pt>
                <c:pt idx="256">
                  <c:v>728465.85096372268</c:v>
                </c:pt>
                <c:pt idx="257">
                  <c:v>726153.54322139721</c:v>
                </c:pt>
                <c:pt idx="258">
                  <c:v>727782.23725353437</c:v>
                </c:pt>
                <c:pt idx="259">
                  <c:v>732991.4744690177</c:v>
                </c:pt>
                <c:pt idx="260">
                  <c:v>740039.93767362204</c:v>
                </c:pt>
                <c:pt idx="261">
                  <c:v>747382.51571003685</c:v>
                </c:pt>
                <c:pt idx="262">
                  <c:v>752599.02604535036</c:v>
                </c:pt>
                <c:pt idx="263">
                  <c:v>754533.97217413713</c:v>
                </c:pt>
                <c:pt idx="264">
                  <c:v>752386.78387647169</c:v>
                </c:pt>
                <c:pt idx="265">
                  <c:v>747374.05340008542</c:v>
                </c:pt>
                <c:pt idx="266">
                  <c:v>739798.08135667595</c:v>
                </c:pt>
                <c:pt idx="267">
                  <c:v>732323.04387707554</c:v>
                </c:pt>
                <c:pt idx="268">
                  <c:v>726492.64762133558</c:v>
                </c:pt>
                <c:pt idx="269">
                  <c:v>724149.44506020087</c:v>
                </c:pt>
                <c:pt idx="270">
                  <c:v>725745.71844602725</c:v>
                </c:pt>
                <c:pt idx="271">
                  <c:v>730930.93453690945</c:v>
                </c:pt>
                <c:pt idx="272">
                  <c:v>737970.4621603851</c:v>
                </c:pt>
                <c:pt idx="273">
                  <c:v>745321.09055373829</c:v>
                </c:pt>
                <c:pt idx="274">
                  <c:v>750560.03211267805</c:v>
                </c:pt>
                <c:pt idx="275">
                  <c:v>752527.01972139243</c:v>
                </c:pt>
                <c:pt idx="276">
                  <c:v>750412.06165670475</c:v>
                </c:pt>
                <c:pt idx="277">
                  <c:v>745201.3966824495</c:v>
                </c:pt>
                <c:pt idx="278">
                  <c:v>737596.71452818671</c:v>
                </c:pt>
                <c:pt idx="279">
                  <c:v>730144.05540706241</c:v>
                </c:pt>
                <c:pt idx="280">
                  <c:v>724382.36661195545</c:v>
                </c:pt>
                <c:pt idx="281">
                  <c:v>722131.96708525508</c:v>
                </c:pt>
                <c:pt idx="282">
                  <c:v>723825.40198751714</c:v>
                </c:pt>
                <c:pt idx="283">
                  <c:v>729082.38251787575</c:v>
                </c:pt>
                <c:pt idx="284">
                  <c:v>736148.31648456817</c:v>
                </c:pt>
                <c:pt idx="285">
                  <c:v>743474.37709709012</c:v>
                </c:pt>
                <c:pt idx="286">
                  <c:v>748645.7268114019</c:v>
                </c:pt>
                <c:pt idx="287">
                  <c:v>750516.47375761508</c:v>
                </c:pt>
                <c:pt idx="288">
                  <c:v>748304.93527284078</c:v>
                </c:pt>
                <c:pt idx="289">
                  <c:v>743248.89681197901</c:v>
                </c:pt>
                <c:pt idx="290">
                  <c:v>735653.64742964029</c:v>
                </c:pt>
                <c:pt idx="291">
                  <c:v>728193.39388078637</c:v>
                </c:pt>
                <c:pt idx="292">
                  <c:v>722408.69862010854</c:v>
                </c:pt>
                <c:pt idx="293">
                  <c:v>720127.32541330787</c:v>
                </c:pt>
                <c:pt idx="294">
                  <c:v>721788.40681726043</c:v>
                </c:pt>
                <c:pt idx="295">
                  <c:v>727021.56566004711</c:v>
                </c:pt>
                <c:pt idx="296">
                  <c:v>734078.83103332319</c:v>
                </c:pt>
                <c:pt idx="297">
                  <c:v>741413.21975897322</c:v>
                </c:pt>
                <c:pt idx="298">
                  <c:v>746607.1993405075</c:v>
                </c:pt>
                <c:pt idx="299">
                  <c:v>748510.06505068275</c:v>
                </c:pt>
                <c:pt idx="300">
                  <c:v>746330.68308117904</c:v>
                </c:pt>
                <c:pt idx="301">
                  <c:v>741296.25347946491</c:v>
                </c:pt>
                <c:pt idx="302">
                  <c:v>733710.57419307751</c:v>
                </c:pt>
                <c:pt idx="303">
                  <c:v>726242.86114540999</c:v>
                </c:pt>
                <c:pt idx="304">
                  <c:v>720435.26325665857</c:v>
                </c:pt>
                <c:pt idx="305">
                  <c:v>718122.95551433298</c:v>
                </c:pt>
                <c:pt idx="306">
                  <c:v>719751.64954647014</c:v>
                </c:pt>
                <c:pt idx="307">
                  <c:v>724960.88676195347</c:v>
                </c:pt>
                <c:pt idx="308">
                  <c:v>732009.34996655781</c:v>
                </c:pt>
                <c:pt idx="309">
                  <c:v>739351.92800297262</c:v>
                </c:pt>
                <c:pt idx="310">
                  <c:v>744568.43833828613</c:v>
                </c:pt>
                <c:pt idx="311">
                  <c:v>746503.38446707302</c:v>
                </c:pt>
                <c:pt idx="312">
                  <c:v>744356.19616940757</c:v>
                </c:pt>
                <c:pt idx="313">
                  <c:v>739343.46569302131</c:v>
                </c:pt>
                <c:pt idx="314">
                  <c:v>731767.49364961172</c:v>
                </c:pt>
                <c:pt idx="315">
                  <c:v>724292.45617001143</c:v>
                </c:pt>
                <c:pt idx="316">
                  <c:v>718462.05991427146</c:v>
                </c:pt>
                <c:pt idx="317">
                  <c:v>716118.85735313664</c:v>
                </c:pt>
                <c:pt idx="318">
                  <c:v>717715.13073896302</c:v>
                </c:pt>
                <c:pt idx="319">
                  <c:v>722900.34682984522</c:v>
                </c:pt>
                <c:pt idx="320">
                  <c:v>729939.87445332087</c:v>
                </c:pt>
                <c:pt idx="321">
                  <c:v>737290.50284667406</c:v>
                </c:pt>
                <c:pt idx="322">
                  <c:v>742529.44440561382</c:v>
                </c:pt>
                <c:pt idx="323">
                  <c:v>744496.43201432831</c:v>
                </c:pt>
                <c:pt idx="324">
                  <c:v>742381.47394964041</c:v>
                </c:pt>
                <c:pt idx="325">
                  <c:v>737170.80897538573</c:v>
                </c:pt>
                <c:pt idx="326">
                  <c:v>729566.1268211226</c:v>
                </c:pt>
                <c:pt idx="327">
                  <c:v>722113.46769999829</c:v>
                </c:pt>
                <c:pt idx="328">
                  <c:v>716351.77890489134</c:v>
                </c:pt>
                <c:pt idx="329">
                  <c:v>714101.37937819096</c:v>
                </c:pt>
                <c:pt idx="330">
                  <c:v>715794.81428045291</c:v>
                </c:pt>
                <c:pt idx="331">
                  <c:v>721051.79481081141</c:v>
                </c:pt>
                <c:pt idx="332">
                  <c:v>728117.72877750406</c:v>
                </c:pt>
                <c:pt idx="333">
                  <c:v>735443.78939002589</c:v>
                </c:pt>
                <c:pt idx="334">
                  <c:v>740615.13910433778</c:v>
                </c:pt>
                <c:pt idx="335">
                  <c:v>742485.88605055085</c:v>
                </c:pt>
                <c:pt idx="336">
                  <c:v>740274.34756577667</c:v>
                </c:pt>
                <c:pt idx="337">
                  <c:v>735218.30910491489</c:v>
                </c:pt>
                <c:pt idx="338">
                  <c:v>727623.05972257606</c:v>
                </c:pt>
                <c:pt idx="339">
                  <c:v>720162.80617372226</c:v>
                </c:pt>
                <c:pt idx="340">
                  <c:v>714378.11091304454</c:v>
                </c:pt>
                <c:pt idx="341">
                  <c:v>712096.73770624376</c:v>
                </c:pt>
                <c:pt idx="342">
                  <c:v>713757.81911019632</c:v>
                </c:pt>
                <c:pt idx="343">
                  <c:v>718990.97795298288</c:v>
                </c:pt>
                <c:pt idx="344">
                  <c:v>726048.24332625908</c:v>
                </c:pt>
                <c:pt idx="345">
                  <c:v>733382.63205190911</c:v>
                </c:pt>
                <c:pt idx="346">
                  <c:v>738576.61163344327</c:v>
                </c:pt>
                <c:pt idx="347">
                  <c:v>740479.47734361864</c:v>
                </c:pt>
                <c:pt idx="348">
                  <c:v>738300.09537411493</c:v>
                </c:pt>
                <c:pt idx="349">
                  <c:v>733265.66577240091</c:v>
                </c:pt>
                <c:pt idx="350">
                  <c:v>725679.98648601328</c:v>
                </c:pt>
                <c:pt idx="351">
                  <c:v>718212.27343834599</c:v>
                </c:pt>
                <c:pt idx="352">
                  <c:v>712404.67554959434</c:v>
                </c:pt>
                <c:pt idx="353">
                  <c:v>710092.36780726886</c:v>
                </c:pt>
                <c:pt idx="354">
                  <c:v>711721.06183940603</c:v>
                </c:pt>
                <c:pt idx="355">
                  <c:v>716930.29905488936</c:v>
                </c:pt>
                <c:pt idx="356">
                  <c:v>723978.7622594937</c:v>
                </c:pt>
                <c:pt idx="357">
                  <c:v>731321.34029590851</c:v>
                </c:pt>
                <c:pt idx="358">
                  <c:v>736537.85063122201</c:v>
                </c:pt>
                <c:pt idx="359">
                  <c:v>738472.79676000879</c:v>
                </c:pt>
                <c:pt idx="360">
                  <c:v>736325.60846234334</c:v>
                </c:pt>
                <c:pt idx="361">
                  <c:v>731312.87798595708</c:v>
                </c:pt>
                <c:pt idx="362">
                  <c:v>723736.9059425476</c:v>
                </c:pt>
                <c:pt idx="363">
                  <c:v>716261.86846294731</c:v>
                </c:pt>
                <c:pt idx="364">
                  <c:v>710431.47220720723</c:v>
                </c:pt>
                <c:pt idx="365">
                  <c:v>708088.26964607253</c:v>
                </c:pt>
                <c:pt idx="366">
                  <c:v>709684.54303189891</c:v>
                </c:pt>
                <c:pt idx="367">
                  <c:v>714869.75912278111</c:v>
                </c:pt>
                <c:pt idx="368">
                  <c:v>721909.28674625675</c:v>
                </c:pt>
                <c:pt idx="369">
                  <c:v>729259.91513960995</c:v>
                </c:pt>
                <c:pt idx="370">
                  <c:v>734498.8566985497</c:v>
                </c:pt>
                <c:pt idx="371">
                  <c:v>736465.84430726408</c:v>
                </c:pt>
                <c:pt idx="372">
                  <c:v>734350.88624257641</c:v>
                </c:pt>
                <c:pt idx="373">
                  <c:v>729140.22126832115</c:v>
                </c:pt>
                <c:pt idx="374">
                  <c:v>721535.5391140586</c:v>
                </c:pt>
                <c:pt idx="375">
                  <c:v>714082.87999293406</c:v>
                </c:pt>
                <c:pt idx="376">
                  <c:v>708321.19119782723</c:v>
                </c:pt>
                <c:pt idx="377">
                  <c:v>706070.79167112673</c:v>
                </c:pt>
                <c:pt idx="378">
                  <c:v>707764.22657338879</c:v>
                </c:pt>
                <c:pt idx="379">
                  <c:v>713021.20710374741</c:v>
                </c:pt>
                <c:pt idx="380">
                  <c:v>720087.14107043983</c:v>
                </c:pt>
                <c:pt idx="381">
                  <c:v>727413.20168296213</c:v>
                </c:pt>
                <c:pt idx="382">
                  <c:v>732584.55139727332</c:v>
                </c:pt>
                <c:pt idx="383">
                  <c:v>734455.29834348673</c:v>
                </c:pt>
                <c:pt idx="384">
                  <c:v>732243.75985871232</c:v>
                </c:pt>
                <c:pt idx="385">
                  <c:v>727187.7213978509</c:v>
                </c:pt>
                <c:pt idx="386">
                  <c:v>719592.47201551148</c:v>
                </c:pt>
                <c:pt idx="387">
                  <c:v>712132.21846665768</c:v>
                </c:pt>
                <c:pt idx="388">
                  <c:v>706347.52320598019</c:v>
                </c:pt>
                <c:pt idx="389">
                  <c:v>704066.14999917953</c:v>
                </c:pt>
                <c:pt idx="390">
                  <c:v>705727.23140313185</c:v>
                </c:pt>
                <c:pt idx="391">
                  <c:v>710960.39024591877</c:v>
                </c:pt>
                <c:pt idx="392">
                  <c:v>718017.65561919485</c:v>
                </c:pt>
                <c:pt idx="393">
                  <c:v>725352.04434484453</c:v>
                </c:pt>
                <c:pt idx="394">
                  <c:v>730546.02392637904</c:v>
                </c:pt>
                <c:pt idx="395">
                  <c:v>732448.88963655441</c:v>
                </c:pt>
                <c:pt idx="396">
                  <c:v>730269.50766705093</c:v>
                </c:pt>
                <c:pt idx="397">
                  <c:v>725235.07806533657</c:v>
                </c:pt>
                <c:pt idx="398">
                  <c:v>717649.39877894882</c:v>
                </c:pt>
                <c:pt idx="399">
                  <c:v>710181.68573128211</c:v>
                </c:pt>
                <c:pt idx="400">
                  <c:v>704374.08784253022</c:v>
                </c:pt>
                <c:pt idx="401">
                  <c:v>702061.78010020463</c:v>
                </c:pt>
                <c:pt idx="402">
                  <c:v>703690.47413234168</c:v>
                </c:pt>
                <c:pt idx="403">
                  <c:v>708899.71134782513</c:v>
                </c:pt>
                <c:pt idx="404">
                  <c:v>715948.17455242947</c:v>
                </c:pt>
                <c:pt idx="405">
                  <c:v>723290.75258884393</c:v>
                </c:pt>
                <c:pt idx="406">
                  <c:v>728507.26292415778</c:v>
                </c:pt>
                <c:pt idx="407">
                  <c:v>730442.20905294467</c:v>
                </c:pt>
                <c:pt idx="408">
                  <c:v>728295.02075527923</c:v>
                </c:pt>
                <c:pt idx="409">
                  <c:v>723282.29027889296</c:v>
                </c:pt>
                <c:pt idx="410">
                  <c:v>715706.31823548384</c:v>
                </c:pt>
                <c:pt idx="411">
                  <c:v>708231.28075588308</c:v>
                </c:pt>
                <c:pt idx="412">
                  <c:v>702400.88450014312</c:v>
                </c:pt>
                <c:pt idx="413">
                  <c:v>700057.6819390083</c:v>
                </c:pt>
                <c:pt idx="414">
                  <c:v>701653.95532483468</c:v>
                </c:pt>
                <c:pt idx="415">
                  <c:v>706839.17141571722</c:v>
                </c:pt>
                <c:pt idx="416">
                  <c:v>713878.69903919299</c:v>
                </c:pt>
                <c:pt idx="417">
                  <c:v>721229.32743254572</c:v>
                </c:pt>
                <c:pt idx="418">
                  <c:v>726468.26899148547</c:v>
                </c:pt>
                <c:pt idx="419">
                  <c:v>728435.25660019997</c:v>
                </c:pt>
                <c:pt idx="420">
                  <c:v>726320.29853551229</c:v>
                </c:pt>
                <c:pt idx="421">
                  <c:v>721109.63356125739</c:v>
                </c:pt>
                <c:pt idx="422">
                  <c:v>713504.95140699437</c:v>
                </c:pt>
                <c:pt idx="423">
                  <c:v>706052.29228586948</c:v>
                </c:pt>
                <c:pt idx="424">
                  <c:v>700290.60349076299</c:v>
                </c:pt>
                <c:pt idx="425">
                  <c:v>698040.20396406262</c:v>
                </c:pt>
                <c:pt idx="426">
                  <c:v>699733.63886632491</c:v>
                </c:pt>
                <c:pt idx="427">
                  <c:v>704990.61939668318</c:v>
                </c:pt>
                <c:pt idx="428">
                  <c:v>712056.55336337571</c:v>
                </c:pt>
                <c:pt idx="429">
                  <c:v>719382.61397589801</c:v>
                </c:pt>
                <c:pt idx="430">
                  <c:v>724553.96369020909</c:v>
                </c:pt>
                <c:pt idx="431">
                  <c:v>726424.7106364225</c:v>
                </c:pt>
                <c:pt idx="432">
                  <c:v>724213.17215164809</c:v>
                </c:pt>
                <c:pt idx="433">
                  <c:v>719157.13369078666</c:v>
                </c:pt>
                <c:pt idx="434">
                  <c:v>711561.88430844736</c:v>
                </c:pt>
                <c:pt idx="435">
                  <c:v>704101.63075959357</c:v>
                </c:pt>
                <c:pt idx="436">
                  <c:v>698316.93549891619</c:v>
                </c:pt>
                <c:pt idx="437">
                  <c:v>696035.56229211541</c:v>
                </c:pt>
                <c:pt idx="438">
                  <c:v>697696.64369606762</c:v>
                </c:pt>
                <c:pt idx="439">
                  <c:v>702929.80253885454</c:v>
                </c:pt>
                <c:pt idx="440">
                  <c:v>709987.06791213073</c:v>
                </c:pt>
                <c:pt idx="441">
                  <c:v>717321.4566377803</c:v>
                </c:pt>
                <c:pt idx="442">
                  <c:v>722515.43621931493</c:v>
                </c:pt>
                <c:pt idx="443">
                  <c:v>724418.30192949029</c:v>
                </c:pt>
                <c:pt idx="444">
                  <c:v>722238.91995998682</c:v>
                </c:pt>
                <c:pt idx="445">
                  <c:v>717204.49035827257</c:v>
                </c:pt>
                <c:pt idx="446">
                  <c:v>709618.8110718847</c:v>
                </c:pt>
                <c:pt idx="447">
                  <c:v>702151.09802421799</c:v>
                </c:pt>
                <c:pt idx="448">
                  <c:v>696343.50013546599</c:v>
                </c:pt>
                <c:pt idx="449">
                  <c:v>694031.19239314052</c:v>
                </c:pt>
                <c:pt idx="450">
                  <c:v>695659.88642527745</c:v>
                </c:pt>
                <c:pt idx="451">
                  <c:v>700869.12364076101</c:v>
                </c:pt>
                <c:pt idx="452">
                  <c:v>707917.58684536535</c:v>
                </c:pt>
                <c:pt idx="453">
                  <c:v>715260.1648817797</c:v>
                </c:pt>
                <c:pt idx="454">
                  <c:v>720476.67521709367</c:v>
                </c:pt>
                <c:pt idx="455">
                  <c:v>722411.62134588044</c:v>
                </c:pt>
                <c:pt idx="456">
                  <c:v>720264.43304821511</c:v>
                </c:pt>
                <c:pt idx="457">
                  <c:v>715251.70257182897</c:v>
                </c:pt>
                <c:pt idx="458">
                  <c:v>707675.7305284196</c:v>
                </c:pt>
                <c:pt idx="459">
                  <c:v>700200.69304881897</c:v>
                </c:pt>
                <c:pt idx="460">
                  <c:v>694370.29679307912</c:v>
                </c:pt>
                <c:pt idx="461">
                  <c:v>692027.09423194418</c:v>
                </c:pt>
                <c:pt idx="462">
                  <c:v>693623.36761777056</c:v>
                </c:pt>
                <c:pt idx="463">
                  <c:v>698808.58370865299</c:v>
                </c:pt>
                <c:pt idx="464">
                  <c:v>705848.11133212887</c:v>
                </c:pt>
                <c:pt idx="465">
                  <c:v>713198.7397254816</c:v>
                </c:pt>
                <c:pt idx="466">
                  <c:v>718437.68128442136</c:v>
                </c:pt>
                <c:pt idx="467">
                  <c:v>720404.66889313573</c:v>
                </c:pt>
                <c:pt idx="468">
                  <c:v>718289.71082844806</c:v>
                </c:pt>
                <c:pt idx="469">
                  <c:v>713079.04585419327</c:v>
                </c:pt>
                <c:pt idx="470">
                  <c:v>705474.36369993025</c:v>
                </c:pt>
                <c:pt idx="471">
                  <c:v>698021.70457880548</c:v>
                </c:pt>
                <c:pt idx="472">
                  <c:v>692260.01578369888</c:v>
                </c:pt>
                <c:pt idx="473">
                  <c:v>690009.61625699862</c:v>
                </c:pt>
                <c:pt idx="474">
                  <c:v>691703.05115926056</c:v>
                </c:pt>
                <c:pt idx="475">
                  <c:v>696960.03168961906</c:v>
                </c:pt>
                <c:pt idx="476">
                  <c:v>704025.96565631148</c:v>
                </c:pt>
                <c:pt idx="477">
                  <c:v>711352.02626883378</c:v>
                </c:pt>
                <c:pt idx="478">
                  <c:v>716523.37598314509</c:v>
                </c:pt>
                <c:pt idx="479">
                  <c:v>718394.12292935839</c:v>
                </c:pt>
                <c:pt idx="480">
                  <c:v>716182.58444458398</c:v>
                </c:pt>
                <c:pt idx="481">
                  <c:v>711126.54598372255</c:v>
                </c:pt>
                <c:pt idx="482">
                  <c:v>703531.29660138313</c:v>
                </c:pt>
                <c:pt idx="483">
                  <c:v>696071.04305252957</c:v>
                </c:pt>
                <c:pt idx="484">
                  <c:v>690286.34779185208</c:v>
                </c:pt>
                <c:pt idx="485">
                  <c:v>688004.97458505118</c:v>
                </c:pt>
                <c:pt idx="486">
                  <c:v>689666.05598900351</c:v>
                </c:pt>
                <c:pt idx="487">
                  <c:v>694899.21483179065</c:v>
                </c:pt>
                <c:pt idx="488">
                  <c:v>701956.48020506604</c:v>
                </c:pt>
                <c:pt idx="489">
                  <c:v>709290.86893071653</c:v>
                </c:pt>
                <c:pt idx="490">
                  <c:v>714484.84851225058</c:v>
                </c:pt>
                <c:pt idx="491">
                  <c:v>716387.71422242618</c:v>
                </c:pt>
                <c:pt idx="492">
                  <c:v>714208.33225292258</c:v>
                </c:pt>
                <c:pt idx="493">
                  <c:v>709173.90265120869</c:v>
                </c:pt>
                <c:pt idx="494">
                  <c:v>701588.22336482082</c:v>
                </c:pt>
                <c:pt idx="495">
                  <c:v>694120.51031715388</c:v>
                </c:pt>
                <c:pt idx="496">
                  <c:v>688312.91242840188</c:v>
                </c:pt>
                <c:pt idx="497">
                  <c:v>686000.60468607629</c:v>
                </c:pt>
                <c:pt idx="498">
                  <c:v>687629.29871821334</c:v>
                </c:pt>
                <c:pt idx="499">
                  <c:v>692838.53593369678</c:v>
                </c:pt>
                <c:pt idx="500">
                  <c:v>699886.99913830077</c:v>
                </c:pt>
                <c:pt idx="501">
                  <c:v>707229.57717471593</c:v>
                </c:pt>
                <c:pt idx="502">
                  <c:v>712446.08751002932</c:v>
                </c:pt>
                <c:pt idx="503">
                  <c:v>714381.03363881633</c:v>
                </c:pt>
                <c:pt idx="504">
                  <c:v>712233.84534115088</c:v>
                </c:pt>
                <c:pt idx="505">
                  <c:v>707221.11486476508</c:v>
                </c:pt>
                <c:pt idx="506">
                  <c:v>711284.00000000012</c:v>
                </c:pt>
                <c:pt idx="507">
                  <c:v>706090.00000000012</c:v>
                </c:pt>
                <c:pt idx="508">
                  <c:v>665028</c:v>
                </c:pt>
                <c:pt idx="509">
                  <c:v>661010</c:v>
                </c:pt>
                <c:pt idx="510">
                  <c:v>660618.00000000012</c:v>
                </c:pt>
                <c:pt idx="511">
                  <c:v>681982</c:v>
                </c:pt>
                <c:pt idx="512">
                  <c:v>705110</c:v>
                </c:pt>
                <c:pt idx="513">
                  <c:v>711872</c:v>
                </c:pt>
                <c:pt idx="514">
                  <c:v>712950</c:v>
                </c:pt>
                <c:pt idx="515">
                  <c:v>713146.00000000012</c:v>
                </c:pt>
                <c:pt idx="516">
                  <c:v>710010</c:v>
                </c:pt>
                <c:pt idx="517">
                  <c:v>709030.00000000012</c:v>
                </c:pt>
                <c:pt idx="518">
                  <c:v>713244</c:v>
                </c:pt>
                <c:pt idx="519">
                  <c:v>711480.00000000012</c:v>
                </c:pt>
                <c:pt idx="520">
                  <c:v>686686.00000000012</c:v>
                </c:pt>
                <c:pt idx="521">
                  <c:v>682374.00000000012</c:v>
                </c:pt>
                <c:pt idx="522">
                  <c:v>696682</c:v>
                </c:pt>
                <c:pt idx="523">
                  <c:v>706286.00000000012</c:v>
                </c:pt>
                <c:pt idx="524">
                  <c:v>716380.00000000012</c:v>
                </c:pt>
                <c:pt idx="525">
                  <c:v>715498</c:v>
                </c:pt>
                <c:pt idx="526">
                  <c:v>713832</c:v>
                </c:pt>
                <c:pt idx="527">
                  <c:v>713048</c:v>
                </c:pt>
                <c:pt idx="528">
                  <c:v>713048</c:v>
                </c:pt>
                <c:pt idx="529">
                  <c:v>714910</c:v>
                </c:pt>
                <c:pt idx="530">
                  <c:v>714714.00000000012</c:v>
                </c:pt>
                <c:pt idx="531">
                  <c:v>715400</c:v>
                </c:pt>
                <c:pt idx="532">
                  <c:v>693056</c:v>
                </c:pt>
                <c:pt idx="533">
                  <c:v>691586.00000000012</c:v>
                </c:pt>
                <c:pt idx="534">
                  <c:v>696388</c:v>
                </c:pt>
                <c:pt idx="535">
                  <c:v>696682</c:v>
                </c:pt>
                <c:pt idx="536">
                  <c:v>712166</c:v>
                </c:pt>
                <c:pt idx="537">
                  <c:v>716478</c:v>
                </c:pt>
                <c:pt idx="538">
                  <c:v>715008.00000000012</c:v>
                </c:pt>
                <c:pt idx="539">
                  <c:v>713734.00000000012</c:v>
                </c:pt>
                <c:pt idx="540">
                  <c:v>712558.00000000012</c:v>
                </c:pt>
                <c:pt idx="541">
                  <c:v>714224.00000000012</c:v>
                </c:pt>
                <c:pt idx="542">
                  <c:v>714126</c:v>
                </c:pt>
                <c:pt idx="543">
                  <c:v>711480.00000000012</c:v>
                </c:pt>
                <c:pt idx="544">
                  <c:v>673456</c:v>
                </c:pt>
                <c:pt idx="545">
                  <c:v>667380.00000000012</c:v>
                </c:pt>
                <c:pt idx="546">
                  <c:v>651210</c:v>
                </c:pt>
                <c:pt idx="547">
                  <c:v>673162</c:v>
                </c:pt>
                <c:pt idx="548">
                  <c:v>707854</c:v>
                </c:pt>
                <c:pt idx="549">
                  <c:v>715694</c:v>
                </c:pt>
                <c:pt idx="550">
                  <c:v>720006</c:v>
                </c:pt>
                <c:pt idx="551">
                  <c:v>718634.00000000012</c:v>
                </c:pt>
                <c:pt idx="552">
                  <c:v>715890.00000000012</c:v>
                </c:pt>
                <c:pt idx="553">
                  <c:v>714420</c:v>
                </c:pt>
                <c:pt idx="554">
                  <c:v>716870</c:v>
                </c:pt>
                <c:pt idx="555">
                  <c:v>709912.00000000012</c:v>
                </c:pt>
                <c:pt idx="556">
                  <c:v>676102.00000000012</c:v>
                </c:pt>
                <c:pt idx="557">
                  <c:v>677180.00000000012</c:v>
                </c:pt>
                <c:pt idx="558">
                  <c:v>678258.00000000012</c:v>
                </c:pt>
                <c:pt idx="559">
                  <c:v>700112</c:v>
                </c:pt>
                <c:pt idx="560">
                  <c:v>718340.00000000012</c:v>
                </c:pt>
                <c:pt idx="561">
                  <c:v>721868.00000000012</c:v>
                </c:pt>
                <c:pt idx="562">
                  <c:v>720398</c:v>
                </c:pt>
                <c:pt idx="563">
                  <c:v>719516</c:v>
                </c:pt>
                <c:pt idx="564">
                  <c:v>717556</c:v>
                </c:pt>
                <c:pt idx="565">
                  <c:v>712754</c:v>
                </c:pt>
                <c:pt idx="566">
                  <c:v>715792.00000000012</c:v>
                </c:pt>
                <c:pt idx="567">
                  <c:v>710794</c:v>
                </c:pt>
                <c:pt idx="568">
                  <c:v>683746.00000000012</c:v>
                </c:pt>
                <c:pt idx="569">
                  <c:v>684040.00000000012</c:v>
                </c:pt>
                <c:pt idx="570">
                  <c:v>671790.00000000012</c:v>
                </c:pt>
                <c:pt idx="571">
                  <c:v>668752.00000000012</c:v>
                </c:pt>
                <c:pt idx="572">
                  <c:v>700504</c:v>
                </c:pt>
                <c:pt idx="573">
                  <c:v>712264.00000000012</c:v>
                </c:pt>
                <c:pt idx="574">
                  <c:v>714714.00000000012</c:v>
                </c:pt>
                <c:pt idx="575">
                  <c:v>715008.00000000012</c:v>
                </c:pt>
                <c:pt idx="576">
                  <c:v>715008.00000000012</c:v>
                </c:pt>
                <c:pt idx="577">
                  <c:v>712362.00000000012</c:v>
                </c:pt>
                <c:pt idx="578">
                  <c:v>710108.00000000012</c:v>
                </c:pt>
                <c:pt idx="579">
                  <c:v>702170</c:v>
                </c:pt>
                <c:pt idx="580">
                  <c:v>669830.00000000012</c:v>
                </c:pt>
                <c:pt idx="581">
                  <c:v>687274.00000000012</c:v>
                </c:pt>
                <c:pt idx="582">
                  <c:v>697760</c:v>
                </c:pt>
                <c:pt idx="583">
                  <c:v>707462.00000000012</c:v>
                </c:pt>
                <c:pt idx="584">
                  <c:v>714518.00000000012</c:v>
                </c:pt>
                <c:pt idx="585">
                  <c:v>716772</c:v>
                </c:pt>
                <c:pt idx="586">
                  <c:v>716674.00000000012</c:v>
                </c:pt>
                <c:pt idx="587">
                  <c:v>715400</c:v>
                </c:pt>
                <c:pt idx="588">
                  <c:v>711382</c:v>
                </c:pt>
                <c:pt idx="589">
                  <c:v>708736.00000000012</c:v>
                </c:pt>
                <c:pt idx="590">
                  <c:v>708050</c:v>
                </c:pt>
                <c:pt idx="591">
                  <c:v>701974.00000000012</c:v>
                </c:pt>
                <c:pt idx="592">
                  <c:v>668458.00000000012</c:v>
                </c:pt>
                <c:pt idx="593">
                  <c:v>665126</c:v>
                </c:pt>
                <c:pt idx="594">
                  <c:v>649936.00000000012</c:v>
                </c:pt>
                <c:pt idx="595">
                  <c:v>676396.00000000012</c:v>
                </c:pt>
                <c:pt idx="596">
                  <c:v>704326</c:v>
                </c:pt>
                <c:pt idx="597">
                  <c:v>704228</c:v>
                </c:pt>
                <c:pt idx="598">
                  <c:v>703640.00000000012</c:v>
                </c:pt>
                <c:pt idx="599">
                  <c:v>703836.00000000012</c:v>
                </c:pt>
                <c:pt idx="600">
                  <c:v>703248</c:v>
                </c:pt>
                <c:pt idx="601">
                  <c:v>707658.00000000012</c:v>
                </c:pt>
                <c:pt idx="602">
                  <c:v>712754</c:v>
                </c:pt>
                <c:pt idx="603">
                  <c:v>707952.00000000012</c:v>
                </c:pt>
                <c:pt idx="604">
                  <c:v>687666</c:v>
                </c:pt>
                <c:pt idx="605">
                  <c:v>696094</c:v>
                </c:pt>
                <c:pt idx="606">
                  <c:v>675710</c:v>
                </c:pt>
                <c:pt idx="607">
                  <c:v>682864.00000000012</c:v>
                </c:pt>
                <c:pt idx="608">
                  <c:v>705404</c:v>
                </c:pt>
                <c:pt idx="609">
                  <c:v>710108.00000000012</c:v>
                </c:pt>
                <c:pt idx="610">
                  <c:v>710500</c:v>
                </c:pt>
                <c:pt idx="611">
                  <c:v>707217.00000000012</c:v>
                </c:pt>
                <c:pt idx="612">
                  <c:v>703934.00000000012</c:v>
                </c:pt>
                <c:pt idx="613">
                  <c:v>701680.00000000012</c:v>
                </c:pt>
                <c:pt idx="614">
                  <c:v>704130.00000000012</c:v>
                </c:pt>
                <c:pt idx="615">
                  <c:v>700798</c:v>
                </c:pt>
                <c:pt idx="616">
                  <c:v>660226</c:v>
                </c:pt>
                <c:pt idx="617">
                  <c:v>666596.00000000012</c:v>
                </c:pt>
                <c:pt idx="618">
                  <c:v>644350</c:v>
                </c:pt>
                <c:pt idx="619">
                  <c:v>667086.00000000012</c:v>
                </c:pt>
                <c:pt idx="620">
                  <c:v>701680.00000000012</c:v>
                </c:pt>
                <c:pt idx="621">
                  <c:v>711774.00000000012</c:v>
                </c:pt>
                <c:pt idx="622">
                  <c:v>714420</c:v>
                </c:pt>
                <c:pt idx="623">
                  <c:v>715890.00000000012</c:v>
                </c:pt>
                <c:pt idx="624">
                  <c:v>714028</c:v>
                </c:pt>
                <c:pt idx="625">
                  <c:v>711186.00000000012</c:v>
                </c:pt>
                <c:pt idx="626">
                  <c:v>712754</c:v>
                </c:pt>
                <c:pt idx="627">
                  <c:v>704816</c:v>
                </c:pt>
                <c:pt idx="628">
                  <c:v>683942.00000000012</c:v>
                </c:pt>
                <c:pt idx="629">
                  <c:v>670124.00000000012</c:v>
                </c:pt>
                <c:pt idx="630">
                  <c:v>672084.00000000012</c:v>
                </c:pt>
                <c:pt idx="631">
                  <c:v>692664.00000000012</c:v>
                </c:pt>
                <c:pt idx="632">
                  <c:v>710500</c:v>
                </c:pt>
                <c:pt idx="633">
                  <c:v>713538</c:v>
                </c:pt>
                <c:pt idx="634">
                  <c:v>717360</c:v>
                </c:pt>
                <c:pt idx="635">
                  <c:v>719320</c:v>
                </c:pt>
                <c:pt idx="636">
                  <c:v>720202.00000000012</c:v>
                </c:pt>
                <c:pt idx="637">
                  <c:v>723044</c:v>
                </c:pt>
                <c:pt idx="638">
                  <c:v>724122</c:v>
                </c:pt>
                <c:pt idx="639">
                  <c:v>713244</c:v>
                </c:pt>
                <c:pt idx="640">
                  <c:v>693840.00000000012</c:v>
                </c:pt>
                <c:pt idx="641">
                  <c:v>689724.00000000012</c:v>
                </c:pt>
                <c:pt idx="642">
                  <c:v>696976</c:v>
                </c:pt>
                <c:pt idx="643">
                  <c:v>713440.00000000012</c:v>
                </c:pt>
                <c:pt idx="644">
                  <c:v>724122</c:v>
                </c:pt>
                <c:pt idx="645">
                  <c:v>724122</c:v>
                </c:pt>
                <c:pt idx="646">
                  <c:v>722848</c:v>
                </c:pt>
                <c:pt idx="647">
                  <c:v>721574.00000000012</c:v>
                </c:pt>
                <c:pt idx="648">
                  <c:v>719712.00000000012</c:v>
                </c:pt>
                <c:pt idx="649">
                  <c:v>719320</c:v>
                </c:pt>
                <c:pt idx="650">
                  <c:v>722652.00000000012</c:v>
                </c:pt>
                <c:pt idx="651">
                  <c:v>714028</c:v>
                </c:pt>
                <c:pt idx="652">
                  <c:v>676102.00000000012</c:v>
                </c:pt>
                <c:pt idx="653">
                  <c:v>694820</c:v>
                </c:pt>
                <c:pt idx="654">
                  <c:v>685412</c:v>
                </c:pt>
                <c:pt idx="655">
                  <c:v>705796.00000000012</c:v>
                </c:pt>
                <c:pt idx="656">
                  <c:v>716478</c:v>
                </c:pt>
                <c:pt idx="657">
                  <c:v>721378</c:v>
                </c:pt>
                <c:pt idx="658">
                  <c:v>721378</c:v>
                </c:pt>
                <c:pt idx="659">
                  <c:v>721476</c:v>
                </c:pt>
                <c:pt idx="660">
                  <c:v>720300</c:v>
                </c:pt>
                <c:pt idx="661">
                  <c:v>718536.00000000012</c:v>
                </c:pt>
                <c:pt idx="662">
                  <c:v>719614.00000000012</c:v>
                </c:pt>
                <c:pt idx="663">
                  <c:v>710304</c:v>
                </c:pt>
                <c:pt idx="664">
                  <c:v>685706</c:v>
                </c:pt>
                <c:pt idx="665">
                  <c:v>691096.00000000012</c:v>
                </c:pt>
                <c:pt idx="666">
                  <c:v>684040.00000000012</c:v>
                </c:pt>
                <c:pt idx="667">
                  <c:v>700994</c:v>
                </c:pt>
                <c:pt idx="668">
                  <c:v>719614.00000000012</c:v>
                </c:pt>
                <c:pt idx="669">
                  <c:v>723926</c:v>
                </c:pt>
                <c:pt idx="670">
                  <c:v>723632</c:v>
                </c:pt>
                <c:pt idx="671">
                  <c:v>722848</c:v>
                </c:pt>
                <c:pt idx="672">
                  <c:v>722848</c:v>
                </c:pt>
                <c:pt idx="673">
                  <c:v>722848</c:v>
                </c:pt>
                <c:pt idx="674">
                  <c:v>721476</c:v>
                </c:pt>
                <c:pt idx="675">
                  <c:v>708736.00000000012</c:v>
                </c:pt>
                <c:pt idx="676">
                  <c:v>693742.00000000012</c:v>
                </c:pt>
                <c:pt idx="677">
                  <c:v>678160</c:v>
                </c:pt>
                <c:pt idx="678">
                  <c:v>675808.00000000012</c:v>
                </c:pt>
                <c:pt idx="679">
                  <c:v>708736.00000000012</c:v>
                </c:pt>
                <c:pt idx="680">
                  <c:v>722456</c:v>
                </c:pt>
                <c:pt idx="681">
                  <c:v>726964.00000000012</c:v>
                </c:pt>
                <c:pt idx="682">
                  <c:v>725592.00000000012</c:v>
                </c:pt>
                <c:pt idx="683">
                  <c:v>724612.00000000012</c:v>
                </c:pt>
                <c:pt idx="684">
                  <c:v>725984.00000000012</c:v>
                </c:pt>
                <c:pt idx="685">
                  <c:v>723632</c:v>
                </c:pt>
                <c:pt idx="686">
                  <c:v>723044</c:v>
                </c:pt>
                <c:pt idx="687">
                  <c:v>708246.00000000012</c:v>
                </c:pt>
                <c:pt idx="688">
                  <c:v>685216</c:v>
                </c:pt>
                <c:pt idx="689">
                  <c:v>697662</c:v>
                </c:pt>
                <c:pt idx="690">
                  <c:v>682080.00000000012</c:v>
                </c:pt>
                <c:pt idx="691">
                  <c:v>702562</c:v>
                </c:pt>
                <c:pt idx="692">
                  <c:v>721084.00000000012</c:v>
                </c:pt>
                <c:pt idx="693">
                  <c:v>723926</c:v>
                </c:pt>
                <c:pt idx="694">
                  <c:v>724220</c:v>
                </c:pt>
                <c:pt idx="695">
                  <c:v>724795.35483870981</c:v>
                </c:pt>
                <c:pt idx="696">
                  <c:v>723229.5</c:v>
                </c:pt>
                <c:pt idx="697">
                  <c:v>723565.61290322593</c:v>
                </c:pt>
                <c:pt idx="698">
                  <c:v>723422.93333333335</c:v>
                </c:pt>
                <c:pt idx="699">
                  <c:v>706851.87096774194</c:v>
                </c:pt>
                <c:pt idx="700">
                  <c:v>688776.66666666663</c:v>
                </c:pt>
                <c:pt idx="701">
                  <c:v>693628.19354838715</c:v>
                </c:pt>
                <c:pt idx="702">
                  <c:v>702347.0322580646</c:v>
                </c:pt>
                <c:pt idx="703">
                  <c:v>706736.8</c:v>
                </c:pt>
                <c:pt idx="704">
                  <c:v>718662.45161290327</c:v>
                </c:pt>
                <c:pt idx="705">
                  <c:v>722397.2</c:v>
                </c:pt>
                <c:pt idx="706">
                  <c:v>724621.48387096776</c:v>
                </c:pt>
                <c:pt idx="707">
                  <c:v>722162.00000000012</c:v>
                </c:pt>
                <c:pt idx="708">
                  <c:v>718634.00000000012</c:v>
                </c:pt>
                <c:pt idx="709">
                  <c:v>715988</c:v>
                </c:pt>
                <c:pt idx="710">
                  <c:v>716282</c:v>
                </c:pt>
                <c:pt idx="711">
                  <c:v>701582</c:v>
                </c:pt>
                <c:pt idx="712">
                  <c:v>681198</c:v>
                </c:pt>
                <c:pt idx="713">
                  <c:v>671006</c:v>
                </c:pt>
                <c:pt idx="714">
                  <c:v>670810</c:v>
                </c:pt>
                <c:pt idx="715">
                  <c:v>694428</c:v>
                </c:pt>
                <c:pt idx="716">
                  <c:v>716576</c:v>
                </c:pt>
                <c:pt idx="717">
                  <c:v>723926</c:v>
                </c:pt>
                <c:pt idx="718">
                  <c:v>724024.00000000012</c:v>
                </c:pt>
                <c:pt idx="719">
                  <c:v>724178.90322580654</c:v>
                </c:pt>
                <c:pt idx="720">
                  <c:v>723275</c:v>
                </c:pt>
                <c:pt idx="721">
                  <c:v>723815.3548387097</c:v>
                </c:pt>
                <c:pt idx="722">
                  <c:v>722531.1333333333</c:v>
                </c:pt>
                <c:pt idx="723">
                  <c:v>702331.22580645164</c:v>
                </c:pt>
                <c:pt idx="724">
                  <c:v>682109.40000000014</c:v>
                </c:pt>
                <c:pt idx="725">
                  <c:v>691835.74193548388</c:v>
                </c:pt>
                <c:pt idx="726">
                  <c:v>689094.90322580643</c:v>
                </c:pt>
                <c:pt idx="727">
                  <c:v>712757.26666666672</c:v>
                </c:pt>
                <c:pt idx="728">
                  <c:v>722522.3870967743</c:v>
                </c:pt>
                <c:pt idx="729">
                  <c:v>725046.46666666667</c:v>
                </c:pt>
                <c:pt idx="730">
                  <c:v>723331.67741935491</c:v>
                </c:pt>
                <c:pt idx="731">
                  <c:v>721539.22580645164</c:v>
                </c:pt>
                <c:pt idx="732">
                  <c:v>720685.00000000012</c:v>
                </c:pt>
                <c:pt idx="733">
                  <c:v>721962.83870967745</c:v>
                </c:pt>
                <c:pt idx="734">
                  <c:v>720365.33333333337</c:v>
                </c:pt>
                <c:pt idx="735">
                  <c:v>706655.87096774194</c:v>
                </c:pt>
                <c:pt idx="736">
                  <c:v>694205.8666666667</c:v>
                </c:pt>
                <c:pt idx="737">
                  <c:v>700921.29032258072</c:v>
                </c:pt>
                <c:pt idx="738">
                  <c:v>695382.70967741951</c:v>
                </c:pt>
                <c:pt idx="739">
                  <c:v>704182.26666666672</c:v>
                </c:pt>
                <c:pt idx="740">
                  <c:v>722361.16129032266</c:v>
                </c:pt>
                <c:pt idx="741">
                  <c:v>725735.7333333334</c:v>
                </c:pt>
                <c:pt idx="742">
                  <c:v>726508.77419354848</c:v>
                </c:pt>
                <c:pt idx="743">
                  <c:v>728042.00000000012</c:v>
                </c:pt>
                <c:pt idx="744">
                  <c:v>724808.00000000012</c:v>
                </c:pt>
                <c:pt idx="745">
                  <c:v>722260</c:v>
                </c:pt>
                <c:pt idx="746">
                  <c:v>721672</c:v>
                </c:pt>
                <c:pt idx="747">
                  <c:v>706580.00000000012</c:v>
                </c:pt>
                <c:pt idx="748">
                  <c:v>685216</c:v>
                </c:pt>
                <c:pt idx="749">
                  <c:v>695114.00000000012</c:v>
                </c:pt>
                <c:pt idx="750">
                  <c:v>684726</c:v>
                </c:pt>
                <c:pt idx="751">
                  <c:v>704522</c:v>
                </c:pt>
                <c:pt idx="752">
                  <c:v>717752.00000000012</c:v>
                </c:pt>
                <c:pt idx="753">
                  <c:v>724318.00000000012</c:v>
                </c:pt>
                <c:pt idx="754">
                  <c:v>722554</c:v>
                </c:pt>
                <c:pt idx="755">
                  <c:v>723142.00000000012</c:v>
                </c:pt>
                <c:pt idx="756">
                  <c:v>721574.00000000012</c:v>
                </c:pt>
                <c:pt idx="757">
                  <c:v>720006</c:v>
                </c:pt>
                <c:pt idx="758">
                  <c:v>723534.00000000012</c:v>
                </c:pt>
                <c:pt idx="759">
                  <c:v>715106</c:v>
                </c:pt>
                <c:pt idx="760">
                  <c:v>701876</c:v>
                </c:pt>
                <c:pt idx="761">
                  <c:v>696878</c:v>
                </c:pt>
                <c:pt idx="762">
                  <c:v>693448</c:v>
                </c:pt>
                <c:pt idx="763">
                  <c:v>718046.00000000012</c:v>
                </c:pt>
                <c:pt idx="764">
                  <c:v>725494</c:v>
                </c:pt>
                <c:pt idx="765">
                  <c:v>725984.00000000012</c:v>
                </c:pt>
                <c:pt idx="766">
                  <c:v>727258.00000000012</c:v>
                </c:pt>
                <c:pt idx="767">
                  <c:v>726866</c:v>
                </c:pt>
                <c:pt idx="768">
                  <c:v>727944</c:v>
                </c:pt>
                <c:pt idx="769">
                  <c:v>727748</c:v>
                </c:pt>
                <c:pt idx="770">
                  <c:v>726180.00000000012</c:v>
                </c:pt>
                <c:pt idx="771">
                  <c:v>714028</c:v>
                </c:pt>
                <c:pt idx="772">
                  <c:v>696584.00000000012</c:v>
                </c:pt>
                <c:pt idx="773">
                  <c:v>698054</c:v>
                </c:pt>
                <c:pt idx="774">
                  <c:v>695408.00000000012</c:v>
                </c:pt>
                <c:pt idx="775">
                  <c:v>706678</c:v>
                </c:pt>
                <c:pt idx="776">
                  <c:v>721966</c:v>
                </c:pt>
                <c:pt idx="777">
                  <c:v>729610</c:v>
                </c:pt>
                <c:pt idx="778">
                  <c:v>731276</c:v>
                </c:pt>
                <c:pt idx="779">
                  <c:v>729545.58870967769</c:v>
                </c:pt>
                <c:pt idx="780">
                  <c:v>728608.5625</c:v>
                </c:pt>
                <c:pt idx="781">
                  <c:v>730433.38440860237</c:v>
                </c:pt>
                <c:pt idx="782">
                  <c:v>731046.42138888885</c:v>
                </c:pt>
                <c:pt idx="783">
                  <c:v>718041.21854838694</c:v>
                </c:pt>
                <c:pt idx="784">
                  <c:v>693245.86138888902</c:v>
                </c:pt>
                <c:pt idx="785">
                  <c:v>698571.2924731184</c:v>
                </c:pt>
                <c:pt idx="786">
                  <c:v>682597.25295698922</c:v>
                </c:pt>
                <c:pt idx="787">
                  <c:v>698018.16194444464</c:v>
                </c:pt>
                <c:pt idx="788">
                  <c:v>720615.25967741921</c:v>
                </c:pt>
                <c:pt idx="789">
                  <c:v>729923.3277777778</c:v>
                </c:pt>
                <c:pt idx="790">
                  <c:v>732897.61021505389</c:v>
                </c:pt>
                <c:pt idx="791">
                  <c:v>732865.42959677428</c:v>
                </c:pt>
                <c:pt idx="792">
                  <c:v>730459.56666666677</c:v>
                </c:pt>
                <c:pt idx="793">
                  <c:v>727733.46069892473</c:v>
                </c:pt>
                <c:pt idx="794">
                  <c:v>726675.02250000008</c:v>
                </c:pt>
                <c:pt idx="795">
                  <c:v>713879.07688172045</c:v>
                </c:pt>
                <c:pt idx="796">
                  <c:v>697027.45000000007</c:v>
                </c:pt>
                <c:pt idx="797">
                  <c:v>690539.36263440864</c:v>
                </c:pt>
                <c:pt idx="798">
                  <c:v>694245.68575268821</c:v>
                </c:pt>
                <c:pt idx="799">
                  <c:v>719136.35888888896</c:v>
                </c:pt>
                <c:pt idx="800">
                  <c:v>729104.82580645161</c:v>
                </c:pt>
                <c:pt idx="801">
                  <c:v>729576.55750000011</c:v>
                </c:pt>
                <c:pt idx="802">
                  <c:v>729396.09919354843</c:v>
                </c:pt>
                <c:pt idx="803">
                  <c:v>727851.29516129044</c:v>
                </c:pt>
                <c:pt idx="804">
                  <c:v>726659.1439655174</c:v>
                </c:pt>
                <c:pt idx="805">
                  <c:v>728128.47446236573</c:v>
                </c:pt>
                <c:pt idx="806">
                  <c:v>728094.17138888896</c:v>
                </c:pt>
                <c:pt idx="807">
                  <c:v>721255.69758064521</c:v>
                </c:pt>
                <c:pt idx="808">
                  <c:v>699256.65055555559</c:v>
                </c:pt>
                <c:pt idx="809">
                  <c:v>696839.69569892483</c:v>
                </c:pt>
                <c:pt idx="810">
                  <c:v>676174.52526881732</c:v>
                </c:pt>
                <c:pt idx="811">
                  <c:v>696871.20805555547</c:v>
                </c:pt>
                <c:pt idx="812">
                  <c:v>721013.38467741944</c:v>
                </c:pt>
                <c:pt idx="813">
                  <c:v>727411.72388888884</c:v>
                </c:pt>
                <c:pt idx="814">
                  <c:v>727347.55498392298</c:v>
                </c:pt>
                <c:pt idx="815">
                  <c:v>728246.04209039558</c:v>
                </c:pt>
                <c:pt idx="816">
                  <c:v>727923.94791666674</c:v>
                </c:pt>
                <c:pt idx="817">
                  <c:v>725641.75283018872</c:v>
                </c:pt>
                <c:pt idx="818">
                  <c:v>727322.9930555555</c:v>
                </c:pt>
                <c:pt idx="819">
                  <c:v>713838.81126344088</c:v>
                </c:pt>
                <c:pt idx="820">
                  <c:v>686982.65416666679</c:v>
                </c:pt>
                <c:pt idx="821">
                  <c:v>690900.93521505385</c:v>
                </c:pt>
                <c:pt idx="822">
                  <c:v>682109.38419354823</c:v>
                </c:pt>
                <c:pt idx="823">
                  <c:v>705263.38361111109</c:v>
                </c:pt>
                <c:pt idx="824">
                  <c:v>723837.839516129</c:v>
                </c:pt>
                <c:pt idx="825">
                  <c:v>730328.63944444444</c:v>
                </c:pt>
                <c:pt idx="826">
                  <c:v>728983.88010752702</c:v>
                </c:pt>
                <c:pt idx="827">
                  <c:v>728031.31615591398</c:v>
                </c:pt>
                <c:pt idx="828">
                  <c:v>726294.85833333328</c:v>
                </c:pt>
                <c:pt idx="829">
                  <c:v>728110.67903225811</c:v>
                </c:pt>
                <c:pt idx="830">
                  <c:v>726967.18499999994</c:v>
                </c:pt>
                <c:pt idx="831">
                  <c:v>713080.12695652177</c:v>
                </c:pt>
                <c:pt idx="832">
                  <c:v>702147.98325791862</c:v>
                </c:pt>
                <c:pt idx="833">
                  <c:v>711829.56908344745</c:v>
                </c:pt>
                <c:pt idx="834">
                  <c:v>697801.71586021502</c:v>
                </c:pt>
                <c:pt idx="835">
                  <c:v>716323.18722222222</c:v>
                </c:pt>
                <c:pt idx="836">
                  <c:v>727879.64139784942</c:v>
                </c:pt>
                <c:pt idx="837">
                  <c:v>730742.02250000008</c:v>
                </c:pt>
                <c:pt idx="838">
                  <c:v>730121.04892473109</c:v>
                </c:pt>
                <c:pt idx="839">
                  <c:v>729214.10107526882</c:v>
                </c:pt>
                <c:pt idx="840">
                  <c:v>728134.83750000014</c:v>
                </c:pt>
                <c:pt idx="841">
                  <c:v>728926.76612903224</c:v>
                </c:pt>
                <c:pt idx="842">
                  <c:v>728728.29944444448</c:v>
                </c:pt>
                <c:pt idx="843">
                  <c:v>714659.65830985934</c:v>
                </c:pt>
                <c:pt idx="844">
                  <c:v>701467.96363636374</c:v>
                </c:pt>
                <c:pt idx="845">
                  <c:v>709122.37553763448</c:v>
                </c:pt>
                <c:pt idx="846">
                  <c:v>695540.43172043015</c:v>
                </c:pt>
                <c:pt idx="847">
                  <c:v>720668.13972222235</c:v>
                </c:pt>
                <c:pt idx="848">
                  <c:v>728831.91424731177</c:v>
                </c:pt>
                <c:pt idx="849">
                  <c:v>730701.48861111107</c:v>
                </c:pt>
                <c:pt idx="850">
                  <c:v>731461.21209677425</c:v>
                </c:pt>
                <c:pt idx="851">
                  <c:v>730334.7653225807</c:v>
                </c:pt>
                <c:pt idx="852">
                  <c:v>729739.72327586217</c:v>
                </c:pt>
                <c:pt idx="853">
                  <c:v>729918.42338709685</c:v>
                </c:pt>
                <c:pt idx="854">
                  <c:v>729531.12361111119</c:v>
                </c:pt>
                <c:pt idx="855">
                  <c:v>716236.81989247317</c:v>
                </c:pt>
                <c:pt idx="856">
                  <c:v>694215.7347222222</c:v>
                </c:pt>
                <c:pt idx="857">
                  <c:v>700034.28494623664</c:v>
                </c:pt>
                <c:pt idx="858">
                  <c:v>692583.84811827959</c:v>
                </c:pt>
                <c:pt idx="859">
                  <c:v>722356.50277777761</c:v>
                </c:pt>
                <c:pt idx="860">
                  <c:v>730131.54704301083</c:v>
                </c:pt>
                <c:pt idx="861">
                  <c:v>730254.14583333349</c:v>
                </c:pt>
                <c:pt idx="862">
                  <c:v>729687.71505376336</c:v>
                </c:pt>
                <c:pt idx="863">
                  <c:v>729563.55537634424</c:v>
                </c:pt>
                <c:pt idx="864">
                  <c:v>726609.84375000012</c:v>
                </c:pt>
                <c:pt idx="865">
                  <c:v>725058.20295698894</c:v>
                </c:pt>
                <c:pt idx="866">
                  <c:v>725166.76521739142</c:v>
                </c:pt>
                <c:pt idx="867">
                  <c:v>711878.80994623678</c:v>
                </c:pt>
                <c:pt idx="868">
                  <c:v>686058.5277777781</c:v>
                </c:pt>
                <c:pt idx="869">
                  <c:v>688565.9798387097</c:v>
                </c:pt>
                <c:pt idx="870">
                  <c:v>692423.4126344088</c:v>
                </c:pt>
                <c:pt idx="871">
                  <c:v>711953.32638888899</c:v>
                </c:pt>
                <c:pt idx="872">
                  <c:v>725888.04166666651</c:v>
                </c:pt>
                <c:pt idx="873">
                  <c:v>731853.24722222227</c:v>
                </c:pt>
                <c:pt idx="874">
                  <c:v>729371.65188172041</c:v>
                </c:pt>
                <c:pt idx="875">
                  <c:v>727948.21505376347</c:v>
                </c:pt>
                <c:pt idx="876">
                  <c:v>725210.57291666674</c:v>
                </c:pt>
                <c:pt idx="877">
                  <c:v>726572.52688172052</c:v>
                </c:pt>
                <c:pt idx="878">
                  <c:v>727110.0472222222</c:v>
                </c:pt>
                <c:pt idx="879">
                  <c:v>717454.97043010755</c:v>
                </c:pt>
                <c:pt idx="880">
                  <c:v>697131.57499999995</c:v>
                </c:pt>
                <c:pt idx="881">
                  <c:v>691985.37634408602</c:v>
                </c:pt>
                <c:pt idx="882">
                  <c:v>686581.67741935502</c:v>
                </c:pt>
                <c:pt idx="883">
                  <c:v>710638.9694444444</c:v>
                </c:pt>
                <c:pt idx="884">
                  <c:v>725700.53763440857</c:v>
                </c:pt>
                <c:pt idx="885">
                  <c:v>727054.10555555532</c:v>
                </c:pt>
                <c:pt idx="886">
                  <c:v>725759.02150537656</c:v>
                </c:pt>
                <c:pt idx="887">
                  <c:v>724732.52419354825</c:v>
                </c:pt>
                <c:pt idx="888">
                  <c:v>723344.85416666733</c:v>
                </c:pt>
                <c:pt idx="889">
                  <c:v>725002.81451612932</c:v>
                </c:pt>
                <c:pt idx="890">
                  <c:v>725161.5821596242</c:v>
                </c:pt>
              </c:numCache>
            </c:numRef>
          </c:yVal>
          <c:smooth val="0"/>
          <c:extLst>
            <c:ext xmlns:c16="http://schemas.microsoft.com/office/drawing/2014/chart" uri="{C3380CC4-5D6E-409C-BE32-E72D297353CC}">
              <c16:uniqueId val="{00000000-146E-4697-AA7D-2187E67C0B22}"/>
            </c:ext>
          </c:extLst>
        </c:ser>
        <c:ser>
          <c:idx val="1"/>
          <c:order val="1"/>
          <c:tx>
            <c:strRef>
              <c:f>step!$AS$2</c:f>
              <c:strCache>
                <c:ptCount val="1"/>
                <c:pt idx="0">
                  <c:v>68</c:v>
                </c:pt>
              </c:strCache>
            </c:strRef>
          </c:tx>
          <c:spPr>
            <a:ln w="6350" cap="rnd">
              <a:solidFill>
                <a:schemeClr val="tx1"/>
              </a:solidFill>
              <a:round/>
            </a:ln>
            <a:effectLst/>
          </c:spPr>
          <c:marker>
            <c:symbol val="none"/>
          </c:marker>
          <c:xVal>
            <c:numRef>
              <c:f>step!$AY$3:$AY$893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step!$K$3:$K$893</c:f>
              <c:numCache>
                <c:formatCode>General</c:formatCode>
                <c:ptCount val="891"/>
                <c:pt idx="0">
                  <c:v>678888.4615152257</c:v>
                </c:pt>
                <c:pt idx="1">
                  <c:v>673832.42305436393</c:v>
                </c:pt>
                <c:pt idx="2">
                  <c:v>666237.17367202509</c:v>
                </c:pt>
                <c:pt idx="3">
                  <c:v>658776.92012317118</c:v>
                </c:pt>
                <c:pt idx="4">
                  <c:v>652992.22486249346</c:v>
                </c:pt>
                <c:pt idx="5">
                  <c:v>650710.85165569291</c:v>
                </c:pt>
                <c:pt idx="6">
                  <c:v>652371.93305964523</c:v>
                </c:pt>
                <c:pt idx="7">
                  <c:v>657605.09190243226</c:v>
                </c:pt>
                <c:pt idx="8">
                  <c:v>664662.35727570811</c:v>
                </c:pt>
                <c:pt idx="9">
                  <c:v>671996.74600135814</c:v>
                </c:pt>
                <c:pt idx="10">
                  <c:v>677190.72558289242</c:v>
                </c:pt>
                <c:pt idx="11">
                  <c:v>679093.59129306779</c:v>
                </c:pt>
                <c:pt idx="12">
                  <c:v>676914.20932356385</c:v>
                </c:pt>
                <c:pt idx="13">
                  <c:v>671879.77972184995</c:v>
                </c:pt>
                <c:pt idx="14">
                  <c:v>664294.10043546243</c:v>
                </c:pt>
                <c:pt idx="15">
                  <c:v>656826.38738779491</c:v>
                </c:pt>
                <c:pt idx="16">
                  <c:v>651018.78949904337</c:v>
                </c:pt>
                <c:pt idx="17">
                  <c:v>648706.48175671801</c:v>
                </c:pt>
                <c:pt idx="18">
                  <c:v>650335.17578885506</c:v>
                </c:pt>
                <c:pt idx="19">
                  <c:v>655544.41300433828</c:v>
                </c:pt>
                <c:pt idx="20">
                  <c:v>662592.87620894273</c:v>
                </c:pt>
                <c:pt idx="21">
                  <c:v>669935.45424535742</c:v>
                </c:pt>
                <c:pt idx="22">
                  <c:v>675151.96458067116</c:v>
                </c:pt>
                <c:pt idx="23">
                  <c:v>677086.91070945794</c:v>
                </c:pt>
                <c:pt idx="24">
                  <c:v>674939.72241179238</c:v>
                </c:pt>
                <c:pt idx="25">
                  <c:v>669926.99193540635</c:v>
                </c:pt>
                <c:pt idx="26">
                  <c:v>662351.01989199664</c:v>
                </c:pt>
                <c:pt idx="27">
                  <c:v>654875.98241239623</c:v>
                </c:pt>
                <c:pt idx="28">
                  <c:v>649045.58615665638</c:v>
                </c:pt>
                <c:pt idx="29">
                  <c:v>646702.38359552156</c:v>
                </c:pt>
                <c:pt idx="30">
                  <c:v>648298.65698134794</c:v>
                </c:pt>
                <c:pt idx="31">
                  <c:v>653483.87307223037</c:v>
                </c:pt>
                <c:pt idx="32">
                  <c:v>660523.40069570614</c:v>
                </c:pt>
                <c:pt idx="33">
                  <c:v>667874.02908905922</c:v>
                </c:pt>
                <c:pt idx="34">
                  <c:v>673112.97064799885</c:v>
                </c:pt>
                <c:pt idx="35">
                  <c:v>675079.95825671323</c:v>
                </c:pt>
                <c:pt idx="36">
                  <c:v>672965.00019202544</c:v>
                </c:pt>
                <c:pt idx="37">
                  <c:v>667754.33521777065</c:v>
                </c:pt>
                <c:pt idx="38">
                  <c:v>660149.65306350752</c:v>
                </c:pt>
                <c:pt idx="39">
                  <c:v>652696.99394238286</c:v>
                </c:pt>
                <c:pt idx="40">
                  <c:v>646935.30514727614</c:v>
                </c:pt>
                <c:pt idx="41">
                  <c:v>644684.90562057588</c:v>
                </c:pt>
                <c:pt idx="42">
                  <c:v>646378.34052283806</c:v>
                </c:pt>
                <c:pt idx="43">
                  <c:v>651635.32105319679</c:v>
                </c:pt>
                <c:pt idx="44">
                  <c:v>658701.2550198891</c:v>
                </c:pt>
                <c:pt idx="45">
                  <c:v>666027.31563241093</c:v>
                </c:pt>
                <c:pt idx="46">
                  <c:v>671198.66534672282</c:v>
                </c:pt>
                <c:pt idx="47">
                  <c:v>673069.41229293589</c:v>
                </c:pt>
                <c:pt idx="48">
                  <c:v>670857.87380816159</c:v>
                </c:pt>
                <c:pt idx="49">
                  <c:v>665801.83534729981</c:v>
                </c:pt>
                <c:pt idx="50">
                  <c:v>658206.58596496109</c:v>
                </c:pt>
                <c:pt idx="51">
                  <c:v>650746.33241610695</c:v>
                </c:pt>
                <c:pt idx="52">
                  <c:v>644961.63715542934</c:v>
                </c:pt>
                <c:pt idx="53">
                  <c:v>642680.26394862856</c:v>
                </c:pt>
                <c:pt idx="54">
                  <c:v>644341.34535258112</c:v>
                </c:pt>
                <c:pt idx="55">
                  <c:v>649574.50419536815</c:v>
                </c:pt>
                <c:pt idx="56">
                  <c:v>656631.76956864388</c:v>
                </c:pt>
                <c:pt idx="57">
                  <c:v>663966.15829429391</c:v>
                </c:pt>
                <c:pt idx="58">
                  <c:v>669160.13787582831</c:v>
                </c:pt>
                <c:pt idx="59">
                  <c:v>671063.00358600367</c:v>
                </c:pt>
                <c:pt idx="60">
                  <c:v>668883.62161649973</c:v>
                </c:pt>
                <c:pt idx="61">
                  <c:v>663849.19201478572</c:v>
                </c:pt>
                <c:pt idx="62">
                  <c:v>656263.51272839832</c:v>
                </c:pt>
                <c:pt idx="63">
                  <c:v>648795.79968073079</c:v>
                </c:pt>
                <c:pt idx="64">
                  <c:v>642988.20179197926</c:v>
                </c:pt>
                <c:pt idx="65">
                  <c:v>640675.8940496539</c:v>
                </c:pt>
                <c:pt idx="66">
                  <c:v>642304.58808179095</c:v>
                </c:pt>
                <c:pt idx="67">
                  <c:v>647513.82529727404</c:v>
                </c:pt>
                <c:pt idx="68">
                  <c:v>654562.28850187862</c:v>
                </c:pt>
                <c:pt idx="69">
                  <c:v>661904.86653829319</c:v>
                </c:pt>
                <c:pt idx="70">
                  <c:v>667121.37687360693</c:v>
                </c:pt>
                <c:pt idx="71">
                  <c:v>669056.32300239382</c:v>
                </c:pt>
                <c:pt idx="72">
                  <c:v>666909.13470472815</c:v>
                </c:pt>
                <c:pt idx="73">
                  <c:v>661896.40422834211</c:v>
                </c:pt>
                <c:pt idx="74">
                  <c:v>654320.43218493252</c:v>
                </c:pt>
                <c:pt idx="75">
                  <c:v>646845.39470533212</c:v>
                </c:pt>
                <c:pt idx="76">
                  <c:v>641014.99844959227</c:v>
                </c:pt>
                <c:pt idx="77">
                  <c:v>638671.79588845756</c:v>
                </c:pt>
                <c:pt idx="78">
                  <c:v>640268.06927428395</c:v>
                </c:pt>
                <c:pt idx="79">
                  <c:v>645453.28536516626</c:v>
                </c:pt>
                <c:pt idx="80">
                  <c:v>652492.81298864214</c:v>
                </c:pt>
                <c:pt idx="81">
                  <c:v>659843.4413819951</c:v>
                </c:pt>
                <c:pt idx="82">
                  <c:v>665082.38294093462</c:v>
                </c:pt>
                <c:pt idx="83">
                  <c:v>667049.37054964912</c:v>
                </c:pt>
                <c:pt idx="84">
                  <c:v>664934.41248496133</c:v>
                </c:pt>
                <c:pt idx="85">
                  <c:v>659723.74751070654</c:v>
                </c:pt>
                <c:pt idx="86">
                  <c:v>652119.06535644329</c:v>
                </c:pt>
                <c:pt idx="87">
                  <c:v>644666.40623531875</c:v>
                </c:pt>
                <c:pt idx="88">
                  <c:v>638904.71744021203</c:v>
                </c:pt>
                <c:pt idx="89">
                  <c:v>636654.31791351177</c:v>
                </c:pt>
                <c:pt idx="90">
                  <c:v>638347.75281577394</c:v>
                </c:pt>
                <c:pt idx="91">
                  <c:v>643604.73334613256</c:v>
                </c:pt>
                <c:pt idx="92">
                  <c:v>650670.66731282487</c:v>
                </c:pt>
                <c:pt idx="93">
                  <c:v>657996.7279253467</c:v>
                </c:pt>
                <c:pt idx="94">
                  <c:v>663168.07763965859</c:v>
                </c:pt>
                <c:pt idx="95">
                  <c:v>665038.82458587177</c:v>
                </c:pt>
                <c:pt idx="96">
                  <c:v>662827.28610109736</c:v>
                </c:pt>
                <c:pt idx="97">
                  <c:v>657771.24764023558</c:v>
                </c:pt>
                <c:pt idx="98">
                  <c:v>650175.99825789663</c:v>
                </c:pt>
                <c:pt idx="99">
                  <c:v>642715.74470904283</c:v>
                </c:pt>
                <c:pt idx="100">
                  <c:v>636931.04944836511</c:v>
                </c:pt>
                <c:pt idx="101">
                  <c:v>634649.67624156456</c:v>
                </c:pt>
                <c:pt idx="102">
                  <c:v>636310.75764551689</c:v>
                </c:pt>
                <c:pt idx="103">
                  <c:v>641543.91648830392</c:v>
                </c:pt>
                <c:pt idx="104">
                  <c:v>648601.18186158</c:v>
                </c:pt>
                <c:pt idx="105">
                  <c:v>655935.5705872298</c:v>
                </c:pt>
                <c:pt idx="106">
                  <c:v>661129.55016876408</c:v>
                </c:pt>
                <c:pt idx="107">
                  <c:v>663032.41587893944</c:v>
                </c:pt>
                <c:pt idx="108">
                  <c:v>660853.03390943573</c:v>
                </c:pt>
                <c:pt idx="109">
                  <c:v>655818.6043077216</c:v>
                </c:pt>
                <c:pt idx="110">
                  <c:v>648232.9250213342</c:v>
                </c:pt>
                <c:pt idx="111">
                  <c:v>640765.21197366656</c:v>
                </c:pt>
                <c:pt idx="112">
                  <c:v>634957.61408491514</c:v>
                </c:pt>
                <c:pt idx="113">
                  <c:v>632645.30634258967</c:v>
                </c:pt>
                <c:pt idx="114">
                  <c:v>634274.00037472672</c:v>
                </c:pt>
                <c:pt idx="115">
                  <c:v>639483.23759020993</c:v>
                </c:pt>
                <c:pt idx="116">
                  <c:v>646531.70079481439</c:v>
                </c:pt>
                <c:pt idx="117">
                  <c:v>653874.27883122908</c:v>
                </c:pt>
                <c:pt idx="118">
                  <c:v>659090.78916654282</c:v>
                </c:pt>
                <c:pt idx="119">
                  <c:v>661025.73529532959</c:v>
                </c:pt>
                <c:pt idx="120">
                  <c:v>658878.54699766403</c:v>
                </c:pt>
                <c:pt idx="121">
                  <c:v>653865.816521278</c:v>
                </c:pt>
                <c:pt idx="122">
                  <c:v>646289.84447786852</c:v>
                </c:pt>
                <c:pt idx="123">
                  <c:v>638814.80699826789</c:v>
                </c:pt>
                <c:pt idx="124">
                  <c:v>632984.41074252815</c:v>
                </c:pt>
                <c:pt idx="125">
                  <c:v>630641.20818139322</c:v>
                </c:pt>
                <c:pt idx="126">
                  <c:v>632237.48156721983</c:v>
                </c:pt>
                <c:pt idx="127">
                  <c:v>637422.69765810203</c:v>
                </c:pt>
                <c:pt idx="128">
                  <c:v>644462.22528157779</c:v>
                </c:pt>
                <c:pt idx="129">
                  <c:v>651812.85367493075</c:v>
                </c:pt>
                <c:pt idx="130">
                  <c:v>657051.79523387051</c:v>
                </c:pt>
                <c:pt idx="131">
                  <c:v>659018.78284258489</c:v>
                </c:pt>
                <c:pt idx="132">
                  <c:v>656903.82477789733</c:v>
                </c:pt>
                <c:pt idx="133">
                  <c:v>651693.15980364243</c:v>
                </c:pt>
                <c:pt idx="134">
                  <c:v>644088.47764937917</c:v>
                </c:pt>
                <c:pt idx="135">
                  <c:v>636635.81852825463</c:v>
                </c:pt>
                <c:pt idx="136">
                  <c:v>630874.12973314791</c:v>
                </c:pt>
                <c:pt idx="137">
                  <c:v>628623.73020644765</c:v>
                </c:pt>
                <c:pt idx="138">
                  <c:v>630317.16510870983</c:v>
                </c:pt>
                <c:pt idx="139">
                  <c:v>635574.14563906856</c:v>
                </c:pt>
                <c:pt idx="140">
                  <c:v>642640.07960576075</c:v>
                </c:pt>
                <c:pt idx="141">
                  <c:v>649966.14021828258</c:v>
                </c:pt>
                <c:pt idx="142">
                  <c:v>655137.48993259447</c:v>
                </c:pt>
                <c:pt idx="143">
                  <c:v>657008.23687880754</c:v>
                </c:pt>
                <c:pt idx="144">
                  <c:v>654796.69839403324</c:v>
                </c:pt>
                <c:pt idx="145">
                  <c:v>649740.65993317147</c:v>
                </c:pt>
                <c:pt idx="146">
                  <c:v>642145.41055083275</c:v>
                </c:pt>
                <c:pt idx="147">
                  <c:v>634685.15700197872</c:v>
                </c:pt>
                <c:pt idx="148">
                  <c:v>628900.461741301</c:v>
                </c:pt>
                <c:pt idx="149">
                  <c:v>626619.08853450022</c:v>
                </c:pt>
                <c:pt idx="150">
                  <c:v>628280.16993845277</c:v>
                </c:pt>
                <c:pt idx="151">
                  <c:v>633513.3287812398</c:v>
                </c:pt>
                <c:pt idx="152">
                  <c:v>640570.59415451577</c:v>
                </c:pt>
                <c:pt idx="153">
                  <c:v>647904.9828801658</c:v>
                </c:pt>
                <c:pt idx="154">
                  <c:v>653098.96246169996</c:v>
                </c:pt>
                <c:pt idx="155">
                  <c:v>655001.82817187533</c:v>
                </c:pt>
                <c:pt idx="156">
                  <c:v>652822.4462023715</c:v>
                </c:pt>
                <c:pt idx="157">
                  <c:v>647788.01660065737</c:v>
                </c:pt>
                <c:pt idx="158">
                  <c:v>640202.33731426985</c:v>
                </c:pt>
                <c:pt idx="159">
                  <c:v>632734.62426660245</c:v>
                </c:pt>
                <c:pt idx="160">
                  <c:v>626927.02637785091</c:v>
                </c:pt>
                <c:pt idx="161">
                  <c:v>624614.71863552532</c:v>
                </c:pt>
                <c:pt idx="162">
                  <c:v>626243.41266766237</c:v>
                </c:pt>
                <c:pt idx="163">
                  <c:v>631452.64988314558</c:v>
                </c:pt>
                <c:pt idx="164">
                  <c:v>638501.11308775016</c:v>
                </c:pt>
                <c:pt idx="165">
                  <c:v>645843.69112416497</c:v>
                </c:pt>
                <c:pt idx="166">
                  <c:v>651060.2014594787</c:v>
                </c:pt>
                <c:pt idx="167">
                  <c:v>652995.14758826548</c:v>
                </c:pt>
                <c:pt idx="168">
                  <c:v>650847.9592905998</c:v>
                </c:pt>
                <c:pt idx="169">
                  <c:v>645835.22881421389</c:v>
                </c:pt>
                <c:pt idx="170">
                  <c:v>638259.25677080441</c:v>
                </c:pt>
                <c:pt idx="171">
                  <c:v>630784.21929120377</c:v>
                </c:pt>
                <c:pt idx="172">
                  <c:v>624953.82303546392</c:v>
                </c:pt>
                <c:pt idx="173">
                  <c:v>622610.62047432899</c:v>
                </c:pt>
                <c:pt idx="174">
                  <c:v>624206.89386015548</c:v>
                </c:pt>
                <c:pt idx="175">
                  <c:v>629392.1099510378</c:v>
                </c:pt>
                <c:pt idx="176">
                  <c:v>636431.63757451379</c:v>
                </c:pt>
                <c:pt idx="177">
                  <c:v>643782.26596786664</c:v>
                </c:pt>
                <c:pt idx="178">
                  <c:v>649021.20752680628</c:v>
                </c:pt>
                <c:pt idx="179">
                  <c:v>650988.19513552077</c:v>
                </c:pt>
                <c:pt idx="180">
                  <c:v>648873.23707083322</c:v>
                </c:pt>
                <c:pt idx="181">
                  <c:v>643662.57209657819</c:v>
                </c:pt>
                <c:pt idx="182">
                  <c:v>636057.88994231506</c:v>
                </c:pt>
                <c:pt idx="183">
                  <c:v>628605.23082119063</c:v>
                </c:pt>
                <c:pt idx="184">
                  <c:v>622843.54202608357</c:v>
                </c:pt>
                <c:pt idx="185">
                  <c:v>620593.14249938342</c:v>
                </c:pt>
                <c:pt idx="186">
                  <c:v>622286.5774016456</c:v>
                </c:pt>
                <c:pt idx="187">
                  <c:v>627543.55793200433</c:v>
                </c:pt>
                <c:pt idx="188">
                  <c:v>634609.49189869652</c:v>
                </c:pt>
                <c:pt idx="189">
                  <c:v>641935.55251121847</c:v>
                </c:pt>
                <c:pt idx="190">
                  <c:v>647106.90222553024</c:v>
                </c:pt>
                <c:pt idx="191">
                  <c:v>648977.64917174343</c:v>
                </c:pt>
                <c:pt idx="192">
                  <c:v>646766.11068696913</c:v>
                </c:pt>
                <c:pt idx="193">
                  <c:v>641710.07222610735</c:v>
                </c:pt>
                <c:pt idx="194">
                  <c:v>634114.82284376875</c:v>
                </c:pt>
                <c:pt idx="195">
                  <c:v>626654.5692949146</c:v>
                </c:pt>
                <c:pt idx="196">
                  <c:v>620869.87403423688</c:v>
                </c:pt>
                <c:pt idx="197">
                  <c:v>618588.5008274361</c:v>
                </c:pt>
                <c:pt idx="198">
                  <c:v>620249.58223138854</c:v>
                </c:pt>
                <c:pt idx="199">
                  <c:v>625482.74107417546</c:v>
                </c:pt>
                <c:pt idx="200">
                  <c:v>632540.00644745154</c:v>
                </c:pt>
                <c:pt idx="201">
                  <c:v>639874.39517310169</c:v>
                </c:pt>
                <c:pt idx="202">
                  <c:v>645068.37475463585</c:v>
                </c:pt>
                <c:pt idx="203">
                  <c:v>646971.2404648111</c:v>
                </c:pt>
                <c:pt idx="204">
                  <c:v>644791.85849530739</c:v>
                </c:pt>
                <c:pt idx="205">
                  <c:v>639757.42889359326</c:v>
                </c:pt>
                <c:pt idx="206">
                  <c:v>632171.74960720574</c:v>
                </c:pt>
                <c:pt idx="207">
                  <c:v>624704.03655953833</c:v>
                </c:pt>
                <c:pt idx="208">
                  <c:v>618896.43867078668</c:v>
                </c:pt>
                <c:pt idx="209">
                  <c:v>616584.13092846121</c:v>
                </c:pt>
                <c:pt idx="210">
                  <c:v>618212.82496059826</c:v>
                </c:pt>
                <c:pt idx="211">
                  <c:v>623422.06217608158</c:v>
                </c:pt>
                <c:pt idx="212">
                  <c:v>630470.52538068616</c:v>
                </c:pt>
                <c:pt idx="213">
                  <c:v>637813.10341710097</c:v>
                </c:pt>
                <c:pt idx="214">
                  <c:v>643029.61375241436</c:v>
                </c:pt>
                <c:pt idx="215">
                  <c:v>644964.55988120136</c:v>
                </c:pt>
                <c:pt idx="216">
                  <c:v>642817.3715835358</c:v>
                </c:pt>
                <c:pt idx="217">
                  <c:v>637804.64110714954</c:v>
                </c:pt>
                <c:pt idx="218">
                  <c:v>630228.66906373994</c:v>
                </c:pt>
                <c:pt idx="219">
                  <c:v>622753.63158413977</c:v>
                </c:pt>
                <c:pt idx="220">
                  <c:v>616923.23532839969</c:v>
                </c:pt>
                <c:pt idx="221">
                  <c:v>614580.03276726487</c:v>
                </c:pt>
                <c:pt idx="222">
                  <c:v>616176.30615309125</c:v>
                </c:pt>
                <c:pt idx="223">
                  <c:v>621361.52224397345</c:v>
                </c:pt>
                <c:pt idx="224">
                  <c:v>628401.04986744956</c:v>
                </c:pt>
                <c:pt idx="225">
                  <c:v>635751.67826080241</c:v>
                </c:pt>
                <c:pt idx="226">
                  <c:v>640990.61981974216</c:v>
                </c:pt>
                <c:pt idx="227">
                  <c:v>642957.60742845654</c:v>
                </c:pt>
                <c:pt idx="228">
                  <c:v>640842.64936376899</c:v>
                </c:pt>
                <c:pt idx="229">
                  <c:v>635631.98438951373</c:v>
                </c:pt>
                <c:pt idx="230">
                  <c:v>628027.30223525071</c:v>
                </c:pt>
                <c:pt idx="231">
                  <c:v>620574.6431141264</c:v>
                </c:pt>
                <c:pt idx="232">
                  <c:v>614812.95431901969</c:v>
                </c:pt>
                <c:pt idx="233">
                  <c:v>612562.55479231931</c:v>
                </c:pt>
                <c:pt idx="234">
                  <c:v>614255.98969458137</c:v>
                </c:pt>
                <c:pt idx="235">
                  <c:v>619512.97022493999</c:v>
                </c:pt>
                <c:pt idx="236">
                  <c:v>626578.90419163241</c:v>
                </c:pt>
                <c:pt idx="237">
                  <c:v>633904.96480415424</c:v>
                </c:pt>
                <c:pt idx="238">
                  <c:v>639076.31451846613</c:v>
                </c:pt>
                <c:pt idx="239">
                  <c:v>640947.06146467919</c:v>
                </c:pt>
                <c:pt idx="240">
                  <c:v>638735.5229799049</c:v>
                </c:pt>
                <c:pt idx="241">
                  <c:v>633679.48451904324</c:v>
                </c:pt>
                <c:pt idx="242">
                  <c:v>626084.23513670429</c:v>
                </c:pt>
                <c:pt idx="243">
                  <c:v>618623.98158785049</c:v>
                </c:pt>
                <c:pt idx="244">
                  <c:v>612839.28632717265</c:v>
                </c:pt>
                <c:pt idx="245">
                  <c:v>610557.91312037199</c:v>
                </c:pt>
                <c:pt idx="246">
                  <c:v>612218.99452432455</c:v>
                </c:pt>
                <c:pt idx="247">
                  <c:v>617452.15336711111</c:v>
                </c:pt>
                <c:pt idx="248">
                  <c:v>624509.41874038731</c:v>
                </c:pt>
                <c:pt idx="249">
                  <c:v>631843.80746603746</c:v>
                </c:pt>
                <c:pt idx="250">
                  <c:v>637037.78704757162</c:v>
                </c:pt>
                <c:pt idx="251">
                  <c:v>638940.65275774698</c:v>
                </c:pt>
                <c:pt idx="252">
                  <c:v>636761.27078824327</c:v>
                </c:pt>
                <c:pt idx="253">
                  <c:v>631726.84118652903</c:v>
                </c:pt>
                <c:pt idx="254">
                  <c:v>624141.16190014163</c:v>
                </c:pt>
                <c:pt idx="255">
                  <c:v>616673.44885247422</c:v>
                </c:pt>
                <c:pt idx="256">
                  <c:v>610865.85096372257</c:v>
                </c:pt>
                <c:pt idx="257">
                  <c:v>608553.54322139709</c:v>
                </c:pt>
                <c:pt idx="258">
                  <c:v>610182.23725353437</c:v>
                </c:pt>
                <c:pt idx="259">
                  <c:v>615391.47446901759</c:v>
                </c:pt>
                <c:pt idx="260">
                  <c:v>622439.93767362204</c:v>
                </c:pt>
                <c:pt idx="261">
                  <c:v>629782.51571003685</c:v>
                </c:pt>
                <c:pt idx="262">
                  <c:v>634999.02604535036</c:v>
                </c:pt>
                <c:pt idx="263">
                  <c:v>636933.97217413713</c:v>
                </c:pt>
                <c:pt idx="264">
                  <c:v>634786.78387647169</c:v>
                </c:pt>
                <c:pt idx="265">
                  <c:v>629774.05340008542</c:v>
                </c:pt>
                <c:pt idx="266">
                  <c:v>622198.08135667583</c:v>
                </c:pt>
                <c:pt idx="267">
                  <c:v>614723.04387707543</c:v>
                </c:pt>
                <c:pt idx="268">
                  <c:v>608892.64762133558</c:v>
                </c:pt>
                <c:pt idx="269">
                  <c:v>606549.44506020076</c:v>
                </c:pt>
                <c:pt idx="270">
                  <c:v>608145.71844602714</c:v>
                </c:pt>
                <c:pt idx="271">
                  <c:v>613330.93453690934</c:v>
                </c:pt>
                <c:pt idx="272">
                  <c:v>620370.4621603851</c:v>
                </c:pt>
                <c:pt idx="273">
                  <c:v>627721.09055373829</c:v>
                </c:pt>
                <c:pt idx="274">
                  <c:v>632960.03211267805</c:v>
                </c:pt>
                <c:pt idx="275">
                  <c:v>634927.01972139243</c:v>
                </c:pt>
                <c:pt idx="276">
                  <c:v>632812.06165670475</c:v>
                </c:pt>
                <c:pt idx="277">
                  <c:v>627601.3966824495</c:v>
                </c:pt>
                <c:pt idx="278">
                  <c:v>619996.71452818671</c:v>
                </c:pt>
                <c:pt idx="279">
                  <c:v>612544.05540706229</c:v>
                </c:pt>
                <c:pt idx="280">
                  <c:v>606782.36661195545</c:v>
                </c:pt>
                <c:pt idx="281">
                  <c:v>604531.96708525508</c:v>
                </c:pt>
                <c:pt idx="282">
                  <c:v>606225.40198751714</c:v>
                </c:pt>
                <c:pt idx="283">
                  <c:v>611482.38251787564</c:v>
                </c:pt>
                <c:pt idx="284">
                  <c:v>618548.31648456806</c:v>
                </c:pt>
                <c:pt idx="285">
                  <c:v>625874.37709709012</c:v>
                </c:pt>
                <c:pt idx="286">
                  <c:v>631045.7268114019</c:v>
                </c:pt>
                <c:pt idx="287">
                  <c:v>632916.47375761508</c:v>
                </c:pt>
                <c:pt idx="288">
                  <c:v>630704.93527284078</c:v>
                </c:pt>
                <c:pt idx="289">
                  <c:v>625648.89681197901</c:v>
                </c:pt>
                <c:pt idx="290">
                  <c:v>618053.64742964017</c:v>
                </c:pt>
                <c:pt idx="291">
                  <c:v>610593.39388078626</c:v>
                </c:pt>
                <c:pt idx="292">
                  <c:v>604808.69862010854</c:v>
                </c:pt>
                <c:pt idx="293">
                  <c:v>602527.32541330776</c:v>
                </c:pt>
                <c:pt idx="294">
                  <c:v>604188.40681726031</c:v>
                </c:pt>
                <c:pt idx="295">
                  <c:v>609421.565660047</c:v>
                </c:pt>
                <c:pt idx="296">
                  <c:v>616478.83103332308</c:v>
                </c:pt>
                <c:pt idx="297">
                  <c:v>623813.21975897311</c:v>
                </c:pt>
                <c:pt idx="298">
                  <c:v>629007.1993405075</c:v>
                </c:pt>
                <c:pt idx="299">
                  <c:v>630910.06505068275</c:v>
                </c:pt>
                <c:pt idx="300">
                  <c:v>628730.68308117904</c:v>
                </c:pt>
                <c:pt idx="301">
                  <c:v>623696.25347946491</c:v>
                </c:pt>
                <c:pt idx="302">
                  <c:v>616110.57419307751</c:v>
                </c:pt>
                <c:pt idx="303">
                  <c:v>608642.86114540999</c:v>
                </c:pt>
                <c:pt idx="304">
                  <c:v>602835.26325665857</c:v>
                </c:pt>
                <c:pt idx="305">
                  <c:v>600522.95551433286</c:v>
                </c:pt>
                <c:pt idx="306">
                  <c:v>602151.64954647014</c:v>
                </c:pt>
                <c:pt idx="307">
                  <c:v>607360.88676195336</c:v>
                </c:pt>
                <c:pt idx="308">
                  <c:v>614409.34996655781</c:v>
                </c:pt>
                <c:pt idx="309">
                  <c:v>621751.92800297251</c:v>
                </c:pt>
                <c:pt idx="310">
                  <c:v>626968.43833828601</c:v>
                </c:pt>
                <c:pt idx="311">
                  <c:v>628903.38446707302</c:v>
                </c:pt>
                <c:pt idx="312">
                  <c:v>626756.19616940757</c:v>
                </c:pt>
                <c:pt idx="313">
                  <c:v>621743.46569302131</c:v>
                </c:pt>
                <c:pt idx="314">
                  <c:v>614167.4936496116</c:v>
                </c:pt>
                <c:pt idx="315">
                  <c:v>606692.45617001131</c:v>
                </c:pt>
                <c:pt idx="316">
                  <c:v>600862.05991427146</c:v>
                </c:pt>
                <c:pt idx="317">
                  <c:v>598518.85735313653</c:v>
                </c:pt>
                <c:pt idx="318">
                  <c:v>600115.13073896291</c:v>
                </c:pt>
                <c:pt idx="319">
                  <c:v>605300.3468298451</c:v>
                </c:pt>
                <c:pt idx="320">
                  <c:v>612339.87445332087</c:v>
                </c:pt>
                <c:pt idx="321">
                  <c:v>619690.50284667406</c:v>
                </c:pt>
                <c:pt idx="322">
                  <c:v>624929.4444056137</c:v>
                </c:pt>
                <c:pt idx="323">
                  <c:v>626896.43201432831</c:v>
                </c:pt>
                <c:pt idx="324">
                  <c:v>624781.47394964041</c:v>
                </c:pt>
                <c:pt idx="325">
                  <c:v>619570.80897538562</c:v>
                </c:pt>
                <c:pt idx="326">
                  <c:v>611966.1268211226</c:v>
                </c:pt>
                <c:pt idx="327">
                  <c:v>604513.46769999817</c:v>
                </c:pt>
                <c:pt idx="328">
                  <c:v>598751.77890489134</c:v>
                </c:pt>
                <c:pt idx="329">
                  <c:v>596501.37937819096</c:v>
                </c:pt>
                <c:pt idx="330">
                  <c:v>598194.81428045291</c:v>
                </c:pt>
                <c:pt idx="331">
                  <c:v>603451.79481081141</c:v>
                </c:pt>
                <c:pt idx="332">
                  <c:v>610517.72877750406</c:v>
                </c:pt>
                <c:pt idx="333">
                  <c:v>617843.78939002589</c:v>
                </c:pt>
                <c:pt idx="334">
                  <c:v>623015.13910433766</c:v>
                </c:pt>
                <c:pt idx="335">
                  <c:v>624885.88605055085</c:v>
                </c:pt>
                <c:pt idx="336">
                  <c:v>622674.34756577667</c:v>
                </c:pt>
                <c:pt idx="337">
                  <c:v>617618.30910491489</c:v>
                </c:pt>
                <c:pt idx="338">
                  <c:v>610023.05972257594</c:v>
                </c:pt>
                <c:pt idx="339">
                  <c:v>602562.80617372214</c:v>
                </c:pt>
                <c:pt idx="340">
                  <c:v>596778.11091304442</c:v>
                </c:pt>
                <c:pt idx="341">
                  <c:v>594496.73770624364</c:v>
                </c:pt>
                <c:pt idx="342">
                  <c:v>596157.8191101962</c:v>
                </c:pt>
                <c:pt idx="343">
                  <c:v>601390.97795298276</c:v>
                </c:pt>
                <c:pt idx="344">
                  <c:v>608448.24332625896</c:v>
                </c:pt>
                <c:pt idx="345">
                  <c:v>615782.63205190899</c:v>
                </c:pt>
                <c:pt idx="346">
                  <c:v>620976.61163344327</c:v>
                </c:pt>
                <c:pt idx="347">
                  <c:v>622879.47734361864</c:v>
                </c:pt>
                <c:pt idx="348">
                  <c:v>620700.09537411481</c:v>
                </c:pt>
                <c:pt idx="349">
                  <c:v>615665.6657724008</c:v>
                </c:pt>
                <c:pt idx="350">
                  <c:v>608079.98648601328</c:v>
                </c:pt>
                <c:pt idx="351">
                  <c:v>600612.27343834587</c:v>
                </c:pt>
                <c:pt idx="352">
                  <c:v>594804.67554959434</c:v>
                </c:pt>
                <c:pt idx="353">
                  <c:v>592492.36780726875</c:v>
                </c:pt>
                <c:pt idx="354">
                  <c:v>594121.06183940603</c:v>
                </c:pt>
                <c:pt idx="355">
                  <c:v>599330.29905488924</c:v>
                </c:pt>
                <c:pt idx="356">
                  <c:v>606378.7622594937</c:v>
                </c:pt>
                <c:pt idx="357">
                  <c:v>613721.34029590839</c:v>
                </c:pt>
                <c:pt idx="358">
                  <c:v>618937.8506312219</c:v>
                </c:pt>
                <c:pt idx="359">
                  <c:v>620872.79676000879</c:v>
                </c:pt>
                <c:pt idx="360">
                  <c:v>618725.60846234334</c:v>
                </c:pt>
                <c:pt idx="361">
                  <c:v>613712.87798595708</c:v>
                </c:pt>
                <c:pt idx="362">
                  <c:v>606136.90594254748</c:v>
                </c:pt>
                <c:pt idx="363">
                  <c:v>598661.8684629472</c:v>
                </c:pt>
                <c:pt idx="364">
                  <c:v>592831.47220720723</c:v>
                </c:pt>
                <c:pt idx="365">
                  <c:v>590488.26964607241</c:v>
                </c:pt>
                <c:pt idx="366">
                  <c:v>592084.54303189879</c:v>
                </c:pt>
                <c:pt idx="367">
                  <c:v>597269.75912278099</c:v>
                </c:pt>
                <c:pt idx="368">
                  <c:v>604309.28674625675</c:v>
                </c:pt>
                <c:pt idx="369">
                  <c:v>611659.91513960995</c:v>
                </c:pt>
                <c:pt idx="370">
                  <c:v>616898.85669854959</c:v>
                </c:pt>
                <c:pt idx="371">
                  <c:v>618865.84430726408</c:v>
                </c:pt>
                <c:pt idx="372">
                  <c:v>616750.88624257629</c:v>
                </c:pt>
                <c:pt idx="373">
                  <c:v>611540.22126832115</c:v>
                </c:pt>
                <c:pt idx="374">
                  <c:v>603935.53911405848</c:v>
                </c:pt>
                <c:pt idx="375">
                  <c:v>596482.87999293394</c:v>
                </c:pt>
                <c:pt idx="376">
                  <c:v>590721.19119782723</c:v>
                </c:pt>
                <c:pt idx="377">
                  <c:v>588470.79167112673</c:v>
                </c:pt>
                <c:pt idx="378">
                  <c:v>590164.22657338879</c:v>
                </c:pt>
                <c:pt idx="379">
                  <c:v>595421.20710374729</c:v>
                </c:pt>
                <c:pt idx="380">
                  <c:v>602487.14107043983</c:v>
                </c:pt>
                <c:pt idx="381">
                  <c:v>609813.20168296201</c:v>
                </c:pt>
                <c:pt idx="382">
                  <c:v>614984.55139727332</c:v>
                </c:pt>
                <c:pt idx="383">
                  <c:v>616855.29834348673</c:v>
                </c:pt>
                <c:pt idx="384">
                  <c:v>614643.7598587122</c:v>
                </c:pt>
                <c:pt idx="385">
                  <c:v>609587.72139785078</c:v>
                </c:pt>
                <c:pt idx="386">
                  <c:v>601992.47201551148</c:v>
                </c:pt>
                <c:pt idx="387">
                  <c:v>594532.21846665768</c:v>
                </c:pt>
                <c:pt idx="388">
                  <c:v>588747.52320598019</c:v>
                </c:pt>
                <c:pt idx="389">
                  <c:v>586466.14999917941</c:v>
                </c:pt>
                <c:pt idx="390">
                  <c:v>588127.23140313185</c:v>
                </c:pt>
                <c:pt idx="391">
                  <c:v>593360.39024591865</c:v>
                </c:pt>
                <c:pt idx="392">
                  <c:v>600417.65561919473</c:v>
                </c:pt>
                <c:pt idx="393">
                  <c:v>607752.04434484453</c:v>
                </c:pt>
                <c:pt idx="394">
                  <c:v>612946.02392637893</c:v>
                </c:pt>
                <c:pt idx="395">
                  <c:v>614848.88963655441</c:v>
                </c:pt>
                <c:pt idx="396">
                  <c:v>612669.50766705093</c:v>
                </c:pt>
                <c:pt idx="397">
                  <c:v>607635.07806533657</c:v>
                </c:pt>
                <c:pt idx="398">
                  <c:v>600049.3987789487</c:v>
                </c:pt>
                <c:pt idx="399">
                  <c:v>592581.68573128199</c:v>
                </c:pt>
                <c:pt idx="400">
                  <c:v>586774.08784253022</c:v>
                </c:pt>
                <c:pt idx="401">
                  <c:v>584461.78010020452</c:v>
                </c:pt>
                <c:pt idx="402">
                  <c:v>586090.47413234168</c:v>
                </c:pt>
                <c:pt idx="403">
                  <c:v>591299.71134782501</c:v>
                </c:pt>
                <c:pt idx="404">
                  <c:v>598348.17455242947</c:v>
                </c:pt>
                <c:pt idx="405">
                  <c:v>605690.75258884393</c:v>
                </c:pt>
                <c:pt idx="406">
                  <c:v>610907.26292415767</c:v>
                </c:pt>
                <c:pt idx="407">
                  <c:v>612842.20905294467</c:v>
                </c:pt>
                <c:pt idx="408">
                  <c:v>610695.02075527923</c:v>
                </c:pt>
                <c:pt idx="409">
                  <c:v>605682.29027889296</c:v>
                </c:pt>
                <c:pt idx="410">
                  <c:v>598106.31823548384</c:v>
                </c:pt>
                <c:pt idx="411">
                  <c:v>590631.28075588297</c:v>
                </c:pt>
                <c:pt idx="412">
                  <c:v>584800.88450014312</c:v>
                </c:pt>
                <c:pt idx="413">
                  <c:v>582457.68193900818</c:v>
                </c:pt>
                <c:pt idx="414">
                  <c:v>584053.95532483456</c:v>
                </c:pt>
                <c:pt idx="415">
                  <c:v>589239.17141571722</c:v>
                </c:pt>
                <c:pt idx="416">
                  <c:v>596278.69903919287</c:v>
                </c:pt>
                <c:pt idx="417">
                  <c:v>603629.32743254572</c:v>
                </c:pt>
                <c:pt idx="418">
                  <c:v>608868.26899148535</c:v>
                </c:pt>
                <c:pt idx="419">
                  <c:v>610835.25660019997</c:v>
                </c:pt>
                <c:pt idx="420">
                  <c:v>608720.29853551218</c:v>
                </c:pt>
                <c:pt idx="421">
                  <c:v>603509.63356125727</c:v>
                </c:pt>
                <c:pt idx="422">
                  <c:v>595904.95140699425</c:v>
                </c:pt>
                <c:pt idx="423">
                  <c:v>588452.29228586948</c:v>
                </c:pt>
                <c:pt idx="424">
                  <c:v>582690.60349076299</c:v>
                </c:pt>
                <c:pt idx="425">
                  <c:v>580440.20396406262</c:v>
                </c:pt>
                <c:pt idx="426">
                  <c:v>582133.63886632479</c:v>
                </c:pt>
                <c:pt idx="427">
                  <c:v>587390.61939668306</c:v>
                </c:pt>
                <c:pt idx="428">
                  <c:v>594456.55336337571</c:v>
                </c:pt>
                <c:pt idx="429">
                  <c:v>601782.6139758979</c:v>
                </c:pt>
                <c:pt idx="430">
                  <c:v>606953.96369020909</c:v>
                </c:pt>
                <c:pt idx="431">
                  <c:v>608824.7106364225</c:v>
                </c:pt>
                <c:pt idx="432">
                  <c:v>606613.17215164797</c:v>
                </c:pt>
                <c:pt idx="433">
                  <c:v>601557.13369078655</c:v>
                </c:pt>
                <c:pt idx="434">
                  <c:v>593961.88430844736</c:v>
                </c:pt>
                <c:pt idx="435">
                  <c:v>586501.63075959357</c:v>
                </c:pt>
                <c:pt idx="436">
                  <c:v>580716.93549891608</c:v>
                </c:pt>
                <c:pt idx="437">
                  <c:v>578435.5622921153</c:v>
                </c:pt>
                <c:pt idx="438">
                  <c:v>580096.64369606762</c:v>
                </c:pt>
                <c:pt idx="439">
                  <c:v>585329.80253885442</c:v>
                </c:pt>
                <c:pt idx="440">
                  <c:v>592387.06791213062</c:v>
                </c:pt>
                <c:pt idx="441">
                  <c:v>599721.4566377803</c:v>
                </c:pt>
                <c:pt idx="442">
                  <c:v>604915.43621931493</c:v>
                </c:pt>
                <c:pt idx="443">
                  <c:v>606818.30192949029</c:v>
                </c:pt>
                <c:pt idx="444">
                  <c:v>604638.91995998682</c:v>
                </c:pt>
                <c:pt idx="445">
                  <c:v>599604.49035827245</c:v>
                </c:pt>
                <c:pt idx="446">
                  <c:v>592018.81107188459</c:v>
                </c:pt>
                <c:pt idx="447">
                  <c:v>584551.09802421799</c:v>
                </c:pt>
                <c:pt idx="448">
                  <c:v>578743.50013546599</c:v>
                </c:pt>
                <c:pt idx="449">
                  <c:v>576431.1923931404</c:v>
                </c:pt>
                <c:pt idx="450">
                  <c:v>578059.88642527733</c:v>
                </c:pt>
                <c:pt idx="451">
                  <c:v>583269.1236407609</c:v>
                </c:pt>
                <c:pt idx="452">
                  <c:v>590317.58684536535</c:v>
                </c:pt>
                <c:pt idx="453">
                  <c:v>597660.1648817797</c:v>
                </c:pt>
                <c:pt idx="454">
                  <c:v>602876.67521709355</c:v>
                </c:pt>
                <c:pt idx="455">
                  <c:v>604811.62134588044</c:v>
                </c:pt>
                <c:pt idx="456">
                  <c:v>602664.43304821511</c:v>
                </c:pt>
                <c:pt idx="457">
                  <c:v>597651.70257182885</c:v>
                </c:pt>
                <c:pt idx="458">
                  <c:v>590075.7305284196</c:v>
                </c:pt>
                <c:pt idx="459">
                  <c:v>582600.69304881885</c:v>
                </c:pt>
                <c:pt idx="460">
                  <c:v>576770.296793079</c:v>
                </c:pt>
                <c:pt idx="461">
                  <c:v>574427.09423194407</c:v>
                </c:pt>
                <c:pt idx="462">
                  <c:v>576023.36761777045</c:v>
                </c:pt>
                <c:pt idx="463">
                  <c:v>581208.58370865299</c:v>
                </c:pt>
                <c:pt idx="464">
                  <c:v>588248.11133212876</c:v>
                </c:pt>
                <c:pt idx="465">
                  <c:v>595598.7397254816</c:v>
                </c:pt>
                <c:pt idx="466">
                  <c:v>600837.68128442124</c:v>
                </c:pt>
                <c:pt idx="467">
                  <c:v>602804.66889313573</c:v>
                </c:pt>
                <c:pt idx="468">
                  <c:v>600689.71082844795</c:v>
                </c:pt>
                <c:pt idx="469">
                  <c:v>595479.04585419316</c:v>
                </c:pt>
                <c:pt idx="470">
                  <c:v>587874.36369993014</c:v>
                </c:pt>
                <c:pt idx="471">
                  <c:v>580421.70457880537</c:v>
                </c:pt>
                <c:pt idx="472">
                  <c:v>574660.01578369888</c:v>
                </c:pt>
                <c:pt idx="473">
                  <c:v>572409.6162569985</c:v>
                </c:pt>
                <c:pt idx="474">
                  <c:v>574103.05115926056</c:v>
                </c:pt>
                <c:pt idx="475">
                  <c:v>579360.03168961895</c:v>
                </c:pt>
                <c:pt idx="476">
                  <c:v>586425.96565631148</c:v>
                </c:pt>
                <c:pt idx="477">
                  <c:v>593752.02626883367</c:v>
                </c:pt>
                <c:pt idx="478">
                  <c:v>598923.37598314497</c:v>
                </c:pt>
                <c:pt idx="479">
                  <c:v>600794.12292935839</c:v>
                </c:pt>
                <c:pt idx="480">
                  <c:v>598582.58444458386</c:v>
                </c:pt>
                <c:pt idx="481">
                  <c:v>593526.54598372243</c:v>
                </c:pt>
                <c:pt idx="482">
                  <c:v>585931.29660138313</c:v>
                </c:pt>
                <c:pt idx="483">
                  <c:v>578471.04305252945</c:v>
                </c:pt>
                <c:pt idx="484">
                  <c:v>572686.34779185196</c:v>
                </c:pt>
                <c:pt idx="485">
                  <c:v>570404.97458505107</c:v>
                </c:pt>
                <c:pt idx="486">
                  <c:v>572066.05598900351</c:v>
                </c:pt>
                <c:pt idx="487">
                  <c:v>577299.21483179065</c:v>
                </c:pt>
                <c:pt idx="488">
                  <c:v>584356.48020506604</c:v>
                </c:pt>
                <c:pt idx="489">
                  <c:v>591690.86893071642</c:v>
                </c:pt>
                <c:pt idx="490">
                  <c:v>596884.84851225046</c:v>
                </c:pt>
                <c:pt idx="491">
                  <c:v>598787.71422242618</c:v>
                </c:pt>
                <c:pt idx="492">
                  <c:v>596608.33225292258</c:v>
                </c:pt>
                <c:pt idx="493">
                  <c:v>591573.90265120869</c:v>
                </c:pt>
                <c:pt idx="494">
                  <c:v>583988.22336482082</c:v>
                </c:pt>
                <c:pt idx="495">
                  <c:v>576520.51031715388</c:v>
                </c:pt>
                <c:pt idx="496">
                  <c:v>570712.91242840188</c:v>
                </c:pt>
                <c:pt idx="497">
                  <c:v>568400.60468607617</c:v>
                </c:pt>
                <c:pt idx="498">
                  <c:v>570029.29871821334</c:v>
                </c:pt>
                <c:pt idx="499">
                  <c:v>575238.53593369666</c:v>
                </c:pt>
                <c:pt idx="500">
                  <c:v>582286.99913830066</c:v>
                </c:pt>
                <c:pt idx="501">
                  <c:v>589629.57717471581</c:v>
                </c:pt>
                <c:pt idx="502">
                  <c:v>594846.0875100292</c:v>
                </c:pt>
                <c:pt idx="503">
                  <c:v>596781.03363881633</c:v>
                </c:pt>
                <c:pt idx="504">
                  <c:v>594633.84534115088</c:v>
                </c:pt>
                <c:pt idx="505">
                  <c:v>589621.11486476508</c:v>
                </c:pt>
                <c:pt idx="506">
                  <c:v>593684</c:v>
                </c:pt>
                <c:pt idx="507">
                  <c:v>588490</c:v>
                </c:pt>
                <c:pt idx="508">
                  <c:v>547427.99999999988</c:v>
                </c:pt>
                <c:pt idx="509">
                  <c:v>543410</c:v>
                </c:pt>
                <c:pt idx="510">
                  <c:v>543018</c:v>
                </c:pt>
                <c:pt idx="511">
                  <c:v>564382</c:v>
                </c:pt>
                <c:pt idx="512">
                  <c:v>587510</c:v>
                </c:pt>
                <c:pt idx="513">
                  <c:v>594271.99999999988</c:v>
                </c:pt>
                <c:pt idx="514">
                  <c:v>595349.99999999988</c:v>
                </c:pt>
                <c:pt idx="515">
                  <c:v>595546</c:v>
                </c:pt>
                <c:pt idx="516">
                  <c:v>592410</c:v>
                </c:pt>
                <c:pt idx="517">
                  <c:v>591430</c:v>
                </c:pt>
                <c:pt idx="518">
                  <c:v>595643.99999999988</c:v>
                </c:pt>
                <c:pt idx="519">
                  <c:v>593880</c:v>
                </c:pt>
                <c:pt idx="520">
                  <c:v>569086</c:v>
                </c:pt>
                <c:pt idx="521">
                  <c:v>564774</c:v>
                </c:pt>
                <c:pt idx="522">
                  <c:v>579082</c:v>
                </c:pt>
                <c:pt idx="523">
                  <c:v>588686</c:v>
                </c:pt>
                <c:pt idx="524">
                  <c:v>598780</c:v>
                </c:pt>
                <c:pt idx="525">
                  <c:v>597898</c:v>
                </c:pt>
                <c:pt idx="526">
                  <c:v>596232</c:v>
                </c:pt>
                <c:pt idx="527">
                  <c:v>595448</c:v>
                </c:pt>
                <c:pt idx="528">
                  <c:v>595448</c:v>
                </c:pt>
                <c:pt idx="529">
                  <c:v>597310</c:v>
                </c:pt>
                <c:pt idx="530">
                  <c:v>597114</c:v>
                </c:pt>
                <c:pt idx="531">
                  <c:v>597799.99999999988</c:v>
                </c:pt>
                <c:pt idx="532">
                  <c:v>575455.99999999988</c:v>
                </c:pt>
                <c:pt idx="533">
                  <c:v>573986</c:v>
                </c:pt>
                <c:pt idx="534">
                  <c:v>578788</c:v>
                </c:pt>
                <c:pt idx="535">
                  <c:v>579082</c:v>
                </c:pt>
                <c:pt idx="536">
                  <c:v>594566</c:v>
                </c:pt>
                <c:pt idx="537">
                  <c:v>598877.99999999988</c:v>
                </c:pt>
                <c:pt idx="538">
                  <c:v>597408</c:v>
                </c:pt>
                <c:pt idx="539">
                  <c:v>596134</c:v>
                </c:pt>
                <c:pt idx="540">
                  <c:v>594958</c:v>
                </c:pt>
                <c:pt idx="541">
                  <c:v>596624</c:v>
                </c:pt>
                <c:pt idx="542">
                  <c:v>596526</c:v>
                </c:pt>
                <c:pt idx="543">
                  <c:v>593880</c:v>
                </c:pt>
                <c:pt idx="544">
                  <c:v>555855.99999999988</c:v>
                </c:pt>
                <c:pt idx="545">
                  <c:v>549780</c:v>
                </c:pt>
                <c:pt idx="546">
                  <c:v>533610</c:v>
                </c:pt>
                <c:pt idx="547">
                  <c:v>555561.99999999988</c:v>
                </c:pt>
                <c:pt idx="548">
                  <c:v>590254</c:v>
                </c:pt>
                <c:pt idx="549">
                  <c:v>598093.99999999988</c:v>
                </c:pt>
                <c:pt idx="550">
                  <c:v>602405.99999999988</c:v>
                </c:pt>
                <c:pt idx="551">
                  <c:v>601034</c:v>
                </c:pt>
                <c:pt idx="552">
                  <c:v>598290</c:v>
                </c:pt>
                <c:pt idx="553">
                  <c:v>596820</c:v>
                </c:pt>
                <c:pt idx="554">
                  <c:v>599270</c:v>
                </c:pt>
                <c:pt idx="555">
                  <c:v>592312</c:v>
                </c:pt>
                <c:pt idx="556">
                  <c:v>558502</c:v>
                </c:pt>
                <c:pt idx="557">
                  <c:v>559580</c:v>
                </c:pt>
                <c:pt idx="558">
                  <c:v>560658</c:v>
                </c:pt>
                <c:pt idx="559">
                  <c:v>582511.99999999988</c:v>
                </c:pt>
                <c:pt idx="560">
                  <c:v>600740</c:v>
                </c:pt>
                <c:pt idx="561">
                  <c:v>604268</c:v>
                </c:pt>
                <c:pt idx="562">
                  <c:v>602798</c:v>
                </c:pt>
                <c:pt idx="563">
                  <c:v>601916</c:v>
                </c:pt>
                <c:pt idx="564">
                  <c:v>599955.99999999988</c:v>
                </c:pt>
                <c:pt idx="565">
                  <c:v>595154</c:v>
                </c:pt>
                <c:pt idx="566">
                  <c:v>598192</c:v>
                </c:pt>
                <c:pt idx="567">
                  <c:v>593193.99999999988</c:v>
                </c:pt>
                <c:pt idx="568">
                  <c:v>566146</c:v>
                </c:pt>
                <c:pt idx="569">
                  <c:v>566440</c:v>
                </c:pt>
                <c:pt idx="570">
                  <c:v>554190</c:v>
                </c:pt>
                <c:pt idx="571">
                  <c:v>551152</c:v>
                </c:pt>
                <c:pt idx="572">
                  <c:v>582904</c:v>
                </c:pt>
                <c:pt idx="573">
                  <c:v>594664</c:v>
                </c:pt>
                <c:pt idx="574">
                  <c:v>597114</c:v>
                </c:pt>
                <c:pt idx="575">
                  <c:v>597408</c:v>
                </c:pt>
                <c:pt idx="576">
                  <c:v>597408</c:v>
                </c:pt>
                <c:pt idx="577">
                  <c:v>594762</c:v>
                </c:pt>
                <c:pt idx="578">
                  <c:v>592508</c:v>
                </c:pt>
                <c:pt idx="579">
                  <c:v>584570</c:v>
                </c:pt>
                <c:pt idx="580">
                  <c:v>552230</c:v>
                </c:pt>
                <c:pt idx="581">
                  <c:v>569674</c:v>
                </c:pt>
                <c:pt idx="582">
                  <c:v>580160</c:v>
                </c:pt>
                <c:pt idx="583">
                  <c:v>589862</c:v>
                </c:pt>
                <c:pt idx="584">
                  <c:v>596918</c:v>
                </c:pt>
                <c:pt idx="585">
                  <c:v>599171.99999999988</c:v>
                </c:pt>
                <c:pt idx="586">
                  <c:v>599074</c:v>
                </c:pt>
                <c:pt idx="587">
                  <c:v>597799.99999999988</c:v>
                </c:pt>
                <c:pt idx="588">
                  <c:v>593782</c:v>
                </c:pt>
                <c:pt idx="589">
                  <c:v>591136</c:v>
                </c:pt>
                <c:pt idx="590">
                  <c:v>590449.99999999988</c:v>
                </c:pt>
                <c:pt idx="591">
                  <c:v>584374</c:v>
                </c:pt>
                <c:pt idx="592">
                  <c:v>550858</c:v>
                </c:pt>
                <c:pt idx="593">
                  <c:v>547526</c:v>
                </c:pt>
                <c:pt idx="594">
                  <c:v>532336</c:v>
                </c:pt>
                <c:pt idx="595">
                  <c:v>558796</c:v>
                </c:pt>
                <c:pt idx="596">
                  <c:v>586726</c:v>
                </c:pt>
                <c:pt idx="597">
                  <c:v>586627.99999999988</c:v>
                </c:pt>
                <c:pt idx="598">
                  <c:v>586040</c:v>
                </c:pt>
                <c:pt idx="599">
                  <c:v>586236</c:v>
                </c:pt>
                <c:pt idx="600">
                  <c:v>585648</c:v>
                </c:pt>
                <c:pt idx="601">
                  <c:v>590058</c:v>
                </c:pt>
                <c:pt idx="602">
                  <c:v>595154</c:v>
                </c:pt>
                <c:pt idx="603">
                  <c:v>590352</c:v>
                </c:pt>
                <c:pt idx="604">
                  <c:v>570066</c:v>
                </c:pt>
                <c:pt idx="605">
                  <c:v>578493.99999999988</c:v>
                </c:pt>
                <c:pt idx="606">
                  <c:v>558110</c:v>
                </c:pt>
                <c:pt idx="607">
                  <c:v>565264</c:v>
                </c:pt>
                <c:pt idx="608">
                  <c:v>587804</c:v>
                </c:pt>
                <c:pt idx="609">
                  <c:v>592508</c:v>
                </c:pt>
                <c:pt idx="610">
                  <c:v>592899.99999999988</c:v>
                </c:pt>
                <c:pt idx="611">
                  <c:v>589617</c:v>
                </c:pt>
                <c:pt idx="612">
                  <c:v>586334</c:v>
                </c:pt>
                <c:pt idx="613">
                  <c:v>584080</c:v>
                </c:pt>
                <c:pt idx="614">
                  <c:v>586530</c:v>
                </c:pt>
                <c:pt idx="615">
                  <c:v>583198</c:v>
                </c:pt>
                <c:pt idx="616">
                  <c:v>542626</c:v>
                </c:pt>
                <c:pt idx="617">
                  <c:v>548996</c:v>
                </c:pt>
                <c:pt idx="618">
                  <c:v>526749.99999999988</c:v>
                </c:pt>
                <c:pt idx="619">
                  <c:v>549486</c:v>
                </c:pt>
                <c:pt idx="620">
                  <c:v>584080</c:v>
                </c:pt>
                <c:pt idx="621">
                  <c:v>594174</c:v>
                </c:pt>
                <c:pt idx="622">
                  <c:v>596820</c:v>
                </c:pt>
                <c:pt idx="623">
                  <c:v>598290</c:v>
                </c:pt>
                <c:pt idx="624">
                  <c:v>596427.99999999988</c:v>
                </c:pt>
                <c:pt idx="625">
                  <c:v>593586</c:v>
                </c:pt>
                <c:pt idx="626">
                  <c:v>595154</c:v>
                </c:pt>
                <c:pt idx="627">
                  <c:v>587216</c:v>
                </c:pt>
                <c:pt idx="628">
                  <c:v>566342</c:v>
                </c:pt>
                <c:pt idx="629">
                  <c:v>552524</c:v>
                </c:pt>
                <c:pt idx="630">
                  <c:v>554484</c:v>
                </c:pt>
                <c:pt idx="631">
                  <c:v>575064</c:v>
                </c:pt>
                <c:pt idx="632">
                  <c:v>592899.99999999988</c:v>
                </c:pt>
                <c:pt idx="633">
                  <c:v>595938</c:v>
                </c:pt>
                <c:pt idx="634">
                  <c:v>599760</c:v>
                </c:pt>
                <c:pt idx="635">
                  <c:v>601720</c:v>
                </c:pt>
                <c:pt idx="636">
                  <c:v>602602</c:v>
                </c:pt>
                <c:pt idx="637">
                  <c:v>605443.99999999988</c:v>
                </c:pt>
                <c:pt idx="638">
                  <c:v>606521.99999999988</c:v>
                </c:pt>
                <c:pt idx="639">
                  <c:v>595643.99999999988</c:v>
                </c:pt>
                <c:pt idx="640">
                  <c:v>576240</c:v>
                </c:pt>
                <c:pt idx="641">
                  <c:v>572124</c:v>
                </c:pt>
                <c:pt idx="642">
                  <c:v>579376</c:v>
                </c:pt>
                <c:pt idx="643">
                  <c:v>595840</c:v>
                </c:pt>
                <c:pt idx="644">
                  <c:v>606521.99999999988</c:v>
                </c:pt>
                <c:pt idx="645">
                  <c:v>606521.99999999988</c:v>
                </c:pt>
                <c:pt idx="646">
                  <c:v>605248</c:v>
                </c:pt>
                <c:pt idx="647">
                  <c:v>603974</c:v>
                </c:pt>
                <c:pt idx="648">
                  <c:v>602112</c:v>
                </c:pt>
                <c:pt idx="649">
                  <c:v>601720</c:v>
                </c:pt>
                <c:pt idx="650">
                  <c:v>605052</c:v>
                </c:pt>
                <c:pt idx="651">
                  <c:v>596427.99999999988</c:v>
                </c:pt>
                <c:pt idx="652">
                  <c:v>558502</c:v>
                </c:pt>
                <c:pt idx="653">
                  <c:v>577220</c:v>
                </c:pt>
                <c:pt idx="654">
                  <c:v>567811.99999999988</c:v>
                </c:pt>
                <c:pt idx="655">
                  <c:v>588196</c:v>
                </c:pt>
                <c:pt idx="656">
                  <c:v>598877.99999999988</c:v>
                </c:pt>
                <c:pt idx="657">
                  <c:v>603777.99999999988</c:v>
                </c:pt>
                <c:pt idx="658">
                  <c:v>603777.99999999988</c:v>
                </c:pt>
                <c:pt idx="659">
                  <c:v>603876</c:v>
                </c:pt>
                <c:pt idx="660">
                  <c:v>602699.99999999988</c:v>
                </c:pt>
                <c:pt idx="661">
                  <c:v>600936</c:v>
                </c:pt>
                <c:pt idx="662">
                  <c:v>602014</c:v>
                </c:pt>
                <c:pt idx="663">
                  <c:v>592704</c:v>
                </c:pt>
                <c:pt idx="664">
                  <c:v>568105.99999999988</c:v>
                </c:pt>
                <c:pt idx="665">
                  <c:v>573496</c:v>
                </c:pt>
                <c:pt idx="666">
                  <c:v>566440</c:v>
                </c:pt>
                <c:pt idx="667">
                  <c:v>583393.99999999988</c:v>
                </c:pt>
                <c:pt idx="668">
                  <c:v>602014</c:v>
                </c:pt>
                <c:pt idx="669">
                  <c:v>606326</c:v>
                </c:pt>
                <c:pt idx="670">
                  <c:v>606032</c:v>
                </c:pt>
                <c:pt idx="671">
                  <c:v>605248</c:v>
                </c:pt>
                <c:pt idx="672">
                  <c:v>605248</c:v>
                </c:pt>
                <c:pt idx="673">
                  <c:v>605248</c:v>
                </c:pt>
                <c:pt idx="674">
                  <c:v>603876</c:v>
                </c:pt>
                <c:pt idx="675">
                  <c:v>591136</c:v>
                </c:pt>
                <c:pt idx="676">
                  <c:v>576142</c:v>
                </c:pt>
                <c:pt idx="677">
                  <c:v>560560</c:v>
                </c:pt>
                <c:pt idx="678">
                  <c:v>558208</c:v>
                </c:pt>
                <c:pt idx="679">
                  <c:v>591136</c:v>
                </c:pt>
                <c:pt idx="680">
                  <c:v>604855.99999999988</c:v>
                </c:pt>
                <c:pt idx="681">
                  <c:v>609364</c:v>
                </c:pt>
                <c:pt idx="682">
                  <c:v>607992</c:v>
                </c:pt>
                <c:pt idx="683">
                  <c:v>607012</c:v>
                </c:pt>
                <c:pt idx="684">
                  <c:v>608384</c:v>
                </c:pt>
                <c:pt idx="685">
                  <c:v>606032</c:v>
                </c:pt>
                <c:pt idx="686">
                  <c:v>605443.99999999988</c:v>
                </c:pt>
                <c:pt idx="687">
                  <c:v>590646</c:v>
                </c:pt>
                <c:pt idx="688">
                  <c:v>567616</c:v>
                </c:pt>
                <c:pt idx="689">
                  <c:v>580061.99999999988</c:v>
                </c:pt>
                <c:pt idx="690">
                  <c:v>564480</c:v>
                </c:pt>
                <c:pt idx="691">
                  <c:v>584961.99999999988</c:v>
                </c:pt>
                <c:pt idx="692">
                  <c:v>603484</c:v>
                </c:pt>
                <c:pt idx="693">
                  <c:v>606326</c:v>
                </c:pt>
                <c:pt idx="694">
                  <c:v>606620</c:v>
                </c:pt>
                <c:pt idx="695">
                  <c:v>607195.3548387097</c:v>
                </c:pt>
                <c:pt idx="696">
                  <c:v>605629.5</c:v>
                </c:pt>
                <c:pt idx="697">
                  <c:v>605965.61290322582</c:v>
                </c:pt>
                <c:pt idx="698">
                  <c:v>605822.93333333335</c:v>
                </c:pt>
                <c:pt idx="699">
                  <c:v>589251.87096774182</c:v>
                </c:pt>
                <c:pt idx="700">
                  <c:v>571176.66666666663</c:v>
                </c:pt>
                <c:pt idx="701">
                  <c:v>576028.19354838703</c:v>
                </c:pt>
                <c:pt idx="702">
                  <c:v>584747.03225806449</c:v>
                </c:pt>
                <c:pt idx="703">
                  <c:v>589136.79999999993</c:v>
                </c:pt>
                <c:pt idx="704">
                  <c:v>601062.45161290327</c:v>
                </c:pt>
                <c:pt idx="705">
                  <c:v>604797.19999999995</c:v>
                </c:pt>
                <c:pt idx="706">
                  <c:v>607021.48387096764</c:v>
                </c:pt>
                <c:pt idx="707">
                  <c:v>604562</c:v>
                </c:pt>
                <c:pt idx="708">
                  <c:v>601034</c:v>
                </c:pt>
                <c:pt idx="709">
                  <c:v>598388</c:v>
                </c:pt>
                <c:pt idx="710">
                  <c:v>598682</c:v>
                </c:pt>
                <c:pt idx="711">
                  <c:v>583982</c:v>
                </c:pt>
                <c:pt idx="712">
                  <c:v>563598</c:v>
                </c:pt>
                <c:pt idx="713">
                  <c:v>553405.99999999988</c:v>
                </c:pt>
                <c:pt idx="714">
                  <c:v>553210</c:v>
                </c:pt>
                <c:pt idx="715">
                  <c:v>576827.99999999988</c:v>
                </c:pt>
                <c:pt idx="716">
                  <c:v>598976</c:v>
                </c:pt>
                <c:pt idx="717">
                  <c:v>606326</c:v>
                </c:pt>
                <c:pt idx="718">
                  <c:v>606424</c:v>
                </c:pt>
                <c:pt idx="719">
                  <c:v>606578.90322580643</c:v>
                </c:pt>
                <c:pt idx="720">
                  <c:v>605675</c:v>
                </c:pt>
                <c:pt idx="721">
                  <c:v>606215.35483870958</c:v>
                </c:pt>
                <c:pt idx="722">
                  <c:v>604931.13333333319</c:v>
                </c:pt>
                <c:pt idx="723">
                  <c:v>584731.22580645164</c:v>
                </c:pt>
                <c:pt idx="724">
                  <c:v>564509.4</c:v>
                </c:pt>
                <c:pt idx="725">
                  <c:v>574235.74193548376</c:v>
                </c:pt>
                <c:pt idx="726">
                  <c:v>571494.90322580631</c:v>
                </c:pt>
                <c:pt idx="727">
                  <c:v>595157.2666666666</c:v>
                </c:pt>
                <c:pt idx="728">
                  <c:v>604922.38709677418</c:v>
                </c:pt>
                <c:pt idx="729">
                  <c:v>607446.46666666667</c:v>
                </c:pt>
                <c:pt idx="730">
                  <c:v>605731.67741935479</c:v>
                </c:pt>
                <c:pt idx="731">
                  <c:v>603939.22580645152</c:v>
                </c:pt>
                <c:pt idx="732">
                  <c:v>603085</c:v>
                </c:pt>
                <c:pt idx="733">
                  <c:v>604362.83870967734</c:v>
                </c:pt>
                <c:pt idx="734">
                  <c:v>602765.33333333337</c:v>
                </c:pt>
                <c:pt idx="735">
                  <c:v>589055.87096774182</c:v>
                </c:pt>
                <c:pt idx="736">
                  <c:v>576605.86666666658</c:v>
                </c:pt>
                <c:pt idx="737">
                  <c:v>583321.29032258061</c:v>
                </c:pt>
                <c:pt idx="738">
                  <c:v>577782.70967741939</c:v>
                </c:pt>
                <c:pt idx="739">
                  <c:v>586582.2666666666</c:v>
                </c:pt>
                <c:pt idx="740">
                  <c:v>604761.16129032255</c:v>
                </c:pt>
                <c:pt idx="741">
                  <c:v>608135.7333333334</c:v>
                </c:pt>
                <c:pt idx="742">
                  <c:v>608908.77419354836</c:v>
                </c:pt>
                <c:pt idx="743">
                  <c:v>610442</c:v>
                </c:pt>
                <c:pt idx="744">
                  <c:v>607208</c:v>
                </c:pt>
                <c:pt idx="745">
                  <c:v>604660</c:v>
                </c:pt>
                <c:pt idx="746">
                  <c:v>604071.99999999988</c:v>
                </c:pt>
                <c:pt idx="747">
                  <c:v>588980</c:v>
                </c:pt>
                <c:pt idx="748">
                  <c:v>567616</c:v>
                </c:pt>
                <c:pt idx="749">
                  <c:v>577514</c:v>
                </c:pt>
                <c:pt idx="750">
                  <c:v>567126</c:v>
                </c:pt>
                <c:pt idx="751">
                  <c:v>586921.99999999988</c:v>
                </c:pt>
                <c:pt idx="752">
                  <c:v>600152</c:v>
                </c:pt>
                <c:pt idx="753">
                  <c:v>606718</c:v>
                </c:pt>
                <c:pt idx="754">
                  <c:v>604954</c:v>
                </c:pt>
                <c:pt idx="755">
                  <c:v>605542</c:v>
                </c:pt>
                <c:pt idx="756">
                  <c:v>603974</c:v>
                </c:pt>
                <c:pt idx="757">
                  <c:v>602405.99999999988</c:v>
                </c:pt>
                <c:pt idx="758">
                  <c:v>605934</c:v>
                </c:pt>
                <c:pt idx="759">
                  <c:v>597505.99999999988</c:v>
                </c:pt>
                <c:pt idx="760">
                  <c:v>584276</c:v>
                </c:pt>
                <c:pt idx="761">
                  <c:v>579277.99999999988</c:v>
                </c:pt>
                <c:pt idx="762">
                  <c:v>575848</c:v>
                </c:pt>
                <c:pt idx="763">
                  <c:v>600446</c:v>
                </c:pt>
                <c:pt idx="764">
                  <c:v>607893.99999999988</c:v>
                </c:pt>
                <c:pt idx="765">
                  <c:v>608384</c:v>
                </c:pt>
                <c:pt idx="766">
                  <c:v>609658</c:v>
                </c:pt>
                <c:pt idx="767">
                  <c:v>609266</c:v>
                </c:pt>
                <c:pt idx="768">
                  <c:v>610343.99999999988</c:v>
                </c:pt>
                <c:pt idx="769">
                  <c:v>610148</c:v>
                </c:pt>
                <c:pt idx="770">
                  <c:v>608580</c:v>
                </c:pt>
                <c:pt idx="771">
                  <c:v>596427.99999999988</c:v>
                </c:pt>
                <c:pt idx="772">
                  <c:v>578984</c:v>
                </c:pt>
                <c:pt idx="773">
                  <c:v>580454</c:v>
                </c:pt>
                <c:pt idx="774">
                  <c:v>577808</c:v>
                </c:pt>
                <c:pt idx="775">
                  <c:v>589077.99999999988</c:v>
                </c:pt>
                <c:pt idx="776">
                  <c:v>604366</c:v>
                </c:pt>
                <c:pt idx="777">
                  <c:v>612010</c:v>
                </c:pt>
                <c:pt idx="778">
                  <c:v>613676</c:v>
                </c:pt>
                <c:pt idx="779">
                  <c:v>611945.58870967757</c:v>
                </c:pt>
                <c:pt idx="780">
                  <c:v>611008.5625</c:v>
                </c:pt>
                <c:pt idx="781">
                  <c:v>612833.38440860237</c:v>
                </c:pt>
                <c:pt idx="782">
                  <c:v>613446.42138888885</c:v>
                </c:pt>
                <c:pt idx="783">
                  <c:v>600441.21854838682</c:v>
                </c:pt>
                <c:pt idx="784">
                  <c:v>575645.86138888891</c:v>
                </c:pt>
                <c:pt idx="785">
                  <c:v>580971.2924731184</c:v>
                </c:pt>
                <c:pt idx="786">
                  <c:v>564997.2529569891</c:v>
                </c:pt>
                <c:pt idx="787">
                  <c:v>580418.16194444452</c:v>
                </c:pt>
                <c:pt idx="788">
                  <c:v>603015.25967741921</c:v>
                </c:pt>
                <c:pt idx="789">
                  <c:v>612323.32777777768</c:v>
                </c:pt>
                <c:pt idx="790">
                  <c:v>615297.61021505378</c:v>
                </c:pt>
                <c:pt idx="791">
                  <c:v>615265.42959677416</c:v>
                </c:pt>
                <c:pt idx="792">
                  <c:v>612859.56666666665</c:v>
                </c:pt>
                <c:pt idx="793">
                  <c:v>610133.46069892461</c:v>
                </c:pt>
                <c:pt idx="794">
                  <c:v>609075.02249999996</c:v>
                </c:pt>
                <c:pt idx="795">
                  <c:v>596279.07688172045</c:v>
                </c:pt>
                <c:pt idx="796">
                  <c:v>579427.45000000007</c:v>
                </c:pt>
                <c:pt idx="797">
                  <c:v>572939.36263440852</c:v>
                </c:pt>
                <c:pt idx="798">
                  <c:v>576645.68575268821</c:v>
                </c:pt>
                <c:pt idx="799">
                  <c:v>601536.35888888885</c:v>
                </c:pt>
                <c:pt idx="800">
                  <c:v>611504.82580645161</c:v>
                </c:pt>
                <c:pt idx="801">
                  <c:v>611976.5575</c:v>
                </c:pt>
                <c:pt idx="802">
                  <c:v>611796.09919354832</c:v>
                </c:pt>
                <c:pt idx="803">
                  <c:v>610251.29516129033</c:v>
                </c:pt>
                <c:pt idx="804">
                  <c:v>609059.1439655174</c:v>
                </c:pt>
                <c:pt idx="805">
                  <c:v>610528.47446236562</c:v>
                </c:pt>
                <c:pt idx="806">
                  <c:v>610494.17138888885</c:v>
                </c:pt>
                <c:pt idx="807">
                  <c:v>603655.69758064521</c:v>
                </c:pt>
                <c:pt idx="808">
                  <c:v>581656.65055555548</c:v>
                </c:pt>
                <c:pt idx="809">
                  <c:v>579239.69569892471</c:v>
                </c:pt>
                <c:pt idx="810">
                  <c:v>558574.5252688172</c:v>
                </c:pt>
                <c:pt idx="811">
                  <c:v>579271.20805555547</c:v>
                </c:pt>
                <c:pt idx="812">
                  <c:v>603413.38467741944</c:v>
                </c:pt>
                <c:pt idx="813">
                  <c:v>609811.72388888872</c:v>
                </c:pt>
                <c:pt idx="814">
                  <c:v>609747.55498392298</c:v>
                </c:pt>
                <c:pt idx="815">
                  <c:v>610646.04209039547</c:v>
                </c:pt>
                <c:pt idx="816">
                  <c:v>610323.94791666663</c:v>
                </c:pt>
                <c:pt idx="817">
                  <c:v>608041.75283018872</c:v>
                </c:pt>
                <c:pt idx="818">
                  <c:v>609722.9930555555</c:v>
                </c:pt>
                <c:pt idx="819">
                  <c:v>596238.81126344076</c:v>
                </c:pt>
                <c:pt idx="820">
                  <c:v>569382.65416666667</c:v>
                </c:pt>
                <c:pt idx="821">
                  <c:v>573300.93521505373</c:v>
                </c:pt>
                <c:pt idx="822">
                  <c:v>564509.38419354823</c:v>
                </c:pt>
                <c:pt idx="823">
                  <c:v>587663.38361111097</c:v>
                </c:pt>
                <c:pt idx="824">
                  <c:v>606237.839516129</c:v>
                </c:pt>
                <c:pt idx="825">
                  <c:v>612728.63944444444</c:v>
                </c:pt>
                <c:pt idx="826">
                  <c:v>611383.8801075269</c:v>
                </c:pt>
                <c:pt idx="827">
                  <c:v>610431.31615591398</c:v>
                </c:pt>
                <c:pt idx="828">
                  <c:v>608694.85833333316</c:v>
                </c:pt>
                <c:pt idx="829">
                  <c:v>610510.67903225811</c:v>
                </c:pt>
                <c:pt idx="830">
                  <c:v>609367.18499999994</c:v>
                </c:pt>
                <c:pt idx="831">
                  <c:v>595480.12695652177</c:v>
                </c:pt>
                <c:pt idx="832">
                  <c:v>584547.98325791862</c:v>
                </c:pt>
                <c:pt idx="833">
                  <c:v>594229.56908344734</c:v>
                </c:pt>
                <c:pt idx="834">
                  <c:v>580201.71586021502</c:v>
                </c:pt>
                <c:pt idx="835">
                  <c:v>598723.18722222222</c:v>
                </c:pt>
                <c:pt idx="836">
                  <c:v>610279.64139784942</c:v>
                </c:pt>
                <c:pt idx="837">
                  <c:v>613142.02250000008</c:v>
                </c:pt>
                <c:pt idx="838">
                  <c:v>612521.04892473109</c:v>
                </c:pt>
                <c:pt idx="839">
                  <c:v>611614.10107526882</c:v>
                </c:pt>
                <c:pt idx="840">
                  <c:v>610534.83750000002</c:v>
                </c:pt>
                <c:pt idx="841">
                  <c:v>611326.76612903213</c:v>
                </c:pt>
                <c:pt idx="842">
                  <c:v>611128.29944444436</c:v>
                </c:pt>
                <c:pt idx="843">
                  <c:v>597059.65830985922</c:v>
                </c:pt>
                <c:pt idx="844">
                  <c:v>583867.96363636362</c:v>
                </c:pt>
                <c:pt idx="845">
                  <c:v>591522.37553763448</c:v>
                </c:pt>
                <c:pt idx="846">
                  <c:v>577940.43172043003</c:v>
                </c:pt>
                <c:pt idx="847">
                  <c:v>603068.13972222223</c:v>
                </c:pt>
                <c:pt idx="848">
                  <c:v>611231.91424731177</c:v>
                </c:pt>
                <c:pt idx="849">
                  <c:v>613101.48861111107</c:v>
                </c:pt>
                <c:pt idx="850">
                  <c:v>613861.21209677425</c:v>
                </c:pt>
                <c:pt idx="851">
                  <c:v>612734.76532258058</c:v>
                </c:pt>
                <c:pt idx="852">
                  <c:v>612139.72327586205</c:v>
                </c:pt>
                <c:pt idx="853">
                  <c:v>612318.42338709673</c:v>
                </c:pt>
                <c:pt idx="854">
                  <c:v>611931.12361111108</c:v>
                </c:pt>
                <c:pt idx="855">
                  <c:v>598636.81989247317</c:v>
                </c:pt>
                <c:pt idx="856">
                  <c:v>576615.73472222209</c:v>
                </c:pt>
                <c:pt idx="857">
                  <c:v>582434.28494623653</c:v>
                </c:pt>
                <c:pt idx="858">
                  <c:v>574983.84811827948</c:v>
                </c:pt>
                <c:pt idx="859">
                  <c:v>604756.50277777761</c:v>
                </c:pt>
                <c:pt idx="860">
                  <c:v>612531.54704301083</c:v>
                </c:pt>
                <c:pt idx="861">
                  <c:v>612654.14583333349</c:v>
                </c:pt>
                <c:pt idx="862">
                  <c:v>612087.71505376336</c:v>
                </c:pt>
                <c:pt idx="863">
                  <c:v>611963.55537634413</c:v>
                </c:pt>
                <c:pt idx="864">
                  <c:v>609009.84375</c:v>
                </c:pt>
                <c:pt idx="865">
                  <c:v>607458.20295698894</c:v>
                </c:pt>
                <c:pt idx="866">
                  <c:v>607566.76521739131</c:v>
                </c:pt>
                <c:pt idx="867">
                  <c:v>594278.80994623667</c:v>
                </c:pt>
                <c:pt idx="868">
                  <c:v>568458.52777777798</c:v>
                </c:pt>
                <c:pt idx="869">
                  <c:v>570965.9798387097</c:v>
                </c:pt>
                <c:pt idx="870">
                  <c:v>574823.41263440868</c:v>
                </c:pt>
                <c:pt idx="871">
                  <c:v>594353.32638888888</c:v>
                </c:pt>
                <c:pt idx="872">
                  <c:v>608288.0416666664</c:v>
                </c:pt>
                <c:pt idx="873">
                  <c:v>614253.24722222215</c:v>
                </c:pt>
                <c:pt idx="874">
                  <c:v>611771.65188172029</c:v>
                </c:pt>
                <c:pt idx="875">
                  <c:v>610348.21505376336</c:v>
                </c:pt>
                <c:pt idx="876">
                  <c:v>607610.57291666674</c:v>
                </c:pt>
                <c:pt idx="877">
                  <c:v>608972.52688172052</c:v>
                </c:pt>
                <c:pt idx="878">
                  <c:v>609510.04722222209</c:v>
                </c:pt>
                <c:pt idx="879">
                  <c:v>599854.97043010755</c:v>
                </c:pt>
                <c:pt idx="880">
                  <c:v>579531.57499999995</c:v>
                </c:pt>
                <c:pt idx="881">
                  <c:v>574385.3763440859</c:v>
                </c:pt>
                <c:pt idx="882">
                  <c:v>568981.67741935491</c:v>
                </c:pt>
                <c:pt idx="883">
                  <c:v>593038.9694444444</c:v>
                </c:pt>
                <c:pt idx="884">
                  <c:v>608100.53763440845</c:v>
                </c:pt>
                <c:pt idx="885">
                  <c:v>609454.10555555532</c:v>
                </c:pt>
                <c:pt idx="886">
                  <c:v>608159.02150537644</c:v>
                </c:pt>
                <c:pt idx="887">
                  <c:v>607132.52419354813</c:v>
                </c:pt>
                <c:pt idx="888">
                  <c:v>605744.85416666733</c:v>
                </c:pt>
                <c:pt idx="889">
                  <c:v>607402.81451612932</c:v>
                </c:pt>
                <c:pt idx="890">
                  <c:v>607561.58215962409</c:v>
                </c:pt>
              </c:numCache>
            </c:numRef>
          </c:yVal>
          <c:smooth val="0"/>
          <c:extLst>
            <c:ext xmlns:c16="http://schemas.microsoft.com/office/drawing/2014/chart" uri="{C3380CC4-5D6E-409C-BE32-E72D297353CC}">
              <c16:uniqueId val="{00000001-146E-4697-AA7D-2187E67C0B22}"/>
            </c:ext>
          </c:extLst>
        </c:ser>
        <c:ser>
          <c:idx val="2"/>
          <c:order val="2"/>
          <c:tx>
            <c:strRef>
              <c:f>step!$AT$2</c:f>
              <c:strCache>
                <c:ptCount val="1"/>
                <c:pt idx="0">
                  <c:v>61</c:v>
                </c:pt>
              </c:strCache>
            </c:strRef>
          </c:tx>
          <c:spPr>
            <a:ln w="6350" cap="rnd">
              <a:solidFill>
                <a:schemeClr val="tx1"/>
              </a:solidFill>
              <a:round/>
            </a:ln>
            <a:effectLst/>
          </c:spPr>
          <c:marker>
            <c:symbol val="none"/>
          </c:marker>
          <c:xVal>
            <c:numRef>
              <c:f>step!$AY$3:$AY$893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step!$P$3:$P$893</c:f>
              <c:numCache>
                <c:formatCode>General</c:formatCode>
                <c:ptCount val="891"/>
                <c:pt idx="0">
                  <c:v>610288.46151522559</c:v>
                </c:pt>
                <c:pt idx="1">
                  <c:v>605232.42305436381</c:v>
                </c:pt>
                <c:pt idx="2">
                  <c:v>597637.17367202509</c:v>
                </c:pt>
                <c:pt idx="3">
                  <c:v>590176.92012317118</c:v>
                </c:pt>
                <c:pt idx="4">
                  <c:v>584392.22486249334</c:v>
                </c:pt>
                <c:pt idx="5">
                  <c:v>582110.85165569279</c:v>
                </c:pt>
                <c:pt idx="6">
                  <c:v>583771.93305964523</c:v>
                </c:pt>
                <c:pt idx="7">
                  <c:v>589005.09190243215</c:v>
                </c:pt>
                <c:pt idx="8">
                  <c:v>596062.35727570811</c:v>
                </c:pt>
                <c:pt idx="9">
                  <c:v>603396.74600135814</c:v>
                </c:pt>
                <c:pt idx="10">
                  <c:v>608590.72558289231</c:v>
                </c:pt>
                <c:pt idx="11">
                  <c:v>610493.59129306767</c:v>
                </c:pt>
                <c:pt idx="12">
                  <c:v>608314.20932356385</c:v>
                </c:pt>
                <c:pt idx="13">
                  <c:v>603279.77972184995</c:v>
                </c:pt>
                <c:pt idx="14">
                  <c:v>595694.10043546231</c:v>
                </c:pt>
                <c:pt idx="15">
                  <c:v>588226.38738779491</c:v>
                </c:pt>
                <c:pt idx="16">
                  <c:v>582418.78949904325</c:v>
                </c:pt>
                <c:pt idx="17">
                  <c:v>580106.4817567179</c:v>
                </c:pt>
                <c:pt idx="18">
                  <c:v>581735.17578885495</c:v>
                </c:pt>
                <c:pt idx="19">
                  <c:v>586944.41300433828</c:v>
                </c:pt>
                <c:pt idx="20">
                  <c:v>593992.87620894262</c:v>
                </c:pt>
                <c:pt idx="21">
                  <c:v>601335.45424535742</c:v>
                </c:pt>
                <c:pt idx="22">
                  <c:v>606551.96458067105</c:v>
                </c:pt>
                <c:pt idx="23">
                  <c:v>608486.91070945782</c:v>
                </c:pt>
                <c:pt idx="24">
                  <c:v>606339.72241179226</c:v>
                </c:pt>
                <c:pt idx="25">
                  <c:v>601326.99193540635</c:v>
                </c:pt>
                <c:pt idx="26">
                  <c:v>593751.01989199664</c:v>
                </c:pt>
                <c:pt idx="27">
                  <c:v>586275.98241239623</c:v>
                </c:pt>
                <c:pt idx="28">
                  <c:v>580445.58615665627</c:v>
                </c:pt>
                <c:pt idx="29">
                  <c:v>578102.38359552156</c:v>
                </c:pt>
                <c:pt idx="30">
                  <c:v>579698.65698134794</c:v>
                </c:pt>
                <c:pt idx="31">
                  <c:v>584883.87307223026</c:v>
                </c:pt>
                <c:pt idx="32">
                  <c:v>591923.40069570614</c:v>
                </c:pt>
                <c:pt idx="33">
                  <c:v>599274.02908905922</c:v>
                </c:pt>
                <c:pt idx="34">
                  <c:v>604512.97064799874</c:v>
                </c:pt>
                <c:pt idx="35">
                  <c:v>606479.95825671311</c:v>
                </c:pt>
                <c:pt idx="36">
                  <c:v>604365.00019202544</c:v>
                </c:pt>
                <c:pt idx="37">
                  <c:v>599154.33521777054</c:v>
                </c:pt>
                <c:pt idx="38">
                  <c:v>591549.65306350752</c:v>
                </c:pt>
                <c:pt idx="39">
                  <c:v>584096.99394238286</c:v>
                </c:pt>
                <c:pt idx="40">
                  <c:v>578335.30514727603</c:v>
                </c:pt>
                <c:pt idx="41">
                  <c:v>576084.90562057577</c:v>
                </c:pt>
                <c:pt idx="42">
                  <c:v>577778.34052283806</c:v>
                </c:pt>
                <c:pt idx="43">
                  <c:v>583035.32105319668</c:v>
                </c:pt>
                <c:pt idx="44">
                  <c:v>590101.25501988898</c:v>
                </c:pt>
                <c:pt idx="45">
                  <c:v>597427.31563241081</c:v>
                </c:pt>
                <c:pt idx="46">
                  <c:v>602598.6653467227</c:v>
                </c:pt>
                <c:pt idx="47">
                  <c:v>604469.41229293589</c:v>
                </c:pt>
                <c:pt idx="48">
                  <c:v>602257.87380816147</c:v>
                </c:pt>
                <c:pt idx="49">
                  <c:v>597201.83534729981</c:v>
                </c:pt>
                <c:pt idx="50">
                  <c:v>589606.58596496098</c:v>
                </c:pt>
                <c:pt idx="51">
                  <c:v>582146.33241610695</c:v>
                </c:pt>
                <c:pt idx="52">
                  <c:v>576361.63715542934</c:v>
                </c:pt>
                <c:pt idx="53">
                  <c:v>574080.26394862856</c:v>
                </c:pt>
                <c:pt idx="54">
                  <c:v>575741.34535258112</c:v>
                </c:pt>
                <c:pt idx="55">
                  <c:v>580974.50419536803</c:v>
                </c:pt>
                <c:pt idx="56">
                  <c:v>588031.76956864388</c:v>
                </c:pt>
                <c:pt idx="57">
                  <c:v>595366.15829429391</c:v>
                </c:pt>
                <c:pt idx="58">
                  <c:v>600560.13787582819</c:v>
                </c:pt>
                <c:pt idx="59">
                  <c:v>602463.00358600367</c:v>
                </c:pt>
                <c:pt idx="60">
                  <c:v>600283.62161649973</c:v>
                </c:pt>
                <c:pt idx="61">
                  <c:v>595249.19201478572</c:v>
                </c:pt>
                <c:pt idx="62">
                  <c:v>587663.5127283982</c:v>
                </c:pt>
                <c:pt idx="63">
                  <c:v>580195.79968073079</c:v>
                </c:pt>
                <c:pt idx="64">
                  <c:v>574388.20179197914</c:v>
                </c:pt>
                <c:pt idx="65">
                  <c:v>572075.89404965378</c:v>
                </c:pt>
                <c:pt idx="66">
                  <c:v>573704.58808179083</c:v>
                </c:pt>
                <c:pt idx="67">
                  <c:v>578913.82529727404</c:v>
                </c:pt>
                <c:pt idx="68">
                  <c:v>585962.2885018785</c:v>
                </c:pt>
                <c:pt idx="69">
                  <c:v>593304.86653829319</c:v>
                </c:pt>
                <c:pt idx="70">
                  <c:v>598521.37687360682</c:v>
                </c:pt>
                <c:pt idx="71">
                  <c:v>600456.32300239371</c:v>
                </c:pt>
                <c:pt idx="72">
                  <c:v>598309.13470472803</c:v>
                </c:pt>
                <c:pt idx="73">
                  <c:v>593296.40422834211</c:v>
                </c:pt>
                <c:pt idx="74">
                  <c:v>585720.43218493252</c:v>
                </c:pt>
                <c:pt idx="75">
                  <c:v>578245.39470533212</c:v>
                </c:pt>
                <c:pt idx="76">
                  <c:v>572414.99844959227</c:v>
                </c:pt>
                <c:pt idx="77">
                  <c:v>570071.79588845745</c:v>
                </c:pt>
                <c:pt idx="78">
                  <c:v>571668.06927428383</c:v>
                </c:pt>
                <c:pt idx="79">
                  <c:v>576853.28536516614</c:v>
                </c:pt>
                <c:pt idx="80">
                  <c:v>583892.81298864202</c:v>
                </c:pt>
                <c:pt idx="81">
                  <c:v>591243.4413819951</c:v>
                </c:pt>
                <c:pt idx="82">
                  <c:v>596482.38294093451</c:v>
                </c:pt>
                <c:pt idx="83">
                  <c:v>598449.370549649</c:v>
                </c:pt>
                <c:pt idx="84">
                  <c:v>596334.41248496133</c:v>
                </c:pt>
                <c:pt idx="85">
                  <c:v>591123.74751070642</c:v>
                </c:pt>
                <c:pt idx="86">
                  <c:v>583519.06535644317</c:v>
                </c:pt>
                <c:pt idx="87">
                  <c:v>576066.40623531875</c:v>
                </c:pt>
                <c:pt idx="88">
                  <c:v>570304.71744021191</c:v>
                </c:pt>
                <c:pt idx="89">
                  <c:v>568054.31791351177</c:v>
                </c:pt>
                <c:pt idx="90">
                  <c:v>569747.75281577394</c:v>
                </c:pt>
                <c:pt idx="91">
                  <c:v>575004.73334613245</c:v>
                </c:pt>
                <c:pt idx="92">
                  <c:v>582070.66731282475</c:v>
                </c:pt>
                <c:pt idx="93">
                  <c:v>589396.72792534658</c:v>
                </c:pt>
                <c:pt idx="94">
                  <c:v>594568.07763965847</c:v>
                </c:pt>
                <c:pt idx="95">
                  <c:v>596438.82458587177</c:v>
                </c:pt>
                <c:pt idx="96">
                  <c:v>594227.28610109724</c:v>
                </c:pt>
                <c:pt idx="97">
                  <c:v>589171.24764023547</c:v>
                </c:pt>
                <c:pt idx="98">
                  <c:v>581575.99825789663</c:v>
                </c:pt>
                <c:pt idx="99">
                  <c:v>574115.74470904283</c:v>
                </c:pt>
                <c:pt idx="100">
                  <c:v>568331.04944836511</c:v>
                </c:pt>
                <c:pt idx="101">
                  <c:v>566049.67624156445</c:v>
                </c:pt>
                <c:pt idx="102">
                  <c:v>567710.75764551689</c:v>
                </c:pt>
                <c:pt idx="103">
                  <c:v>572943.9164883038</c:v>
                </c:pt>
                <c:pt idx="104">
                  <c:v>580001.18186157988</c:v>
                </c:pt>
                <c:pt idx="105">
                  <c:v>587335.5705872298</c:v>
                </c:pt>
                <c:pt idx="106">
                  <c:v>592529.55016876396</c:v>
                </c:pt>
                <c:pt idx="107">
                  <c:v>594432.41587893944</c:v>
                </c:pt>
                <c:pt idx="108">
                  <c:v>592253.03390943562</c:v>
                </c:pt>
                <c:pt idx="109">
                  <c:v>587218.6043077216</c:v>
                </c:pt>
                <c:pt idx="110">
                  <c:v>579632.9250213342</c:v>
                </c:pt>
                <c:pt idx="111">
                  <c:v>572165.21197366656</c:v>
                </c:pt>
                <c:pt idx="112">
                  <c:v>566357.61408491503</c:v>
                </c:pt>
                <c:pt idx="113">
                  <c:v>564045.30634258955</c:v>
                </c:pt>
                <c:pt idx="114">
                  <c:v>565674.0003747266</c:v>
                </c:pt>
                <c:pt idx="115">
                  <c:v>570883.23759020993</c:v>
                </c:pt>
                <c:pt idx="116">
                  <c:v>577931.70079481427</c:v>
                </c:pt>
                <c:pt idx="117">
                  <c:v>585274.27883122908</c:v>
                </c:pt>
                <c:pt idx="118">
                  <c:v>590490.7891665427</c:v>
                </c:pt>
                <c:pt idx="119">
                  <c:v>592425.73529532948</c:v>
                </c:pt>
                <c:pt idx="120">
                  <c:v>590278.54699766391</c:v>
                </c:pt>
                <c:pt idx="121">
                  <c:v>585265.816521278</c:v>
                </c:pt>
                <c:pt idx="122">
                  <c:v>577689.84447786841</c:v>
                </c:pt>
                <c:pt idx="123">
                  <c:v>570214.80699826789</c:v>
                </c:pt>
                <c:pt idx="124">
                  <c:v>564384.41074252815</c:v>
                </c:pt>
                <c:pt idx="125">
                  <c:v>562041.20818139322</c:v>
                </c:pt>
                <c:pt idx="126">
                  <c:v>563637.48156721971</c:v>
                </c:pt>
                <c:pt idx="127">
                  <c:v>568822.69765810191</c:v>
                </c:pt>
                <c:pt idx="128">
                  <c:v>575862.22528157779</c:v>
                </c:pt>
                <c:pt idx="129">
                  <c:v>583212.85367493064</c:v>
                </c:pt>
                <c:pt idx="130">
                  <c:v>588451.79523387039</c:v>
                </c:pt>
                <c:pt idx="131">
                  <c:v>590418.78284258477</c:v>
                </c:pt>
                <c:pt idx="132">
                  <c:v>588303.82477789721</c:v>
                </c:pt>
                <c:pt idx="133">
                  <c:v>583093.15980364231</c:v>
                </c:pt>
                <c:pt idx="134">
                  <c:v>575488.47764937917</c:v>
                </c:pt>
                <c:pt idx="135">
                  <c:v>568035.81852825463</c:v>
                </c:pt>
                <c:pt idx="136">
                  <c:v>562274.1297331478</c:v>
                </c:pt>
                <c:pt idx="137">
                  <c:v>560023.73020644765</c:v>
                </c:pt>
                <c:pt idx="138">
                  <c:v>561717.16510870983</c:v>
                </c:pt>
                <c:pt idx="139">
                  <c:v>566974.14563906845</c:v>
                </c:pt>
                <c:pt idx="140">
                  <c:v>574040.07960576063</c:v>
                </c:pt>
                <c:pt idx="141">
                  <c:v>581366.14021828247</c:v>
                </c:pt>
                <c:pt idx="142">
                  <c:v>586537.48993259436</c:v>
                </c:pt>
                <c:pt idx="143">
                  <c:v>588408.23687880754</c:v>
                </c:pt>
                <c:pt idx="144">
                  <c:v>586196.69839403313</c:v>
                </c:pt>
                <c:pt idx="145">
                  <c:v>581140.65993317147</c:v>
                </c:pt>
                <c:pt idx="146">
                  <c:v>573545.41055083263</c:v>
                </c:pt>
                <c:pt idx="147">
                  <c:v>566085.15700197872</c:v>
                </c:pt>
                <c:pt idx="148">
                  <c:v>560300.461741301</c:v>
                </c:pt>
                <c:pt idx="149">
                  <c:v>558019.08853450022</c:v>
                </c:pt>
                <c:pt idx="150">
                  <c:v>559680.16993845277</c:v>
                </c:pt>
                <c:pt idx="151">
                  <c:v>564913.3287812398</c:v>
                </c:pt>
                <c:pt idx="152">
                  <c:v>571970.59415451565</c:v>
                </c:pt>
                <c:pt idx="153">
                  <c:v>579304.98288016568</c:v>
                </c:pt>
                <c:pt idx="154">
                  <c:v>584498.96246169985</c:v>
                </c:pt>
                <c:pt idx="155">
                  <c:v>586401.82817187533</c:v>
                </c:pt>
                <c:pt idx="156">
                  <c:v>584222.44620237139</c:v>
                </c:pt>
                <c:pt idx="157">
                  <c:v>579188.01660065737</c:v>
                </c:pt>
                <c:pt idx="158">
                  <c:v>571602.33731426974</c:v>
                </c:pt>
                <c:pt idx="159">
                  <c:v>564134.62426660245</c:v>
                </c:pt>
                <c:pt idx="160">
                  <c:v>558327.02637785091</c:v>
                </c:pt>
                <c:pt idx="161">
                  <c:v>556014.71863552532</c:v>
                </c:pt>
                <c:pt idx="162">
                  <c:v>557643.41266766237</c:v>
                </c:pt>
                <c:pt idx="163">
                  <c:v>562852.64988314547</c:v>
                </c:pt>
                <c:pt idx="164">
                  <c:v>569901.11308775004</c:v>
                </c:pt>
                <c:pt idx="165">
                  <c:v>577243.69112416497</c:v>
                </c:pt>
                <c:pt idx="166">
                  <c:v>582460.20145947859</c:v>
                </c:pt>
                <c:pt idx="167">
                  <c:v>584395.14758826548</c:v>
                </c:pt>
                <c:pt idx="168">
                  <c:v>582247.95929059968</c:v>
                </c:pt>
                <c:pt idx="169">
                  <c:v>577235.22881421389</c:v>
                </c:pt>
                <c:pt idx="170">
                  <c:v>569659.25677080429</c:v>
                </c:pt>
                <c:pt idx="171">
                  <c:v>562184.21929120377</c:v>
                </c:pt>
                <c:pt idx="172">
                  <c:v>556353.82303546392</c:v>
                </c:pt>
                <c:pt idx="173">
                  <c:v>554010.62047432899</c:v>
                </c:pt>
                <c:pt idx="174">
                  <c:v>555606.89386015548</c:v>
                </c:pt>
                <c:pt idx="175">
                  <c:v>560792.10995103768</c:v>
                </c:pt>
                <c:pt idx="176">
                  <c:v>567831.63757451368</c:v>
                </c:pt>
                <c:pt idx="177">
                  <c:v>575182.26596786664</c:v>
                </c:pt>
                <c:pt idx="178">
                  <c:v>580421.20752680616</c:v>
                </c:pt>
                <c:pt idx="179">
                  <c:v>582388.19513552077</c:v>
                </c:pt>
                <c:pt idx="180">
                  <c:v>580273.2370708331</c:v>
                </c:pt>
                <c:pt idx="181">
                  <c:v>575062.57209657808</c:v>
                </c:pt>
                <c:pt idx="182">
                  <c:v>567457.88994231506</c:v>
                </c:pt>
                <c:pt idx="183">
                  <c:v>560005.23082119052</c:v>
                </c:pt>
                <c:pt idx="184">
                  <c:v>554243.54202608357</c:v>
                </c:pt>
                <c:pt idx="185">
                  <c:v>551993.14249938342</c:v>
                </c:pt>
                <c:pt idx="186">
                  <c:v>553686.5774016456</c:v>
                </c:pt>
                <c:pt idx="187">
                  <c:v>558943.55793200422</c:v>
                </c:pt>
                <c:pt idx="188">
                  <c:v>566009.4918986964</c:v>
                </c:pt>
                <c:pt idx="189">
                  <c:v>573335.55251121847</c:v>
                </c:pt>
                <c:pt idx="190">
                  <c:v>578506.90222553012</c:v>
                </c:pt>
                <c:pt idx="191">
                  <c:v>580377.64917174343</c:v>
                </c:pt>
                <c:pt idx="192">
                  <c:v>578166.11068696901</c:v>
                </c:pt>
                <c:pt idx="193">
                  <c:v>573110.07222610735</c:v>
                </c:pt>
                <c:pt idx="194">
                  <c:v>565514.82284376863</c:v>
                </c:pt>
                <c:pt idx="195">
                  <c:v>558054.5692949146</c:v>
                </c:pt>
                <c:pt idx="196">
                  <c:v>552269.87403423688</c:v>
                </c:pt>
                <c:pt idx="197">
                  <c:v>549988.5008274361</c:v>
                </c:pt>
                <c:pt idx="198">
                  <c:v>551649.58223138854</c:v>
                </c:pt>
                <c:pt idx="199">
                  <c:v>556882.74107417546</c:v>
                </c:pt>
                <c:pt idx="200">
                  <c:v>563940.00644745142</c:v>
                </c:pt>
                <c:pt idx="201">
                  <c:v>571274.39517310157</c:v>
                </c:pt>
                <c:pt idx="202">
                  <c:v>576468.37475463585</c:v>
                </c:pt>
                <c:pt idx="203">
                  <c:v>578371.2404648111</c:v>
                </c:pt>
                <c:pt idx="204">
                  <c:v>576191.85849530727</c:v>
                </c:pt>
                <c:pt idx="205">
                  <c:v>571157.42889359326</c:v>
                </c:pt>
                <c:pt idx="206">
                  <c:v>563571.74960720562</c:v>
                </c:pt>
                <c:pt idx="207">
                  <c:v>556104.03655953833</c:v>
                </c:pt>
                <c:pt idx="208">
                  <c:v>550296.43867078668</c:v>
                </c:pt>
                <c:pt idx="209">
                  <c:v>547984.13092846121</c:v>
                </c:pt>
                <c:pt idx="210">
                  <c:v>549612.82496059826</c:v>
                </c:pt>
                <c:pt idx="211">
                  <c:v>554822.06217608158</c:v>
                </c:pt>
                <c:pt idx="212">
                  <c:v>561870.52538068616</c:v>
                </c:pt>
                <c:pt idx="213">
                  <c:v>569213.10341710085</c:v>
                </c:pt>
                <c:pt idx="214">
                  <c:v>574429.61375241424</c:v>
                </c:pt>
                <c:pt idx="215">
                  <c:v>576364.55988120136</c:v>
                </c:pt>
                <c:pt idx="216">
                  <c:v>574217.37158353569</c:v>
                </c:pt>
                <c:pt idx="217">
                  <c:v>569204.64110714954</c:v>
                </c:pt>
                <c:pt idx="218">
                  <c:v>561628.66906373994</c:v>
                </c:pt>
                <c:pt idx="219">
                  <c:v>554153.63158413977</c:v>
                </c:pt>
                <c:pt idx="220">
                  <c:v>548323.23532839969</c:v>
                </c:pt>
                <c:pt idx="221">
                  <c:v>545980.03276726487</c:v>
                </c:pt>
                <c:pt idx="222">
                  <c:v>547576.30615309125</c:v>
                </c:pt>
                <c:pt idx="223">
                  <c:v>552761.52224397345</c:v>
                </c:pt>
                <c:pt idx="224">
                  <c:v>559801.04986744944</c:v>
                </c:pt>
                <c:pt idx="225">
                  <c:v>567151.67826080241</c:v>
                </c:pt>
                <c:pt idx="226">
                  <c:v>572390.61981974205</c:v>
                </c:pt>
                <c:pt idx="227">
                  <c:v>574357.60742845642</c:v>
                </c:pt>
                <c:pt idx="228">
                  <c:v>572242.64936376887</c:v>
                </c:pt>
                <c:pt idx="229">
                  <c:v>567031.98438951373</c:v>
                </c:pt>
                <c:pt idx="230">
                  <c:v>559427.30223525059</c:v>
                </c:pt>
                <c:pt idx="231">
                  <c:v>551974.6431141264</c:v>
                </c:pt>
                <c:pt idx="232">
                  <c:v>546212.95431901969</c:v>
                </c:pt>
                <c:pt idx="233">
                  <c:v>543962.55479231931</c:v>
                </c:pt>
                <c:pt idx="234">
                  <c:v>545655.98969458137</c:v>
                </c:pt>
                <c:pt idx="235">
                  <c:v>550912.97022493999</c:v>
                </c:pt>
                <c:pt idx="236">
                  <c:v>557978.90419163241</c:v>
                </c:pt>
                <c:pt idx="237">
                  <c:v>565304.96480415424</c:v>
                </c:pt>
                <c:pt idx="238">
                  <c:v>570476.31451846601</c:v>
                </c:pt>
                <c:pt idx="239">
                  <c:v>572347.06146467919</c:v>
                </c:pt>
                <c:pt idx="240">
                  <c:v>570135.52297990478</c:v>
                </c:pt>
                <c:pt idx="241">
                  <c:v>565079.48451904324</c:v>
                </c:pt>
                <c:pt idx="242">
                  <c:v>557484.23513670429</c:v>
                </c:pt>
                <c:pt idx="243">
                  <c:v>550023.98158785049</c:v>
                </c:pt>
                <c:pt idx="244">
                  <c:v>544239.28632717265</c:v>
                </c:pt>
                <c:pt idx="245">
                  <c:v>541957.91312037199</c:v>
                </c:pt>
                <c:pt idx="246">
                  <c:v>543618.99452432455</c:v>
                </c:pt>
                <c:pt idx="247">
                  <c:v>548852.15336711111</c:v>
                </c:pt>
                <c:pt idx="248">
                  <c:v>555909.41874038731</c:v>
                </c:pt>
                <c:pt idx="249">
                  <c:v>563243.80746603734</c:v>
                </c:pt>
                <c:pt idx="250">
                  <c:v>568437.7870475715</c:v>
                </c:pt>
                <c:pt idx="251">
                  <c:v>570340.65275774698</c:v>
                </c:pt>
                <c:pt idx="252">
                  <c:v>568161.27078824316</c:v>
                </c:pt>
                <c:pt idx="253">
                  <c:v>563126.84118652903</c:v>
                </c:pt>
                <c:pt idx="254">
                  <c:v>555541.16190014163</c:v>
                </c:pt>
                <c:pt idx="255">
                  <c:v>548073.44885247422</c:v>
                </c:pt>
                <c:pt idx="256">
                  <c:v>542265.85096372257</c:v>
                </c:pt>
                <c:pt idx="257">
                  <c:v>539953.54322139709</c:v>
                </c:pt>
                <c:pt idx="258">
                  <c:v>541582.23725353437</c:v>
                </c:pt>
                <c:pt idx="259">
                  <c:v>546791.47446901759</c:v>
                </c:pt>
                <c:pt idx="260">
                  <c:v>553839.93767362204</c:v>
                </c:pt>
                <c:pt idx="261">
                  <c:v>561182.51571003674</c:v>
                </c:pt>
                <c:pt idx="262">
                  <c:v>566399.02604535024</c:v>
                </c:pt>
                <c:pt idx="263">
                  <c:v>568333.97217413713</c:v>
                </c:pt>
                <c:pt idx="264">
                  <c:v>566186.78387647169</c:v>
                </c:pt>
                <c:pt idx="265">
                  <c:v>561174.05340008542</c:v>
                </c:pt>
                <c:pt idx="266">
                  <c:v>553598.08135667583</c:v>
                </c:pt>
                <c:pt idx="267">
                  <c:v>546123.04387707543</c:v>
                </c:pt>
                <c:pt idx="268">
                  <c:v>540292.64762133558</c:v>
                </c:pt>
                <c:pt idx="269">
                  <c:v>537949.44506020076</c:v>
                </c:pt>
                <c:pt idx="270">
                  <c:v>539545.71844602714</c:v>
                </c:pt>
                <c:pt idx="271">
                  <c:v>544730.93453690934</c:v>
                </c:pt>
                <c:pt idx="272">
                  <c:v>551770.4621603851</c:v>
                </c:pt>
                <c:pt idx="273">
                  <c:v>559121.09055373829</c:v>
                </c:pt>
                <c:pt idx="274">
                  <c:v>564360.03211267793</c:v>
                </c:pt>
                <c:pt idx="275">
                  <c:v>566327.01972139243</c:v>
                </c:pt>
                <c:pt idx="276">
                  <c:v>564212.06165670464</c:v>
                </c:pt>
                <c:pt idx="277">
                  <c:v>559001.3966824495</c:v>
                </c:pt>
                <c:pt idx="278">
                  <c:v>551396.71452818671</c:v>
                </c:pt>
                <c:pt idx="279">
                  <c:v>543944.05540706229</c:v>
                </c:pt>
                <c:pt idx="280">
                  <c:v>538182.36661195545</c:v>
                </c:pt>
                <c:pt idx="281">
                  <c:v>535931.96708525508</c:v>
                </c:pt>
                <c:pt idx="282">
                  <c:v>537625.40198751714</c:v>
                </c:pt>
                <c:pt idx="283">
                  <c:v>542882.38251787564</c:v>
                </c:pt>
                <c:pt idx="284">
                  <c:v>549948.31648456806</c:v>
                </c:pt>
                <c:pt idx="285">
                  <c:v>557274.37709709012</c:v>
                </c:pt>
                <c:pt idx="286">
                  <c:v>562445.72681140178</c:v>
                </c:pt>
                <c:pt idx="287">
                  <c:v>564316.47375761508</c:v>
                </c:pt>
                <c:pt idx="288">
                  <c:v>562104.93527284067</c:v>
                </c:pt>
                <c:pt idx="289">
                  <c:v>557048.89681197901</c:v>
                </c:pt>
                <c:pt idx="290">
                  <c:v>549453.64742964017</c:v>
                </c:pt>
                <c:pt idx="291">
                  <c:v>541993.39388078626</c:v>
                </c:pt>
                <c:pt idx="292">
                  <c:v>536208.69862010854</c:v>
                </c:pt>
                <c:pt idx="293">
                  <c:v>533927.32541330776</c:v>
                </c:pt>
                <c:pt idx="294">
                  <c:v>535588.40681726031</c:v>
                </c:pt>
                <c:pt idx="295">
                  <c:v>540821.565660047</c:v>
                </c:pt>
                <c:pt idx="296">
                  <c:v>547878.83103332308</c:v>
                </c:pt>
                <c:pt idx="297">
                  <c:v>555213.21975897311</c:v>
                </c:pt>
                <c:pt idx="298">
                  <c:v>560407.1993405075</c:v>
                </c:pt>
                <c:pt idx="299">
                  <c:v>562310.06505068275</c:v>
                </c:pt>
                <c:pt idx="300">
                  <c:v>560130.68308117893</c:v>
                </c:pt>
                <c:pt idx="301">
                  <c:v>555096.25347946491</c:v>
                </c:pt>
                <c:pt idx="302">
                  <c:v>547510.57419307751</c:v>
                </c:pt>
                <c:pt idx="303">
                  <c:v>540042.86114540999</c:v>
                </c:pt>
                <c:pt idx="304">
                  <c:v>534235.26325665857</c:v>
                </c:pt>
                <c:pt idx="305">
                  <c:v>531922.95551433286</c:v>
                </c:pt>
                <c:pt idx="306">
                  <c:v>533551.64954647014</c:v>
                </c:pt>
                <c:pt idx="307">
                  <c:v>538760.88676195336</c:v>
                </c:pt>
                <c:pt idx="308">
                  <c:v>545809.34996655781</c:v>
                </c:pt>
                <c:pt idx="309">
                  <c:v>553151.92800297251</c:v>
                </c:pt>
                <c:pt idx="310">
                  <c:v>558368.43833828601</c:v>
                </c:pt>
                <c:pt idx="311">
                  <c:v>560303.38446707302</c:v>
                </c:pt>
                <c:pt idx="312">
                  <c:v>558156.19616940757</c:v>
                </c:pt>
                <c:pt idx="313">
                  <c:v>553143.46569302131</c:v>
                </c:pt>
                <c:pt idx="314">
                  <c:v>545567.4936496116</c:v>
                </c:pt>
                <c:pt idx="315">
                  <c:v>538092.45617001131</c:v>
                </c:pt>
                <c:pt idx="316">
                  <c:v>532262.05991427146</c:v>
                </c:pt>
                <c:pt idx="317">
                  <c:v>529918.85735313653</c:v>
                </c:pt>
                <c:pt idx="318">
                  <c:v>531515.13073896291</c:v>
                </c:pt>
                <c:pt idx="319">
                  <c:v>536700.3468298451</c:v>
                </c:pt>
                <c:pt idx="320">
                  <c:v>543739.87445332087</c:v>
                </c:pt>
                <c:pt idx="321">
                  <c:v>551090.50284667406</c:v>
                </c:pt>
                <c:pt idx="322">
                  <c:v>556329.4444056137</c:v>
                </c:pt>
                <c:pt idx="323">
                  <c:v>558296.43201432831</c:v>
                </c:pt>
                <c:pt idx="324">
                  <c:v>556181.47394964041</c:v>
                </c:pt>
                <c:pt idx="325">
                  <c:v>550970.80897538562</c:v>
                </c:pt>
                <c:pt idx="326">
                  <c:v>543366.1268211226</c:v>
                </c:pt>
                <c:pt idx="327">
                  <c:v>535913.46769999817</c:v>
                </c:pt>
                <c:pt idx="328">
                  <c:v>530151.77890489134</c:v>
                </c:pt>
                <c:pt idx="329">
                  <c:v>527901.37937819096</c:v>
                </c:pt>
                <c:pt idx="330">
                  <c:v>529594.81428045291</c:v>
                </c:pt>
                <c:pt idx="331">
                  <c:v>534851.79481081141</c:v>
                </c:pt>
                <c:pt idx="332">
                  <c:v>541917.72877750406</c:v>
                </c:pt>
                <c:pt idx="333">
                  <c:v>549243.78939002589</c:v>
                </c:pt>
                <c:pt idx="334">
                  <c:v>554415.13910433766</c:v>
                </c:pt>
                <c:pt idx="335">
                  <c:v>556285.88605055085</c:v>
                </c:pt>
                <c:pt idx="336">
                  <c:v>554074.34756577667</c:v>
                </c:pt>
                <c:pt idx="337">
                  <c:v>549018.30910491489</c:v>
                </c:pt>
                <c:pt idx="338">
                  <c:v>541423.05972257594</c:v>
                </c:pt>
                <c:pt idx="339">
                  <c:v>533962.80617372214</c:v>
                </c:pt>
                <c:pt idx="340">
                  <c:v>528178.11091304442</c:v>
                </c:pt>
                <c:pt idx="341">
                  <c:v>525896.73770624364</c:v>
                </c:pt>
                <c:pt idx="342">
                  <c:v>527557.8191101962</c:v>
                </c:pt>
                <c:pt idx="343">
                  <c:v>532790.97795298276</c:v>
                </c:pt>
                <c:pt idx="344">
                  <c:v>539848.24332625896</c:v>
                </c:pt>
                <c:pt idx="345">
                  <c:v>547182.63205190899</c:v>
                </c:pt>
                <c:pt idx="346">
                  <c:v>552376.61163344327</c:v>
                </c:pt>
                <c:pt idx="347">
                  <c:v>554279.47734361864</c:v>
                </c:pt>
                <c:pt idx="348">
                  <c:v>552100.09537411481</c:v>
                </c:pt>
                <c:pt idx="349">
                  <c:v>547065.6657724008</c:v>
                </c:pt>
                <c:pt idx="350">
                  <c:v>539479.98648601328</c:v>
                </c:pt>
                <c:pt idx="351">
                  <c:v>532012.27343834587</c:v>
                </c:pt>
                <c:pt idx="352">
                  <c:v>526204.67554959434</c:v>
                </c:pt>
                <c:pt idx="353">
                  <c:v>523892.36780726881</c:v>
                </c:pt>
                <c:pt idx="354">
                  <c:v>525521.06183940603</c:v>
                </c:pt>
                <c:pt idx="355">
                  <c:v>530730.29905488924</c:v>
                </c:pt>
                <c:pt idx="356">
                  <c:v>537778.7622594937</c:v>
                </c:pt>
                <c:pt idx="357">
                  <c:v>545121.34029590839</c:v>
                </c:pt>
                <c:pt idx="358">
                  <c:v>550337.8506312219</c:v>
                </c:pt>
                <c:pt idx="359">
                  <c:v>552272.79676000879</c:v>
                </c:pt>
                <c:pt idx="360">
                  <c:v>550125.60846234334</c:v>
                </c:pt>
                <c:pt idx="361">
                  <c:v>545112.87798595708</c:v>
                </c:pt>
                <c:pt idx="362">
                  <c:v>537536.90594254748</c:v>
                </c:pt>
                <c:pt idx="363">
                  <c:v>530061.8684629472</c:v>
                </c:pt>
                <c:pt idx="364">
                  <c:v>524231.47220720717</c:v>
                </c:pt>
                <c:pt idx="365">
                  <c:v>521888.26964607241</c:v>
                </c:pt>
                <c:pt idx="366">
                  <c:v>523484.54303189879</c:v>
                </c:pt>
                <c:pt idx="367">
                  <c:v>528669.75912278099</c:v>
                </c:pt>
                <c:pt idx="368">
                  <c:v>535709.28674625675</c:v>
                </c:pt>
                <c:pt idx="369">
                  <c:v>543059.91513960995</c:v>
                </c:pt>
                <c:pt idx="370">
                  <c:v>548298.85669854959</c:v>
                </c:pt>
                <c:pt idx="371">
                  <c:v>550265.84430726408</c:v>
                </c:pt>
                <c:pt idx="372">
                  <c:v>548150.88624257629</c:v>
                </c:pt>
                <c:pt idx="373">
                  <c:v>542940.22126832115</c:v>
                </c:pt>
                <c:pt idx="374">
                  <c:v>535335.53911405848</c:v>
                </c:pt>
                <c:pt idx="375">
                  <c:v>527882.87999293394</c:v>
                </c:pt>
                <c:pt idx="376">
                  <c:v>522121.19119782723</c:v>
                </c:pt>
                <c:pt idx="377">
                  <c:v>519870.79167112673</c:v>
                </c:pt>
                <c:pt idx="378">
                  <c:v>521564.22657338873</c:v>
                </c:pt>
                <c:pt idx="379">
                  <c:v>526821.20710374729</c:v>
                </c:pt>
                <c:pt idx="380">
                  <c:v>533887.14107043983</c:v>
                </c:pt>
                <c:pt idx="381">
                  <c:v>541213.20168296201</c:v>
                </c:pt>
                <c:pt idx="382">
                  <c:v>546384.55139727332</c:v>
                </c:pt>
                <c:pt idx="383">
                  <c:v>548255.29834348673</c:v>
                </c:pt>
                <c:pt idx="384">
                  <c:v>546043.7598587122</c:v>
                </c:pt>
                <c:pt idx="385">
                  <c:v>540987.72139785078</c:v>
                </c:pt>
                <c:pt idx="386">
                  <c:v>533392.47201551148</c:v>
                </c:pt>
                <c:pt idx="387">
                  <c:v>525932.21846665768</c:v>
                </c:pt>
                <c:pt idx="388">
                  <c:v>520147.52320598019</c:v>
                </c:pt>
                <c:pt idx="389">
                  <c:v>517866.14999917941</c:v>
                </c:pt>
                <c:pt idx="390">
                  <c:v>519527.23140313185</c:v>
                </c:pt>
                <c:pt idx="391">
                  <c:v>524760.39024591865</c:v>
                </c:pt>
                <c:pt idx="392">
                  <c:v>531817.65561919473</c:v>
                </c:pt>
                <c:pt idx="393">
                  <c:v>539152.04434484453</c:v>
                </c:pt>
                <c:pt idx="394">
                  <c:v>544346.02392637893</c:v>
                </c:pt>
                <c:pt idx="395">
                  <c:v>546248.88963655441</c:v>
                </c:pt>
                <c:pt idx="396">
                  <c:v>544069.50766705093</c:v>
                </c:pt>
                <c:pt idx="397">
                  <c:v>539035.07806533657</c:v>
                </c:pt>
                <c:pt idx="398">
                  <c:v>531449.3987789487</c:v>
                </c:pt>
                <c:pt idx="399">
                  <c:v>523981.68573128205</c:v>
                </c:pt>
                <c:pt idx="400">
                  <c:v>518174.08784253016</c:v>
                </c:pt>
                <c:pt idx="401">
                  <c:v>515861.78010020452</c:v>
                </c:pt>
                <c:pt idx="402">
                  <c:v>517490.47413234162</c:v>
                </c:pt>
                <c:pt idx="403">
                  <c:v>522699.71134782501</c:v>
                </c:pt>
                <c:pt idx="404">
                  <c:v>529748.17455242947</c:v>
                </c:pt>
                <c:pt idx="405">
                  <c:v>537090.75258884393</c:v>
                </c:pt>
                <c:pt idx="406">
                  <c:v>542307.26292415767</c:v>
                </c:pt>
                <c:pt idx="407">
                  <c:v>544242.20905294467</c:v>
                </c:pt>
                <c:pt idx="408">
                  <c:v>542095.02075527923</c:v>
                </c:pt>
                <c:pt idx="409">
                  <c:v>537082.29027889296</c:v>
                </c:pt>
                <c:pt idx="410">
                  <c:v>529506.31823548384</c:v>
                </c:pt>
                <c:pt idx="411">
                  <c:v>522031.28075588297</c:v>
                </c:pt>
                <c:pt idx="412">
                  <c:v>516200.88450014312</c:v>
                </c:pt>
                <c:pt idx="413">
                  <c:v>513857.68193900818</c:v>
                </c:pt>
                <c:pt idx="414">
                  <c:v>515453.95532483456</c:v>
                </c:pt>
                <c:pt idx="415">
                  <c:v>520639.17141571722</c:v>
                </c:pt>
                <c:pt idx="416">
                  <c:v>527678.69903919287</c:v>
                </c:pt>
                <c:pt idx="417">
                  <c:v>535029.32743254572</c:v>
                </c:pt>
                <c:pt idx="418">
                  <c:v>540268.26899148535</c:v>
                </c:pt>
                <c:pt idx="419">
                  <c:v>542235.25660019997</c:v>
                </c:pt>
                <c:pt idx="420">
                  <c:v>540120.29853551218</c:v>
                </c:pt>
                <c:pt idx="421">
                  <c:v>534909.63356125727</c:v>
                </c:pt>
                <c:pt idx="422">
                  <c:v>527304.95140699425</c:v>
                </c:pt>
                <c:pt idx="423">
                  <c:v>519852.29228586948</c:v>
                </c:pt>
                <c:pt idx="424">
                  <c:v>514090.60349076294</c:v>
                </c:pt>
                <c:pt idx="425">
                  <c:v>511840.20396406262</c:v>
                </c:pt>
                <c:pt idx="426">
                  <c:v>513533.63886632479</c:v>
                </c:pt>
                <c:pt idx="427">
                  <c:v>518790.61939668306</c:v>
                </c:pt>
                <c:pt idx="428">
                  <c:v>525856.55336337571</c:v>
                </c:pt>
                <c:pt idx="429">
                  <c:v>533182.6139758979</c:v>
                </c:pt>
                <c:pt idx="430">
                  <c:v>538353.96369020909</c:v>
                </c:pt>
                <c:pt idx="431">
                  <c:v>540224.7106364225</c:v>
                </c:pt>
                <c:pt idx="432">
                  <c:v>538013.17215164797</c:v>
                </c:pt>
                <c:pt idx="433">
                  <c:v>532957.13369078655</c:v>
                </c:pt>
                <c:pt idx="434">
                  <c:v>525361.88430844736</c:v>
                </c:pt>
                <c:pt idx="435">
                  <c:v>517901.63075959357</c:v>
                </c:pt>
                <c:pt idx="436">
                  <c:v>512116.93549891608</c:v>
                </c:pt>
                <c:pt idx="437">
                  <c:v>509835.5622921153</c:v>
                </c:pt>
                <c:pt idx="438">
                  <c:v>511496.64369606762</c:v>
                </c:pt>
                <c:pt idx="439">
                  <c:v>516729.80253885448</c:v>
                </c:pt>
                <c:pt idx="440">
                  <c:v>523787.06791213062</c:v>
                </c:pt>
                <c:pt idx="441">
                  <c:v>531121.4566377803</c:v>
                </c:pt>
                <c:pt idx="442">
                  <c:v>536315.43621931493</c:v>
                </c:pt>
                <c:pt idx="443">
                  <c:v>538218.30192949029</c:v>
                </c:pt>
                <c:pt idx="444">
                  <c:v>536038.91995998682</c:v>
                </c:pt>
                <c:pt idx="445">
                  <c:v>531004.49035827245</c:v>
                </c:pt>
                <c:pt idx="446">
                  <c:v>523418.81107188464</c:v>
                </c:pt>
                <c:pt idx="447">
                  <c:v>515951.09802421794</c:v>
                </c:pt>
                <c:pt idx="448">
                  <c:v>510143.50013546593</c:v>
                </c:pt>
                <c:pt idx="449">
                  <c:v>507831.19239314046</c:v>
                </c:pt>
                <c:pt idx="450">
                  <c:v>509459.88642527739</c:v>
                </c:pt>
                <c:pt idx="451">
                  <c:v>514669.1236407609</c:v>
                </c:pt>
                <c:pt idx="452">
                  <c:v>521717.58684536535</c:v>
                </c:pt>
                <c:pt idx="453">
                  <c:v>529060.1648817797</c:v>
                </c:pt>
                <c:pt idx="454">
                  <c:v>534276.67521709355</c:v>
                </c:pt>
                <c:pt idx="455">
                  <c:v>536211.62134588044</c:v>
                </c:pt>
                <c:pt idx="456">
                  <c:v>534064.43304821511</c:v>
                </c:pt>
                <c:pt idx="457">
                  <c:v>529051.70257182885</c:v>
                </c:pt>
                <c:pt idx="458">
                  <c:v>521475.73052841955</c:v>
                </c:pt>
                <c:pt idx="459">
                  <c:v>514000.69304881885</c:v>
                </c:pt>
                <c:pt idx="460">
                  <c:v>508170.296793079</c:v>
                </c:pt>
                <c:pt idx="461">
                  <c:v>505827.09423194407</c:v>
                </c:pt>
                <c:pt idx="462">
                  <c:v>507423.36761777045</c:v>
                </c:pt>
                <c:pt idx="463">
                  <c:v>512608.58370865299</c:v>
                </c:pt>
                <c:pt idx="464">
                  <c:v>519648.11133212881</c:v>
                </c:pt>
                <c:pt idx="465">
                  <c:v>526998.7397254816</c:v>
                </c:pt>
                <c:pt idx="466">
                  <c:v>532237.68128442124</c:v>
                </c:pt>
                <c:pt idx="467">
                  <c:v>534204.66889313573</c:v>
                </c:pt>
                <c:pt idx="468">
                  <c:v>532089.71082844795</c:v>
                </c:pt>
                <c:pt idx="469">
                  <c:v>526879.04585419316</c:v>
                </c:pt>
                <c:pt idx="470">
                  <c:v>519274.36369993014</c:v>
                </c:pt>
                <c:pt idx="471">
                  <c:v>511821.70457880537</c:v>
                </c:pt>
                <c:pt idx="472">
                  <c:v>506060.01578369888</c:v>
                </c:pt>
                <c:pt idx="473">
                  <c:v>503809.6162569985</c:v>
                </c:pt>
                <c:pt idx="474">
                  <c:v>505503.05115926056</c:v>
                </c:pt>
                <c:pt idx="475">
                  <c:v>510760.03168961895</c:v>
                </c:pt>
                <c:pt idx="476">
                  <c:v>517825.96565631143</c:v>
                </c:pt>
                <c:pt idx="477">
                  <c:v>525152.02626883367</c:v>
                </c:pt>
                <c:pt idx="478">
                  <c:v>530323.37598314497</c:v>
                </c:pt>
                <c:pt idx="479">
                  <c:v>532194.12292935839</c:v>
                </c:pt>
                <c:pt idx="480">
                  <c:v>529982.58444458386</c:v>
                </c:pt>
                <c:pt idx="481">
                  <c:v>524926.54598372243</c:v>
                </c:pt>
                <c:pt idx="482">
                  <c:v>517331.29660138307</c:v>
                </c:pt>
                <c:pt idx="483">
                  <c:v>509871.04305252945</c:v>
                </c:pt>
                <c:pt idx="484">
                  <c:v>504086.34779185196</c:v>
                </c:pt>
                <c:pt idx="485">
                  <c:v>501804.97458505107</c:v>
                </c:pt>
                <c:pt idx="486">
                  <c:v>503466.05598900351</c:v>
                </c:pt>
                <c:pt idx="487">
                  <c:v>508699.21483179065</c:v>
                </c:pt>
                <c:pt idx="488">
                  <c:v>515756.48020506598</c:v>
                </c:pt>
                <c:pt idx="489">
                  <c:v>523090.86893071642</c:v>
                </c:pt>
                <c:pt idx="490">
                  <c:v>528284.84851225046</c:v>
                </c:pt>
                <c:pt idx="491">
                  <c:v>530187.71422242618</c:v>
                </c:pt>
                <c:pt idx="492">
                  <c:v>528008.33225292258</c:v>
                </c:pt>
                <c:pt idx="493">
                  <c:v>522973.90265120863</c:v>
                </c:pt>
                <c:pt idx="494">
                  <c:v>515388.22336482082</c:v>
                </c:pt>
                <c:pt idx="495">
                  <c:v>507920.51031715382</c:v>
                </c:pt>
                <c:pt idx="496">
                  <c:v>502112.91242840182</c:v>
                </c:pt>
                <c:pt idx="497">
                  <c:v>499800.60468607617</c:v>
                </c:pt>
                <c:pt idx="498">
                  <c:v>501429.29871821328</c:v>
                </c:pt>
                <c:pt idx="499">
                  <c:v>506638.53593369666</c:v>
                </c:pt>
                <c:pt idx="500">
                  <c:v>513686.99913830066</c:v>
                </c:pt>
                <c:pt idx="501">
                  <c:v>521029.57717471581</c:v>
                </c:pt>
                <c:pt idx="502">
                  <c:v>526246.0875100292</c:v>
                </c:pt>
                <c:pt idx="503">
                  <c:v>528181.03363881633</c:v>
                </c:pt>
                <c:pt idx="504">
                  <c:v>526033.84534115088</c:v>
                </c:pt>
                <c:pt idx="505">
                  <c:v>521021.11486476503</c:v>
                </c:pt>
                <c:pt idx="506">
                  <c:v>525084</c:v>
                </c:pt>
                <c:pt idx="507">
                  <c:v>519890.00000000006</c:v>
                </c:pt>
                <c:pt idx="508">
                  <c:v>478828</c:v>
                </c:pt>
                <c:pt idx="509">
                  <c:v>474809.99999999994</c:v>
                </c:pt>
                <c:pt idx="510">
                  <c:v>474417.99999999994</c:v>
                </c:pt>
                <c:pt idx="511">
                  <c:v>495781.99999999994</c:v>
                </c:pt>
                <c:pt idx="512">
                  <c:v>518909.99999999994</c:v>
                </c:pt>
                <c:pt idx="513">
                  <c:v>525671.99999999988</c:v>
                </c:pt>
                <c:pt idx="514">
                  <c:v>526749.99999999988</c:v>
                </c:pt>
                <c:pt idx="515">
                  <c:v>526946</c:v>
                </c:pt>
                <c:pt idx="516">
                  <c:v>523809.99999999994</c:v>
                </c:pt>
                <c:pt idx="517">
                  <c:v>522830</c:v>
                </c:pt>
                <c:pt idx="518">
                  <c:v>527043.99999999988</c:v>
                </c:pt>
                <c:pt idx="519">
                  <c:v>525280</c:v>
                </c:pt>
                <c:pt idx="520">
                  <c:v>500486</c:v>
                </c:pt>
                <c:pt idx="521">
                  <c:v>496174</c:v>
                </c:pt>
                <c:pt idx="522">
                  <c:v>510481.99999999994</c:v>
                </c:pt>
                <c:pt idx="523">
                  <c:v>520086</c:v>
                </c:pt>
                <c:pt idx="524">
                  <c:v>530180</c:v>
                </c:pt>
                <c:pt idx="525">
                  <c:v>529298</c:v>
                </c:pt>
                <c:pt idx="526">
                  <c:v>527632</c:v>
                </c:pt>
                <c:pt idx="527">
                  <c:v>526848</c:v>
                </c:pt>
                <c:pt idx="528">
                  <c:v>526848</c:v>
                </c:pt>
                <c:pt idx="529">
                  <c:v>528710</c:v>
                </c:pt>
                <c:pt idx="530">
                  <c:v>528514</c:v>
                </c:pt>
                <c:pt idx="531">
                  <c:v>529199.99999999988</c:v>
                </c:pt>
                <c:pt idx="532">
                  <c:v>506855.99999999994</c:v>
                </c:pt>
                <c:pt idx="533">
                  <c:v>505386</c:v>
                </c:pt>
                <c:pt idx="534">
                  <c:v>510187.99999999994</c:v>
                </c:pt>
                <c:pt idx="535">
                  <c:v>510481.99999999994</c:v>
                </c:pt>
                <c:pt idx="536">
                  <c:v>525966</c:v>
                </c:pt>
                <c:pt idx="537">
                  <c:v>530277.99999999988</c:v>
                </c:pt>
                <c:pt idx="538">
                  <c:v>528808</c:v>
                </c:pt>
                <c:pt idx="539">
                  <c:v>527534</c:v>
                </c:pt>
                <c:pt idx="540">
                  <c:v>526358</c:v>
                </c:pt>
                <c:pt idx="541">
                  <c:v>528024</c:v>
                </c:pt>
                <c:pt idx="542">
                  <c:v>527926</c:v>
                </c:pt>
                <c:pt idx="543">
                  <c:v>525280</c:v>
                </c:pt>
                <c:pt idx="544">
                  <c:v>487256</c:v>
                </c:pt>
                <c:pt idx="545">
                  <c:v>481180</c:v>
                </c:pt>
                <c:pt idx="546">
                  <c:v>465009.99999999994</c:v>
                </c:pt>
                <c:pt idx="547">
                  <c:v>486962</c:v>
                </c:pt>
                <c:pt idx="548">
                  <c:v>521653.99999999994</c:v>
                </c:pt>
                <c:pt idx="549">
                  <c:v>529493.99999999988</c:v>
                </c:pt>
                <c:pt idx="550">
                  <c:v>533805.99999999988</c:v>
                </c:pt>
                <c:pt idx="551">
                  <c:v>532434</c:v>
                </c:pt>
                <c:pt idx="552">
                  <c:v>529690</c:v>
                </c:pt>
                <c:pt idx="553">
                  <c:v>528220</c:v>
                </c:pt>
                <c:pt idx="554">
                  <c:v>530670</c:v>
                </c:pt>
                <c:pt idx="555">
                  <c:v>523712.00000000006</c:v>
                </c:pt>
                <c:pt idx="556">
                  <c:v>489902</c:v>
                </c:pt>
                <c:pt idx="557">
                  <c:v>490980</c:v>
                </c:pt>
                <c:pt idx="558">
                  <c:v>492058</c:v>
                </c:pt>
                <c:pt idx="559">
                  <c:v>513911.99999999988</c:v>
                </c:pt>
                <c:pt idx="560">
                  <c:v>532140</c:v>
                </c:pt>
                <c:pt idx="561">
                  <c:v>535668</c:v>
                </c:pt>
                <c:pt idx="562">
                  <c:v>534198</c:v>
                </c:pt>
                <c:pt idx="563">
                  <c:v>533316</c:v>
                </c:pt>
                <c:pt idx="564">
                  <c:v>531355.99999999988</c:v>
                </c:pt>
                <c:pt idx="565">
                  <c:v>526554</c:v>
                </c:pt>
                <c:pt idx="566">
                  <c:v>529592</c:v>
                </c:pt>
                <c:pt idx="567">
                  <c:v>524593.99999999988</c:v>
                </c:pt>
                <c:pt idx="568">
                  <c:v>497546.00000000006</c:v>
                </c:pt>
                <c:pt idx="569">
                  <c:v>497840.00000000006</c:v>
                </c:pt>
                <c:pt idx="570">
                  <c:v>485590</c:v>
                </c:pt>
                <c:pt idx="571">
                  <c:v>482552</c:v>
                </c:pt>
                <c:pt idx="572">
                  <c:v>514303.99999999994</c:v>
                </c:pt>
                <c:pt idx="573">
                  <c:v>526064</c:v>
                </c:pt>
                <c:pt idx="574">
                  <c:v>528514</c:v>
                </c:pt>
                <c:pt idx="575">
                  <c:v>528808</c:v>
                </c:pt>
                <c:pt idx="576">
                  <c:v>528808</c:v>
                </c:pt>
                <c:pt idx="577">
                  <c:v>526162</c:v>
                </c:pt>
                <c:pt idx="578">
                  <c:v>523908</c:v>
                </c:pt>
                <c:pt idx="579">
                  <c:v>515970</c:v>
                </c:pt>
                <c:pt idx="580">
                  <c:v>483630</c:v>
                </c:pt>
                <c:pt idx="581">
                  <c:v>501074</c:v>
                </c:pt>
                <c:pt idx="582">
                  <c:v>511559.99999999994</c:v>
                </c:pt>
                <c:pt idx="583">
                  <c:v>521262.00000000006</c:v>
                </c:pt>
                <c:pt idx="584">
                  <c:v>528318</c:v>
                </c:pt>
                <c:pt idx="585">
                  <c:v>530571.99999999988</c:v>
                </c:pt>
                <c:pt idx="586">
                  <c:v>530474</c:v>
                </c:pt>
                <c:pt idx="587">
                  <c:v>529199.99999999988</c:v>
                </c:pt>
                <c:pt idx="588">
                  <c:v>525182</c:v>
                </c:pt>
                <c:pt idx="589">
                  <c:v>522536</c:v>
                </c:pt>
                <c:pt idx="590">
                  <c:v>521849.99999999994</c:v>
                </c:pt>
                <c:pt idx="591">
                  <c:v>515774</c:v>
                </c:pt>
                <c:pt idx="592">
                  <c:v>482258</c:v>
                </c:pt>
                <c:pt idx="593">
                  <c:v>478926</c:v>
                </c:pt>
                <c:pt idx="594">
                  <c:v>463736</c:v>
                </c:pt>
                <c:pt idx="595">
                  <c:v>490195.99999999994</c:v>
                </c:pt>
                <c:pt idx="596">
                  <c:v>518126</c:v>
                </c:pt>
                <c:pt idx="597">
                  <c:v>518027.99999999994</c:v>
                </c:pt>
                <c:pt idx="598">
                  <c:v>517440.00000000006</c:v>
                </c:pt>
                <c:pt idx="599">
                  <c:v>517636</c:v>
                </c:pt>
                <c:pt idx="600">
                  <c:v>517048</c:v>
                </c:pt>
                <c:pt idx="601">
                  <c:v>521458</c:v>
                </c:pt>
                <c:pt idx="602">
                  <c:v>526554</c:v>
                </c:pt>
                <c:pt idx="603">
                  <c:v>521752</c:v>
                </c:pt>
                <c:pt idx="604">
                  <c:v>501465.99999999994</c:v>
                </c:pt>
                <c:pt idx="605">
                  <c:v>509893.99999999994</c:v>
                </c:pt>
                <c:pt idx="606">
                  <c:v>489509.99999999994</c:v>
                </c:pt>
                <c:pt idx="607">
                  <c:v>496664</c:v>
                </c:pt>
                <c:pt idx="608">
                  <c:v>519203.99999999994</c:v>
                </c:pt>
                <c:pt idx="609">
                  <c:v>523908</c:v>
                </c:pt>
                <c:pt idx="610">
                  <c:v>524299.99999999988</c:v>
                </c:pt>
                <c:pt idx="611">
                  <c:v>521017</c:v>
                </c:pt>
                <c:pt idx="612">
                  <c:v>517734.00000000006</c:v>
                </c:pt>
                <c:pt idx="613">
                  <c:v>515480</c:v>
                </c:pt>
                <c:pt idx="614">
                  <c:v>517930</c:v>
                </c:pt>
                <c:pt idx="615">
                  <c:v>514598</c:v>
                </c:pt>
                <c:pt idx="616">
                  <c:v>474026</c:v>
                </c:pt>
                <c:pt idx="617">
                  <c:v>480395.99999999994</c:v>
                </c:pt>
                <c:pt idx="618">
                  <c:v>458150</c:v>
                </c:pt>
                <c:pt idx="619">
                  <c:v>480886</c:v>
                </c:pt>
                <c:pt idx="620">
                  <c:v>515480</c:v>
                </c:pt>
                <c:pt idx="621">
                  <c:v>525574</c:v>
                </c:pt>
                <c:pt idx="622">
                  <c:v>528220</c:v>
                </c:pt>
                <c:pt idx="623">
                  <c:v>529690</c:v>
                </c:pt>
                <c:pt idx="624">
                  <c:v>527827.99999999988</c:v>
                </c:pt>
                <c:pt idx="625">
                  <c:v>524986</c:v>
                </c:pt>
                <c:pt idx="626">
                  <c:v>526554</c:v>
                </c:pt>
                <c:pt idx="627">
                  <c:v>518615.99999999994</c:v>
                </c:pt>
                <c:pt idx="628">
                  <c:v>497742</c:v>
                </c:pt>
                <c:pt idx="629">
                  <c:v>483924</c:v>
                </c:pt>
                <c:pt idx="630">
                  <c:v>485884</c:v>
                </c:pt>
                <c:pt idx="631">
                  <c:v>506464</c:v>
                </c:pt>
                <c:pt idx="632">
                  <c:v>524299.99999999988</c:v>
                </c:pt>
                <c:pt idx="633">
                  <c:v>527338</c:v>
                </c:pt>
                <c:pt idx="634">
                  <c:v>531160</c:v>
                </c:pt>
                <c:pt idx="635">
                  <c:v>533120</c:v>
                </c:pt>
                <c:pt idx="636">
                  <c:v>534002</c:v>
                </c:pt>
                <c:pt idx="637">
                  <c:v>536843.99999999988</c:v>
                </c:pt>
                <c:pt idx="638">
                  <c:v>537921.99999999988</c:v>
                </c:pt>
                <c:pt idx="639">
                  <c:v>527043.99999999988</c:v>
                </c:pt>
                <c:pt idx="640">
                  <c:v>507640.00000000006</c:v>
                </c:pt>
                <c:pt idx="641">
                  <c:v>503524</c:v>
                </c:pt>
                <c:pt idx="642">
                  <c:v>510776</c:v>
                </c:pt>
                <c:pt idx="643">
                  <c:v>527240</c:v>
                </c:pt>
                <c:pt idx="644">
                  <c:v>537921.99999999988</c:v>
                </c:pt>
                <c:pt idx="645">
                  <c:v>537921.99999999988</c:v>
                </c:pt>
                <c:pt idx="646">
                  <c:v>536648</c:v>
                </c:pt>
                <c:pt idx="647">
                  <c:v>535374</c:v>
                </c:pt>
                <c:pt idx="648">
                  <c:v>533512</c:v>
                </c:pt>
                <c:pt idx="649">
                  <c:v>533120</c:v>
                </c:pt>
                <c:pt idx="650">
                  <c:v>536452</c:v>
                </c:pt>
                <c:pt idx="651">
                  <c:v>527827.99999999988</c:v>
                </c:pt>
                <c:pt idx="652">
                  <c:v>489902</c:v>
                </c:pt>
                <c:pt idx="653">
                  <c:v>508620</c:v>
                </c:pt>
                <c:pt idx="654">
                  <c:v>499211.99999999988</c:v>
                </c:pt>
                <c:pt idx="655">
                  <c:v>519596.00000000006</c:v>
                </c:pt>
                <c:pt idx="656">
                  <c:v>530277.99999999988</c:v>
                </c:pt>
                <c:pt idx="657">
                  <c:v>535177.99999999988</c:v>
                </c:pt>
                <c:pt idx="658">
                  <c:v>535177.99999999988</c:v>
                </c:pt>
                <c:pt idx="659">
                  <c:v>535276</c:v>
                </c:pt>
                <c:pt idx="660">
                  <c:v>534099.99999999988</c:v>
                </c:pt>
                <c:pt idx="661">
                  <c:v>532336</c:v>
                </c:pt>
                <c:pt idx="662">
                  <c:v>533414</c:v>
                </c:pt>
                <c:pt idx="663">
                  <c:v>524103.99999999994</c:v>
                </c:pt>
                <c:pt idx="664">
                  <c:v>499505.99999999994</c:v>
                </c:pt>
                <c:pt idx="665">
                  <c:v>504896.00000000006</c:v>
                </c:pt>
                <c:pt idx="666">
                  <c:v>497840.00000000006</c:v>
                </c:pt>
                <c:pt idx="667">
                  <c:v>514793.99999999994</c:v>
                </c:pt>
                <c:pt idx="668">
                  <c:v>533414</c:v>
                </c:pt>
                <c:pt idx="669">
                  <c:v>537726</c:v>
                </c:pt>
                <c:pt idx="670">
                  <c:v>537432</c:v>
                </c:pt>
                <c:pt idx="671">
                  <c:v>536648</c:v>
                </c:pt>
                <c:pt idx="672">
                  <c:v>536648</c:v>
                </c:pt>
                <c:pt idx="673">
                  <c:v>536648</c:v>
                </c:pt>
                <c:pt idx="674">
                  <c:v>535276</c:v>
                </c:pt>
                <c:pt idx="675">
                  <c:v>522536</c:v>
                </c:pt>
                <c:pt idx="676">
                  <c:v>507542</c:v>
                </c:pt>
                <c:pt idx="677">
                  <c:v>491959.99999999994</c:v>
                </c:pt>
                <c:pt idx="678">
                  <c:v>489608</c:v>
                </c:pt>
                <c:pt idx="679">
                  <c:v>522536</c:v>
                </c:pt>
                <c:pt idx="680">
                  <c:v>536255.99999999988</c:v>
                </c:pt>
                <c:pt idx="681">
                  <c:v>540764</c:v>
                </c:pt>
                <c:pt idx="682">
                  <c:v>539392</c:v>
                </c:pt>
                <c:pt idx="683">
                  <c:v>538412</c:v>
                </c:pt>
                <c:pt idx="684">
                  <c:v>539784</c:v>
                </c:pt>
                <c:pt idx="685">
                  <c:v>537432</c:v>
                </c:pt>
                <c:pt idx="686">
                  <c:v>536843.99999999988</c:v>
                </c:pt>
                <c:pt idx="687">
                  <c:v>522046.00000000006</c:v>
                </c:pt>
                <c:pt idx="688">
                  <c:v>499015.99999999994</c:v>
                </c:pt>
                <c:pt idx="689">
                  <c:v>511461.99999999988</c:v>
                </c:pt>
                <c:pt idx="690">
                  <c:v>495880</c:v>
                </c:pt>
                <c:pt idx="691">
                  <c:v>516361.99999999988</c:v>
                </c:pt>
                <c:pt idx="692">
                  <c:v>534884</c:v>
                </c:pt>
                <c:pt idx="693">
                  <c:v>537726</c:v>
                </c:pt>
                <c:pt idx="694">
                  <c:v>538020</c:v>
                </c:pt>
                <c:pt idx="695">
                  <c:v>538595.3548387097</c:v>
                </c:pt>
                <c:pt idx="696">
                  <c:v>537029.5</c:v>
                </c:pt>
                <c:pt idx="697">
                  <c:v>537365.61290322582</c:v>
                </c:pt>
                <c:pt idx="698">
                  <c:v>537222.93333333335</c:v>
                </c:pt>
                <c:pt idx="699">
                  <c:v>520651.87096774182</c:v>
                </c:pt>
                <c:pt idx="700">
                  <c:v>502576.66666666657</c:v>
                </c:pt>
                <c:pt idx="701">
                  <c:v>507428.19354838703</c:v>
                </c:pt>
                <c:pt idx="702">
                  <c:v>516147.03225806449</c:v>
                </c:pt>
                <c:pt idx="703">
                  <c:v>520536.79999999993</c:v>
                </c:pt>
                <c:pt idx="704">
                  <c:v>532462.45161290327</c:v>
                </c:pt>
                <c:pt idx="705">
                  <c:v>536197.19999999995</c:v>
                </c:pt>
                <c:pt idx="706">
                  <c:v>538421.48387096764</c:v>
                </c:pt>
                <c:pt idx="707">
                  <c:v>535962</c:v>
                </c:pt>
                <c:pt idx="708">
                  <c:v>532434</c:v>
                </c:pt>
                <c:pt idx="709">
                  <c:v>529788</c:v>
                </c:pt>
                <c:pt idx="710">
                  <c:v>530082</c:v>
                </c:pt>
                <c:pt idx="711">
                  <c:v>515381.99999999994</c:v>
                </c:pt>
                <c:pt idx="712">
                  <c:v>494998</c:v>
                </c:pt>
                <c:pt idx="713">
                  <c:v>484806</c:v>
                </c:pt>
                <c:pt idx="714">
                  <c:v>484609.99999999994</c:v>
                </c:pt>
                <c:pt idx="715">
                  <c:v>508227.99999999994</c:v>
                </c:pt>
                <c:pt idx="716">
                  <c:v>530376</c:v>
                </c:pt>
                <c:pt idx="717">
                  <c:v>537726</c:v>
                </c:pt>
                <c:pt idx="718">
                  <c:v>537824</c:v>
                </c:pt>
                <c:pt idx="719">
                  <c:v>537978.90322580643</c:v>
                </c:pt>
                <c:pt idx="720">
                  <c:v>537075</c:v>
                </c:pt>
                <c:pt idx="721">
                  <c:v>537615.35483870958</c:v>
                </c:pt>
                <c:pt idx="722">
                  <c:v>536331.13333333319</c:v>
                </c:pt>
                <c:pt idx="723">
                  <c:v>516131.22580645158</c:v>
                </c:pt>
                <c:pt idx="724">
                  <c:v>495909.4</c:v>
                </c:pt>
                <c:pt idx="725">
                  <c:v>505635.74193548376</c:v>
                </c:pt>
                <c:pt idx="726">
                  <c:v>502894.90322580637</c:v>
                </c:pt>
                <c:pt idx="727">
                  <c:v>526557.2666666666</c:v>
                </c:pt>
                <c:pt idx="728">
                  <c:v>536322.38709677418</c:v>
                </c:pt>
                <c:pt idx="729">
                  <c:v>538846.46666666667</c:v>
                </c:pt>
                <c:pt idx="730">
                  <c:v>537131.67741935479</c:v>
                </c:pt>
                <c:pt idx="731">
                  <c:v>535339.22580645152</c:v>
                </c:pt>
                <c:pt idx="732">
                  <c:v>534485</c:v>
                </c:pt>
                <c:pt idx="733">
                  <c:v>535762.83870967734</c:v>
                </c:pt>
                <c:pt idx="734">
                  <c:v>534165.33333333337</c:v>
                </c:pt>
                <c:pt idx="735">
                  <c:v>520455.87096774188</c:v>
                </c:pt>
                <c:pt idx="736">
                  <c:v>508005.86666666658</c:v>
                </c:pt>
                <c:pt idx="737">
                  <c:v>514721.29032258067</c:v>
                </c:pt>
                <c:pt idx="738">
                  <c:v>509182.70967741939</c:v>
                </c:pt>
                <c:pt idx="739">
                  <c:v>517982.2666666666</c:v>
                </c:pt>
                <c:pt idx="740">
                  <c:v>536161.16129032255</c:v>
                </c:pt>
                <c:pt idx="741">
                  <c:v>539535.7333333334</c:v>
                </c:pt>
                <c:pt idx="742">
                  <c:v>540308.77419354836</c:v>
                </c:pt>
                <c:pt idx="743">
                  <c:v>541842</c:v>
                </c:pt>
                <c:pt idx="744">
                  <c:v>538608</c:v>
                </c:pt>
                <c:pt idx="745">
                  <c:v>536060</c:v>
                </c:pt>
                <c:pt idx="746">
                  <c:v>535471.99999999988</c:v>
                </c:pt>
                <c:pt idx="747">
                  <c:v>520380</c:v>
                </c:pt>
                <c:pt idx="748">
                  <c:v>499015.99999999994</c:v>
                </c:pt>
                <c:pt idx="749">
                  <c:v>508914</c:v>
                </c:pt>
                <c:pt idx="750">
                  <c:v>498526</c:v>
                </c:pt>
                <c:pt idx="751">
                  <c:v>518321.99999999994</c:v>
                </c:pt>
                <c:pt idx="752">
                  <c:v>531552</c:v>
                </c:pt>
                <c:pt idx="753">
                  <c:v>538118</c:v>
                </c:pt>
                <c:pt idx="754">
                  <c:v>536354</c:v>
                </c:pt>
                <c:pt idx="755">
                  <c:v>536942</c:v>
                </c:pt>
                <c:pt idx="756">
                  <c:v>535374</c:v>
                </c:pt>
                <c:pt idx="757">
                  <c:v>533805.99999999988</c:v>
                </c:pt>
                <c:pt idx="758">
                  <c:v>537334</c:v>
                </c:pt>
                <c:pt idx="759">
                  <c:v>528905.99999999988</c:v>
                </c:pt>
                <c:pt idx="760">
                  <c:v>515676</c:v>
                </c:pt>
                <c:pt idx="761">
                  <c:v>510677.99999999994</c:v>
                </c:pt>
                <c:pt idx="762">
                  <c:v>507248</c:v>
                </c:pt>
                <c:pt idx="763">
                  <c:v>531846</c:v>
                </c:pt>
                <c:pt idx="764">
                  <c:v>539293.99999999988</c:v>
                </c:pt>
                <c:pt idx="765">
                  <c:v>539784</c:v>
                </c:pt>
                <c:pt idx="766">
                  <c:v>541058</c:v>
                </c:pt>
                <c:pt idx="767">
                  <c:v>540666</c:v>
                </c:pt>
                <c:pt idx="768">
                  <c:v>541743.99999999988</c:v>
                </c:pt>
                <c:pt idx="769">
                  <c:v>541548</c:v>
                </c:pt>
                <c:pt idx="770">
                  <c:v>539980</c:v>
                </c:pt>
                <c:pt idx="771">
                  <c:v>527827.99999999988</c:v>
                </c:pt>
                <c:pt idx="772">
                  <c:v>510384.00000000006</c:v>
                </c:pt>
                <c:pt idx="773">
                  <c:v>511853.99999999994</c:v>
                </c:pt>
                <c:pt idx="774">
                  <c:v>509208</c:v>
                </c:pt>
                <c:pt idx="775">
                  <c:v>520477.99999999994</c:v>
                </c:pt>
                <c:pt idx="776">
                  <c:v>535766</c:v>
                </c:pt>
                <c:pt idx="777">
                  <c:v>543410</c:v>
                </c:pt>
                <c:pt idx="778">
                  <c:v>545076</c:v>
                </c:pt>
                <c:pt idx="779">
                  <c:v>543345.58870967757</c:v>
                </c:pt>
                <c:pt idx="780">
                  <c:v>542408.5625</c:v>
                </c:pt>
                <c:pt idx="781">
                  <c:v>544233.38440860237</c:v>
                </c:pt>
                <c:pt idx="782">
                  <c:v>544846.42138888885</c:v>
                </c:pt>
                <c:pt idx="783">
                  <c:v>531841.21854838682</c:v>
                </c:pt>
                <c:pt idx="784">
                  <c:v>507045.86138888891</c:v>
                </c:pt>
                <c:pt idx="785">
                  <c:v>512371.29247311834</c:v>
                </c:pt>
                <c:pt idx="786">
                  <c:v>496397.2529569891</c:v>
                </c:pt>
                <c:pt idx="787">
                  <c:v>511818.16194444458</c:v>
                </c:pt>
                <c:pt idx="788">
                  <c:v>534415.25967741921</c:v>
                </c:pt>
                <c:pt idx="789">
                  <c:v>543723.32777777768</c:v>
                </c:pt>
                <c:pt idx="790">
                  <c:v>546697.61021505378</c:v>
                </c:pt>
                <c:pt idx="791">
                  <c:v>546665.42959677416</c:v>
                </c:pt>
                <c:pt idx="792">
                  <c:v>544259.56666666665</c:v>
                </c:pt>
                <c:pt idx="793">
                  <c:v>541533.46069892461</c:v>
                </c:pt>
                <c:pt idx="794">
                  <c:v>540475.02249999996</c:v>
                </c:pt>
                <c:pt idx="795">
                  <c:v>527679.07688172045</c:v>
                </c:pt>
                <c:pt idx="796">
                  <c:v>510827.45</c:v>
                </c:pt>
                <c:pt idx="797">
                  <c:v>504339.36263440852</c:v>
                </c:pt>
                <c:pt idx="798">
                  <c:v>508045.68575268815</c:v>
                </c:pt>
                <c:pt idx="799">
                  <c:v>532936.35888888885</c:v>
                </c:pt>
                <c:pt idx="800">
                  <c:v>542904.82580645161</c:v>
                </c:pt>
                <c:pt idx="801">
                  <c:v>543376.5575</c:v>
                </c:pt>
                <c:pt idx="802">
                  <c:v>543196.09919354832</c:v>
                </c:pt>
                <c:pt idx="803">
                  <c:v>541651.29516129033</c:v>
                </c:pt>
                <c:pt idx="804">
                  <c:v>540459.1439655174</c:v>
                </c:pt>
                <c:pt idx="805">
                  <c:v>541928.47446236562</c:v>
                </c:pt>
                <c:pt idx="806">
                  <c:v>541894.17138888885</c:v>
                </c:pt>
                <c:pt idx="807">
                  <c:v>535055.69758064521</c:v>
                </c:pt>
                <c:pt idx="808">
                  <c:v>513056.65055555548</c:v>
                </c:pt>
                <c:pt idx="809">
                  <c:v>510639.69569892471</c:v>
                </c:pt>
                <c:pt idx="810">
                  <c:v>489974.52526881715</c:v>
                </c:pt>
                <c:pt idx="811">
                  <c:v>510671.20805555547</c:v>
                </c:pt>
                <c:pt idx="812">
                  <c:v>534813.38467741944</c:v>
                </c:pt>
                <c:pt idx="813">
                  <c:v>541211.72388888872</c:v>
                </c:pt>
                <c:pt idx="814">
                  <c:v>541147.55498392298</c:v>
                </c:pt>
                <c:pt idx="815">
                  <c:v>542046.04209039547</c:v>
                </c:pt>
                <c:pt idx="816">
                  <c:v>541723.94791666663</c:v>
                </c:pt>
                <c:pt idx="817">
                  <c:v>539441.75283018872</c:v>
                </c:pt>
                <c:pt idx="818">
                  <c:v>541122.9930555555</c:v>
                </c:pt>
                <c:pt idx="819">
                  <c:v>527638.81126344076</c:v>
                </c:pt>
                <c:pt idx="820">
                  <c:v>500782.65416666667</c:v>
                </c:pt>
                <c:pt idx="821">
                  <c:v>504700.93521505379</c:v>
                </c:pt>
                <c:pt idx="822">
                  <c:v>495909.38419354818</c:v>
                </c:pt>
                <c:pt idx="823">
                  <c:v>519063.38361111103</c:v>
                </c:pt>
                <c:pt idx="824">
                  <c:v>537637.839516129</c:v>
                </c:pt>
                <c:pt idx="825">
                  <c:v>544128.63944444444</c:v>
                </c:pt>
                <c:pt idx="826">
                  <c:v>542783.8801075269</c:v>
                </c:pt>
                <c:pt idx="827">
                  <c:v>541831.31615591398</c:v>
                </c:pt>
                <c:pt idx="828">
                  <c:v>540094.85833333316</c:v>
                </c:pt>
                <c:pt idx="829">
                  <c:v>541910.67903225811</c:v>
                </c:pt>
                <c:pt idx="830">
                  <c:v>540767.18499999994</c:v>
                </c:pt>
                <c:pt idx="831">
                  <c:v>526880.12695652177</c:v>
                </c:pt>
                <c:pt idx="832">
                  <c:v>515947.98325791862</c:v>
                </c:pt>
                <c:pt idx="833">
                  <c:v>525629.56908344734</c:v>
                </c:pt>
                <c:pt idx="834">
                  <c:v>511601.71586021502</c:v>
                </c:pt>
                <c:pt idx="835">
                  <c:v>530123.18722222222</c:v>
                </c:pt>
                <c:pt idx="836">
                  <c:v>541679.64139784942</c:v>
                </c:pt>
                <c:pt idx="837">
                  <c:v>544542.02250000008</c:v>
                </c:pt>
                <c:pt idx="838">
                  <c:v>543921.04892473109</c:v>
                </c:pt>
                <c:pt idx="839">
                  <c:v>543014.10107526882</c:v>
                </c:pt>
                <c:pt idx="840">
                  <c:v>541934.83750000002</c:v>
                </c:pt>
                <c:pt idx="841">
                  <c:v>542726.76612903213</c:v>
                </c:pt>
                <c:pt idx="842">
                  <c:v>542528.29944444436</c:v>
                </c:pt>
                <c:pt idx="843">
                  <c:v>528459.65830985922</c:v>
                </c:pt>
                <c:pt idx="844">
                  <c:v>515267.96363636368</c:v>
                </c:pt>
                <c:pt idx="845">
                  <c:v>522922.37553763448</c:v>
                </c:pt>
                <c:pt idx="846">
                  <c:v>509340.43172043003</c:v>
                </c:pt>
                <c:pt idx="847">
                  <c:v>534468.13972222223</c:v>
                </c:pt>
                <c:pt idx="848">
                  <c:v>542631.91424731177</c:v>
                </c:pt>
                <c:pt idx="849">
                  <c:v>544501.48861111107</c:v>
                </c:pt>
                <c:pt idx="850">
                  <c:v>545261.21209677425</c:v>
                </c:pt>
                <c:pt idx="851">
                  <c:v>544134.76532258058</c:v>
                </c:pt>
                <c:pt idx="852">
                  <c:v>543539.72327586205</c:v>
                </c:pt>
                <c:pt idx="853">
                  <c:v>543718.42338709673</c:v>
                </c:pt>
                <c:pt idx="854">
                  <c:v>543331.12361111108</c:v>
                </c:pt>
                <c:pt idx="855">
                  <c:v>530036.81989247317</c:v>
                </c:pt>
                <c:pt idx="856">
                  <c:v>508015.73472222214</c:v>
                </c:pt>
                <c:pt idx="857">
                  <c:v>513834.28494623653</c:v>
                </c:pt>
                <c:pt idx="858">
                  <c:v>506383.84811827948</c:v>
                </c:pt>
                <c:pt idx="859">
                  <c:v>536156.50277777761</c:v>
                </c:pt>
                <c:pt idx="860">
                  <c:v>543931.54704301083</c:v>
                </c:pt>
                <c:pt idx="861">
                  <c:v>544054.14583333349</c:v>
                </c:pt>
                <c:pt idx="862">
                  <c:v>543487.71505376336</c:v>
                </c:pt>
                <c:pt idx="863">
                  <c:v>543363.55537634413</c:v>
                </c:pt>
                <c:pt idx="864">
                  <c:v>540409.84375</c:v>
                </c:pt>
                <c:pt idx="865">
                  <c:v>538858.20295698894</c:v>
                </c:pt>
                <c:pt idx="866">
                  <c:v>538966.76521739131</c:v>
                </c:pt>
                <c:pt idx="867">
                  <c:v>525678.80994623667</c:v>
                </c:pt>
                <c:pt idx="868">
                  <c:v>499858.52777777804</c:v>
                </c:pt>
                <c:pt idx="869">
                  <c:v>502365.97983870964</c:v>
                </c:pt>
                <c:pt idx="870">
                  <c:v>506223.41263440868</c:v>
                </c:pt>
                <c:pt idx="871">
                  <c:v>525753.32638888888</c:v>
                </c:pt>
                <c:pt idx="872">
                  <c:v>539688.0416666664</c:v>
                </c:pt>
                <c:pt idx="873">
                  <c:v>545653.24722222215</c:v>
                </c:pt>
                <c:pt idx="874">
                  <c:v>543171.65188172029</c:v>
                </c:pt>
                <c:pt idx="875">
                  <c:v>541748.21505376336</c:v>
                </c:pt>
                <c:pt idx="876">
                  <c:v>539010.57291666674</c:v>
                </c:pt>
                <c:pt idx="877">
                  <c:v>540372.52688172052</c:v>
                </c:pt>
                <c:pt idx="878">
                  <c:v>540910.04722222209</c:v>
                </c:pt>
                <c:pt idx="879">
                  <c:v>531254.97043010755</c:v>
                </c:pt>
                <c:pt idx="880">
                  <c:v>510931.5749999999</c:v>
                </c:pt>
                <c:pt idx="881">
                  <c:v>505785.37634408596</c:v>
                </c:pt>
                <c:pt idx="882">
                  <c:v>500381.67741935496</c:v>
                </c:pt>
                <c:pt idx="883">
                  <c:v>524438.9694444444</c:v>
                </c:pt>
                <c:pt idx="884">
                  <c:v>539500.53763440845</c:v>
                </c:pt>
                <c:pt idx="885">
                  <c:v>540854.10555555532</c:v>
                </c:pt>
                <c:pt idx="886">
                  <c:v>539559.02150537644</c:v>
                </c:pt>
                <c:pt idx="887">
                  <c:v>538532.52419354813</c:v>
                </c:pt>
                <c:pt idx="888">
                  <c:v>537144.85416666733</c:v>
                </c:pt>
                <c:pt idx="889">
                  <c:v>538802.81451612932</c:v>
                </c:pt>
                <c:pt idx="890">
                  <c:v>538961.58215962409</c:v>
                </c:pt>
              </c:numCache>
            </c:numRef>
          </c:yVal>
          <c:smooth val="0"/>
          <c:extLst>
            <c:ext xmlns:c16="http://schemas.microsoft.com/office/drawing/2014/chart" uri="{C3380CC4-5D6E-409C-BE32-E72D297353CC}">
              <c16:uniqueId val="{00000002-146E-4697-AA7D-2187E67C0B22}"/>
            </c:ext>
          </c:extLst>
        </c:ser>
        <c:ser>
          <c:idx val="3"/>
          <c:order val="3"/>
          <c:tx>
            <c:strRef>
              <c:f>step!$AU$2</c:f>
              <c:strCache>
                <c:ptCount val="1"/>
                <c:pt idx="0">
                  <c:v>52.7</c:v>
                </c:pt>
              </c:strCache>
            </c:strRef>
          </c:tx>
          <c:spPr>
            <a:ln w="6350" cap="rnd">
              <a:solidFill>
                <a:schemeClr val="tx1"/>
              </a:solidFill>
              <a:round/>
            </a:ln>
            <a:effectLst/>
          </c:spPr>
          <c:marker>
            <c:symbol val="none"/>
          </c:marker>
          <c:xVal>
            <c:numRef>
              <c:f>step!$AY$3:$AY$893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step!$U$3:$U$893</c:f>
              <c:numCache>
                <c:formatCode>General</c:formatCode>
                <c:ptCount val="891"/>
                <c:pt idx="0">
                  <c:v>528948.4615152257</c:v>
                </c:pt>
                <c:pt idx="1">
                  <c:v>523892.42305436404</c:v>
                </c:pt>
                <c:pt idx="2">
                  <c:v>516297.17367202509</c:v>
                </c:pt>
                <c:pt idx="3">
                  <c:v>508836.92012317118</c:v>
                </c:pt>
                <c:pt idx="4">
                  <c:v>503052.22486249346</c:v>
                </c:pt>
                <c:pt idx="5">
                  <c:v>500770.85165569285</c:v>
                </c:pt>
                <c:pt idx="6">
                  <c:v>502431.93305964529</c:v>
                </c:pt>
                <c:pt idx="7">
                  <c:v>507665.09190243226</c:v>
                </c:pt>
                <c:pt idx="8">
                  <c:v>514722.35727570817</c:v>
                </c:pt>
                <c:pt idx="9">
                  <c:v>522056.74600135832</c:v>
                </c:pt>
                <c:pt idx="10">
                  <c:v>527250.72558289254</c:v>
                </c:pt>
                <c:pt idx="11">
                  <c:v>529153.5912930679</c:v>
                </c:pt>
                <c:pt idx="12">
                  <c:v>526974.20932356396</c:v>
                </c:pt>
                <c:pt idx="13">
                  <c:v>521939.77972184995</c:v>
                </c:pt>
                <c:pt idx="14">
                  <c:v>514354.10043546243</c:v>
                </c:pt>
                <c:pt idx="15">
                  <c:v>506886.38738779497</c:v>
                </c:pt>
                <c:pt idx="16">
                  <c:v>501078.78949904343</c:v>
                </c:pt>
                <c:pt idx="17">
                  <c:v>498766.48175671796</c:v>
                </c:pt>
                <c:pt idx="18">
                  <c:v>500395.17578885512</c:v>
                </c:pt>
                <c:pt idx="19">
                  <c:v>505604.41300433833</c:v>
                </c:pt>
                <c:pt idx="20">
                  <c:v>512652.87620894273</c:v>
                </c:pt>
                <c:pt idx="21">
                  <c:v>519995.45424535754</c:v>
                </c:pt>
                <c:pt idx="22">
                  <c:v>525211.96458067105</c:v>
                </c:pt>
                <c:pt idx="23">
                  <c:v>527146.91070945794</c:v>
                </c:pt>
                <c:pt idx="24">
                  <c:v>524999.72241179238</c:v>
                </c:pt>
                <c:pt idx="25">
                  <c:v>519986.9919354064</c:v>
                </c:pt>
                <c:pt idx="26">
                  <c:v>512411.01989199669</c:v>
                </c:pt>
                <c:pt idx="27">
                  <c:v>504935.98241239635</c:v>
                </c:pt>
                <c:pt idx="28">
                  <c:v>499105.58615665644</c:v>
                </c:pt>
                <c:pt idx="29">
                  <c:v>496762.38359552162</c:v>
                </c:pt>
                <c:pt idx="30">
                  <c:v>498358.65698134806</c:v>
                </c:pt>
                <c:pt idx="31">
                  <c:v>503543.87307223032</c:v>
                </c:pt>
                <c:pt idx="32">
                  <c:v>510583.40069570625</c:v>
                </c:pt>
                <c:pt idx="33">
                  <c:v>517934.02908905933</c:v>
                </c:pt>
                <c:pt idx="34">
                  <c:v>523172.97064799879</c:v>
                </c:pt>
                <c:pt idx="35">
                  <c:v>525139.95825671323</c:v>
                </c:pt>
                <c:pt idx="36">
                  <c:v>523025.00019202556</c:v>
                </c:pt>
                <c:pt idx="37">
                  <c:v>517814.3352177706</c:v>
                </c:pt>
                <c:pt idx="38">
                  <c:v>510209.65306350746</c:v>
                </c:pt>
                <c:pt idx="39">
                  <c:v>502756.99394238298</c:v>
                </c:pt>
                <c:pt idx="40">
                  <c:v>496995.30514727614</c:v>
                </c:pt>
                <c:pt idx="41">
                  <c:v>494744.90562057594</c:v>
                </c:pt>
                <c:pt idx="42">
                  <c:v>496438.34052283812</c:v>
                </c:pt>
                <c:pt idx="43">
                  <c:v>501695.32105319685</c:v>
                </c:pt>
                <c:pt idx="44">
                  <c:v>508761.2550198891</c:v>
                </c:pt>
                <c:pt idx="45">
                  <c:v>516087.31563241087</c:v>
                </c:pt>
                <c:pt idx="46">
                  <c:v>521258.66534672288</c:v>
                </c:pt>
                <c:pt idx="47">
                  <c:v>523129.41229293583</c:v>
                </c:pt>
                <c:pt idx="48">
                  <c:v>520917.87380816153</c:v>
                </c:pt>
                <c:pt idx="49">
                  <c:v>515861.83534729993</c:v>
                </c:pt>
                <c:pt idx="50">
                  <c:v>508266.58596496098</c:v>
                </c:pt>
                <c:pt idx="51">
                  <c:v>500806.332416107</c:v>
                </c:pt>
                <c:pt idx="52">
                  <c:v>495021.63715542929</c:v>
                </c:pt>
                <c:pt idx="53">
                  <c:v>492740.26394862868</c:v>
                </c:pt>
                <c:pt idx="54">
                  <c:v>494401.34535258112</c:v>
                </c:pt>
                <c:pt idx="55">
                  <c:v>499634.50419536809</c:v>
                </c:pt>
                <c:pt idx="56">
                  <c:v>506691.76956864394</c:v>
                </c:pt>
                <c:pt idx="57">
                  <c:v>514026.15829429397</c:v>
                </c:pt>
                <c:pt idx="58">
                  <c:v>519220.13787582831</c:v>
                </c:pt>
                <c:pt idx="59">
                  <c:v>521123.00358600362</c:v>
                </c:pt>
                <c:pt idx="60">
                  <c:v>518943.62161649973</c:v>
                </c:pt>
                <c:pt idx="61">
                  <c:v>513909.19201478583</c:v>
                </c:pt>
                <c:pt idx="62">
                  <c:v>506323.51272839837</c:v>
                </c:pt>
                <c:pt idx="63">
                  <c:v>498855.79968073091</c:v>
                </c:pt>
                <c:pt idx="64">
                  <c:v>493048.20179197931</c:v>
                </c:pt>
                <c:pt idx="65">
                  <c:v>490735.89404965378</c:v>
                </c:pt>
                <c:pt idx="66">
                  <c:v>492364.58808179095</c:v>
                </c:pt>
                <c:pt idx="67">
                  <c:v>497573.82529727416</c:v>
                </c:pt>
                <c:pt idx="68">
                  <c:v>504622.2885018785</c:v>
                </c:pt>
                <c:pt idx="69">
                  <c:v>511964.86653829325</c:v>
                </c:pt>
                <c:pt idx="70">
                  <c:v>517181.37687360693</c:v>
                </c:pt>
                <c:pt idx="71">
                  <c:v>519116.32300239388</c:v>
                </c:pt>
                <c:pt idx="72">
                  <c:v>516969.13470472803</c:v>
                </c:pt>
                <c:pt idx="73">
                  <c:v>511956.40422834217</c:v>
                </c:pt>
                <c:pt idx="74">
                  <c:v>504380.43218493252</c:v>
                </c:pt>
                <c:pt idx="75">
                  <c:v>496905.39470533206</c:v>
                </c:pt>
                <c:pt idx="76">
                  <c:v>491074.99844959227</c:v>
                </c:pt>
                <c:pt idx="77">
                  <c:v>488731.79588845745</c:v>
                </c:pt>
                <c:pt idx="78">
                  <c:v>490328.06927428377</c:v>
                </c:pt>
                <c:pt idx="79">
                  <c:v>495513.28536516626</c:v>
                </c:pt>
                <c:pt idx="80">
                  <c:v>502552.81298864202</c:v>
                </c:pt>
                <c:pt idx="81">
                  <c:v>509903.44138199522</c:v>
                </c:pt>
                <c:pt idx="82">
                  <c:v>515142.38294093468</c:v>
                </c:pt>
                <c:pt idx="83">
                  <c:v>517109.37054964917</c:v>
                </c:pt>
                <c:pt idx="84">
                  <c:v>514994.41248496145</c:v>
                </c:pt>
                <c:pt idx="85">
                  <c:v>509783.74751070654</c:v>
                </c:pt>
                <c:pt idx="86">
                  <c:v>502179.06535644329</c:v>
                </c:pt>
                <c:pt idx="87">
                  <c:v>494726.40623531881</c:v>
                </c:pt>
                <c:pt idx="88">
                  <c:v>488964.71744021209</c:v>
                </c:pt>
                <c:pt idx="89">
                  <c:v>486714.31791351188</c:v>
                </c:pt>
                <c:pt idx="90">
                  <c:v>488407.75281577394</c:v>
                </c:pt>
                <c:pt idx="91">
                  <c:v>493664.73334613262</c:v>
                </c:pt>
                <c:pt idx="92">
                  <c:v>500730.66731282492</c:v>
                </c:pt>
                <c:pt idx="93">
                  <c:v>508056.72792534676</c:v>
                </c:pt>
                <c:pt idx="94">
                  <c:v>513228.07763965864</c:v>
                </c:pt>
                <c:pt idx="95">
                  <c:v>515098.82458587171</c:v>
                </c:pt>
                <c:pt idx="96">
                  <c:v>512887.28610109742</c:v>
                </c:pt>
                <c:pt idx="97">
                  <c:v>507831.24764023558</c:v>
                </c:pt>
                <c:pt idx="98">
                  <c:v>500235.99825789669</c:v>
                </c:pt>
                <c:pt idx="99">
                  <c:v>492775.74470904295</c:v>
                </c:pt>
                <c:pt idx="100">
                  <c:v>486991.04944836517</c:v>
                </c:pt>
                <c:pt idx="101">
                  <c:v>484709.67624156451</c:v>
                </c:pt>
                <c:pt idx="102">
                  <c:v>486370.75764551695</c:v>
                </c:pt>
                <c:pt idx="103">
                  <c:v>491603.91648830392</c:v>
                </c:pt>
                <c:pt idx="104">
                  <c:v>498661.18186157988</c:v>
                </c:pt>
                <c:pt idx="105">
                  <c:v>505995.57058722986</c:v>
                </c:pt>
                <c:pt idx="106">
                  <c:v>511189.55016876414</c:v>
                </c:pt>
                <c:pt idx="107">
                  <c:v>513092.4158789395</c:v>
                </c:pt>
                <c:pt idx="108">
                  <c:v>510913.03390943573</c:v>
                </c:pt>
                <c:pt idx="109">
                  <c:v>505878.60430772172</c:v>
                </c:pt>
                <c:pt idx="110">
                  <c:v>498292.9250213342</c:v>
                </c:pt>
                <c:pt idx="111">
                  <c:v>490825.21197366662</c:v>
                </c:pt>
                <c:pt idx="112">
                  <c:v>485017.61408491508</c:v>
                </c:pt>
                <c:pt idx="113">
                  <c:v>482705.30634258961</c:v>
                </c:pt>
                <c:pt idx="114">
                  <c:v>484334.00037472678</c:v>
                </c:pt>
                <c:pt idx="115">
                  <c:v>489543.23759020999</c:v>
                </c:pt>
                <c:pt idx="116">
                  <c:v>496591.70079481433</c:v>
                </c:pt>
                <c:pt idx="117">
                  <c:v>503934.27883122908</c:v>
                </c:pt>
                <c:pt idx="118">
                  <c:v>509150.78916654282</c:v>
                </c:pt>
                <c:pt idx="119">
                  <c:v>511085.73529532965</c:v>
                </c:pt>
                <c:pt idx="120">
                  <c:v>508938.54699766391</c:v>
                </c:pt>
                <c:pt idx="121">
                  <c:v>503925.81652127806</c:v>
                </c:pt>
                <c:pt idx="122">
                  <c:v>496349.84447786852</c:v>
                </c:pt>
                <c:pt idx="123">
                  <c:v>488874.806998268</c:v>
                </c:pt>
                <c:pt idx="124">
                  <c:v>483044.4107425281</c:v>
                </c:pt>
                <c:pt idx="125">
                  <c:v>480701.20818139327</c:v>
                </c:pt>
                <c:pt idx="126">
                  <c:v>482297.48156721977</c:v>
                </c:pt>
                <c:pt idx="127">
                  <c:v>487482.69765810191</c:v>
                </c:pt>
                <c:pt idx="128">
                  <c:v>494522.22528157785</c:v>
                </c:pt>
                <c:pt idx="129">
                  <c:v>501872.85367493081</c:v>
                </c:pt>
                <c:pt idx="130">
                  <c:v>507111.79523387039</c:v>
                </c:pt>
                <c:pt idx="131">
                  <c:v>509078.78284258494</c:v>
                </c:pt>
                <c:pt idx="132">
                  <c:v>506963.82477789727</c:v>
                </c:pt>
                <c:pt idx="133">
                  <c:v>501753.15980364237</c:v>
                </c:pt>
                <c:pt idx="134">
                  <c:v>494148.47764937923</c:v>
                </c:pt>
                <c:pt idx="135">
                  <c:v>486695.81852825469</c:v>
                </c:pt>
                <c:pt idx="136">
                  <c:v>480934.12973314791</c:v>
                </c:pt>
                <c:pt idx="137">
                  <c:v>478683.7302064476</c:v>
                </c:pt>
                <c:pt idx="138">
                  <c:v>480377.16510870983</c:v>
                </c:pt>
                <c:pt idx="139">
                  <c:v>485634.14563906862</c:v>
                </c:pt>
                <c:pt idx="140">
                  <c:v>492700.07960576075</c:v>
                </c:pt>
                <c:pt idx="141">
                  <c:v>500026.14021828264</c:v>
                </c:pt>
                <c:pt idx="142">
                  <c:v>505197.48993259441</c:v>
                </c:pt>
                <c:pt idx="143">
                  <c:v>507068.23687880754</c:v>
                </c:pt>
                <c:pt idx="144">
                  <c:v>504856.6983940333</c:v>
                </c:pt>
                <c:pt idx="145">
                  <c:v>499800.65993317158</c:v>
                </c:pt>
                <c:pt idx="146">
                  <c:v>492205.41055083263</c:v>
                </c:pt>
                <c:pt idx="147">
                  <c:v>484745.15700197883</c:v>
                </c:pt>
                <c:pt idx="148">
                  <c:v>478960.46174130111</c:v>
                </c:pt>
                <c:pt idx="149">
                  <c:v>476679.08853450033</c:v>
                </c:pt>
                <c:pt idx="150">
                  <c:v>478340.16993845277</c:v>
                </c:pt>
                <c:pt idx="151">
                  <c:v>483573.32878123975</c:v>
                </c:pt>
                <c:pt idx="152">
                  <c:v>490630.59415451571</c:v>
                </c:pt>
                <c:pt idx="153">
                  <c:v>497964.98288016574</c:v>
                </c:pt>
                <c:pt idx="154">
                  <c:v>503158.96246169996</c:v>
                </c:pt>
                <c:pt idx="155">
                  <c:v>505061.82817187527</c:v>
                </c:pt>
                <c:pt idx="156">
                  <c:v>502882.4462023715</c:v>
                </c:pt>
                <c:pt idx="157">
                  <c:v>497848.01660065743</c:v>
                </c:pt>
                <c:pt idx="158">
                  <c:v>490262.33731426991</c:v>
                </c:pt>
                <c:pt idx="159">
                  <c:v>482794.62426660256</c:v>
                </c:pt>
                <c:pt idx="160">
                  <c:v>476987.02637785097</c:v>
                </c:pt>
                <c:pt idx="161">
                  <c:v>474674.71863552544</c:v>
                </c:pt>
                <c:pt idx="162">
                  <c:v>476303.41266766255</c:v>
                </c:pt>
                <c:pt idx="163">
                  <c:v>481512.64988314564</c:v>
                </c:pt>
                <c:pt idx="164">
                  <c:v>488561.11308775021</c:v>
                </c:pt>
                <c:pt idx="165">
                  <c:v>495903.69112416497</c:v>
                </c:pt>
                <c:pt idx="166">
                  <c:v>501120.20145947865</c:v>
                </c:pt>
                <c:pt idx="167">
                  <c:v>503055.14758826559</c:v>
                </c:pt>
                <c:pt idx="168">
                  <c:v>500907.9592905998</c:v>
                </c:pt>
                <c:pt idx="169">
                  <c:v>495895.228814214</c:v>
                </c:pt>
                <c:pt idx="170">
                  <c:v>488319.25677080435</c:v>
                </c:pt>
                <c:pt idx="171">
                  <c:v>480844.21929120383</c:v>
                </c:pt>
                <c:pt idx="172">
                  <c:v>475013.82303546392</c:v>
                </c:pt>
                <c:pt idx="173">
                  <c:v>472670.6204743291</c:v>
                </c:pt>
                <c:pt idx="174">
                  <c:v>474266.8938601556</c:v>
                </c:pt>
                <c:pt idx="175">
                  <c:v>479452.10995103774</c:v>
                </c:pt>
                <c:pt idx="176">
                  <c:v>486491.63757451368</c:v>
                </c:pt>
                <c:pt idx="177">
                  <c:v>493842.26596786664</c:v>
                </c:pt>
                <c:pt idx="178">
                  <c:v>499081.20752680628</c:v>
                </c:pt>
                <c:pt idx="179">
                  <c:v>501048.19513552077</c:v>
                </c:pt>
                <c:pt idx="180">
                  <c:v>498933.2370708331</c:v>
                </c:pt>
                <c:pt idx="181">
                  <c:v>493722.57209657825</c:v>
                </c:pt>
                <c:pt idx="182">
                  <c:v>486117.88994231506</c:v>
                </c:pt>
                <c:pt idx="183">
                  <c:v>478665.23082119052</c:v>
                </c:pt>
                <c:pt idx="184">
                  <c:v>472903.54202608374</c:v>
                </c:pt>
                <c:pt idx="185">
                  <c:v>470653.14249938354</c:v>
                </c:pt>
                <c:pt idx="186">
                  <c:v>472346.57740164566</c:v>
                </c:pt>
                <c:pt idx="187">
                  <c:v>477603.55793200439</c:v>
                </c:pt>
                <c:pt idx="188">
                  <c:v>484669.49189869658</c:v>
                </c:pt>
                <c:pt idx="189">
                  <c:v>491995.55251121847</c:v>
                </c:pt>
                <c:pt idx="190">
                  <c:v>497166.90222553024</c:v>
                </c:pt>
                <c:pt idx="191">
                  <c:v>499037.64917174343</c:v>
                </c:pt>
                <c:pt idx="192">
                  <c:v>496826.11068696913</c:v>
                </c:pt>
                <c:pt idx="193">
                  <c:v>491770.07222610741</c:v>
                </c:pt>
                <c:pt idx="194">
                  <c:v>484174.82284376875</c:v>
                </c:pt>
                <c:pt idx="195">
                  <c:v>476714.56929491472</c:v>
                </c:pt>
                <c:pt idx="196">
                  <c:v>470929.87403423694</c:v>
                </c:pt>
                <c:pt idx="197">
                  <c:v>468648.50082743622</c:v>
                </c:pt>
                <c:pt idx="198">
                  <c:v>470309.5822313886</c:v>
                </c:pt>
                <c:pt idx="199">
                  <c:v>475542.74107417557</c:v>
                </c:pt>
                <c:pt idx="200">
                  <c:v>482600.00644745154</c:v>
                </c:pt>
                <c:pt idx="201">
                  <c:v>489934.39517310157</c:v>
                </c:pt>
                <c:pt idx="202">
                  <c:v>495128.37475463597</c:v>
                </c:pt>
                <c:pt idx="203">
                  <c:v>497031.24046481116</c:v>
                </c:pt>
                <c:pt idx="204">
                  <c:v>494851.85849530733</c:v>
                </c:pt>
                <c:pt idx="205">
                  <c:v>489817.42889359326</c:v>
                </c:pt>
                <c:pt idx="206">
                  <c:v>482231.7496072058</c:v>
                </c:pt>
                <c:pt idx="207">
                  <c:v>474764.03655953845</c:v>
                </c:pt>
                <c:pt idx="208">
                  <c:v>468956.43867078685</c:v>
                </c:pt>
                <c:pt idx="209">
                  <c:v>466644.13092846132</c:v>
                </c:pt>
                <c:pt idx="210">
                  <c:v>468272.82496059843</c:v>
                </c:pt>
                <c:pt idx="211">
                  <c:v>473482.0621760817</c:v>
                </c:pt>
                <c:pt idx="212">
                  <c:v>480530.52538068622</c:v>
                </c:pt>
                <c:pt idx="213">
                  <c:v>487873.10341710097</c:v>
                </c:pt>
                <c:pt idx="214">
                  <c:v>493089.61375241436</c:v>
                </c:pt>
                <c:pt idx="215">
                  <c:v>495024.5598812013</c:v>
                </c:pt>
                <c:pt idx="216">
                  <c:v>492877.37158353569</c:v>
                </c:pt>
                <c:pt idx="217">
                  <c:v>487864.6411071496</c:v>
                </c:pt>
                <c:pt idx="218">
                  <c:v>480288.66906374006</c:v>
                </c:pt>
                <c:pt idx="219">
                  <c:v>472813.63158413983</c:v>
                </c:pt>
                <c:pt idx="220">
                  <c:v>466983.23532839969</c:v>
                </c:pt>
                <c:pt idx="221">
                  <c:v>464640.03276726499</c:v>
                </c:pt>
                <c:pt idx="222">
                  <c:v>466236.30615309137</c:v>
                </c:pt>
                <c:pt idx="223">
                  <c:v>471421.52224397357</c:v>
                </c:pt>
                <c:pt idx="224">
                  <c:v>478461.0498674495</c:v>
                </c:pt>
                <c:pt idx="225">
                  <c:v>485811.67826080247</c:v>
                </c:pt>
                <c:pt idx="226">
                  <c:v>491050.61981974205</c:v>
                </c:pt>
                <c:pt idx="227">
                  <c:v>493017.6074284566</c:v>
                </c:pt>
                <c:pt idx="228">
                  <c:v>490902.64936376893</c:v>
                </c:pt>
                <c:pt idx="229">
                  <c:v>485691.98438951385</c:v>
                </c:pt>
                <c:pt idx="230">
                  <c:v>478087.30223525077</c:v>
                </c:pt>
                <c:pt idx="231">
                  <c:v>470634.64311412658</c:v>
                </c:pt>
                <c:pt idx="232">
                  <c:v>464872.95431901969</c:v>
                </c:pt>
                <c:pt idx="233">
                  <c:v>462622.55479231937</c:v>
                </c:pt>
                <c:pt idx="234">
                  <c:v>464315.98969458137</c:v>
                </c:pt>
                <c:pt idx="235">
                  <c:v>469572.9702249401</c:v>
                </c:pt>
                <c:pt idx="236">
                  <c:v>476638.90419163241</c:v>
                </c:pt>
                <c:pt idx="237">
                  <c:v>483964.9648041543</c:v>
                </c:pt>
                <c:pt idx="238">
                  <c:v>489136.31451846607</c:v>
                </c:pt>
                <c:pt idx="239">
                  <c:v>491007.06146467931</c:v>
                </c:pt>
                <c:pt idx="240">
                  <c:v>488795.52297990496</c:v>
                </c:pt>
                <c:pt idx="241">
                  <c:v>483739.48451904324</c:v>
                </c:pt>
                <c:pt idx="242">
                  <c:v>476144.23513670434</c:v>
                </c:pt>
                <c:pt idx="243">
                  <c:v>468683.98158785055</c:v>
                </c:pt>
                <c:pt idx="244">
                  <c:v>462899.28632717277</c:v>
                </c:pt>
                <c:pt idx="245">
                  <c:v>460617.91312037205</c:v>
                </c:pt>
                <c:pt idx="246">
                  <c:v>462278.99452432455</c:v>
                </c:pt>
                <c:pt idx="247">
                  <c:v>467512.15336711123</c:v>
                </c:pt>
                <c:pt idx="248">
                  <c:v>474569.41874038737</c:v>
                </c:pt>
                <c:pt idx="249">
                  <c:v>481903.8074660374</c:v>
                </c:pt>
                <c:pt idx="250">
                  <c:v>487097.78704757162</c:v>
                </c:pt>
                <c:pt idx="251">
                  <c:v>489000.65275774698</c:v>
                </c:pt>
                <c:pt idx="252">
                  <c:v>486821.27078824316</c:v>
                </c:pt>
                <c:pt idx="253">
                  <c:v>481786.84118652908</c:v>
                </c:pt>
                <c:pt idx="254">
                  <c:v>474201.16190014163</c:v>
                </c:pt>
                <c:pt idx="255">
                  <c:v>466733.44885247428</c:v>
                </c:pt>
                <c:pt idx="256">
                  <c:v>460925.85096372268</c:v>
                </c:pt>
                <c:pt idx="257">
                  <c:v>458613.54322139721</c:v>
                </c:pt>
                <c:pt idx="258">
                  <c:v>460242.23725353432</c:v>
                </c:pt>
                <c:pt idx="259">
                  <c:v>465451.47446901764</c:v>
                </c:pt>
                <c:pt idx="260">
                  <c:v>472499.93767362204</c:v>
                </c:pt>
                <c:pt idx="261">
                  <c:v>479842.51571003679</c:v>
                </c:pt>
                <c:pt idx="262">
                  <c:v>485059.0260453503</c:v>
                </c:pt>
                <c:pt idx="263">
                  <c:v>486993.97217413725</c:v>
                </c:pt>
                <c:pt idx="264">
                  <c:v>484846.78387647169</c:v>
                </c:pt>
                <c:pt idx="265">
                  <c:v>479834.05340008548</c:v>
                </c:pt>
                <c:pt idx="266">
                  <c:v>472258.08135667589</c:v>
                </c:pt>
                <c:pt idx="267">
                  <c:v>464783.04387707554</c:v>
                </c:pt>
                <c:pt idx="268">
                  <c:v>458952.64762133564</c:v>
                </c:pt>
                <c:pt idx="269">
                  <c:v>456609.44506020081</c:v>
                </c:pt>
                <c:pt idx="270">
                  <c:v>458205.71844602708</c:v>
                </c:pt>
                <c:pt idx="271">
                  <c:v>463390.93453690939</c:v>
                </c:pt>
                <c:pt idx="272">
                  <c:v>470430.4621603851</c:v>
                </c:pt>
                <c:pt idx="273">
                  <c:v>477781.09055373829</c:v>
                </c:pt>
                <c:pt idx="274">
                  <c:v>483020.03211267799</c:v>
                </c:pt>
                <c:pt idx="275">
                  <c:v>484987.01972139243</c:v>
                </c:pt>
                <c:pt idx="276">
                  <c:v>482872.0616567047</c:v>
                </c:pt>
                <c:pt idx="277">
                  <c:v>477661.39668244956</c:v>
                </c:pt>
                <c:pt idx="278">
                  <c:v>470056.71452818683</c:v>
                </c:pt>
                <c:pt idx="279">
                  <c:v>462604.05540706241</c:v>
                </c:pt>
                <c:pt idx="280">
                  <c:v>456842.36661195551</c:v>
                </c:pt>
                <c:pt idx="281">
                  <c:v>454591.96708525519</c:v>
                </c:pt>
                <c:pt idx="282">
                  <c:v>456285.40198751714</c:v>
                </c:pt>
                <c:pt idx="283">
                  <c:v>461542.3825178757</c:v>
                </c:pt>
                <c:pt idx="284">
                  <c:v>468608.31648456829</c:v>
                </c:pt>
                <c:pt idx="285">
                  <c:v>475934.37709709007</c:v>
                </c:pt>
                <c:pt idx="286">
                  <c:v>481105.7268114019</c:v>
                </c:pt>
                <c:pt idx="287">
                  <c:v>482976.47375761514</c:v>
                </c:pt>
                <c:pt idx="288">
                  <c:v>480764.93527284078</c:v>
                </c:pt>
                <c:pt idx="289">
                  <c:v>475708.89681197912</c:v>
                </c:pt>
                <c:pt idx="290">
                  <c:v>468113.64742964017</c:v>
                </c:pt>
                <c:pt idx="291">
                  <c:v>460653.39388078637</c:v>
                </c:pt>
                <c:pt idx="292">
                  <c:v>454868.69862010865</c:v>
                </c:pt>
                <c:pt idx="293">
                  <c:v>452587.32541330787</c:v>
                </c:pt>
                <c:pt idx="294">
                  <c:v>454248.40681726037</c:v>
                </c:pt>
                <c:pt idx="295">
                  <c:v>459481.56566004705</c:v>
                </c:pt>
                <c:pt idx="296">
                  <c:v>466538.83103332319</c:v>
                </c:pt>
                <c:pt idx="297">
                  <c:v>473873.21975897322</c:v>
                </c:pt>
                <c:pt idx="298">
                  <c:v>479067.19934050745</c:v>
                </c:pt>
                <c:pt idx="299">
                  <c:v>480970.06505068281</c:v>
                </c:pt>
                <c:pt idx="300">
                  <c:v>478790.68308117904</c:v>
                </c:pt>
                <c:pt idx="301">
                  <c:v>473756.25347946503</c:v>
                </c:pt>
                <c:pt idx="302">
                  <c:v>466170.57419307745</c:v>
                </c:pt>
                <c:pt idx="303">
                  <c:v>458702.8611454101</c:v>
                </c:pt>
                <c:pt idx="304">
                  <c:v>452895.26325665851</c:v>
                </c:pt>
                <c:pt idx="305">
                  <c:v>450582.95551433304</c:v>
                </c:pt>
                <c:pt idx="306">
                  <c:v>452211.64954647014</c:v>
                </c:pt>
                <c:pt idx="307">
                  <c:v>457420.88676195347</c:v>
                </c:pt>
                <c:pt idx="308">
                  <c:v>464469.34996655787</c:v>
                </c:pt>
                <c:pt idx="309">
                  <c:v>471811.92800297262</c:v>
                </c:pt>
                <c:pt idx="310">
                  <c:v>477028.43833828613</c:v>
                </c:pt>
                <c:pt idx="311">
                  <c:v>478963.38446707308</c:v>
                </c:pt>
                <c:pt idx="312">
                  <c:v>476816.19616940751</c:v>
                </c:pt>
                <c:pt idx="313">
                  <c:v>471803.46569302131</c:v>
                </c:pt>
                <c:pt idx="314">
                  <c:v>464227.49364961177</c:v>
                </c:pt>
                <c:pt idx="315">
                  <c:v>456752.45617001137</c:v>
                </c:pt>
                <c:pt idx="316">
                  <c:v>450922.05991427146</c:v>
                </c:pt>
                <c:pt idx="317">
                  <c:v>448578.85735313664</c:v>
                </c:pt>
                <c:pt idx="318">
                  <c:v>450175.13073896302</c:v>
                </c:pt>
                <c:pt idx="319">
                  <c:v>455360.34682984522</c:v>
                </c:pt>
                <c:pt idx="320">
                  <c:v>462399.87445332092</c:v>
                </c:pt>
                <c:pt idx="321">
                  <c:v>469750.50284667412</c:v>
                </c:pt>
                <c:pt idx="322">
                  <c:v>474989.44440561387</c:v>
                </c:pt>
                <c:pt idx="323">
                  <c:v>476956.43201432825</c:v>
                </c:pt>
                <c:pt idx="324">
                  <c:v>474841.47394964052</c:v>
                </c:pt>
                <c:pt idx="325">
                  <c:v>469630.80897538579</c:v>
                </c:pt>
                <c:pt idx="326">
                  <c:v>462026.12682112266</c:v>
                </c:pt>
                <c:pt idx="327">
                  <c:v>454573.46769999823</c:v>
                </c:pt>
                <c:pt idx="328">
                  <c:v>448811.77890489134</c:v>
                </c:pt>
                <c:pt idx="329">
                  <c:v>446561.37937819102</c:v>
                </c:pt>
                <c:pt idx="330">
                  <c:v>448254.81428045296</c:v>
                </c:pt>
                <c:pt idx="331">
                  <c:v>453511.79481081152</c:v>
                </c:pt>
                <c:pt idx="332">
                  <c:v>460577.72877750412</c:v>
                </c:pt>
                <c:pt idx="333">
                  <c:v>467903.78939002595</c:v>
                </c:pt>
                <c:pt idx="334">
                  <c:v>473075.13910433772</c:v>
                </c:pt>
                <c:pt idx="335">
                  <c:v>474945.88605055097</c:v>
                </c:pt>
                <c:pt idx="336">
                  <c:v>472734.34756577667</c:v>
                </c:pt>
                <c:pt idx="337">
                  <c:v>467678.30910491495</c:v>
                </c:pt>
                <c:pt idx="338">
                  <c:v>460083.05972257606</c:v>
                </c:pt>
                <c:pt idx="339">
                  <c:v>452622.80617372226</c:v>
                </c:pt>
                <c:pt idx="340">
                  <c:v>446838.11091304448</c:v>
                </c:pt>
                <c:pt idx="341">
                  <c:v>444556.7377062437</c:v>
                </c:pt>
                <c:pt idx="342">
                  <c:v>446217.8191101962</c:v>
                </c:pt>
                <c:pt idx="343">
                  <c:v>451450.97795298288</c:v>
                </c:pt>
                <c:pt idx="344">
                  <c:v>458508.24332625902</c:v>
                </c:pt>
                <c:pt idx="345">
                  <c:v>465842.63205190905</c:v>
                </c:pt>
                <c:pt idx="346">
                  <c:v>471036.61163344327</c:v>
                </c:pt>
                <c:pt idx="347">
                  <c:v>472939.47734361864</c:v>
                </c:pt>
                <c:pt idx="348">
                  <c:v>470760.09537411487</c:v>
                </c:pt>
                <c:pt idx="349">
                  <c:v>465725.66577240085</c:v>
                </c:pt>
                <c:pt idx="350">
                  <c:v>458139.98648601334</c:v>
                </c:pt>
                <c:pt idx="351">
                  <c:v>450672.27343834593</c:v>
                </c:pt>
                <c:pt idx="352">
                  <c:v>444864.67554959445</c:v>
                </c:pt>
                <c:pt idx="353">
                  <c:v>442552.36780726886</c:v>
                </c:pt>
                <c:pt idx="354">
                  <c:v>444181.06183940597</c:v>
                </c:pt>
                <c:pt idx="355">
                  <c:v>449390.2990548893</c:v>
                </c:pt>
                <c:pt idx="356">
                  <c:v>456438.76225949376</c:v>
                </c:pt>
                <c:pt idx="357">
                  <c:v>463781.34029590851</c:v>
                </c:pt>
                <c:pt idx="358">
                  <c:v>468997.85063122195</c:v>
                </c:pt>
                <c:pt idx="359">
                  <c:v>470932.7967600089</c:v>
                </c:pt>
                <c:pt idx="360">
                  <c:v>468785.6084623434</c:v>
                </c:pt>
                <c:pt idx="361">
                  <c:v>463772.8779859572</c:v>
                </c:pt>
                <c:pt idx="362">
                  <c:v>456196.90594254766</c:v>
                </c:pt>
                <c:pt idx="363">
                  <c:v>448721.8684629472</c:v>
                </c:pt>
                <c:pt idx="364">
                  <c:v>442891.47220720729</c:v>
                </c:pt>
                <c:pt idx="365">
                  <c:v>440548.26964607247</c:v>
                </c:pt>
                <c:pt idx="366">
                  <c:v>442144.54303189885</c:v>
                </c:pt>
                <c:pt idx="367">
                  <c:v>447329.75912278105</c:v>
                </c:pt>
                <c:pt idx="368">
                  <c:v>454369.28674625675</c:v>
                </c:pt>
                <c:pt idx="369">
                  <c:v>461719.91513960995</c:v>
                </c:pt>
                <c:pt idx="370">
                  <c:v>466958.8566985497</c:v>
                </c:pt>
                <c:pt idx="371">
                  <c:v>468925.8443072642</c:v>
                </c:pt>
                <c:pt idx="372">
                  <c:v>466810.88624257641</c:v>
                </c:pt>
                <c:pt idx="373">
                  <c:v>461600.22126832127</c:v>
                </c:pt>
                <c:pt idx="374">
                  <c:v>453995.53911405848</c:v>
                </c:pt>
                <c:pt idx="375">
                  <c:v>446542.87999293412</c:v>
                </c:pt>
                <c:pt idx="376">
                  <c:v>440781.19119782717</c:v>
                </c:pt>
                <c:pt idx="377">
                  <c:v>438530.79167112685</c:v>
                </c:pt>
                <c:pt idx="378">
                  <c:v>440224.22657338879</c:v>
                </c:pt>
                <c:pt idx="379">
                  <c:v>445481.20710374735</c:v>
                </c:pt>
                <c:pt idx="380">
                  <c:v>452547.14107043995</c:v>
                </c:pt>
                <c:pt idx="381">
                  <c:v>459873.20168296213</c:v>
                </c:pt>
                <c:pt idx="382">
                  <c:v>465044.55139727338</c:v>
                </c:pt>
                <c:pt idx="383">
                  <c:v>466915.29834348679</c:v>
                </c:pt>
                <c:pt idx="384">
                  <c:v>464703.75985871232</c:v>
                </c:pt>
                <c:pt idx="385">
                  <c:v>459647.72139785078</c:v>
                </c:pt>
                <c:pt idx="386">
                  <c:v>452052.47201551154</c:v>
                </c:pt>
                <c:pt idx="387">
                  <c:v>444592.21846665774</c:v>
                </c:pt>
                <c:pt idx="388">
                  <c:v>438807.52320598031</c:v>
                </c:pt>
                <c:pt idx="389">
                  <c:v>436526.14999917953</c:v>
                </c:pt>
                <c:pt idx="390">
                  <c:v>438187.23140313185</c:v>
                </c:pt>
                <c:pt idx="391">
                  <c:v>443420.39024591865</c:v>
                </c:pt>
                <c:pt idx="392">
                  <c:v>450477.65561919491</c:v>
                </c:pt>
                <c:pt idx="393">
                  <c:v>457812.04434484453</c:v>
                </c:pt>
                <c:pt idx="394">
                  <c:v>463006.0239263791</c:v>
                </c:pt>
                <c:pt idx="395">
                  <c:v>464908.88963655446</c:v>
                </c:pt>
                <c:pt idx="396">
                  <c:v>462729.50766705093</c:v>
                </c:pt>
                <c:pt idx="397">
                  <c:v>457695.07806533668</c:v>
                </c:pt>
                <c:pt idx="398">
                  <c:v>450109.39877894876</c:v>
                </c:pt>
                <c:pt idx="399">
                  <c:v>442641.68573128217</c:v>
                </c:pt>
                <c:pt idx="400">
                  <c:v>436834.08784253028</c:v>
                </c:pt>
                <c:pt idx="401">
                  <c:v>434521.78010020469</c:v>
                </c:pt>
                <c:pt idx="402">
                  <c:v>436150.47413234168</c:v>
                </c:pt>
                <c:pt idx="403">
                  <c:v>441359.71134782513</c:v>
                </c:pt>
                <c:pt idx="404">
                  <c:v>448408.17455242958</c:v>
                </c:pt>
                <c:pt idx="405">
                  <c:v>455750.75258884393</c:v>
                </c:pt>
                <c:pt idx="406">
                  <c:v>460967.26292415778</c:v>
                </c:pt>
                <c:pt idx="407">
                  <c:v>462902.20905294473</c:v>
                </c:pt>
                <c:pt idx="408">
                  <c:v>460755.02075527923</c:v>
                </c:pt>
                <c:pt idx="409">
                  <c:v>455742.29027889302</c:v>
                </c:pt>
                <c:pt idx="410">
                  <c:v>448166.31823548384</c:v>
                </c:pt>
                <c:pt idx="411">
                  <c:v>440691.28075588308</c:v>
                </c:pt>
                <c:pt idx="412">
                  <c:v>434860.88450014323</c:v>
                </c:pt>
                <c:pt idx="413">
                  <c:v>432517.6819390083</c:v>
                </c:pt>
                <c:pt idx="414">
                  <c:v>434113.95532483468</c:v>
                </c:pt>
                <c:pt idx="415">
                  <c:v>439299.17141571722</c:v>
                </c:pt>
                <c:pt idx="416">
                  <c:v>446338.69903919304</c:v>
                </c:pt>
                <c:pt idx="417">
                  <c:v>453689.32743254578</c:v>
                </c:pt>
                <c:pt idx="418">
                  <c:v>458928.26899148553</c:v>
                </c:pt>
                <c:pt idx="419">
                  <c:v>460895.25660020002</c:v>
                </c:pt>
                <c:pt idx="420">
                  <c:v>458780.29853551224</c:v>
                </c:pt>
                <c:pt idx="421">
                  <c:v>453569.63356125745</c:v>
                </c:pt>
                <c:pt idx="422">
                  <c:v>445964.95140699437</c:v>
                </c:pt>
                <c:pt idx="423">
                  <c:v>438512.2922858696</c:v>
                </c:pt>
                <c:pt idx="424">
                  <c:v>432750.60349076305</c:v>
                </c:pt>
                <c:pt idx="425">
                  <c:v>430500.20396406268</c:v>
                </c:pt>
                <c:pt idx="426">
                  <c:v>432193.63886632479</c:v>
                </c:pt>
                <c:pt idx="427">
                  <c:v>437450.61939668318</c:v>
                </c:pt>
                <c:pt idx="428">
                  <c:v>444516.55336337566</c:v>
                </c:pt>
                <c:pt idx="429">
                  <c:v>451842.61397589796</c:v>
                </c:pt>
                <c:pt idx="430">
                  <c:v>457013.9636902092</c:v>
                </c:pt>
                <c:pt idx="431">
                  <c:v>458884.71063642262</c:v>
                </c:pt>
                <c:pt idx="432">
                  <c:v>456673.17215164815</c:v>
                </c:pt>
                <c:pt idx="433">
                  <c:v>451617.13369078666</c:v>
                </c:pt>
                <c:pt idx="434">
                  <c:v>444021.88430844736</c:v>
                </c:pt>
                <c:pt idx="435">
                  <c:v>436561.63075959357</c:v>
                </c:pt>
                <c:pt idx="436">
                  <c:v>430776.93549891614</c:v>
                </c:pt>
                <c:pt idx="437">
                  <c:v>428495.56229211536</c:v>
                </c:pt>
                <c:pt idx="438">
                  <c:v>430156.64369606768</c:v>
                </c:pt>
                <c:pt idx="439">
                  <c:v>435389.80253885454</c:v>
                </c:pt>
                <c:pt idx="440">
                  <c:v>442447.06791213073</c:v>
                </c:pt>
                <c:pt idx="441">
                  <c:v>449781.45663778036</c:v>
                </c:pt>
                <c:pt idx="442">
                  <c:v>454975.43621931493</c:v>
                </c:pt>
                <c:pt idx="443">
                  <c:v>456878.30192949029</c:v>
                </c:pt>
                <c:pt idx="444">
                  <c:v>454698.91995998676</c:v>
                </c:pt>
                <c:pt idx="445">
                  <c:v>449664.49035827257</c:v>
                </c:pt>
                <c:pt idx="446">
                  <c:v>442078.81107188464</c:v>
                </c:pt>
                <c:pt idx="447">
                  <c:v>434611.09802421799</c:v>
                </c:pt>
                <c:pt idx="448">
                  <c:v>428803.50013546611</c:v>
                </c:pt>
                <c:pt idx="449">
                  <c:v>426491.19239314052</c:v>
                </c:pt>
                <c:pt idx="450">
                  <c:v>428119.88642527751</c:v>
                </c:pt>
                <c:pt idx="451">
                  <c:v>433329.12364076095</c:v>
                </c:pt>
                <c:pt idx="452">
                  <c:v>440377.58684536541</c:v>
                </c:pt>
                <c:pt idx="453">
                  <c:v>447720.16488177975</c:v>
                </c:pt>
                <c:pt idx="454">
                  <c:v>452936.67521709361</c:v>
                </c:pt>
                <c:pt idx="455">
                  <c:v>454871.62134588056</c:v>
                </c:pt>
                <c:pt idx="456">
                  <c:v>452724.43304821505</c:v>
                </c:pt>
                <c:pt idx="457">
                  <c:v>447711.70257182891</c:v>
                </c:pt>
                <c:pt idx="458">
                  <c:v>440135.73052841966</c:v>
                </c:pt>
                <c:pt idx="459">
                  <c:v>432660.69304881891</c:v>
                </c:pt>
                <c:pt idx="460">
                  <c:v>426830.29679307895</c:v>
                </c:pt>
                <c:pt idx="461">
                  <c:v>424487.09423194412</c:v>
                </c:pt>
                <c:pt idx="462">
                  <c:v>426083.36761777051</c:v>
                </c:pt>
                <c:pt idx="463">
                  <c:v>431268.58370865305</c:v>
                </c:pt>
                <c:pt idx="464">
                  <c:v>438308.11133212887</c:v>
                </c:pt>
                <c:pt idx="465">
                  <c:v>445658.7397254816</c:v>
                </c:pt>
                <c:pt idx="466">
                  <c:v>450897.68128442136</c:v>
                </c:pt>
                <c:pt idx="467">
                  <c:v>452864.66889313585</c:v>
                </c:pt>
                <c:pt idx="468">
                  <c:v>450749.71082844806</c:v>
                </c:pt>
                <c:pt idx="469">
                  <c:v>445539.04585419333</c:v>
                </c:pt>
                <c:pt idx="470">
                  <c:v>437934.3636999302</c:v>
                </c:pt>
                <c:pt idx="471">
                  <c:v>430481.70457880542</c:v>
                </c:pt>
                <c:pt idx="472">
                  <c:v>424720.01578369888</c:v>
                </c:pt>
                <c:pt idx="473">
                  <c:v>422469.6162569985</c:v>
                </c:pt>
                <c:pt idx="474">
                  <c:v>424163.05115926062</c:v>
                </c:pt>
                <c:pt idx="475">
                  <c:v>429420.03168961901</c:v>
                </c:pt>
                <c:pt idx="476">
                  <c:v>436485.9656563116</c:v>
                </c:pt>
                <c:pt idx="477">
                  <c:v>443812.02626883378</c:v>
                </c:pt>
                <c:pt idx="478">
                  <c:v>448983.37598314503</c:v>
                </c:pt>
                <c:pt idx="479">
                  <c:v>450854.12292935845</c:v>
                </c:pt>
                <c:pt idx="480">
                  <c:v>448642.58444458398</c:v>
                </c:pt>
                <c:pt idx="481">
                  <c:v>443586.54598372249</c:v>
                </c:pt>
                <c:pt idx="482">
                  <c:v>435991.29660138325</c:v>
                </c:pt>
                <c:pt idx="483">
                  <c:v>428531.04305252939</c:v>
                </c:pt>
                <c:pt idx="484">
                  <c:v>422746.34779185196</c:v>
                </c:pt>
                <c:pt idx="485">
                  <c:v>420464.97458505118</c:v>
                </c:pt>
                <c:pt idx="486">
                  <c:v>422126.05598900351</c:v>
                </c:pt>
                <c:pt idx="487">
                  <c:v>427359.21483179077</c:v>
                </c:pt>
                <c:pt idx="488">
                  <c:v>434416.48020506615</c:v>
                </c:pt>
                <c:pt idx="489">
                  <c:v>441750.86893071653</c:v>
                </c:pt>
                <c:pt idx="490">
                  <c:v>446944.84851225052</c:v>
                </c:pt>
                <c:pt idx="491">
                  <c:v>448847.71422242612</c:v>
                </c:pt>
                <c:pt idx="492">
                  <c:v>446668.33225292264</c:v>
                </c:pt>
                <c:pt idx="493">
                  <c:v>441633.90265120874</c:v>
                </c:pt>
                <c:pt idx="494">
                  <c:v>434048.22336482088</c:v>
                </c:pt>
                <c:pt idx="495">
                  <c:v>426580.51031715388</c:v>
                </c:pt>
                <c:pt idx="496">
                  <c:v>420772.91242840193</c:v>
                </c:pt>
                <c:pt idx="497">
                  <c:v>418460.60468607635</c:v>
                </c:pt>
                <c:pt idx="498">
                  <c:v>420089.29871821334</c:v>
                </c:pt>
                <c:pt idx="499">
                  <c:v>425298.53593369678</c:v>
                </c:pt>
                <c:pt idx="500">
                  <c:v>432346.99913830083</c:v>
                </c:pt>
                <c:pt idx="501">
                  <c:v>439689.57717471599</c:v>
                </c:pt>
                <c:pt idx="502">
                  <c:v>444906.08751002932</c:v>
                </c:pt>
                <c:pt idx="503">
                  <c:v>446841.03363881639</c:v>
                </c:pt>
                <c:pt idx="504">
                  <c:v>444693.84534115094</c:v>
                </c:pt>
                <c:pt idx="505">
                  <c:v>439681.11486476508</c:v>
                </c:pt>
                <c:pt idx="506">
                  <c:v>443744</c:v>
                </c:pt>
                <c:pt idx="507">
                  <c:v>438550</c:v>
                </c:pt>
                <c:pt idx="508">
                  <c:v>397488.00000000006</c:v>
                </c:pt>
                <c:pt idx="509">
                  <c:v>393470.00000000006</c:v>
                </c:pt>
                <c:pt idx="510">
                  <c:v>393078.00000000006</c:v>
                </c:pt>
                <c:pt idx="511">
                  <c:v>414442.00000000006</c:v>
                </c:pt>
                <c:pt idx="512">
                  <c:v>437570.00000000012</c:v>
                </c:pt>
                <c:pt idx="513">
                  <c:v>444332.00000000006</c:v>
                </c:pt>
                <c:pt idx="514">
                  <c:v>445410.00000000006</c:v>
                </c:pt>
                <c:pt idx="515">
                  <c:v>445606</c:v>
                </c:pt>
                <c:pt idx="516">
                  <c:v>442470.00000000006</c:v>
                </c:pt>
                <c:pt idx="517">
                  <c:v>441490.00000000006</c:v>
                </c:pt>
                <c:pt idx="518">
                  <c:v>445704.00000000006</c:v>
                </c:pt>
                <c:pt idx="519">
                  <c:v>443940.00000000006</c:v>
                </c:pt>
                <c:pt idx="520">
                  <c:v>419146.00000000006</c:v>
                </c:pt>
                <c:pt idx="521">
                  <c:v>414834.00000000006</c:v>
                </c:pt>
                <c:pt idx="522">
                  <c:v>429142.00000000012</c:v>
                </c:pt>
                <c:pt idx="523">
                  <c:v>438746.00000000006</c:v>
                </c:pt>
                <c:pt idx="524">
                  <c:v>448840.00000000012</c:v>
                </c:pt>
                <c:pt idx="525">
                  <c:v>447958</c:v>
                </c:pt>
                <c:pt idx="526">
                  <c:v>446292.00000000006</c:v>
                </c:pt>
                <c:pt idx="527">
                  <c:v>445508.00000000006</c:v>
                </c:pt>
                <c:pt idx="528">
                  <c:v>445508.00000000006</c:v>
                </c:pt>
                <c:pt idx="529">
                  <c:v>447370.00000000006</c:v>
                </c:pt>
                <c:pt idx="530">
                  <c:v>447174.00000000006</c:v>
                </c:pt>
                <c:pt idx="531">
                  <c:v>447860.00000000006</c:v>
                </c:pt>
                <c:pt idx="532">
                  <c:v>425516</c:v>
                </c:pt>
                <c:pt idx="533">
                  <c:v>424046.00000000006</c:v>
                </c:pt>
                <c:pt idx="534">
                  <c:v>428848.00000000006</c:v>
                </c:pt>
                <c:pt idx="535">
                  <c:v>429142.00000000012</c:v>
                </c:pt>
                <c:pt idx="536">
                  <c:v>444626.00000000012</c:v>
                </c:pt>
                <c:pt idx="537">
                  <c:v>448938.00000000006</c:v>
                </c:pt>
                <c:pt idx="538">
                  <c:v>447468.00000000006</c:v>
                </c:pt>
                <c:pt idx="539">
                  <c:v>446194</c:v>
                </c:pt>
                <c:pt idx="540">
                  <c:v>445018.00000000006</c:v>
                </c:pt>
                <c:pt idx="541">
                  <c:v>446684.00000000006</c:v>
                </c:pt>
                <c:pt idx="542">
                  <c:v>446586</c:v>
                </c:pt>
                <c:pt idx="543">
                  <c:v>443940.00000000006</c:v>
                </c:pt>
                <c:pt idx="544">
                  <c:v>405916.00000000006</c:v>
                </c:pt>
                <c:pt idx="545">
                  <c:v>399840.00000000012</c:v>
                </c:pt>
                <c:pt idx="546">
                  <c:v>383670.00000000006</c:v>
                </c:pt>
                <c:pt idx="547">
                  <c:v>405622</c:v>
                </c:pt>
                <c:pt idx="548">
                  <c:v>440314.00000000006</c:v>
                </c:pt>
                <c:pt idx="549">
                  <c:v>448154.00000000006</c:v>
                </c:pt>
                <c:pt idx="550">
                  <c:v>452466.00000000006</c:v>
                </c:pt>
                <c:pt idx="551">
                  <c:v>451094.00000000006</c:v>
                </c:pt>
                <c:pt idx="552">
                  <c:v>448350</c:v>
                </c:pt>
                <c:pt idx="553">
                  <c:v>446880.00000000006</c:v>
                </c:pt>
                <c:pt idx="554">
                  <c:v>449330.00000000006</c:v>
                </c:pt>
                <c:pt idx="555">
                  <c:v>442372</c:v>
                </c:pt>
                <c:pt idx="556">
                  <c:v>408562.00000000006</c:v>
                </c:pt>
                <c:pt idx="557">
                  <c:v>409640.00000000006</c:v>
                </c:pt>
                <c:pt idx="558">
                  <c:v>410718.00000000006</c:v>
                </c:pt>
                <c:pt idx="559">
                  <c:v>432572.00000000006</c:v>
                </c:pt>
                <c:pt idx="560">
                  <c:v>450800</c:v>
                </c:pt>
                <c:pt idx="561">
                  <c:v>454328.00000000006</c:v>
                </c:pt>
                <c:pt idx="562">
                  <c:v>452858.00000000006</c:v>
                </c:pt>
                <c:pt idx="563">
                  <c:v>451976.00000000006</c:v>
                </c:pt>
                <c:pt idx="564">
                  <c:v>450016.00000000006</c:v>
                </c:pt>
                <c:pt idx="565">
                  <c:v>445214.00000000012</c:v>
                </c:pt>
                <c:pt idx="566">
                  <c:v>448252.00000000006</c:v>
                </c:pt>
                <c:pt idx="567">
                  <c:v>443254.00000000006</c:v>
                </c:pt>
                <c:pt idx="568">
                  <c:v>416206</c:v>
                </c:pt>
                <c:pt idx="569">
                  <c:v>416500.00000000006</c:v>
                </c:pt>
                <c:pt idx="570">
                  <c:v>404250.00000000006</c:v>
                </c:pt>
                <c:pt idx="571">
                  <c:v>401212.00000000012</c:v>
                </c:pt>
                <c:pt idx="572">
                  <c:v>432964.00000000012</c:v>
                </c:pt>
                <c:pt idx="573">
                  <c:v>444724.00000000006</c:v>
                </c:pt>
                <c:pt idx="574">
                  <c:v>447174.00000000006</c:v>
                </c:pt>
                <c:pt idx="575">
                  <c:v>447468.00000000006</c:v>
                </c:pt>
                <c:pt idx="576">
                  <c:v>447468.00000000006</c:v>
                </c:pt>
                <c:pt idx="577">
                  <c:v>444822.00000000006</c:v>
                </c:pt>
                <c:pt idx="578">
                  <c:v>442568.00000000006</c:v>
                </c:pt>
                <c:pt idx="579">
                  <c:v>434630.00000000006</c:v>
                </c:pt>
                <c:pt idx="580">
                  <c:v>402290.00000000006</c:v>
                </c:pt>
                <c:pt idx="581">
                  <c:v>419734.00000000012</c:v>
                </c:pt>
                <c:pt idx="582">
                  <c:v>430220.00000000006</c:v>
                </c:pt>
                <c:pt idx="583">
                  <c:v>439922</c:v>
                </c:pt>
                <c:pt idx="584">
                  <c:v>446978</c:v>
                </c:pt>
                <c:pt idx="585">
                  <c:v>449232.00000000006</c:v>
                </c:pt>
                <c:pt idx="586">
                  <c:v>449134.00000000006</c:v>
                </c:pt>
                <c:pt idx="587">
                  <c:v>447860.00000000006</c:v>
                </c:pt>
                <c:pt idx="588">
                  <c:v>443842.00000000012</c:v>
                </c:pt>
                <c:pt idx="589">
                  <c:v>441196.00000000006</c:v>
                </c:pt>
                <c:pt idx="590">
                  <c:v>440510.00000000006</c:v>
                </c:pt>
                <c:pt idx="591">
                  <c:v>434434.00000000006</c:v>
                </c:pt>
                <c:pt idx="592">
                  <c:v>400918.00000000006</c:v>
                </c:pt>
                <c:pt idx="593">
                  <c:v>397586</c:v>
                </c:pt>
                <c:pt idx="594">
                  <c:v>382396.00000000006</c:v>
                </c:pt>
                <c:pt idx="595">
                  <c:v>408856</c:v>
                </c:pt>
                <c:pt idx="596">
                  <c:v>436786.00000000006</c:v>
                </c:pt>
                <c:pt idx="597">
                  <c:v>436688.00000000006</c:v>
                </c:pt>
                <c:pt idx="598">
                  <c:v>436100</c:v>
                </c:pt>
                <c:pt idx="599">
                  <c:v>436296.00000000006</c:v>
                </c:pt>
                <c:pt idx="600">
                  <c:v>435708</c:v>
                </c:pt>
                <c:pt idx="601">
                  <c:v>440118.00000000006</c:v>
                </c:pt>
                <c:pt idx="602">
                  <c:v>445214.00000000012</c:v>
                </c:pt>
                <c:pt idx="603">
                  <c:v>440412.00000000012</c:v>
                </c:pt>
                <c:pt idx="604">
                  <c:v>420126.00000000012</c:v>
                </c:pt>
                <c:pt idx="605">
                  <c:v>428554.00000000012</c:v>
                </c:pt>
                <c:pt idx="606">
                  <c:v>408170.00000000006</c:v>
                </c:pt>
                <c:pt idx="607">
                  <c:v>415324.00000000006</c:v>
                </c:pt>
                <c:pt idx="608">
                  <c:v>437864.00000000012</c:v>
                </c:pt>
                <c:pt idx="609">
                  <c:v>442568.00000000006</c:v>
                </c:pt>
                <c:pt idx="610">
                  <c:v>442960.00000000006</c:v>
                </c:pt>
                <c:pt idx="611">
                  <c:v>439677.00000000006</c:v>
                </c:pt>
                <c:pt idx="612">
                  <c:v>436394.00000000006</c:v>
                </c:pt>
                <c:pt idx="613">
                  <c:v>434140.00000000012</c:v>
                </c:pt>
                <c:pt idx="614">
                  <c:v>436590.00000000012</c:v>
                </c:pt>
                <c:pt idx="615">
                  <c:v>433258.00000000006</c:v>
                </c:pt>
                <c:pt idx="616">
                  <c:v>392686.00000000006</c:v>
                </c:pt>
                <c:pt idx="617">
                  <c:v>399056.00000000006</c:v>
                </c:pt>
                <c:pt idx="618">
                  <c:v>376810.00000000006</c:v>
                </c:pt>
                <c:pt idx="619">
                  <c:v>399546.00000000006</c:v>
                </c:pt>
                <c:pt idx="620">
                  <c:v>434140.00000000012</c:v>
                </c:pt>
                <c:pt idx="621">
                  <c:v>444234.00000000012</c:v>
                </c:pt>
                <c:pt idx="622">
                  <c:v>446880.00000000006</c:v>
                </c:pt>
                <c:pt idx="623">
                  <c:v>448350</c:v>
                </c:pt>
                <c:pt idx="624">
                  <c:v>446488.00000000006</c:v>
                </c:pt>
                <c:pt idx="625">
                  <c:v>443646.00000000006</c:v>
                </c:pt>
                <c:pt idx="626">
                  <c:v>445214.00000000012</c:v>
                </c:pt>
                <c:pt idx="627">
                  <c:v>437276.00000000006</c:v>
                </c:pt>
                <c:pt idx="628">
                  <c:v>416402.00000000006</c:v>
                </c:pt>
                <c:pt idx="629">
                  <c:v>402584.00000000006</c:v>
                </c:pt>
                <c:pt idx="630">
                  <c:v>404544.00000000006</c:v>
                </c:pt>
                <c:pt idx="631">
                  <c:v>425124.00000000006</c:v>
                </c:pt>
                <c:pt idx="632">
                  <c:v>442960.00000000006</c:v>
                </c:pt>
                <c:pt idx="633">
                  <c:v>445998.00000000012</c:v>
                </c:pt>
                <c:pt idx="634">
                  <c:v>449820.00000000012</c:v>
                </c:pt>
                <c:pt idx="635">
                  <c:v>451780.00000000006</c:v>
                </c:pt>
                <c:pt idx="636">
                  <c:v>452662.00000000012</c:v>
                </c:pt>
                <c:pt idx="637">
                  <c:v>455504.00000000006</c:v>
                </c:pt>
                <c:pt idx="638">
                  <c:v>456582.00000000006</c:v>
                </c:pt>
                <c:pt idx="639">
                  <c:v>445704.00000000006</c:v>
                </c:pt>
                <c:pt idx="640">
                  <c:v>426300</c:v>
                </c:pt>
                <c:pt idx="641">
                  <c:v>422184.00000000006</c:v>
                </c:pt>
                <c:pt idx="642">
                  <c:v>429436.00000000006</c:v>
                </c:pt>
                <c:pt idx="643">
                  <c:v>445900.00000000006</c:v>
                </c:pt>
                <c:pt idx="644">
                  <c:v>456582.00000000006</c:v>
                </c:pt>
                <c:pt idx="645">
                  <c:v>456582.00000000006</c:v>
                </c:pt>
                <c:pt idx="646">
                  <c:v>455308.00000000006</c:v>
                </c:pt>
                <c:pt idx="647">
                  <c:v>454034.00000000012</c:v>
                </c:pt>
                <c:pt idx="648">
                  <c:v>452172</c:v>
                </c:pt>
                <c:pt idx="649">
                  <c:v>451780.00000000006</c:v>
                </c:pt>
                <c:pt idx="650">
                  <c:v>455112.00000000006</c:v>
                </c:pt>
                <c:pt idx="651">
                  <c:v>446488.00000000006</c:v>
                </c:pt>
                <c:pt idx="652">
                  <c:v>408562.00000000006</c:v>
                </c:pt>
                <c:pt idx="653">
                  <c:v>427280.00000000006</c:v>
                </c:pt>
                <c:pt idx="654">
                  <c:v>417872</c:v>
                </c:pt>
                <c:pt idx="655">
                  <c:v>438256</c:v>
                </c:pt>
                <c:pt idx="656">
                  <c:v>448938.00000000006</c:v>
                </c:pt>
                <c:pt idx="657">
                  <c:v>453838.00000000006</c:v>
                </c:pt>
                <c:pt idx="658">
                  <c:v>453838.00000000006</c:v>
                </c:pt>
                <c:pt idx="659">
                  <c:v>453936.00000000006</c:v>
                </c:pt>
                <c:pt idx="660">
                  <c:v>452760.00000000006</c:v>
                </c:pt>
                <c:pt idx="661">
                  <c:v>450996.00000000006</c:v>
                </c:pt>
                <c:pt idx="662">
                  <c:v>452074.00000000006</c:v>
                </c:pt>
                <c:pt idx="663">
                  <c:v>442764.00000000012</c:v>
                </c:pt>
                <c:pt idx="664">
                  <c:v>418166.00000000006</c:v>
                </c:pt>
                <c:pt idx="665">
                  <c:v>423556.00000000006</c:v>
                </c:pt>
                <c:pt idx="666">
                  <c:v>416500.00000000006</c:v>
                </c:pt>
                <c:pt idx="667">
                  <c:v>433454.00000000006</c:v>
                </c:pt>
                <c:pt idx="668">
                  <c:v>452074.00000000006</c:v>
                </c:pt>
                <c:pt idx="669">
                  <c:v>456386</c:v>
                </c:pt>
                <c:pt idx="670">
                  <c:v>456092.00000000012</c:v>
                </c:pt>
                <c:pt idx="671">
                  <c:v>455308.00000000006</c:v>
                </c:pt>
                <c:pt idx="672">
                  <c:v>455308.00000000006</c:v>
                </c:pt>
                <c:pt idx="673">
                  <c:v>455308.00000000006</c:v>
                </c:pt>
                <c:pt idx="674">
                  <c:v>453936.00000000006</c:v>
                </c:pt>
                <c:pt idx="675">
                  <c:v>441196.00000000006</c:v>
                </c:pt>
                <c:pt idx="676">
                  <c:v>426202.00000000006</c:v>
                </c:pt>
                <c:pt idx="677">
                  <c:v>410620.00000000006</c:v>
                </c:pt>
                <c:pt idx="678">
                  <c:v>408268.00000000006</c:v>
                </c:pt>
                <c:pt idx="679">
                  <c:v>441196.00000000006</c:v>
                </c:pt>
                <c:pt idx="680">
                  <c:v>454916.00000000006</c:v>
                </c:pt>
                <c:pt idx="681">
                  <c:v>459424.00000000006</c:v>
                </c:pt>
                <c:pt idx="682">
                  <c:v>458052.00000000006</c:v>
                </c:pt>
                <c:pt idx="683">
                  <c:v>457072.00000000006</c:v>
                </c:pt>
                <c:pt idx="684">
                  <c:v>458444</c:v>
                </c:pt>
                <c:pt idx="685">
                  <c:v>456092.00000000012</c:v>
                </c:pt>
                <c:pt idx="686">
                  <c:v>455504.00000000006</c:v>
                </c:pt>
                <c:pt idx="687">
                  <c:v>440706</c:v>
                </c:pt>
                <c:pt idx="688">
                  <c:v>417676.00000000012</c:v>
                </c:pt>
                <c:pt idx="689">
                  <c:v>430122</c:v>
                </c:pt>
                <c:pt idx="690">
                  <c:v>414540.00000000006</c:v>
                </c:pt>
                <c:pt idx="691">
                  <c:v>435022.00000000006</c:v>
                </c:pt>
                <c:pt idx="692">
                  <c:v>453544.00000000006</c:v>
                </c:pt>
                <c:pt idx="693">
                  <c:v>456386</c:v>
                </c:pt>
                <c:pt idx="694">
                  <c:v>456680.00000000006</c:v>
                </c:pt>
                <c:pt idx="695">
                  <c:v>457255.3548387097</c:v>
                </c:pt>
                <c:pt idx="696">
                  <c:v>455689.50000000012</c:v>
                </c:pt>
                <c:pt idx="697">
                  <c:v>456025.61290322593</c:v>
                </c:pt>
                <c:pt idx="698">
                  <c:v>455882.93333333335</c:v>
                </c:pt>
                <c:pt idx="699">
                  <c:v>439311.870967742</c:v>
                </c:pt>
                <c:pt idx="700">
                  <c:v>421236.66666666669</c:v>
                </c:pt>
                <c:pt idx="701">
                  <c:v>426088.19354838709</c:v>
                </c:pt>
                <c:pt idx="702">
                  <c:v>434807.0322580646</c:v>
                </c:pt>
                <c:pt idx="703">
                  <c:v>439196.80000000005</c:v>
                </c:pt>
                <c:pt idx="704">
                  <c:v>451122.45161290333</c:v>
                </c:pt>
                <c:pt idx="705">
                  <c:v>454857.2</c:v>
                </c:pt>
                <c:pt idx="706">
                  <c:v>457081.48387096776</c:v>
                </c:pt>
                <c:pt idx="707">
                  <c:v>454622</c:v>
                </c:pt>
                <c:pt idx="708">
                  <c:v>451094.00000000006</c:v>
                </c:pt>
                <c:pt idx="709">
                  <c:v>448448.00000000012</c:v>
                </c:pt>
                <c:pt idx="710">
                  <c:v>448742.00000000006</c:v>
                </c:pt>
                <c:pt idx="711">
                  <c:v>434042.00000000006</c:v>
                </c:pt>
                <c:pt idx="712">
                  <c:v>413658</c:v>
                </c:pt>
                <c:pt idx="713">
                  <c:v>403466.00000000006</c:v>
                </c:pt>
                <c:pt idx="714">
                  <c:v>403270.00000000012</c:v>
                </c:pt>
                <c:pt idx="715">
                  <c:v>426888.00000000006</c:v>
                </c:pt>
                <c:pt idx="716">
                  <c:v>449036.00000000006</c:v>
                </c:pt>
                <c:pt idx="717">
                  <c:v>456386</c:v>
                </c:pt>
                <c:pt idx="718">
                  <c:v>456484.00000000012</c:v>
                </c:pt>
                <c:pt idx="719">
                  <c:v>456638.90322580654</c:v>
                </c:pt>
                <c:pt idx="720">
                  <c:v>455735.00000000006</c:v>
                </c:pt>
                <c:pt idx="721">
                  <c:v>456275.35483870975</c:v>
                </c:pt>
                <c:pt idx="722">
                  <c:v>454991.13333333336</c:v>
                </c:pt>
                <c:pt idx="723">
                  <c:v>434791.22580645169</c:v>
                </c:pt>
                <c:pt idx="724">
                  <c:v>414569.40000000008</c:v>
                </c:pt>
                <c:pt idx="725">
                  <c:v>424295.74193548394</c:v>
                </c:pt>
                <c:pt idx="726">
                  <c:v>421554.90322580648</c:v>
                </c:pt>
                <c:pt idx="727">
                  <c:v>445217.26666666672</c:v>
                </c:pt>
                <c:pt idx="728">
                  <c:v>454982.38709677424</c:v>
                </c:pt>
                <c:pt idx="729">
                  <c:v>457506.46666666673</c:v>
                </c:pt>
                <c:pt idx="730">
                  <c:v>455791.67741935491</c:v>
                </c:pt>
                <c:pt idx="731">
                  <c:v>453999.22580645164</c:v>
                </c:pt>
                <c:pt idx="732">
                  <c:v>453145.00000000006</c:v>
                </c:pt>
                <c:pt idx="733">
                  <c:v>454422.83870967745</c:v>
                </c:pt>
                <c:pt idx="734">
                  <c:v>452825.33333333337</c:v>
                </c:pt>
                <c:pt idx="735">
                  <c:v>439115.870967742</c:v>
                </c:pt>
                <c:pt idx="736">
                  <c:v>426665.8666666667</c:v>
                </c:pt>
                <c:pt idx="737">
                  <c:v>433381.29032258072</c:v>
                </c:pt>
                <c:pt idx="738">
                  <c:v>427842.70967741933</c:v>
                </c:pt>
                <c:pt idx="739">
                  <c:v>436642.26666666672</c:v>
                </c:pt>
                <c:pt idx="740">
                  <c:v>454821.16129032266</c:v>
                </c:pt>
                <c:pt idx="741">
                  <c:v>458195.73333333334</c:v>
                </c:pt>
                <c:pt idx="742">
                  <c:v>458968.77419354842</c:v>
                </c:pt>
                <c:pt idx="743">
                  <c:v>460502.00000000006</c:v>
                </c:pt>
                <c:pt idx="744">
                  <c:v>457268.00000000006</c:v>
                </c:pt>
                <c:pt idx="745">
                  <c:v>454720.00000000006</c:v>
                </c:pt>
                <c:pt idx="746">
                  <c:v>454132.00000000006</c:v>
                </c:pt>
                <c:pt idx="747">
                  <c:v>439040.00000000006</c:v>
                </c:pt>
                <c:pt idx="748">
                  <c:v>417676.00000000012</c:v>
                </c:pt>
                <c:pt idx="749">
                  <c:v>427574.00000000006</c:v>
                </c:pt>
                <c:pt idx="750">
                  <c:v>417186.00000000006</c:v>
                </c:pt>
                <c:pt idx="751">
                  <c:v>436982.00000000006</c:v>
                </c:pt>
                <c:pt idx="752">
                  <c:v>450212.00000000012</c:v>
                </c:pt>
                <c:pt idx="753">
                  <c:v>456778</c:v>
                </c:pt>
                <c:pt idx="754">
                  <c:v>455014.00000000012</c:v>
                </c:pt>
                <c:pt idx="755">
                  <c:v>455602.00000000006</c:v>
                </c:pt>
                <c:pt idx="756">
                  <c:v>454034.00000000012</c:v>
                </c:pt>
                <c:pt idx="757">
                  <c:v>452466.00000000006</c:v>
                </c:pt>
                <c:pt idx="758">
                  <c:v>455994</c:v>
                </c:pt>
                <c:pt idx="759">
                  <c:v>447566.00000000006</c:v>
                </c:pt>
                <c:pt idx="760">
                  <c:v>434336</c:v>
                </c:pt>
                <c:pt idx="761">
                  <c:v>429338.00000000006</c:v>
                </c:pt>
                <c:pt idx="762">
                  <c:v>425908</c:v>
                </c:pt>
                <c:pt idx="763">
                  <c:v>450506</c:v>
                </c:pt>
                <c:pt idx="764">
                  <c:v>457954.00000000006</c:v>
                </c:pt>
                <c:pt idx="765">
                  <c:v>458444</c:v>
                </c:pt>
                <c:pt idx="766">
                  <c:v>459718.00000000006</c:v>
                </c:pt>
                <c:pt idx="767">
                  <c:v>459326.00000000006</c:v>
                </c:pt>
                <c:pt idx="768">
                  <c:v>460404.00000000006</c:v>
                </c:pt>
                <c:pt idx="769">
                  <c:v>460208</c:v>
                </c:pt>
                <c:pt idx="770">
                  <c:v>458640.00000000012</c:v>
                </c:pt>
                <c:pt idx="771">
                  <c:v>446488.00000000006</c:v>
                </c:pt>
                <c:pt idx="772">
                  <c:v>429044.00000000006</c:v>
                </c:pt>
                <c:pt idx="773">
                  <c:v>430514.00000000012</c:v>
                </c:pt>
                <c:pt idx="774">
                  <c:v>427868.00000000006</c:v>
                </c:pt>
                <c:pt idx="775">
                  <c:v>439138.00000000006</c:v>
                </c:pt>
                <c:pt idx="776">
                  <c:v>454426.00000000012</c:v>
                </c:pt>
                <c:pt idx="777">
                  <c:v>462070.00000000012</c:v>
                </c:pt>
                <c:pt idx="778">
                  <c:v>463736.00000000006</c:v>
                </c:pt>
                <c:pt idx="779">
                  <c:v>462005.58870967763</c:v>
                </c:pt>
                <c:pt idx="780">
                  <c:v>461068.56250000006</c:v>
                </c:pt>
                <c:pt idx="781">
                  <c:v>462893.38440860237</c:v>
                </c:pt>
                <c:pt idx="782">
                  <c:v>463506.42138888896</c:v>
                </c:pt>
                <c:pt idx="783">
                  <c:v>450501.218548387</c:v>
                </c:pt>
                <c:pt idx="784">
                  <c:v>425705.86138888885</c:v>
                </c:pt>
                <c:pt idx="785">
                  <c:v>431031.29247311846</c:v>
                </c:pt>
                <c:pt idx="786">
                  <c:v>415057.25295698928</c:v>
                </c:pt>
                <c:pt idx="787">
                  <c:v>430478.16194444458</c:v>
                </c:pt>
                <c:pt idx="788">
                  <c:v>453075.25967741926</c:v>
                </c:pt>
                <c:pt idx="789">
                  <c:v>462383.32777777786</c:v>
                </c:pt>
                <c:pt idx="790">
                  <c:v>465357.61021505384</c:v>
                </c:pt>
                <c:pt idx="791">
                  <c:v>465325.42959677428</c:v>
                </c:pt>
                <c:pt idx="792">
                  <c:v>462919.56666666677</c:v>
                </c:pt>
                <c:pt idx="793">
                  <c:v>460193.46069892478</c:v>
                </c:pt>
                <c:pt idx="794">
                  <c:v>459135.02250000008</c:v>
                </c:pt>
                <c:pt idx="795">
                  <c:v>446339.07688172051</c:v>
                </c:pt>
                <c:pt idx="796">
                  <c:v>429487.45000000007</c:v>
                </c:pt>
                <c:pt idx="797">
                  <c:v>422999.3626344087</c:v>
                </c:pt>
                <c:pt idx="798">
                  <c:v>426705.68575268815</c:v>
                </c:pt>
                <c:pt idx="799">
                  <c:v>451596.35888888896</c:v>
                </c:pt>
                <c:pt idx="800">
                  <c:v>461564.82580645167</c:v>
                </c:pt>
                <c:pt idx="801">
                  <c:v>462036.55750000005</c:v>
                </c:pt>
                <c:pt idx="802">
                  <c:v>461856.09919354838</c:v>
                </c:pt>
                <c:pt idx="803">
                  <c:v>460311.29516129044</c:v>
                </c:pt>
                <c:pt idx="804">
                  <c:v>459119.14396551746</c:v>
                </c:pt>
                <c:pt idx="805">
                  <c:v>460588.47446236567</c:v>
                </c:pt>
                <c:pt idx="806">
                  <c:v>460554.17138888902</c:v>
                </c:pt>
                <c:pt idx="807">
                  <c:v>453715.69758064527</c:v>
                </c:pt>
                <c:pt idx="808">
                  <c:v>431716.65055555559</c:v>
                </c:pt>
                <c:pt idx="809">
                  <c:v>429299.69569892483</c:v>
                </c:pt>
                <c:pt idx="810">
                  <c:v>408634.52526881726</c:v>
                </c:pt>
                <c:pt idx="811">
                  <c:v>429331.20805555559</c:v>
                </c:pt>
                <c:pt idx="812">
                  <c:v>453473.38467741938</c:v>
                </c:pt>
                <c:pt idx="813">
                  <c:v>459871.7238888889</c:v>
                </c:pt>
                <c:pt idx="814">
                  <c:v>459807.55498392304</c:v>
                </c:pt>
                <c:pt idx="815">
                  <c:v>460706.04209039558</c:v>
                </c:pt>
                <c:pt idx="816">
                  <c:v>460383.94791666663</c:v>
                </c:pt>
                <c:pt idx="817">
                  <c:v>458101.75283018878</c:v>
                </c:pt>
                <c:pt idx="818">
                  <c:v>459782.99305555562</c:v>
                </c:pt>
                <c:pt idx="819">
                  <c:v>446298.81126344088</c:v>
                </c:pt>
                <c:pt idx="820">
                  <c:v>419442.65416666673</c:v>
                </c:pt>
                <c:pt idx="821">
                  <c:v>423360.93521505373</c:v>
                </c:pt>
                <c:pt idx="822">
                  <c:v>414569.38419354829</c:v>
                </c:pt>
                <c:pt idx="823">
                  <c:v>437723.38361111115</c:v>
                </c:pt>
                <c:pt idx="824">
                  <c:v>456297.83951612911</c:v>
                </c:pt>
                <c:pt idx="825">
                  <c:v>462788.63944444444</c:v>
                </c:pt>
                <c:pt idx="826">
                  <c:v>461443.88010752696</c:v>
                </c:pt>
                <c:pt idx="827">
                  <c:v>460491.3161559141</c:v>
                </c:pt>
                <c:pt idx="828">
                  <c:v>458754.85833333334</c:v>
                </c:pt>
                <c:pt idx="829">
                  <c:v>460570.67903225811</c:v>
                </c:pt>
                <c:pt idx="830">
                  <c:v>459427.18499999994</c:v>
                </c:pt>
                <c:pt idx="831">
                  <c:v>445540.12695652182</c:v>
                </c:pt>
                <c:pt idx="832">
                  <c:v>434607.98325791862</c:v>
                </c:pt>
                <c:pt idx="833">
                  <c:v>444289.56908344739</c:v>
                </c:pt>
                <c:pt idx="834">
                  <c:v>430261.71586021496</c:v>
                </c:pt>
                <c:pt idx="835">
                  <c:v>448783.18722222222</c:v>
                </c:pt>
                <c:pt idx="836">
                  <c:v>460339.64139784942</c:v>
                </c:pt>
                <c:pt idx="837">
                  <c:v>463202.02250000008</c:v>
                </c:pt>
                <c:pt idx="838">
                  <c:v>462581.04892473115</c:v>
                </c:pt>
                <c:pt idx="839">
                  <c:v>461674.10107526876</c:v>
                </c:pt>
                <c:pt idx="840">
                  <c:v>460594.83750000008</c:v>
                </c:pt>
                <c:pt idx="841">
                  <c:v>461386.76612903224</c:v>
                </c:pt>
                <c:pt idx="842">
                  <c:v>461188.29944444454</c:v>
                </c:pt>
                <c:pt idx="843">
                  <c:v>447119.65830985922</c:v>
                </c:pt>
                <c:pt idx="844">
                  <c:v>433927.96363636362</c:v>
                </c:pt>
                <c:pt idx="845">
                  <c:v>441582.37553763448</c:v>
                </c:pt>
                <c:pt idx="846">
                  <c:v>428000.43172043021</c:v>
                </c:pt>
                <c:pt idx="847">
                  <c:v>453128.13972222235</c:v>
                </c:pt>
                <c:pt idx="848">
                  <c:v>461291.91424731188</c:v>
                </c:pt>
                <c:pt idx="849">
                  <c:v>463161.48861111118</c:v>
                </c:pt>
                <c:pt idx="850">
                  <c:v>463921.21209677437</c:v>
                </c:pt>
                <c:pt idx="851">
                  <c:v>462794.76532258076</c:v>
                </c:pt>
                <c:pt idx="852">
                  <c:v>462199.72327586217</c:v>
                </c:pt>
                <c:pt idx="853">
                  <c:v>462378.42338709685</c:v>
                </c:pt>
                <c:pt idx="854">
                  <c:v>461991.12361111114</c:v>
                </c:pt>
                <c:pt idx="855">
                  <c:v>448696.81989247311</c:v>
                </c:pt>
                <c:pt idx="856">
                  <c:v>426675.73472222214</c:v>
                </c:pt>
                <c:pt idx="857">
                  <c:v>432494.2849462367</c:v>
                </c:pt>
                <c:pt idx="858">
                  <c:v>425043.84811827965</c:v>
                </c:pt>
                <c:pt idx="859">
                  <c:v>454816.50277777773</c:v>
                </c:pt>
                <c:pt idx="860">
                  <c:v>462591.54704301083</c:v>
                </c:pt>
                <c:pt idx="861">
                  <c:v>462714.14583333349</c:v>
                </c:pt>
                <c:pt idx="862">
                  <c:v>462147.71505376347</c:v>
                </c:pt>
                <c:pt idx="863">
                  <c:v>462023.5553763443</c:v>
                </c:pt>
                <c:pt idx="864">
                  <c:v>459069.84375000006</c:v>
                </c:pt>
                <c:pt idx="865">
                  <c:v>457518.202956989</c:v>
                </c:pt>
                <c:pt idx="866">
                  <c:v>457626.76521739131</c:v>
                </c:pt>
                <c:pt idx="867">
                  <c:v>444338.80994623672</c:v>
                </c:pt>
                <c:pt idx="868">
                  <c:v>418518.52777777816</c:v>
                </c:pt>
                <c:pt idx="869">
                  <c:v>421025.97983870975</c:v>
                </c:pt>
                <c:pt idx="870">
                  <c:v>424883.41263440874</c:v>
                </c:pt>
                <c:pt idx="871">
                  <c:v>444413.32638888882</c:v>
                </c:pt>
                <c:pt idx="872">
                  <c:v>458348.04166666651</c:v>
                </c:pt>
                <c:pt idx="873">
                  <c:v>464313.24722222227</c:v>
                </c:pt>
                <c:pt idx="874">
                  <c:v>461831.65188172046</c:v>
                </c:pt>
                <c:pt idx="875">
                  <c:v>460408.21505376347</c:v>
                </c:pt>
                <c:pt idx="876">
                  <c:v>457670.57291666686</c:v>
                </c:pt>
                <c:pt idx="877">
                  <c:v>459032.52688172058</c:v>
                </c:pt>
                <c:pt idx="878">
                  <c:v>459570.04722222209</c:v>
                </c:pt>
                <c:pt idx="879">
                  <c:v>449914.97043010761</c:v>
                </c:pt>
                <c:pt idx="880">
                  <c:v>429591.57499999995</c:v>
                </c:pt>
                <c:pt idx="881">
                  <c:v>424445.37634408608</c:v>
                </c:pt>
                <c:pt idx="882">
                  <c:v>419041.67741935502</c:v>
                </c:pt>
                <c:pt idx="883">
                  <c:v>443098.96944444446</c:v>
                </c:pt>
                <c:pt idx="884">
                  <c:v>458160.53763440857</c:v>
                </c:pt>
                <c:pt idx="885">
                  <c:v>459514.10555555543</c:v>
                </c:pt>
                <c:pt idx="886">
                  <c:v>458219.02150537656</c:v>
                </c:pt>
                <c:pt idx="887">
                  <c:v>457192.52419354825</c:v>
                </c:pt>
                <c:pt idx="888">
                  <c:v>455804.85416666738</c:v>
                </c:pt>
                <c:pt idx="889">
                  <c:v>457462.81451612938</c:v>
                </c:pt>
                <c:pt idx="890">
                  <c:v>457621.58215962414</c:v>
                </c:pt>
              </c:numCache>
            </c:numRef>
          </c:yVal>
          <c:smooth val="0"/>
          <c:extLst>
            <c:ext xmlns:c16="http://schemas.microsoft.com/office/drawing/2014/chart" uri="{C3380CC4-5D6E-409C-BE32-E72D297353CC}">
              <c16:uniqueId val="{00000003-146E-4697-AA7D-2187E67C0B22}"/>
            </c:ext>
          </c:extLst>
        </c:ser>
        <c:ser>
          <c:idx val="4"/>
          <c:order val="4"/>
          <c:tx>
            <c:strRef>
              <c:f>step!$AV$2</c:f>
              <c:strCache>
                <c:ptCount val="1"/>
                <c:pt idx="0">
                  <c:v>46.45</c:v>
                </c:pt>
              </c:strCache>
            </c:strRef>
          </c:tx>
          <c:spPr>
            <a:ln w="6350" cap="rnd">
              <a:solidFill>
                <a:schemeClr val="tx1"/>
              </a:solidFill>
              <a:round/>
            </a:ln>
            <a:effectLst/>
          </c:spPr>
          <c:marker>
            <c:symbol val="none"/>
          </c:marker>
          <c:xVal>
            <c:numRef>
              <c:f>step!$AY$3:$AY$893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step!$Z$3:$Z$893</c:f>
              <c:numCache>
                <c:formatCode>General</c:formatCode>
                <c:ptCount val="891"/>
                <c:pt idx="0">
                  <c:v>467698.46151522564</c:v>
                </c:pt>
                <c:pt idx="1">
                  <c:v>462642.42305436399</c:v>
                </c:pt>
                <c:pt idx="2">
                  <c:v>455047.17367202503</c:v>
                </c:pt>
                <c:pt idx="3">
                  <c:v>447586.92012317118</c:v>
                </c:pt>
                <c:pt idx="4">
                  <c:v>441802.2248624934</c:v>
                </c:pt>
                <c:pt idx="5">
                  <c:v>439520.85165569279</c:v>
                </c:pt>
                <c:pt idx="6">
                  <c:v>441181.93305964529</c:v>
                </c:pt>
                <c:pt idx="7">
                  <c:v>446415.09190243221</c:v>
                </c:pt>
                <c:pt idx="8">
                  <c:v>453472.35727570811</c:v>
                </c:pt>
                <c:pt idx="9">
                  <c:v>460806.74600135814</c:v>
                </c:pt>
                <c:pt idx="10">
                  <c:v>466000.72558289237</c:v>
                </c:pt>
                <c:pt idx="11">
                  <c:v>467903.59129306773</c:v>
                </c:pt>
                <c:pt idx="12">
                  <c:v>465724.2093235639</c:v>
                </c:pt>
                <c:pt idx="13">
                  <c:v>460689.77972184989</c:v>
                </c:pt>
                <c:pt idx="14">
                  <c:v>453104.10043546237</c:v>
                </c:pt>
                <c:pt idx="15">
                  <c:v>445636.38738779491</c:v>
                </c:pt>
                <c:pt idx="16">
                  <c:v>439828.78949904337</c:v>
                </c:pt>
                <c:pt idx="17">
                  <c:v>437516.4817567179</c:v>
                </c:pt>
                <c:pt idx="18">
                  <c:v>439145.17578885501</c:v>
                </c:pt>
                <c:pt idx="19">
                  <c:v>444354.41300433828</c:v>
                </c:pt>
                <c:pt idx="20">
                  <c:v>451402.87620894267</c:v>
                </c:pt>
                <c:pt idx="21">
                  <c:v>458745.45424535742</c:v>
                </c:pt>
                <c:pt idx="22">
                  <c:v>463961.96458067111</c:v>
                </c:pt>
                <c:pt idx="23">
                  <c:v>465896.91070945794</c:v>
                </c:pt>
                <c:pt idx="24">
                  <c:v>463749.72241179232</c:v>
                </c:pt>
                <c:pt idx="25">
                  <c:v>458736.99193540635</c:v>
                </c:pt>
                <c:pt idx="26">
                  <c:v>451161.01989199669</c:v>
                </c:pt>
                <c:pt idx="27">
                  <c:v>443685.98241239629</c:v>
                </c:pt>
                <c:pt idx="28">
                  <c:v>437855.58615665633</c:v>
                </c:pt>
                <c:pt idx="29">
                  <c:v>435512.38359552156</c:v>
                </c:pt>
                <c:pt idx="30">
                  <c:v>437108.656981348</c:v>
                </c:pt>
                <c:pt idx="31">
                  <c:v>442293.87307223032</c:v>
                </c:pt>
                <c:pt idx="32">
                  <c:v>449333.40069570614</c:v>
                </c:pt>
                <c:pt idx="33">
                  <c:v>456684.02908905927</c:v>
                </c:pt>
                <c:pt idx="34">
                  <c:v>461922.97064799879</c:v>
                </c:pt>
                <c:pt idx="35">
                  <c:v>463889.95825671317</c:v>
                </c:pt>
                <c:pt idx="36">
                  <c:v>461775.0001920255</c:v>
                </c:pt>
                <c:pt idx="37">
                  <c:v>456564.33521777048</c:v>
                </c:pt>
                <c:pt idx="38">
                  <c:v>448959.6530635074</c:v>
                </c:pt>
                <c:pt idx="39">
                  <c:v>441506.99394238292</c:v>
                </c:pt>
                <c:pt idx="40">
                  <c:v>435745.30514727614</c:v>
                </c:pt>
                <c:pt idx="41">
                  <c:v>433494.90562057594</c:v>
                </c:pt>
                <c:pt idx="42">
                  <c:v>435188.34052283806</c:v>
                </c:pt>
                <c:pt idx="43">
                  <c:v>440445.32105319679</c:v>
                </c:pt>
                <c:pt idx="44">
                  <c:v>447511.25501988904</c:v>
                </c:pt>
                <c:pt idx="45">
                  <c:v>454837.31563241081</c:v>
                </c:pt>
                <c:pt idx="46">
                  <c:v>460008.6653467227</c:v>
                </c:pt>
                <c:pt idx="47">
                  <c:v>461879.41229293589</c:v>
                </c:pt>
                <c:pt idx="48">
                  <c:v>459667.87380816153</c:v>
                </c:pt>
                <c:pt idx="49">
                  <c:v>454611.83534729981</c:v>
                </c:pt>
                <c:pt idx="50">
                  <c:v>447016.58596496092</c:v>
                </c:pt>
                <c:pt idx="51">
                  <c:v>439556.33241610695</c:v>
                </c:pt>
                <c:pt idx="52">
                  <c:v>433771.63715542923</c:v>
                </c:pt>
                <c:pt idx="53">
                  <c:v>431490.26394862856</c:v>
                </c:pt>
                <c:pt idx="54">
                  <c:v>433151.34535258112</c:v>
                </c:pt>
                <c:pt idx="55">
                  <c:v>438384.50419536803</c:v>
                </c:pt>
                <c:pt idx="56">
                  <c:v>445441.76956864394</c:v>
                </c:pt>
                <c:pt idx="57">
                  <c:v>452776.15829429391</c:v>
                </c:pt>
                <c:pt idx="58">
                  <c:v>457970.13787582825</c:v>
                </c:pt>
                <c:pt idx="59">
                  <c:v>459873.00358600356</c:v>
                </c:pt>
                <c:pt idx="60">
                  <c:v>457693.62161649973</c:v>
                </c:pt>
                <c:pt idx="61">
                  <c:v>452659.19201478577</c:v>
                </c:pt>
                <c:pt idx="62">
                  <c:v>445073.51272839826</c:v>
                </c:pt>
                <c:pt idx="63">
                  <c:v>437605.79968073079</c:v>
                </c:pt>
                <c:pt idx="64">
                  <c:v>431798.20179197926</c:v>
                </c:pt>
                <c:pt idx="65">
                  <c:v>429485.89404965378</c:v>
                </c:pt>
                <c:pt idx="66">
                  <c:v>431114.58808179089</c:v>
                </c:pt>
                <c:pt idx="67">
                  <c:v>436323.82529727404</c:v>
                </c:pt>
                <c:pt idx="68">
                  <c:v>443372.2885018785</c:v>
                </c:pt>
                <c:pt idx="69">
                  <c:v>450714.86653829325</c:v>
                </c:pt>
                <c:pt idx="70">
                  <c:v>455931.37687360693</c:v>
                </c:pt>
                <c:pt idx="71">
                  <c:v>457866.32300239376</c:v>
                </c:pt>
                <c:pt idx="72">
                  <c:v>455719.13470472809</c:v>
                </c:pt>
                <c:pt idx="73">
                  <c:v>450706.40422834211</c:v>
                </c:pt>
                <c:pt idx="74">
                  <c:v>443130.43218493252</c:v>
                </c:pt>
                <c:pt idx="75">
                  <c:v>435655.39470533206</c:v>
                </c:pt>
                <c:pt idx="76">
                  <c:v>429824.99844959227</c:v>
                </c:pt>
                <c:pt idx="77">
                  <c:v>427481.79588845739</c:v>
                </c:pt>
                <c:pt idx="78">
                  <c:v>429078.06927428377</c:v>
                </c:pt>
                <c:pt idx="79">
                  <c:v>434263.2853651662</c:v>
                </c:pt>
                <c:pt idx="80">
                  <c:v>441302.81298864196</c:v>
                </c:pt>
                <c:pt idx="81">
                  <c:v>448653.4413819951</c:v>
                </c:pt>
                <c:pt idx="82">
                  <c:v>453892.38294093462</c:v>
                </c:pt>
                <c:pt idx="83">
                  <c:v>455859.37054964906</c:v>
                </c:pt>
                <c:pt idx="84">
                  <c:v>453744.41248496133</c:v>
                </c:pt>
                <c:pt idx="85">
                  <c:v>448533.74751070648</c:v>
                </c:pt>
                <c:pt idx="86">
                  <c:v>440929.06535644323</c:v>
                </c:pt>
                <c:pt idx="87">
                  <c:v>433476.40623531875</c:v>
                </c:pt>
                <c:pt idx="88">
                  <c:v>427714.71744021197</c:v>
                </c:pt>
                <c:pt idx="89">
                  <c:v>425464.31791351177</c:v>
                </c:pt>
                <c:pt idx="90">
                  <c:v>427157.75281577394</c:v>
                </c:pt>
                <c:pt idx="91">
                  <c:v>432414.7333461325</c:v>
                </c:pt>
                <c:pt idx="92">
                  <c:v>439480.66731282487</c:v>
                </c:pt>
                <c:pt idx="93">
                  <c:v>446806.72792534664</c:v>
                </c:pt>
                <c:pt idx="94">
                  <c:v>451978.07763965859</c:v>
                </c:pt>
                <c:pt idx="95">
                  <c:v>453848.82458587171</c:v>
                </c:pt>
                <c:pt idx="96">
                  <c:v>451637.2861010973</c:v>
                </c:pt>
                <c:pt idx="97">
                  <c:v>446581.24764023552</c:v>
                </c:pt>
                <c:pt idx="98">
                  <c:v>438985.99825789663</c:v>
                </c:pt>
                <c:pt idx="99">
                  <c:v>431525.74470904283</c:v>
                </c:pt>
                <c:pt idx="100">
                  <c:v>425741.04944836511</c:v>
                </c:pt>
                <c:pt idx="101">
                  <c:v>423459.67624156445</c:v>
                </c:pt>
                <c:pt idx="102">
                  <c:v>425120.75764551695</c:v>
                </c:pt>
                <c:pt idx="103">
                  <c:v>430353.91648830386</c:v>
                </c:pt>
                <c:pt idx="104">
                  <c:v>437411.18186157983</c:v>
                </c:pt>
                <c:pt idx="105">
                  <c:v>444745.5705872298</c:v>
                </c:pt>
                <c:pt idx="106">
                  <c:v>449939.55016876402</c:v>
                </c:pt>
                <c:pt idx="107">
                  <c:v>451842.41587893938</c:v>
                </c:pt>
                <c:pt idx="108">
                  <c:v>449663.03390943562</c:v>
                </c:pt>
                <c:pt idx="109">
                  <c:v>444628.6043077216</c:v>
                </c:pt>
                <c:pt idx="110">
                  <c:v>437042.9250213342</c:v>
                </c:pt>
                <c:pt idx="111">
                  <c:v>429575.21197366656</c:v>
                </c:pt>
                <c:pt idx="112">
                  <c:v>423767.61408491503</c:v>
                </c:pt>
                <c:pt idx="113">
                  <c:v>421455.30634258961</c:v>
                </c:pt>
                <c:pt idx="114">
                  <c:v>423084.00037472666</c:v>
                </c:pt>
                <c:pt idx="115">
                  <c:v>428293.23759020993</c:v>
                </c:pt>
                <c:pt idx="116">
                  <c:v>435341.70079481433</c:v>
                </c:pt>
                <c:pt idx="117">
                  <c:v>442684.27883122908</c:v>
                </c:pt>
                <c:pt idx="118">
                  <c:v>447900.78916654276</c:v>
                </c:pt>
                <c:pt idx="119">
                  <c:v>449835.73529532965</c:v>
                </c:pt>
                <c:pt idx="120">
                  <c:v>447688.54699766391</c:v>
                </c:pt>
                <c:pt idx="121">
                  <c:v>442675.81652127806</c:v>
                </c:pt>
                <c:pt idx="122">
                  <c:v>435099.84447786841</c:v>
                </c:pt>
                <c:pt idx="123">
                  <c:v>427624.80699826794</c:v>
                </c:pt>
                <c:pt idx="124">
                  <c:v>421794.4107425281</c:v>
                </c:pt>
                <c:pt idx="125">
                  <c:v>419451.20818139322</c:v>
                </c:pt>
                <c:pt idx="126">
                  <c:v>421047.48156721977</c:v>
                </c:pt>
                <c:pt idx="127">
                  <c:v>426232.69765810191</c:v>
                </c:pt>
                <c:pt idx="128">
                  <c:v>433272.22528157779</c:v>
                </c:pt>
                <c:pt idx="129">
                  <c:v>440622.85367493081</c:v>
                </c:pt>
                <c:pt idx="130">
                  <c:v>445861.79523387033</c:v>
                </c:pt>
                <c:pt idx="131">
                  <c:v>447828.78284258483</c:v>
                </c:pt>
                <c:pt idx="132">
                  <c:v>445713.82477789721</c:v>
                </c:pt>
                <c:pt idx="133">
                  <c:v>440503.15980364231</c:v>
                </c:pt>
                <c:pt idx="134">
                  <c:v>432898.47764937917</c:v>
                </c:pt>
                <c:pt idx="135">
                  <c:v>425445.81852825463</c:v>
                </c:pt>
                <c:pt idx="136">
                  <c:v>419684.12973314786</c:v>
                </c:pt>
                <c:pt idx="137">
                  <c:v>417433.7302064476</c:v>
                </c:pt>
                <c:pt idx="138">
                  <c:v>419127.16510870983</c:v>
                </c:pt>
                <c:pt idx="139">
                  <c:v>424384.14563906851</c:v>
                </c:pt>
                <c:pt idx="140">
                  <c:v>431450.07960576069</c:v>
                </c:pt>
                <c:pt idx="141">
                  <c:v>438776.14021828253</c:v>
                </c:pt>
                <c:pt idx="142">
                  <c:v>443947.48993259441</c:v>
                </c:pt>
                <c:pt idx="143">
                  <c:v>445818.23687880754</c:v>
                </c:pt>
                <c:pt idx="144">
                  <c:v>443606.69839403318</c:v>
                </c:pt>
                <c:pt idx="145">
                  <c:v>438550.65993317153</c:v>
                </c:pt>
                <c:pt idx="146">
                  <c:v>430955.41055083257</c:v>
                </c:pt>
                <c:pt idx="147">
                  <c:v>423495.15700197878</c:v>
                </c:pt>
                <c:pt idx="148">
                  <c:v>417710.461741301</c:v>
                </c:pt>
                <c:pt idx="149">
                  <c:v>415429.08853450028</c:v>
                </c:pt>
                <c:pt idx="150">
                  <c:v>417090.16993845277</c:v>
                </c:pt>
                <c:pt idx="151">
                  <c:v>422323.32878123969</c:v>
                </c:pt>
                <c:pt idx="152">
                  <c:v>429380.59415451571</c:v>
                </c:pt>
                <c:pt idx="153">
                  <c:v>436714.98288016568</c:v>
                </c:pt>
                <c:pt idx="154">
                  <c:v>441908.96246169991</c:v>
                </c:pt>
                <c:pt idx="155">
                  <c:v>443811.82817187527</c:v>
                </c:pt>
                <c:pt idx="156">
                  <c:v>441632.44620237139</c:v>
                </c:pt>
                <c:pt idx="157">
                  <c:v>436598.01660065737</c:v>
                </c:pt>
                <c:pt idx="158">
                  <c:v>429012.33731426985</c:v>
                </c:pt>
                <c:pt idx="159">
                  <c:v>421544.62426660251</c:v>
                </c:pt>
                <c:pt idx="160">
                  <c:v>415737.02637785091</c:v>
                </c:pt>
                <c:pt idx="161">
                  <c:v>413424.71863552544</c:v>
                </c:pt>
                <c:pt idx="162">
                  <c:v>415053.41266766243</c:v>
                </c:pt>
                <c:pt idx="163">
                  <c:v>420262.64988314558</c:v>
                </c:pt>
                <c:pt idx="164">
                  <c:v>427311.11308775016</c:v>
                </c:pt>
                <c:pt idx="165">
                  <c:v>434653.69112416491</c:v>
                </c:pt>
                <c:pt idx="166">
                  <c:v>439870.20145947865</c:v>
                </c:pt>
                <c:pt idx="167">
                  <c:v>441805.14758826548</c:v>
                </c:pt>
                <c:pt idx="168">
                  <c:v>439657.9592905998</c:v>
                </c:pt>
                <c:pt idx="169">
                  <c:v>434645.22881421389</c:v>
                </c:pt>
                <c:pt idx="170">
                  <c:v>427069.25677080435</c:v>
                </c:pt>
                <c:pt idx="171">
                  <c:v>419594.21929120377</c:v>
                </c:pt>
                <c:pt idx="172">
                  <c:v>413763.82303546392</c:v>
                </c:pt>
                <c:pt idx="173">
                  <c:v>411420.62047432904</c:v>
                </c:pt>
                <c:pt idx="174">
                  <c:v>413016.8938601556</c:v>
                </c:pt>
                <c:pt idx="175">
                  <c:v>418202.10995103774</c:v>
                </c:pt>
                <c:pt idx="176">
                  <c:v>425241.63757451362</c:v>
                </c:pt>
                <c:pt idx="177">
                  <c:v>432592.26596786664</c:v>
                </c:pt>
                <c:pt idx="178">
                  <c:v>437831.20752680616</c:v>
                </c:pt>
                <c:pt idx="179">
                  <c:v>439798.19513552071</c:v>
                </c:pt>
                <c:pt idx="180">
                  <c:v>437683.23707083304</c:v>
                </c:pt>
                <c:pt idx="181">
                  <c:v>432472.57209657814</c:v>
                </c:pt>
                <c:pt idx="182">
                  <c:v>424867.88994231506</c:v>
                </c:pt>
                <c:pt idx="183">
                  <c:v>417415.23082119046</c:v>
                </c:pt>
                <c:pt idx="184">
                  <c:v>411653.54202608368</c:v>
                </c:pt>
                <c:pt idx="185">
                  <c:v>409403.14249938342</c:v>
                </c:pt>
                <c:pt idx="186">
                  <c:v>411096.5774016456</c:v>
                </c:pt>
                <c:pt idx="187">
                  <c:v>416353.55793200433</c:v>
                </c:pt>
                <c:pt idx="188">
                  <c:v>423419.49189869652</c:v>
                </c:pt>
                <c:pt idx="189">
                  <c:v>430745.55251121847</c:v>
                </c:pt>
                <c:pt idx="190">
                  <c:v>435916.90222553012</c:v>
                </c:pt>
                <c:pt idx="191">
                  <c:v>437787.64917174337</c:v>
                </c:pt>
                <c:pt idx="192">
                  <c:v>435576.11068696907</c:v>
                </c:pt>
                <c:pt idx="193">
                  <c:v>430520.07222610735</c:v>
                </c:pt>
                <c:pt idx="194">
                  <c:v>422924.82284376869</c:v>
                </c:pt>
                <c:pt idx="195">
                  <c:v>415464.5692949146</c:v>
                </c:pt>
                <c:pt idx="196">
                  <c:v>409679.87403423688</c:v>
                </c:pt>
                <c:pt idx="197">
                  <c:v>407398.50082743616</c:v>
                </c:pt>
                <c:pt idx="198">
                  <c:v>409059.5822313886</c:v>
                </c:pt>
                <c:pt idx="199">
                  <c:v>414292.74107417552</c:v>
                </c:pt>
                <c:pt idx="200">
                  <c:v>421350.00644745154</c:v>
                </c:pt>
                <c:pt idx="201">
                  <c:v>428684.39517310157</c:v>
                </c:pt>
                <c:pt idx="202">
                  <c:v>433878.37475463585</c:v>
                </c:pt>
                <c:pt idx="203">
                  <c:v>435781.2404648111</c:v>
                </c:pt>
                <c:pt idx="204">
                  <c:v>433601.85849530733</c:v>
                </c:pt>
                <c:pt idx="205">
                  <c:v>428567.42889359326</c:v>
                </c:pt>
                <c:pt idx="206">
                  <c:v>420981.74960720568</c:v>
                </c:pt>
                <c:pt idx="207">
                  <c:v>413514.03655953833</c:v>
                </c:pt>
                <c:pt idx="208">
                  <c:v>407706.43867078674</c:v>
                </c:pt>
                <c:pt idx="209">
                  <c:v>405394.13092846127</c:v>
                </c:pt>
                <c:pt idx="210">
                  <c:v>407022.82496059837</c:v>
                </c:pt>
                <c:pt idx="211">
                  <c:v>412232.06217608158</c:v>
                </c:pt>
                <c:pt idx="212">
                  <c:v>419280.52538068622</c:v>
                </c:pt>
                <c:pt idx="213">
                  <c:v>426623.10341710085</c:v>
                </c:pt>
                <c:pt idx="214">
                  <c:v>431839.61375241436</c:v>
                </c:pt>
                <c:pt idx="215">
                  <c:v>433774.5598812013</c:v>
                </c:pt>
                <c:pt idx="216">
                  <c:v>431627.37158353569</c:v>
                </c:pt>
                <c:pt idx="217">
                  <c:v>426614.6411071496</c:v>
                </c:pt>
                <c:pt idx="218">
                  <c:v>419038.66906373994</c:v>
                </c:pt>
                <c:pt idx="219">
                  <c:v>411563.63158413983</c:v>
                </c:pt>
                <c:pt idx="220">
                  <c:v>405733.23532839963</c:v>
                </c:pt>
                <c:pt idx="221">
                  <c:v>403390.03276726487</c:v>
                </c:pt>
                <c:pt idx="222">
                  <c:v>404986.30615309125</c:v>
                </c:pt>
                <c:pt idx="223">
                  <c:v>410171.52224397357</c:v>
                </c:pt>
                <c:pt idx="224">
                  <c:v>417211.04986744944</c:v>
                </c:pt>
                <c:pt idx="225">
                  <c:v>424561.67826080247</c:v>
                </c:pt>
                <c:pt idx="226">
                  <c:v>429800.61981974205</c:v>
                </c:pt>
                <c:pt idx="227">
                  <c:v>431767.6074284566</c:v>
                </c:pt>
                <c:pt idx="228">
                  <c:v>429652.64936376887</c:v>
                </c:pt>
                <c:pt idx="229">
                  <c:v>424441.98438951379</c:v>
                </c:pt>
                <c:pt idx="230">
                  <c:v>416837.30223525065</c:v>
                </c:pt>
                <c:pt idx="231">
                  <c:v>409384.64311412652</c:v>
                </c:pt>
                <c:pt idx="232">
                  <c:v>403622.95431901969</c:v>
                </c:pt>
                <c:pt idx="233">
                  <c:v>401372.55479231931</c:v>
                </c:pt>
                <c:pt idx="234">
                  <c:v>403065.98969458137</c:v>
                </c:pt>
                <c:pt idx="235">
                  <c:v>408322.97022494004</c:v>
                </c:pt>
                <c:pt idx="236">
                  <c:v>415388.90419163241</c:v>
                </c:pt>
                <c:pt idx="237">
                  <c:v>422714.96480415424</c:v>
                </c:pt>
                <c:pt idx="238">
                  <c:v>427886.31451846607</c:v>
                </c:pt>
                <c:pt idx="239">
                  <c:v>429757.06146467919</c:v>
                </c:pt>
                <c:pt idx="240">
                  <c:v>427545.5229799049</c:v>
                </c:pt>
                <c:pt idx="241">
                  <c:v>422489.48451904318</c:v>
                </c:pt>
                <c:pt idx="242">
                  <c:v>414894.23513670434</c:v>
                </c:pt>
                <c:pt idx="243">
                  <c:v>407433.98158785055</c:v>
                </c:pt>
                <c:pt idx="244">
                  <c:v>401649.28632717271</c:v>
                </c:pt>
                <c:pt idx="245">
                  <c:v>399367.91312037199</c:v>
                </c:pt>
                <c:pt idx="246">
                  <c:v>401028.99452432449</c:v>
                </c:pt>
                <c:pt idx="247">
                  <c:v>406262.15336711117</c:v>
                </c:pt>
                <c:pt idx="248">
                  <c:v>413319.41874038737</c:v>
                </c:pt>
                <c:pt idx="249">
                  <c:v>420653.8074660374</c:v>
                </c:pt>
                <c:pt idx="250">
                  <c:v>425847.78704757156</c:v>
                </c:pt>
                <c:pt idx="251">
                  <c:v>427750.65275774698</c:v>
                </c:pt>
                <c:pt idx="252">
                  <c:v>425571.27078824316</c:v>
                </c:pt>
                <c:pt idx="253">
                  <c:v>420536.84118652908</c:v>
                </c:pt>
                <c:pt idx="254">
                  <c:v>412951.16190014163</c:v>
                </c:pt>
                <c:pt idx="255">
                  <c:v>405483.44885247422</c:v>
                </c:pt>
                <c:pt idx="256">
                  <c:v>399675.85096372262</c:v>
                </c:pt>
                <c:pt idx="257">
                  <c:v>397363.54322139715</c:v>
                </c:pt>
                <c:pt idx="258">
                  <c:v>398992.23725353432</c:v>
                </c:pt>
                <c:pt idx="259">
                  <c:v>404201.47446901764</c:v>
                </c:pt>
                <c:pt idx="260">
                  <c:v>411249.93767362204</c:v>
                </c:pt>
                <c:pt idx="261">
                  <c:v>418592.51571003679</c:v>
                </c:pt>
                <c:pt idx="262">
                  <c:v>423809.0260453503</c:v>
                </c:pt>
                <c:pt idx="263">
                  <c:v>425743.97217413713</c:v>
                </c:pt>
                <c:pt idx="264">
                  <c:v>423596.78387647169</c:v>
                </c:pt>
                <c:pt idx="265">
                  <c:v>418584.05340008542</c:v>
                </c:pt>
                <c:pt idx="266">
                  <c:v>411008.08135667583</c:v>
                </c:pt>
                <c:pt idx="267">
                  <c:v>403533.04387707543</c:v>
                </c:pt>
                <c:pt idx="268">
                  <c:v>397702.64762133558</c:v>
                </c:pt>
                <c:pt idx="269">
                  <c:v>395359.44506020076</c:v>
                </c:pt>
                <c:pt idx="270">
                  <c:v>396955.71844602708</c:v>
                </c:pt>
                <c:pt idx="271">
                  <c:v>402140.93453690939</c:v>
                </c:pt>
                <c:pt idx="272">
                  <c:v>409180.4621603851</c:v>
                </c:pt>
                <c:pt idx="273">
                  <c:v>416531.09055373829</c:v>
                </c:pt>
                <c:pt idx="274">
                  <c:v>421770.03211267799</c:v>
                </c:pt>
                <c:pt idx="275">
                  <c:v>423737.01972139243</c:v>
                </c:pt>
                <c:pt idx="276">
                  <c:v>421622.06165670464</c:v>
                </c:pt>
                <c:pt idx="277">
                  <c:v>416411.3966824495</c:v>
                </c:pt>
                <c:pt idx="278">
                  <c:v>408806.71452818677</c:v>
                </c:pt>
                <c:pt idx="279">
                  <c:v>401354.05540706235</c:v>
                </c:pt>
                <c:pt idx="280">
                  <c:v>395592.36661195551</c:v>
                </c:pt>
                <c:pt idx="281">
                  <c:v>393341.96708525514</c:v>
                </c:pt>
                <c:pt idx="282">
                  <c:v>395035.40198751714</c:v>
                </c:pt>
                <c:pt idx="283">
                  <c:v>400292.38251787564</c:v>
                </c:pt>
                <c:pt idx="284">
                  <c:v>407358.31648456812</c:v>
                </c:pt>
                <c:pt idx="285">
                  <c:v>414684.37709709007</c:v>
                </c:pt>
                <c:pt idx="286">
                  <c:v>419855.72681140184</c:v>
                </c:pt>
                <c:pt idx="287">
                  <c:v>421726.47375761508</c:v>
                </c:pt>
                <c:pt idx="288">
                  <c:v>419514.93527284072</c:v>
                </c:pt>
                <c:pt idx="289">
                  <c:v>414458.89681197901</c:v>
                </c:pt>
                <c:pt idx="290">
                  <c:v>406863.64742964017</c:v>
                </c:pt>
                <c:pt idx="291">
                  <c:v>399403.39388078637</c:v>
                </c:pt>
                <c:pt idx="292">
                  <c:v>393618.69862010854</c:v>
                </c:pt>
                <c:pt idx="293">
                  <c:v>391337.32541330782</c:v>
                </c:pt>
                <c:pt idx="294">
                  <c:v>392998.40681726031</c:v>
                </c:pt>
                <c:pt idx="295">
                  <c:v>398231.56566004705</c:v>
                </c:pt>
                <c:pt idx="296">
                  <c:v>405288.83103332319</c:v>
                </c:pt>
                <c:pt idx="297">
                  <c:v>412623.21975897322</c:v>
                </c:pt>
                <c:pt idx="298">
                  <c:v>417817.19934050739</c:v>
                </c:pt>
                <c:pt idx="299">
                  <c:v>419720.06505068281</c:v>
                </c:pt>
                <c:pt idx="300">
                  <c:v>417540.68308117898</c:v>
                </c:pt>
                <c:pt idx="301">
                  <c:v>412506.25347946491</c:v>
                </c:pt>
                <c:pt idx="302">
                  <c:v>404920.57419307745</c:v>
                </c:pt>
                <c:pt idx="303">
                  <c:v>397452.86114541005</c:v>
                </c:pt>
                <c:pt idx="304">
                  <c:v>391645.26325665851</c:v>
                </c:pt>
                <c:pt idx="305">
                  <c:v>389332.95551433292</c:v>
                </c:pt>
                <c:pt idx="306">
                  <c:v>390961.64954647014</c:v>
                </c:pt>
                <c:pt idx="307">
                  <c:v>396170.88676195347</c:v>
                </c:pt>
                <c:pt idx="308">
                  <c:v>403219.34996655787</c:v>
                </c:pt>
                <c:pt idx="309">
                  <c:v>410561.92800297256</c:v>
                </c:pt>
                <c:pt idx="310">
                  <c:v>415778.43833828613</c:v>
                </c:pt>
                <c:pt idx="311">
                  <c:v>417713.38446707302</c:v>
                </c:pt>
                <c:pt idx="312">
                  <c:v>415566.19616940751</c:v>
                </c:pt>
                <c:pt idx="313">
                  <c:v>410553.46569302131</c:v>
                </c:pt>
                <c:pt idx="314">
                  <c:v>402977.49364961166</c:v>
                </c:pt>
                <c:pt idx="315">
                  <c:v>395502.45617001137</c:v>
                </c:pt>
                <c:pt idx="316">
                  <c:v>389672.05991427146</c:v>
                </c:pt>
                <c:pt idx="317">
                  <c:v>387328.85735313664</c:v>
                </c:pt>
                <c:pt idx="318">
                  <c:v>388925.13073896291</c:v>
                </c:pt>
                <c:pt idx="319">
                  <c:v>394110.34682984522</c:v>
                </c:pt>
                <c:pt idx="320">
                  <c:v>401149.87445332092</c:v>
                </c:pt>
                <c:pt idx="321">
                  <c:v>408500.50284667406</c:v>
                </c:pt>
                <c:pt idx="322">
                  <c:v>413739.44440561382</c:v>
                </c:pt>
                <c:pt idx="323">
                  <c:v>415706.43201432825</c:v>
                </c:pt>
                <c:pt idx="324">
                  <c:v>413591.47394964047</c:v>
                </c:pt>
                <c:pt idx="325">
                  <c:v>408380.80897538568</c:v>
                </c:pt>
                <c:pt idx="326">
                  <c:v>400776.1268211226</c:v>
                </c:pt>
                <c:pt idx="327">
                  <c:v>393323.46769999817</c:v>
                </c:pt>
                <c:pt idx="328">
                  <c:v>387561.77890489134</c:v>
                </c:pt>
                <c:pt idx="329">
                  <c:v>385311.37937819096</c:v>
                </c:pt>
                <c:pt idx="330">
                  <c:v>387004.81428045296</c:v>
                </c:pt>
                <c:pt idx="331">
                  <c:v>392261.79481081147</c:v>
                </c:pt>
                <c:pt idx="332">
                  <c:v>399327.72877750394</c:v>
                </c:pt>
                <c:pt idx="333">
                  <c:v>406653.78939002589</c:v>
                </c:pt>
                <c:pt idx="334">
                  <c:v>411825.13910433772</c:v>
                </c:pt>
                <c:pt idx="335">
                  <c:v>413695.88605055085</c:v>
                </c:pt>
                <c:pt idx="336">
                  <c:v>411484.34756577667</c:v>
                </c:pt>
                <c:pt idx="337">
                  <c:v>406428.30910491489</c:v>
                </c:pt>
                <c:pt idx="338">
                  <c:v>398833.05972257606</c:v>
                </c:pt>
                <c:pt idx="339">
                  <c:v>391372.8061737222</c:v>
                </c:pt>
                <c:pt idx="340">
                  <c:v>385588.11091304442</c:v>
                </c:pt>
                <c:pt idx="341">
                  <c:v>383306.7377062437</c:v>
                </c:pt>
                <c:pt idx="342">
                  <c:v>384967.8191101962</c:v>
                </c:pt>
                <c:pt idx="343">
                  <c:v>390200.97795298282</c:v>
                </c:pt>
                <c:pt idx="344">
                  <c:v>397258.24332625902</c:v>
                </c:pt>
                <c:pt idx="345">
                  <c:v>404592.63205190905</c:v>
                </c:pt>
                <c:pt idx="346">
                  <c:v>409786.61163344327</c:v>
                </c:pt>
                <c:pt idx="347">
                  <c:v>411689.47734361864</c:v>
                </c:pt>
                <c:pt idx="348">
                  <c:v>409510.09537411487</c:v>
                </c:pt>
                <c:pt idx="349">
                  <c:v>404475.6657724008</c:v>
                </c:pt>
                <c:pt idx="350">
                  <c:v>396889.98648601334</c:v>
                </c:pt>
                <c:pt idx="351">
                  <c:v>389422.27343834587</c:v>
                </c:pt>
                <c:pt idx="352">
                  <c:v>383614.67554959434</c:v>
                </c:pt>
                <c:pt idx="353">
                  <c:v>381302.36780726881</c:v>
                </c:pt>
                <c:pt idx="354">
                  <c:v>382931.06183940597</c:v>
                </c:pt>
                <c:pt idx="355">
                  <c:v>388140.2990548893</c:v>
                </c:pt>
                <c:pt idx="356">
                  <c:v>395188.7622594937</c:v>
                </c:pt>
                <c:pt idx="357">
                  <c:v>402531.34029590845</c:v>
                </c:pt>
                <c:pt idx="358">
                  <c:v>407747.85063122195</c:v>
                </c:pt>
                <c:pt idx="359">
                  <c:v>409682.79676000879</c:v>
                </c:pt>
                <c:pt idx="360">
                  <c:v>407535.60846234334</c:v>
                </c:pt>
                <c:pt idx="361">
                  <c:v>402522.87798595714</c:v>
                </c:pt>
                <c:pt idx="362">
                  <c:v>394946.90594254754</c:v>
                </c:pt>
                <c:pt idx="363">
                  <c:v>387471.8684629472</c:v>
                </c:pt>
                <c:pt idx="364">
                  <c:v>381641.47220720729</c:v>
                </c:pt>
                <c:pt idx="365">
                  <c:v>379298.26964607247</c:v>
                </c:pt>
                <c:pt idx="366">
                  <c:v>380894.54303189885</c:v>
                </c:pt>
                <c:pt idx="367">
                  <c:v>386079.75912278105</c:v>
                </c:pt>
                <c:pt idx="368">
                  <c:v>393119.28674625675</c:v>
                </c:pt>
                <c:pt idx="369">
                  <c:v>400469.91513960995</c:v>
                </c:pt>
                <c:pt idx="370">
                  <c:v>405708.85669854964</c:v>
                </c:pt>
                <c:pt idx="371">
                  <c:v>407675.84430726408</c:v>
                </c:pt>
                <c:pt idx="372">
                  <c:v>405560.88624257629</c:v>
                </c:pt>
                <c:pt idx="373">
                  <c:v>400350.22126832115</c:v>
                </c:pt>
                <c:pt idx="374">
                  <c:v>392745.53911405843</c:v>
                </c:pt>
                <c:pt idx="375">
                  <c:v>385292.87999293406</c:v>
                </c:pt>
                <c:pt idx="376">
                  <c:v>379531.19119782717</c:v>
                </c:pt>
                <c:pt idx="377">
                  <c:v>377280.79167112679</c:v>
                </c:pt>
                <c:pt idx="378">
                  <c:v>378974.22657338879</c:v>
                </c:pt>
                <c:pt idx="379">
                  <c:v>384231.20710374729</c:v>
                </c:pt>
                <c:pt idx="380">
                  <c:v>391297.14107043977</c:v>
                </c:pt>
                <c:pt idx="381">
                  <c:v>398623.20168296207</c:v>
                </c:pt>
                <c:pt idx="382">
                  <c:v>403794.55139727332</c:v>
                </c:pt>
                <c:pt idx="383">
                  <c:v>405665.29834348673</c:v>
                </c:pt>
                <c:pt idx="384">
                  <c:v>403453.75985871226</c:v>
                </c:pt>
                <c:pt idx="385">
                  <c:v>398397.72139785072</c:v>
                </c:pt>
                <c:pt idx="386">
                  <c:v>390802.47201551148</c:v>
                </c:pt>
                <c:pt idx="387">
                  <c:v>383342.21846665768</c:v>
                </c:pt>
                <c:pt idx="388">
                  <c:v>377557.52320598025</c:v>
                </c:pt>
                <c:pt idx="389">
                  <c:v>375276.14999917953</c:v>
                </c:pt>
                <c:pt idx="390">
                  <c:v>376937.23140313179</c:v>
                </c:pt>
                <c:pt idx="391">
                  <c:v>382170.39024591865</c:v>
                </c:pt>
                <c:pt idx="392">
                  <c:v>389227.65561919485</c:v>
                </c:pt>
                <c:pt idx="393">
                  <c:v>396562.04434484453</c:v>
                </c:pt>
                <c:pt idx="394">
                  <c:v>401756.0239263791</c:v>
                </c:pt>
                <c:pt idx="395">
                  <c:v>403658.88963655446</c:v>
                </c:pt>
                <c:pt idx="396">
                  <c:v>401479.50766705093</c:v>
                </c:pt>
                <c:pt idx="397">
                  <c:v>396445.07806533662</c:v>
                </c:pt>
                <c:pt idx="398">
                  <c:v>388859.39877894876</c:v>
                </c:pt>
                <c:pt idx="399">
                  <c:v>381391.68573128217</c:v>
                </c:pt>
                <c:pt idx="400">
                  <c:v>375584.08784253022</c:v>
                </c:pt>
                <c:pt idx="401">
                  <c:v>373271.78010020463</c:v>
                </c:pt>
                <c:pt idx="402">
                  <c:v>374900.47413234162</c:v>
                </c:pt>
                <c:pt idx="403">
                  <c:v>380109.71134782513</c:v>
                </c:pt>
                <c:pt idx="404">
                  <c:v>387158.17455242947</c:v>
                </c:pt>
                <c:pt idx="405">
                  <c:v>394500.75258884387</c:v>
                </c:pt>
                <c:pt idx="406">
                  <c:v>399717.26292415772</c:v>
                </c:pt>
                <c:pt idx="407">
                  <c:v>401652.20905294467</c:v>
                </c:pt>
                <c:pt idx="408">
                  <c:v>399505.02075527923</c:v>
                </c:pt>
                <c:pt idx="409">
                  <c:v>394492.29027889296</c:v>
                </c:pt>
                <c:pt idx="410">
                  <c:v>386916.31823548384</c:v>
                </c:pt>
                <c:pt idx="411">
                  <c:v>379441.28075588302</c:v>
                </c:pt>
                <c:pt idx="412">
                  <c:v>373610.88450014312</c:v>
                </c:pt>
                <c:pt idx="413">
                  <c:v>371267.6819390083</c:v>
                </c:pt>
                <c:pt idx="414">
                  <c:v>372863.95532483456</c:v>
                </c:pt>
                <c:pt idx="415">
                  <c:v>378049.17141571722</c:v>
                </c:pt>
                <c:pt idx="416">
                  <c:v>385088.69903919293</c:v>
                </c:pt>
                <c:pt idx="417">
                  <c:v>392439.32743254572</c:v>
                </c:pt>
                <c:pt idx="418">
                  <c:v>397678.26899148547</c:v>
                </c:pt>
                <c:pt idx="419">
                  <c:v>399645.25660019991</c:v>
                </c:pt>
                <c:pt idx="420">
                  <c:v>397530.29853551224</c:v>
                </c:pt>
                <c:pt idx="421">
                  <c:v>392319.63356125739</c:v>
                </c:pt>
                <c:pt idx="422">
                  <c:v>384714.95140699431</c:v>
                </c:pt>
                <c:pt idx="423">
                  <c:v>377262.29228586954</c:v>
                </c:pt>
                <c:pt idx="424">
                  <c:v>371500.60349076299</c:v>
                </c:pt>
                <c:pt idx="425">
                  <c:v>369250.20396406262</c:v>
                </c:pt>
                <c:pt idx="426">
                  <c:v>370943.63886632479</c:v>
                </c:pt>
                <c:pt idx="427">
                  <c:v>376200.61939668306</c:v>
                </c:pt>
                <c:pt idx="428">
                  <c:v>383266.55336337566</c:v>
                </c:pt>
                <c:pt idx="429">
                  <c:v>390592.6139758979</c:v>
                </c:pt>
                <c:pt idx="430">
                  <c:v>395763.96369020909</c:v>
                </c:pt>
                <c:pt idx="431">
                  <c:v>397634.71063642256</c:v>
                </c:pt>
                <c:pt idx="432">
                  <c:v>395423.17215164809</c:v>
                </c:pt>
                <c:pt idx="433">
                  <c:v>390367.13369078655</c:v>
                </c:pt>
                <c:pt idx="434">
                  <c:v>382771.8843084473</c:v>
                </c:pt>
                <c:pt idx="435">
                  <c:v>375311.63075959357</c:v>
                </c:pt>
                <c:pt idx="436">
                  <c:v>369526.93549891608</c:v>
                </c:pt>
                <c:pt idx="437">
                  <c:v>367245.56229211536</c:v>
                </c:pt>
                <c:pt idx="438">
                  <c:v>368906.64369606762</c:v>
                </c:pt>
                <c:pt idx="439">
                  <c:v>374139.80253885448</c:v>
                </c:pt>
                <c:pt idx="440">
                  <c:v>381197.06791213067</c:v>
                </c:pt>
                <c:pt idx="441">
                  <c:v>388531.45663778036</c:v>
                </c:pt>
                <c:pt idx="442">
                  <c:v>393725.43621931493</c:v>
                </c:pt>
                <c:pt idx="443">
                  <c:v>395628.30192949029</c:v>
                </c:pt>
                <c:pt idx="444">
                  <c:v>393448.91995998676</c:v>
                </c:pt>
                <c:pt idx="445">
                  <c:v>388414.49035827245</c:v>
                </c:pt>
                <c:pt idx="446">
                  <c:v>380828.81107188459</c:v>
                </c:pt>
                <c:pt idx="447">
                  <c:v>373361.09802421799</c:v>
                </c:pt>
                <c:pt idx="448">
                  <c:v>367553.50013546605</c:v>
                </c:pt>
                <c:pt idx="449">
                  <c:v>365241.19239314046</c:v>
                </c:pt>
                <c:pt idx="450">
                  <c:v>366869.88642527739</c:v>
                </c:pt>
                <c:pt idx="451">
                  <c:v>372079.12364076095</c:v>
                </c:pt>
                <c:pt idx="452">
                  <c:v>379127.58684536529</c:v>
                </c:pt>
                <c:pt idx="453">
                  <c:v>386470.1648817797</c:v>
                </c:pt>
                <c:pt idx="454">
                  <c:v>391686.67521709361</c:v>
                </c:pt>
                <c:pt idx="455">
                  <c:v>393621.6213458805</c:v>
                </c:pt>
                <c:pt idx="456">
                  <c:v>391474.43304821505</c:v>
                </c:pt>
                <c:pt idx="457">
                  <c:v>386461.70257182879</c:v>
                </c:pt>
                <c:pt idx="458">
                  <c:v>378885.73052841966</c:v>
                </c:pt>
                <c:pt idx="459">
                  <c:v>371410.69304881891</c:v>
                </c:pt>
                <c:pt idx="460">
                  <c:v>365580.29679307895</c:v>
                </c:pt>
                <c:pt idx="461">
                  <c:v>363237.09423194412</c:v>
                </c:pt>
                <c:pt idx="462">
                  <c:v>364833.36761777051</c:v>
                </c:pt>
                <c:pt idx="463">
                  <c:v>370018.58370865305</c:v>
                </c:pt>
                <c:pt idx="464">
                  <c:v>377058.11133212881</c:v>
                </c:pt>
                <c:pt idx="465">
                  <c:v>384408.7397254816</c:v>
                </c:pt>
                <c:pt idx="466">
                  <c:v>389647.6812844213</c:v>
                </c:pt>
                <c:pt idx="467">
                  <c:v>391614.66889313573</c:v>
                </c:pt>
                <c:pt idx="468">
                  <c:v>389499.71082844806</c:v>
                </c:pt>
                <c:pt idx="469">
                  <c:v>384289.04585419322</c:v>
                </c:pt>
                <c:pt idx="470">
                  <c:v>376684.3636999302</c:v>
                </c:pt>
                <c:pt idx="471">
                  <c:v>369231.70457880537</c:v>
                </c:pt>
                <c:pt idx="472">
                  <c:v>363470.01578369888</c:v>
                </c:pt>
                <c:pt idx="473">
                  <c:v>361219.61625699844</c:v>
                </c:pt>
                <c:pt idx="474">
                  <c:v>362913.05115926062</c:v>
                </c:pt>
                <c:pt idx="475">
                  <c:v>368170.03168961901</c:v>
                </c:pt>
                <c:pt idx="476">
                  <c:v>375235.96565631148</c:v>
                </c:pt>
                <c:pt idx="477">
                  <c:v>382562.02626883372</c:v>
                </c:pt>
                <c:pt idx="478">
                  <c:v>387733.37598314491</c:v>
                </c:pt>
                <c:pt idx="479">
                  <c:v>389604.12292935839</c:v>
                </c:pt>
                <c:pt idx="480">
                  <c:v>387392.58444458392</c:v>
                </c:pt>
                <c:pt idx="481">
                  <c:v>382336.54598372249</c:v>
                </c:pt>
                <c:pt idx="482">
                  <c:v>374741.29660138319</c:v>
                </c:pt>
                <c:pt idx="483">
                  <c:v>367281.04305252939</c:v>
                </c:pt>
                <c:pt idx="484">
                  <c:v>361496.34779185191</c:v>
                </c:pt>
                <c:pt idx="485">
                  <c:v>359214.97458505118</c:v>
                </c:pt>
                <c:pt idx="486">
                  <c:v>360876.05598900351</c:v>
                </c:pt>
                <c:pt idx="487">
                  <c:v>366109.21483179065</c:v>
                </c:pt>
                <c:pt idx="488">
                  <c:v>373166.48020506598</c:v>
                </c:pt>
                <c:pt idx="489">
                  <c:v>380500.86893071653</c:v>
                </c:pt>
                <c:pt idx="490">
                  <c:v>385694.84851225052</c:v>
                </c:pt>
                <c:pt idx="491">
                  <c:v>387597.71422242612</c:v>
                </c:pt>
                <c:pt idx="492">
                  <c:v>385418.33225292258</c:v>
                </c:pt>
                <c:pt idx="493">
                  <c:v>380383.90265120863</c:v>
                </c:pt>
                <c:pt idx="494">
                  <c:v>372798.22336482082</c:v>
                </c:pt>
                <c:pt idx="495">
                  <c:v>365330.51031715388</c:v>
                </c:pt>
                <c:pt idx="496">
                  <c:v>359522.91242840188</c:v>
                </c:pt>
                <c:pt idx="497">
                  <c:v>357210.60468607629</c:v>
                </c:pt>
                <c:pt idx="498">
                  <c:v>358839.29871821334</c:v>
                </c:pt>
                <c:pt idx="499">
                  <c:v>364048.53593369678</c:v>
                </c:pt>
                <c:pt idx="500">
                  <c:v>371096.99913830071</c:v>
                </c:pt>
                <c:pt idx="501">
                  <c:v>378439.57717471587</c:v>
                </c:pt>
                <c:pt idx="502">
                  <c:v>383656.0875100292</c:v>
                </c:pt>
                <c:pt idx="503">
                  <c:v>385591.03363881633</c:v>
                </c:pt>
                <c:pt idx="504">
                  <c:v>383443.84534115088</c:v>
                </c:pt>
                <c:pt idx="505">
                  <c:v>378431.11486476503</c:v>
                </c:pt>
                <c:pt idx="506">
                  <c:v>382494</c:v>
                </c:pt>
                <c:pt idx="507">
                  <c:v>377300</c:v>
                </c:pt>
                <c:pt idx="508">
                  <c:v>336238</c:v>
                </c:pt>
                <c:pt idx="509">
                  <c:v>332220</c:v>
                </c:pt>
                <c:pt idx="510">
                  <c:v>331828</c:v>
                </c:pt>
                <c:pt idx="511">
                  <c:v>353192</c:v>
                </c:pt>
                <c:pt idx="512">
                  <c:v>376320</c:v>
                </c:pt>
                <c:pt idx="513">
                  <c:v>383082.00000000006</c:v>
                </c:pt>
                <c:pt idx="514">
                  <c:v>384160</c:v>
                </c:pt>
                <c:pt idx="515">
                  <c:v>384356</c:v>
                </c:pt>
                <c:pt idx="516">
                  <c:v>381220</c:v>
                </c:pt>
                <c:pt idx="517">
                  <c:v>380240.00000000006</c:v>
                </c:pt>
                <c:pt idx="518">
                  <c:v>384454.00000000006</c:v>
                </c:pt>
                <c:pt idx="519">
                  <c:v>382690.00000000006</c:v>
                </c:pt>
                <c:pt idx="520">
                  <c:v>357896.00000000006</c:v>
                </c:pt>
                <c:pt idx="521">
                  <c:v>353584.00000000006</c:v>
                </c:pt>
                <c:pt idx="522">
                  <c:v>367892</c:v>
                </c:pt>
                <c:pt idx="523">
                  <c:v>377496.00000000006</c:v>
                </c:pt>
                <c:pt idx="524">
                  <c:v>387590.00000000006</c:v>
                </c:pt>
                <c:pt idx="525">
                  <c:v>386708</c:v>
                </c:pt>
                <c:pt idx="526">
                  <c:v>385042</c:v>
                </c:pt>
                <c:pt idx="527">
                  <c:v>384258</c:v>
                </c:pt>
                <c:pt idx="528">
                  <c:v>384258</c:v>
                </c:pt>
                <c:pt idx="529">
                  <c:v>386120</c:v>
                </c:pt>
                <c:pt idx="530">
                  <c:v>385924</c:v>
                </c:pt>
                <c:pt idx="531">
                  <c:v>386610</c:v>
                </c:pt>
                <c:pt idx="532">
                  <c:v>364266</c:v>
                </c:pt>
                <c:pt idx="533">
                  <c:v>362796.00000000006</c:v>
                </c:pt>
                <c:pt idx="534">
                  <c:v>367598</c:v>
                </c:pt>
                <c:pt idx="535">
                  <c:v>367892</c:v>
                </c:pt>
                <c:pt idx="536">
                  <c:v>383376</c:v>
                </c:pt>
                <c:pt idx="537">
                  <c:v>387688</c:v>
                </c:pt>
                <c:pt idx="538">
                  <c:v>386218.00000000006</c:v>
                </c:pt>
                <c:pt idx="539">
                  <c:v>384944</c:v>
                </c:pt>
                <c:pt idx="540">
                  <c:v>383768.00000000006</c:v>
                </c:pt>
                <c:pt idx="541">
                  <c:v>385434</c:v>
                </c:pt>
                <c:pt idx="542">
                  <c:v>385336</c:v>
                </c:pt>
                <c:pt idx="543">
                  <c:v>382690.00000000006</c:v>
                </c:pt>
                <c:pt idx="544">
                  <c:v>344666</c:v>
                </c:pt>
                <c:pt idx="545">
                  <c:v>338590.00000000006</c:v>
                </c:pt>
                <c:pt idx="546">
                  <c:v>322420</c:v>
                </c:pt>
                <c:pt idx="547">
                  <c:v>344372</c:v>
                </c:pt>
                <c:pt idx="548">
                  <c:v>379064</c:v>
                </c:pt>
                <c:pt idx="549">
                  <c:v>386904.00000000006</c:v>
                </c:pt>
                <c:pt idx="550">
                  <c:v>391216</c:v>
                </c:pt>
                <c:pt idx="551">
                  <c:v>389844</c:v>
                </c:pt>
                <c:pt idx="552">
                  <c:v>387100</c:v>
                </c:pt>
                <c:pt idx="553">
                  <c:v>385630</c:v>
                </c:pt>
                <c:pt idx="554">
                  <c:v>388080</c:v>
                </c:pt>
                <c:pt idx="555">
                  <c:v>381122</c:v>
                </c:pt>
                <c:pt idx="556">
                  <c:v>347312.00000000006</c:v>
                </c:pt>
                <c:pt idx="557">
                  <c:v>348390.00000000006</c:v>
                </c:pt>
                <c:pt idx="558">
                  <c:v>349468.00000000006</c:v>
                </c:pt>
                <c:pt idx="559">
                  <c:v>371322</c:v>
                </c:pt>
                <c:pt idx="560">
                  <c:v>389550</c:v>
                </c:pt>
                <c:pt idx="561">
                  <c:v>393078</c:v>
                </c:pt>
                <c:pt idx="562">
                  <c:v>391608</c:v>
                </c:pt>
                <c:pt idx="563">
                  <c:v>390726</c:v>
                </c:pt>
                <c:pt idx="564">
                  <c:v>388766</c:v>
                </c:pt>
                <c:pt idx="565">
                  <c:v>383964</c:v>
                </c:pt>
                <c:pt idx="566">
                  <c:v>387002</c:v>
                </c:pt>
                <c:pt idx="567">
                  <c:v>382004.00000000006</c:v>
                </c:pt>
                <c:pt idx="568">
                  <c:v>354956</c:v>
                </c:pt>
                <c:pt idx="569">
                  <c:v>355250</c:v>
                </c:pt>
                <c:pt idx="570">
                  <c:v>343000</c:v>
                </c:pt>
                <c:pt idx="571">
                  <c:v>339962.00000000006</c:v>
                </c:pt>
                <c:pt idx="572">
                  <c:v>371714</c:v>
                </c:pt>
                <c:pt idx="573">
                  <c:v>383474</c:v>
                </c:pt>
                <c:pt idx="574">
                  <c:v>385924</c:v>
                </c:pt>
                <c:pt idx="575">
                  <c:v>386218.00000000006</c:v>
                </c:pt>
                <c:pt idx="576">
                  <c:v>386218.00000000006</c:v>
                </c:pt>
                <c:pt idx="577">
                  <c:v>383572</c:v>
                </c:pt>
                <c:pt idx="578">
                  <c:v>381318.00000000006</c:v>
                </c:pt>
                <c:pt idx="579">
                  <c:v>373380</c:v>
                </c:pt>
                <c:pt idx="580">
                  <c:v>341040.00000000006</c:v>
                </c:pt>
                <c:pt idx="581">
                  <c:v>358484.00000000006</c:v>
                </c:pt>
                <c:pt idx="582">
                  <c:v>368970</c:v>
                </c:pt>
                <c:pt idx="583">
                  <c:v>378672</c:v>
                </c:pt>
                <c:pt idx="584">
                  <c:v>385728</c:v>
                </c:pt>
                <c:pt idx="585">
                  <c:v>387982.00000000006</c:v>
                </c:pt>
                <c:pt idx="586">
                  <c:v>387884</c:v>
                </c:pt>
                <c:pt idx="587">
                  <c:v>386610</c:v>
                </c:pt>
                <c:pt idx="588">
                  <c:v>382592</c:v>
                </c:pt>
                <c:pt idx="589">
                  <c:v>379946.00000000006</c:v>
                </c:pt>
                <c:pt idx="590">
                  <c:v>379260</c:v>
                </c:pt>
                <c:pt idx="591">
                  <c:v>373184.00000000006</c:v>
                </c:pt>
                <c:pt idx="592">
                  <c:v>339668.00000000006</c:v>
                </c:pt>
                <c:pt idx="593">
                  <c:v>336336</c:v>
                </c:pt>
                <c:pt idx="594">
                  <c:v>321146.00000000006</c:v>
                </c:pt>
                <c:pt idx="595">
                  <c:v>347606</c:v>
                </c:pt>
                <c:pt idx="596">
                  <c:v>375536</c:v>
                </c:pt>
                <c:pt idx="597">
                  <c:v>375438</c:v>
                </c:pt>
                <c:pt idx="598">
                  <c:v>374850</c:v>
                </c:pt>
                <c:pt idx="599">
                  <c:v>375046.00000000006</c:v>
                </c:pt>
                <c:pt idx="600">
                  <c:v>374458</c:v>
                </c:pt>
                <c:pt idx="601">
                  <c:v>378868.00000000006</c:v>
                </c:pt>
                <c:pt idx="602">
                  <c:v>383964</c:v>
                </c:pt>
                <c:pt idx="603">
                  <c:v>379162.00000000006</c:v>
                </c:pt>
                <c:pt idx="604">
                  <c:v>358876</c:v>
                </c:pt>
                <c:pt idx="605">
                  <c:v>367303.99999999994</c:v>
                </c:pt>
                <c:pt idx="606">
                  <c:v>346920</c:v>
                </c:pt>
                <c:pt idx="607">
                  <c:v>354074</c:v>
                </c:pt>
                <c:pt idx="608">
                  <c:v>376614</c:v>
                </c:pt>
                <c:pt idx="609">
                  <c:v>381318.00000000006</c:v>
                </c:pt>
                <c:pt idx="610">
                  <c:v>381710</c:v>
                </c:pt>
                <c:pt idx="611">
                  <c:v>378427</c:v>
                </c:pt>
                <c:pt idx="612">
                  <c:v>375144</c:v>
                </c:pt>
                <c:pt idx="613">
                  <c:v>372890.00000000006</c:v>
                </c:pt>
                <c:pt idx="614">
                  <c:v>375340.00000000006</c:v>
                </c:pt>
                <c:pt idx="615">
                  <c:v>372008</c:v>
                </c:pt>
                <c:pt idx="616">
                  <c:v>331436</c:v>
                </c:pt>
                <c:pt idx="617">
                  <c:v>337806</c:v>
                </c:pt>
                <c:pt idx="618">
                  <c:v>315560</c:v>
                </c:pt>
                <c:pt idx="619">
                  <c:v>338296.00000000006</c:v>
                </c:pt>
                <c:pt idx="620">
                  <c:v>372890.00000000006</c:v>
                </c:pt>
                <c:pt idx="621">
                  <c:v>382984</c:v>
                </c:pt>
                <c:pt idx="622">
                  <c:v>385630</c:v>
                </c:pt>
                <c:pt idx="623">
                  <c:v>387100</c:v>
                </c:pt>
                <c:pt idx="624">
                  <c:v>385238</c:v>
                </c:pt>
                <c:pt idx="625">
                  <c:v>382396.00000000006</c:v>
                </c:pt>
                <c:pt idx="626">
                  <c:v>383964</c:v>
                </c:pt>
                <c:pt idx="627">
                  <c:v>376026</c:v>
                </c:pt>
                <c:pt idx="628">
                  <c:v>355152</c:v>
                </c:pt>
                <c:pt idx="629">
                  <c:v>341334.00000000006</c:v>
                </c:pt>
                <c:pt idx="630">
                  <c:v>343294</c:v>
                </c:pt>
                <c:pt idx="631">
                  <c:v>363874</c:v>
                </c:pt>
                <c:pt idx="632">
                  <c:v>381710</c:v>
                </c:pt>
                <c:pt idx="633">
                  <c:v>384748</c:v>
                </c:pt>
                <c:pt idx="634">
                  <c:v>388570</c:v>
                </c:pt>
                <c:pt idx="635">
                  <c:v>390530</c:v>
                </c:pt>
                <c:pt idx="636">
                  <c:v>391412.00000000006</c:v>
                </c:pt>
                <c:pt idx="637">
                  <c:v>394254.00000000006</c:v>
                </c:pt>
                <c:pt idx="638">
                  <c:v>395332.00000000006</c:v>
                </c:pt>
                <c:pt idx="639">
                  <c:v>384454.00000000006</c:v>
                </c:pt>
                <c:pt idx="640">
                  <c:v>365050</c:v>
                </c:pt>
                <c:pt idx="641">
                  <c:v>360934.00000000006</c:v>
                </c:pt>
                <c:pt idx="642">
                  <c:v>368186</c:v>
                </c:pt>
                <c:pt idx="643">
                  <c:v>384650</c:v>
                </c:pt>
                <c:pt idx="644">
                  <c:v>395332.00000000006</c:v>
                </c:pt>
                <c:pt idx="645">
                  <c:v>395332.00000000006</c:v>
                </c:pt>
                <c:pt idx="646">
                  <c:v>394058</c:v>
                </c:pt>
                <c:pt idx="647">
                  <c:v>392784</c:v>
                </c:pt>
                <c:pt idx="648">
                  <c:v>390922</c:v>
                </c:pt>
                <c:pt idx="649">
                  <c:v>390530</c:v>
                </c:pt>
                <c:pt idx="650">
                  <c:v>393862.00000000006</c:v>
                </c:pt>
                <c:pt idx="651">
                  <c:v>385238</c:v>
                </c:pt>
                <c:pt idx="652">
                  <c:v>347312.00000000006</c:v>
                </c:pt>
                <c:pt idx="653">
                  <c:v>366030</c:v>
                </c:pt>
                <c:pt idx="654">
                  <c:v>356622</c:v>
                </c:pt>
                <c:pt idx="655">
                  <c:v>377006</c:v>
                </c:pt>
                <c:pt idx="656">
                  <c:v>387688</c:v>
                </c:pt>
                <c:pt idx="657">
                  <c:v>392588</c:v>
                </c:pt>
                <c:pt idx="658">
                  <c:v>392588</c:v>
                </c:pt>
                <c:pt idx="659">
                  <c:v>392686</c:v>
                </c:pt>
                <c:pt idx="660">
                  <c:v>391510</c:v>
                </c:pt>
                <c:pt idx="661">
                  <c:v>389746.00000000006</c:v>
                </c:pt>
                <c:pt idx="662">
                  <c:v>390824</c:v>
                </c:pt>
                <c:pt idx="663">
                  <c:v>381514</c:v>
                </c:pt>
                <c:pt idx="664">
                  <c:v>356916</c:v>
                </c:pt>
                <c:pt idx="665">
                  <c:v>362306</c:v>
                </c:pt>
                <c:pt idx="666">
                  <c:v>355250</c:v>
                </c:pt>
                <c:pt idx="667">
                  <c:v>372203.99999999994</c:v>
                </c:pt>
                <c:pt idx="668">
                  <c:v>390824</c:v>
                </c:pt>
                <c:pt idx="669">
                  <c:v>395136</c:v>
                </c:pt>
                <c:pt idx="670">
                  <c:v>394842</c:v>
                </c:pt>
                <c:pt idx="671">
                  <c:v>394058</c:v>
                </c:pt>
                <c:pt idx="672">
                  <c:v>394058</c:v>
                </c:pt>
                <c:pt idx="673">
                  <c:v>394058</c:v>
                </c:pt>
                <c:pt idx="674">
                  <c:v>392686</c:v>
                </c:pt>
                <c:pt idx="675">
                  <c:v>379946.00000000006</c:v>
                </c:pt>
                <c:pt idx="676">
                  <c:v>364952</c:v>
                </c:pt>
                <c:pt idx="677">
                  <c:v>349370</c:v>
                </c:pt>
                <c:pt idx="678">
                  <c:v>347018.00000000006</c:v>
                </c:pt>
                <c:pt idx="679">
                  <c:v>379946.00000000006</c:v>
                </c:pt>
                <c:pt idx="680">
                  <c:v>393666</c:v>
                </c:pt>
                <c:pt idx="681">
                  <c:v>398174</c:v>
                </c:pt>
                <c:pt idx="682">
                  <c:v>396802</c:v>
                </c:pt>
                <c:pt idx="683">
                  <c:v>395822</c:v>
                </c:pt>
                <c:pt idx="684">
                  <c:v>397194</c:v>
                </c:pt>
                <c:pt idx="685">
                  <c:v>394842</c:v>
                </c:pt>
                <c:pt idx="686">
                  <c:v>394254.00000000006</c:v>
                </c:pt>
                <c:pt idx="687">
                  <c:v>379456</c:v>
                </c:pt>
                <c:pt idx="688">
                  <c:v>356426</c:v>
                </c:pt>
                <c:pt idx="689">
                  <c:v>368872</c:v>
                </c:pt>
                <c:pt idx="690">
                  <c:v>353290.00000000006</c:v>
                </c:pt>
                <c:pt idx="691">
                  <c:v>373772</c:v>
                </c:pt>
                <c:pt idx="692">
                  <c:v>392294</c:v>
                </c:pt>
                <c:pt idx="693">
                  <c:v>395136</c:v>
                </c:pt>
                <c:pt idx="694">
                  <c:v>395430</c:v>
                </c:pt>
                <c:pt idx="695">
                  <c:v>396005.35483870964</c:v>
                </c:pt>
                <c:pt idx="696">
                  <c:v>394439.5</c:v>
                </c:pt>
                <c:pt idx="697">
                  <c:v>394775.61290322582</c:v>
                </c:pt>
                <c:pt idx="698">
                  <c:v>394632.93333333335</c:v>
                </c:pt>
                <c:pt idx="699">
                  <c:v>378061.87096774194</c:v>
                </c:pt>
                <c:pt idx="700">
                  <c:v>359986.66666666669</c:v>
                </c:pt>
                <c:pt idx="701">
                  <c:v>364838.19354838709</c:v>
                </c:pt>
                <c:pt idx="702">
                  <c:v>373557.03225806449</c:v>
                </c:pt>
                <c:pt idx="703">
                  <c:v>377946.80000000005</c:v>
                </c:pt>
                <c:pt idx="704">
                  <c:v>389872.45161290327</c:v>
                </c:pt>
                <c:pt idx="705">
                  <c:v>393607.2</c:v>
                </c:pt>
                <c:pt idx="706">
                  <c:v>395831.48387096776</c:v>
                </c:pt>
                <c:pt idx="707">
                  <c:v>393372</c:v>
                </c:pt>
                <c:pt idx="708">
                  <c:v>389844</c:v>
                </c:pt>
                <c:pt idx="709">
                  <c:v>387198</c:v>
                </c:pt>
                <c:pt idx="710">
                  <c:v>387492</c:v>
                </c:pt>
                <c:pt idx="711">
                  <c:v>372792</c:v>
                </c:pt>
                <c:pt idx="712">
                  <c:v>352408</c:v>
                </c:pt>
                <c:pt idx="713">
                  <c:v>342216</c:v>
                </c:pt>
                <c:pt idx="714">
                  <c:v>342020</c:v>
                </c:pt>
                <c:pt idx="715">
                  <c:v>365638</c:v>
                </c:pt>
                <c:pt idx="716">
                  <c:v>387786</c:v>
                </c:pt>
                <c:pt idx="717">
                  <c:v>395136</c:v>
                </c:pt>
                <c:pt idx="718">
                  <c:v>395234</c:v>
                </c:pt>
                <c:pt idx="719">
                  <c:v>395388.90322580643</c:v>
                </c:pt>
                <c:pt idx="720">
                  <c:v>394485.00000000006</c:v>
                </c:pt>
                <c:pt idx="721">
                  <c:v>395025.3548387097</c:v>
                </c:pt>
                <c:pt idx="722">
                  <c:v>393741.13333333336</c:v>
                </c:pt>
                <c:pt idx="723">
                  <c:v>373541.22580645164</c:v>
                </c:pt>
                <c:pt idx="724">
                  <c:v>353319.4</c:v>
                </c:pt>
                <c:pt idx="725">
                  <c:v>363045.74193548382</c:v>
                </c:pt>
                <c:pt idx="726">
                  <c:v>360304.90322580637</c:v>
                </c:pt>
                <c:pt idx="727">
                  <c:v>383967.2666666666</c:v>
                </c:pt>
                <c:pt idx="728">
                  <c:v>393732.38709677424</c:v>
                </c:pt>
                <c:pt idx="729">
                  <c:v>396256.46666666667</c:v>
                </c:pt>
                <c:pt idx="730">
                  <c:v>394541.67741935485</c:v>
                </c:pt>
                <c:pt idx="731">
                  <c:v>392749.22580645164</c:v>
                </c:pt>
                <c:pt idx="732">
                  <c:v>391895</c:v>
                </c:pt>
                <c:pt idx="733">
                  <c:v>393172.83870967739</c:v>
                </c:pt>
                <c:pt idx="734">
                  <c:v>391575.33333333331</c:v>
                </c:pt>
                <c:pt idx="735">
                  <c:v>377865.87096774188</c:v>
                </c:pt>
                <c:pt idx="736">
                  <c:v>365415.86666666664</c:v>
                </c:pt>
                <c:pt idx="737">
                  <c:v>372131.29032258067</c:v>
                </c:pt>
                <c:pt idx="738">
                  <c:v>366592.70967741933</c:v>
                </c:pt>
                <c:pt idx="739">
                  <c:v>375392.2666666666</c:v>
                </c:pt>
                <c:pt idx="740">
                  <c:v>393571.16129032261</c:v>
                </c:pt>
                <c:pt idx="741">
                  <c:v>396945.73333333334</c:v>
                </c:pt>
                <c:pt idx="742">
                  <c:v>397718.77419354842</c:v>
                </c:pt>
                <c:pt idx="743">
                  <c:v>399252</c:v>
                </c:pt>
                <c:pt idx="744">
                  <c:v>396018.00000000006</c:v>
                </c:pt>
                <c:pt idx="745">
                  <c:v>393470</c:v>
                </c:pt>
                <c:pt idx="746">
                  <c:v>392882.00000000006</c:v>
                </c:pt>
                <c:pt idx="747">
                  <c:v>377790.00000000006</c:v>
                </c:pt>
                <c:pt idx="748">
                  <c:v>356426</c:v>
                </c:pt>
                <c:pt idx="749">
                  <c:v>366324</c:v>
                </c:pt>
                <c:pt idx="750">
                  <c:v>355936</c:v>
                </c:pt>
                <c:pt idx="751">
                  <c:v>375732.00000000006</c:v>
                </c:pt>
                <c:pt idx="752">
                  <c:v>388962.00000000006</c:v>
                </c:pt>
                <c:pt idx="753">
                  <c:v>395528</c:v>
                </c:pt>
                <c:pt idx="754">
                  <c:v>393764</c:v>
                </c:pt>
                <c:pt idx="755">
                  <c:v>394352</c:v>
                </c:pt>
                <c:pt idx="756">
                  <c:v>392784</c:v>
                </c:pt>
                <c:pt idx="757">
                  <c:v>391216</c:v>
                </c:pt>
                <c:pt idx="758">
                  <c:v>394744</c:v>
                </c:pt>
                <c:pt idx="759">
                  <c:v>386316</c:v>
                </c:pt>
                <c:pt idx="760">
                  <c:v>373086</c:v>
                </c:pt>
                <c:pt idx="761">
                  <c:v>368088</c:v>
                </c:pt>
                <c:pt idx="762">
                  <c:v>364658</c:v>
                </c:pt>
                <c:pt idx="763">
                  <c:v>389256</c:v>
                </c:pt>
                <c:pt idx="764">
                  <c:v>396704.00000000006</c:v>
                </c:pt>
                <c:pt idx="765">
                  <c:v>397194</c:v>
                </c:pt>
                <c:pt idx="766">
                  <c:v>398468.00000000006</c:v>
                </c:pt>
                <c:pt idx="767">
                  <c:v>398076</c:v>
                </c:pt>
                <c:pt idx="768">
                  <c:v>399154.00000000006</c:v>
                </c:pt>
                <c:pt idx="769">
                  <c:v>398958</c:v>
                </c:pt>
                <c:pt idx="770">
                  <c:v>397390.00000000006</c:v>
                </c:pt>
                <c:pt idx="771">
                  <c:v>385238</c:v>
                </c:pt>
                <c:pt idx="772">
                  <c:v>367794</c:v>
                </c:pt>
                <c:pt idx="773">
                  <c:v>369264</c:v>
                </c:pt>
                <c:pt idx="774">
                  <c:v>366618.00000000006</c:v>
                </c:pt>
                <c:pt idx="775">
                  <c:v>377888</c:v>
                </c:pt>
                <c:pt idx="776">
                  <c:v>393176</c:v>
                </c:pt>
                <c:pt idx="777">
                  <c:v>400820</c:v>
                </c:pt>
                <c:pt idx="778">
                  <c:v>402486</c:v>
                </c:pt>
                <c:pt idx="779">
                  <c:v>400755.58870967763</c:v>
                </c:pt>
                <c:pt idx="780">
                  <c:v>399818.5625</c:v>
                </c:pt>
                <c:pt idx="781">
                  <c:v>401643.38440860237</c:v>
                </c:pt>
                <c:pt idx="782">
                  <c:v>402256.42138888885</c:v>
                </c:pt>
                <c:pt idx="783">
                  <c:v>389251.218548387</c:v>
                </c:pt>
                <c:pt idx="784">
                  <c:v>364455.86138888885</c:v>
                </c:pt>
                <c:pt idx="785">
                  <c:v>369781.2924731184</c:v>
                </c:pt>
                <c:pt idx="786">
                  <c:v>353807.25295698922</c:v>
                </c:pt>
                <c:pt idx="787">
                  <c:v>369228.16194444458</c:v>
                </c:pt>
                <c:pt idx="788">
                  <c:v>391825.25967741921</c:v>
                </c:pt>
                <c:pt idx="789">
                  <c:v>401133.32777777774</c:v>
                </c:pt>
                <c:pt idx="790">
                  <c:v>404107.61021505384</c:v>
                </c:pt>
                <c:pt idx="791">
                  <c:v>404075.42959677422</c:v>
                </c:pt>
                <c:pt idx="792">
                  <c:v>401669.56666666665</c:v>
                </c:pt>
                <c:pt idx="793">
                  <c:v>398943.46069892478</c:v>
                </c:pt>
                <c:pt idx="794">
                  <c:v>397885.02250000002</c:v>
                </c:pt>
                <c:pt idx="795">
                  <c:v>385089.07688172045</c:v>
                </c:pt>
                <c:pt idx="796">
                  <c:v>368237.45</c:v>
                </c:pt>
                <c:pt idx="797">
                  <c:v>361749.36263440864</c:v>
                </c:pt>
                <c:pt idx="798">
                  <c:v>365455.68575268815</c:v>
                </c:pt>
                <c:pt idx="799">
                  <c:v>390346.35888888891</c:v>
                </c:pt>
                <c:pt idx="800">
                  <c:v>400314.82580645161</c:v>
                </c:pt>
                <c:pt idx="801">
                  <c:v>400786.55750000005</c:v>
                </c:pt>
                <c:pt idx="802">
                  <c:v>400606.09919354838</c:v>
                </c:pt>
                <c:pt idx="803">
                  <c:v>399061.29516129039</c:v>
                </c:pt>
                <c:pt idx="804">
                  <c:v>397869.1439655174</c:v>
                </c:pt>
                <c:pt idx="805">
                  <c:v>399338.47446236567</c:v>
                </c:pt>
                <c:pt idx="806">
                  <c:v>399304.17138888891</c:v>
                </c:pt>
                <c:pt idx="807">
                  <c:v>392465.69758064521</c:v>
                </c:pt>
                <c:pt idx="808">
                  <c:v>370466.65055555553</c:v>
                </c:pt>
                <c:pt idx="809">
                  <c:v>368049.69569892483</c:v>
                </c:pt>
                <c:pt idx="810">
                  <c:v>347384.5252688172</c:v>
                </c:pt>
                <c:pt idx="811">
                  <c:v>368081.20805555547</c:v>
                </c:pt>
                <c:pt idx="812">
                  <c:v>392223.38467741932</c:v>
                </c:pt>
                <c:pt idx="813">
                  <c:v>398621.72388888878</c:v>
                </c:pt>
                <c:pt idx="814">
                  <c:v>398557.55498392298</c:v>
                </c:pt>
                <c:pt idx="815">
                  <c:v>399456.04209039547</c:v>
                </c:pt>
                <c:pt idx="816">
                  <c:v>399133.94791666657</c:v>
                </c:pt>
                <c:pt idx="817">
                  <c:v>396851.75283018872</c:v>
                </c:pt>
                <c:pt idx="818">
                  <c:v>398532.99305555556</c:v>
                </c:pt>
                <c:pt idx="819">
                  <c:v>385048.81126344082</c:v>
                </c:pt>
                <c:pt idx="820">
                  <c:v>358192.65416666667</c:v>
                </c:pt>
                <c:pt idx="821">
                  <c:v>362110.93521505373</c:v>
                </c:pt>
                <c:pt idx="822">
                  <c:v>353319.38419354823</c:v>
                </c:pt>
                <c:pt idx="823">
                  <c:v>376473.38361111103</c:v>
                </c:pt>
                <c:pt idx="824">
                  <c:v>395047.839516129</c:v>
                </c:pt>
                <c:pt idx="825">
                  <c:v>401538.63944444444</c:v>
                </c:pt>
                <c:pt idx="826">
                  <c:v>400193.88010752696</c:v>
                </c:pt>
                <c:pt idx="827">
                  <c:v>399241.31615591398</c:v>
                </c:pt>
                <c:pt idx="828">
                  <c:v>397504.85833333322</c:v>
                </c:pt>
                <c:pt idx="829">
                  <c:v>399320.67903225805</c:v>
                </c:pt>
                <c:pt idx="830">
                  <c:v>398177.18499999994</c:v>
                </c:pt>
                <c:pt idx="831">
                  <c:v>384290.12695652171</c:v>
                </c:pt>
                <c:pt idx="832">
                  <c:v>373357.98325791856</c:v>
                </c:pt>
                <c:pt idx="833">
                  <c:v>383039.56908344739</c:v>
                </c:pt>
                <c:pt idx="834">
                  <c:v>369011.71586021496</c:v>
                </c:pt>
                <c:pt idx="835">
                  <c:v>387533.18722222222</c:v>
                </c:pt>
                <c:pt idx="836">
                  <c:v>399089.64139784942</c:v>
                </c:pt>
                <c:pt idx="837">
                  <c:v>401952.02250000002</c:v>
                </c:pt>
                <c:pt idx="838">
                  <c:v>401331.04892473109</c:v>
                </c:pt>
                <c:pt idx="839">
                  <c:v>400424.10107526876</c:v>
                </c:pt>
                <c:pt idx="840">
                  <c:v>399344.83750000008</c:v>
                </c:pt>
                <c:pt idx="841">
                  <c:v>400136.76612903218</c:v>
                </c:pt>
                <c:pt idx="842">
                  <c:v>399938.29944444448</c:v>
                </c:pt>
                <c:pt idx="843">
                  <c:v>385869.65830985917</c:v>
                </c:pt>
                <c:pt idx="844">
                  <c:v>372677.96363636362</c:v>
                </c:pt>
                <c:pt idx="845">
                  <c:v>380332.37553763448</c:v>
                </c:pt>
                <c:pt idx="846">
                  <c:v>366750.43172043015</c:v>
                </c:pt>
                <c:pt idx="847">
                  <c:v>391878.13972222229</c:v>
                </c:pt>
                <c:pt idx="848">
                  <c:v>400041.91424731183</c:v>
                </c:pt>
                <c:pt idx="849">
                  <c:v>401911.48861111107</c:v>
                </c:pt>
                <c:pt idx="850">
                  <c:v>402671.21209677425</c:v>
                </c:pt>
                <c:pt idx="851">
                  <c:v>401544.76532258064</c:v>
                </c:pt>
                <c:pt idx="852">
                  <c:v>400949.72327586211</c:v>
                </c:pt>
                <c:pt idx="853">
                  <c:v>401128.42338709679</c:v>
                </c:pt>
                <c:pt idx="854">
                  <c:v>400741.12361111114</c:v>
                </c:pt>
                <c:pt idx="855">
                  <c:v>387446.81989247305</c:v>
                </c:pt>
                <c:pt idx="856">
                  <c:v>365425.73472222214</c:v>
                </c:pt>
                <c:pt idx="857">
                  <c:v>371244.28494623658</c:v>
                </c:pt>
                <c:pt idx="858">
                  <c:v>363793.84811827954</c:v>
                </c:pt>
                <c:pt idx="859">
                  <c:v>393566.50277777767</c:v>
                </c:pt>
                <c:pt idx="860">
                  <c:v>401341.54704301083</c:v>
                </c:pt>
                <c:pt idx="861">
                  <c:v>401464.14583333343</c:v>
                </c:pt>
                <c:pt idx="862">
                  <c:v>400897.71505376336</c:v>
                </c:pt>
                <c:pt idx="863">
                  <c:v>400773.55537634419</c:v>
                </c:pt>
                <c:pt idx="864">
                  <c:v>397819.84375000006</c:v>
                </c:pt>
                <c:pt idx="865">
                  <c:v>396268.202956989</c:v>
                </c:pt>
                <c:pt idx="866">
                  <c:v>396376.76521739131</c:v>
                </c:pt>
                <c:pt idx="867">
                  <c:v>383088.80994623667</c:v>
                </c:pt>
                <c:pt idx="868">
                  <c:v>357268.52777777804</c:v>
                </c:pt>
                <c:pt idx="869">
                  <c:v>359775.9798387097</c:v>
                </c:pt>
                <c:pt idx="870">
                  <c:v>363633.41263440868</c:v>
                </c:pt>
                <c:pt idx="871">
                  <c:v>383163.32638888882</c:v>
                </c:pt>
                <c:pt idx="872">
                  <c:v>397098.0416666664</c:v>
                </c:pt>
                <c:pt idx="873">
                  <c:v>403063.24722222221</c:v>
                </c:pt>
                <c:pt idx="874">
                  <c:v>400581.65188172041</c:v>
                </c:pt>
                <c:pt idx="875">
                  <c:v>399158.21505376342</c:v>
                </c:pt>
                <c:pt idx="876">
                  <c:v>396420.5729166668</c:v>
                </c:pt>
                <c:pt idx="877">
                  <c:v>397782.52688172052</c:v>
                </c:pt>
                <c:pt idx="878">
                  <c:v>398320.04722222203</c:v>
                </c:pt>
                <c:pt idx="879">
                  <c:v>388664.97043010755</c:v>
                </c:pt>
                <c:pt idx="880">
                  <c:v>368341.57499999995</c:v>
                </c:pt>
                <c:pt idx="881">
                  <c:v>363195.37634408602</c:v>
                </c:pt>
                <c:pt idx="882">
                  <c:v>357791.67741935496</c:v>
                </c:pt>
                <c:pt idx="883">
                  <c:v>381848.9694444444</c:v>
                </c:pt>
                <c:pt idx="884">
                  <c:v>396910.53763440851</c:v>
                </c:pt>
                <c:pt idx="885">
                  <c:v>398264.10555555538</c:v>
                </c:pt>
                <c:pt idx="886">
                  <c:v>396969.0215053765</c:v>
                </c:pt>
                <c:pt idx="887">
                  <c:v>395942.52419354819</c:v>
                </c:pt>
                <c:pt idx="888">
                  <c:v>394554.85416666733</c:v>
                </c:pt>
                <c:pt idx="889">
                  <c:v>396212.81451612932</c:v>
                </c:pt>
                <c:pt idx="890">
                  <c:v>396371.58215962409</c:v>
                </c:pt>
              </c:numCache>
            </c:numRef>
          </c:yVal>
          <c:smooth val="0"/>
          <c:extLst>
            <c:ext xmlns:c16="http://schemas.microsoft.com/office/drawing/2014/chart" uri="{C3380CC4-5D6E-409C-BE32-E72D297353CC}">
              <c16:uniqueId val="{00000004-146E-4697-AA7D-2187E67C0B22}"/>
            </c:ext>
          </c:extLst>
        </c:ser>
        <c:ser>
          <c:idx val="5"/>
          <c:order val="5"/>
          <c:tx>
            <c:strRef>
              <c:f>step!$AW$2</c:f>
              <c:strCache>
                <c:ptCount val="1"/>
                <c:pt idx="0">
                  <c:v>26.9</c:v>
                </c:pt>
              </c:strCache>
            </c:strRef>
          </c:tx>
          <c:spPr>
            <a:ln w="6350" cap="rnd">
              <a:solidFill>
                <a:schemeClr val="tx1"/>
              </a:solidFill>
              <a:round/>
            </a:ln>
            <a:effectLst/>
          </c:spPr>
          <c:marker>
            <c:symbol val="none"/>
          </c:marker>
          <c:xVal>
            <c:numRef>
              <c:f>step!$AY$3:$AY$893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step!$AE$3:$AE$893</c:f>
              <c:numCache>
                <c:formatCode>General</c:formatCode>
                <c:ptCount val="891"/>
                <c:pt idx="0">
                  <c:v>277029.93035764399</c:v>
                </c:pt>
                <c:pt idx="1">
                  <c:v>271651.0860104509</c:v>
                </c:pt>
                <c:pt idx="2">
                  <c:v>263557.20340500894</c:v>
                </c:pt>
                <c:pt idx="3">
                  <c:v>255606.62270612913</c:v>
                </c:pt>
                <c:pt idx="4">
                  <c:v>249451.31695983055</c:v>
                </c:pt>
                <c:pt idx="5">
                  <c:v>247045.81081424074</c:v>
                </c:pt>
                <c:pt idx="6">
                  <c:v>248862.76624904366</c:v>
                </c:pt>
                <c:pt idx="7">
                  <c:v>254504.37767128515</c:v>
                </c:pt>
                <c:pt idx="8">
                  <c:v>262097.83727361279</c:v>
                </c:pt>
                <c:pt idx="9">
                  <c:v>269989.25475131866</c:v>
                </c:pt>
                <c:pt idx="10">
                  <c:v>275587.67721301276</c:v>
                </c:pt>
                <c:pt idx="11">
                  <c:v>277663.51331608184</c:v>
                </c:pt>
                <c:pt idx="12">
                  <c:v>275368.449488329</c:v>
                </c:pt>
                <c:pt idx="13">
                  <c:v>270012.74194428092</c:v>
                </c:pt>
                <c:pt idx="14">
                  <c:v>261929.10612811139</c:v>
                </c:pt>
                <c:pt idx="15">
                  <c:v>253970.53847562015</c:v>
                </c:pt>
                <c:pt idx="16">
                  <c:v>247790.71067595328</c:v>
                </c:pt>
                <c:pt idx="17">
                  <c:v>245352.08264021983</c:v>
                </c:pt>
                <c:pt idx="18">
                  <c:v>247134.36061977377</c:v>
                </c:pt>
                <c:pt idx="19">
                  <c:v>252750.35893685085</c:v>
                </c:pt>
                <c:pt idx="20">
                  <c:v>260334.39397666883</c:v>
                </c:pt>
                <c:pt idx="21">
                  <c:v>268234.57982431777</c:v>
                </c:pt>
                <c:pt idx="22">
                  <c:v>273857.12617017154</c:v>
                </c:pt>
                <c:pt idx="23">
                  <c:v>275967.3110708865</c:v>
                </c:pt>
                <c:pt idx="24">
                  <c:v>273706.71730204532</c:v>
                </c:pt>
                <c:pt idx="25">
                  <c:v>268374.24320996716</c:v>
                </c:pt>
                <c:pt idx="26">
                  <c:v>260301.00102764592</c:v>
                </c:pt>
                <c:pt idx="27">
                  <c:v>252334.59103888774</c:v>
                </c:pt>
                <c:pt idx="28">
                  <c:v>246130.35281915058</c:v>
                </c:pt>
                <c:pt idx="29">
                  <c:v>243658.64541832398</c:v>
                </c:pt>
                <c:pt idx="30">
                  <c:v>245406.21031532245</c:v>
                </c:pt>
                <c:pt idx="31">
                  <c:v>250996.48899456882</c:v>
                </c:pt>
                <c:pt idx="32">
                  <c:v>258570.95662593897</c:v>
                </c:pt>
                <c:pt idx="33">
                  <c:v>266479.76206439815</c:v>
                </c:pt>
                <c:pt idx="34">
                  <c:v>272126.32572656585</c:v>
                </c:pt>
                <c:pt idx="35">
                  <c:v>274270.81773292169</c:v>
                </c:pt>
                <c:pt idx="36">
                  <c:v>272044.73316933884</c:v>
                </c:pt>
                <c:pt idx="37">
                  <c:v>266501.56816704449</c:v>
                </c:pt>
                <c:pt idx="38">
                  <c:v>258397.58580642196</c:v>
                </c:pt>
                <c:pt idx="39">
                  <c:v>250455.13653077802</c:v>
                </c:pt>
                <c:pt idx="40">
                  <c:v>244324.46401760573</c:v>
                </c:pt>
                <c:pt idx="41">
                  <c:v>241952.12167461467</c:v>
                </c:pt>
                <c:pt idx="42">
                  <c:v>243803.71829599413</c:v>
                </c:pt>
                <c:pt idx="43">
                  <c:v>249470.83581701491</c:v>
                </c:pt>
                <c:pt idx="44">
                  <c:v>257073.57696160491</c:v>
                </c:pt>
                <c:pt idx="45">
                  <c:v>264956.07745240728</c:v>
                </c:pt>
                <c:pt idx="46">
                  <c:v>270530.26990827179</c:v>
                </c:pt>
                <c:pt idx="47">
                  <c:v>272571.71615697717</c:v>
                </c:pt>
                <c:pt idx="48">
                  <c:v>270242.22205418948</c:v>
                </c:pt>
                <c:pt idx="49">
                  <c:v>264863.37770699657</c:v>
                </c:pt>
                <c:pt idx="50">
                  <c:v>256769.49510155449</c:v>
                </c:pt>
                <c:pt idx="51">
                  <c:v>248818.91440267471</c:v>
                </c:pt>
                <c:pt idx="52">
                  <c:v>242663.60865637611</c:v>
                </c:pt>
                <c:pt idx="53">
                  <c:v>240258.10251078632</c:v>
                </c:pt>
                <c:pt idx="54">
                  <c:v>242075.05794558919</c:v>
                </c:pt>
                <c:pt idx="55">
                  <c:v>247716.66936783073</c:v>
                </c:pt>
                <c:pt idx="56">
                  <c:v>255310.12897015837</c:v>
                </c:pt>
                <c:pt idx="57">
                  <c:v>263201.54644786409</c:v>
                </c:pt>
                <c:pt idx="58">
                  <c:v>268799.96890955832</c:v>
                </c:pt>
                <c:pt idx="59">
                  <c:v>270875.80501262739</c:v>
                </c:pt>
                <c:pt idx="60">
                  <c:v>268580.7411848745</c:v>
                </c:pt>
                <c:pt idx="61">
                  <c:v>263225.03364082647</c:v>
                </c:pt>
                <c:pt idx="62">
                  <c:v>255141.39782465695</c:v>
                </c:pt>
                <c:pt idx="63">
                  <c:v>247182.83017216573</c:v>
                </c:pt>
                <c:pt idx="64">
                  <c:v>241003.00237249892</c:v>
                </c:pt>
                <c:pt idx="65">
                  <c:v>238564.37433676538</c:v>
                </c:pt>
                <c:pt idx="66">
                  <c:v>240346.65231631935</c:v>
                </c:pt>
                <c:pt idx="67">
                  <c:v>245962.65063339629</c:v>
                </c:pt>
                <c:pt idx="68">
                  <c:v>253546.68567321441</c:v>
                </c:pt>
                <c:pt idx="69">
                  <c:v>261446.87152086326</c:v>
                </c:pt>
                <c:pt idx="70">
                  <c:v>267069.41786671709</c:v>
                </c:pt>
                <c:pt idx="71">
                  <c:v>269179.60276743211</c:v>
                </c:pt>
                <c:pt idx="72">
                  <c:v>266919.00899859075</c:v>
                </c:pt>
                <c:pt idx="73">
                  <c:v>261586.53490651274</c:v>
                </c:pt>
                <c:pt idx="74">
                  <c:v>253513.2927241915</c:v>
                </c:pt>
                <c:pt idx="75">
                  <c:v>245546.88273543323</c:v>
                </c:pt>
                <c:pt idx="76">
                  <c:v>239342.6445156961</c:v>
                </c:pt>
                <c:pt idx="77">
                  <c:v>236870.93711486956</c:v>
                </c:pt>
                <c:pt idx="78">
                  <c:v>238618.50201186797</c:v>
                </c:pt>
                <c:pt idx="79">
                  <c:v>244208.7806911144</c:v>
                </c:pt>
                <c:pt idx="80">
                  <c:v>251783.24832248446</c:v>
                </c:pt>
                <c:pt idx="81">
                  <c:v>259692.05376094373</c:v>
                </c:pt>
                <c:pt idx="82">
                  <c:v>265338.6174231114</c:v>
                </c:pt>
                <c:pt idx="83">
                  <c:v>267483.10942946724</c:v>
                </c:pt>
                <c:pt idx="84">
                  <c:v>265257.02486588439</c:v>
                </c:pt>
                <c:pt idx="85">
                  <c:v>259713.85986359016</c:v>
                </c:pt>
                <c:pt idx="86">
                  <c:v>251609.87750296755</c:v>
                </c:pt>
                <c:pt idx="87">
                  <c:v>243667.4282273236</c:v>
                </c:pt>
                <c:pt idx="88">
                  <c:v>237536.75571415128</c:v>
                </c:pt>
                <c:pt idx="89">
                  <c:v>235164.41337116025</c:v>
                </c:pt>
                <c:pt idx="90">
                  <c:v>237016.00999253968</c:v>
                </c:pt>
                <c:pt idx="91">
                  <c:v>242683.12751356038</c:v>
                </c:pt>
                <c:pt idx="92">
                  <c:v>250285.86865815043</c:v>
                </c:pt>
                <c:pt idx="93">
                  <c:v>258168.36914895283</c:v>
                </c:pt>
                <c:pt idx="94">
                  <c:v>263742.56160481728</c:v>
                </c:pt>
                <c:pt idx="95">
                  <c:v>265784.00785352272</c:v>
                </c:pt>
                <c:pt idx="96">
                  <c:v>263454.51375073503</c:v>
                </c:pt>
                <c:pt idx="97">
                  <c:v>258075.66940354201</c:v>
                </c:pt>
                <c:pt idx="98">
                  <c:v>249981.78679809993</c:v>
                </c:pt>
                <c:pt idx="99">
                  <c:v>242031.20609922029</c:v>
                </c:pt>
                <c:pt idx="100">
                  <c:v>235875.90035292169</c:v>
                </c:pt>
                <c:pt idx="101">
                  <c:v>233470.39420733182</c:v>
                </c:pt>
                <c:pt idx="102">
                  <c:v>235287.34964213477</c:v>
                </c:pt>
                <c:pt idx="103">
                  <c:v>240928.96106437623</c:v>
                </c:pt>
                <c:pt idx="104">
                  <c:v>248522.42066670401</c:v>
                </c:pt>
                <c:pt idx="105">
                  <c:v>256413.83814440967</c:v>
                </c:pt>
                <c:pt idx="106">
                  <c:v>262012.26060610387</c:v>
                </c:pt>
                <c:pt idx="107">
                  <c:v>264088.09670917294</c:v>
                </c:pt>
                <c:pt idx="108">
                  <c:v>261793.03288142013</c:v>
                </c:pt>
                <c:pt idx="109">
                  <c:v>256437.32533737208</c:v>
                </c:pt>
                <c:pt idx="110">
                  <c:v>248353.68952120253</c:v>
                </c:pt>
                <c:pt idx="111">
                  <c:v>240395.12186871117</c:v>
                </c:pt>
                <c:pt idx="112">
                  <c:v>234215.29406904435</c:v>
                </c:pt>
                <c:pt idx="113">
                  <c:v>231776.66603331096</c:v>
                </c:pt>
                <c:pt idx="114">
                  <c:v>233558.94401286487</c:v>
                </c:pt>
                <c:pt idx="115">
                  <c:v>239174.94232994187</c:v>
                </c:pt>
                <c:pt idx="116">
                  <c:v>246758.9773697599</c:v>
                </c:pt>
                <c:pt idx="117">
                  <c:v>254659.16321740882</c:v>
                </c:pt>
                <c:pt idx="118">
                  <c:v>260281.70956326267</c:v>
                </c:pt>
                <c:pt idx="119">
                  <c:v>262391.8944639776</c:v>
                </c:pt>
                <c:pt idx="120">
                  <c:v>260131.30069513633</c:v>
                </c:pt>
                <c:pt idx="121">
                  <c:v>254798.82660305838</c:v>
                </c:pt>
                <c:pt idx="122">
                  <c:v>246725.58442073714</c:v>
                </c:pt>
                <c:pt idx="123">
                  <c:v>238759.17443197881</c:v>
                </c:pt>
                <c:pt idx="124">
                  <c:v>232554.93621224168</c:v>
                </c:pt>
                <c:pt idx="125">
                  <c:v>230083.22881141509</c:v>
                </c:pt>
                <c:pt idx="126">
                  <c:v>231830.79370841361</c:v>
                </c:pt>
                <c:pt idx="127">
                  <c:v>237421.07238765989</c:v>
                </c:pt>
                <c:pt idx="128">
                  <c:v>244995.54001903004</c:v>
                </c:pt>
                <c:pt idx="129">
                  <c:v>252904.34545748908</c:v>
                </c:pt>
                <c:pt idx="130">
                  <c:v>258550.90911965686</c:v>
                </c:pt>
                <c:pt idx="131">
                  <c:v>260695.40112601276</c:v>
                </c:pt>
                <c:pt idx="132">
                  <c:v>258469.31656242997</c:v>
                </c:pt>
                <c:pt idx="133">
                  <c:v>252926.15156013574</c:v>
                </c:pt>
                <c:pt idx="134">
                  <c:v>244822.16919951318</c:v>
                </c:pt>
                <c:pt idx="135">
                  <c:v>236879.71992386918</c:v>
                </c:pt>
                <c:pt idx="136">
                  <c:v>230749.0474106968</c:v>
                </c:pt>
                <c:pt idx="137">
                  <c:v>228376.70506770583</c:v>
                </c:pt>
                <c:pt idx="138">
                  <c:v>230228.30168908535</c:v>
                </c:pt>
                <c:pt idx="139">
                  <c:v>235895.41921010616</c:v>
                </c:pt>
                <c:pt idx="140">
                  <c:v>243498.16035469592</c:v>
                </c:pt>
                <c:pt idx="141">
                  <c:v>251380.6608454985</c:v>
                </c:pt>
                <c:pt idx="142">
                  <c:v>256954.8533013628</c:v>
                </c:pt>
                <c:pt idx="143">
                  <c:v>258996.29955006824</c:v>
                </c:pt>
                <c:pt idx="144">
                  <c:v>256666.8054472807</c:v>
                </c:pt>
                <c:pt idx="145">
                  <c:v>251287.96110008765</c:v>
                </c:pt>
                <c:pt idx="146">
                  <c:v>243194.07849464566</c:v>
                </c:pt>
                <c:pt idx="147">
                  <c:v>235243.49779576593</c:v>
                </c:pt>
                <c:pt idx="148">
                  <c:v>229088.19204946727</c:v>
                </c:pt>
                <c:pt idx="149">
                  <c:v>226682.6859038774</c:v>
                </c:pt>
                <c:pt idx="150">
                  <c:v>228499.64133868026</c:v>
                </c:pt>
                <c:pt idx="151">
                  <c:v>234141.25276092181</c:v>
                </c:pt>
                <c:pt idx="152">
                  <c:v>241734.71236324953</c:v>
                </c:pt>
                <c:pt idx="153">
                  <c:v>249626.12984095531</c:v>
                </c:pt>
                <c:pt idx="154">
                  <c:v>255224.55230264936</c:v>
                </c:pt>
                <c:pt idx="155">
                  <c:v>257300.38840571849</c:v>
                </c:pt>
                <c:pt idx="156">
                  <c:v>255005.32457796563</c:v>
                </c:pt>
                <c:pt idx="157">
                  <c:v>249649.61703391752</c:v>
                </c:pt>
                <c:pt idx="158">
                  <c:v>241565.98121774796</c:v>
                </c:pt>
                <c:pt idx="159">
                  <c:v>233607.41356525681</c:v>
                </c:pt>
                <c:pt idx="160">
                  <c:v>227427.58576558999</c:v>
                </c:pt>
                <c:pt idx="161">
                  <c:v>224988.95772985648</c:v>
                </c:pt>
                <c:pt idx="162">
                  <c:v>226771.23570941031</c:v>
                </c:pt>
                <c:pt idx="163">
                  <c:v>232387.23402648731</c:v>
                </c:pt>
                <c:pt idx="164">
                  <c:v>239971.26906630539</c:v>
                </c:pt>
                <c:pt idx="165">
                  <c:v>247871.45491395434</c:v>
                </c:pt>
                <c:pt idx="166">
                  <c:v>253494.0012598082</c:v>
                </c:pt>
                <c:pt idx="167">
                  <c:v>255604.18616052324</c:v>
                </c:pt>
                <c:pt idx="168">
                  <c:v>253343.59239168189</c:v>
                </c:pt>
                <c:pt idx="169">
                  <c:v>248011.11829960396</c:v>
                </c:pt>
                <c:pt idx="170">
                  <c:v>239937.87611728266</c:v>
                </c:pt>
                <c:pt idx="171">
                  <c:v>231971.46612852439</c:v>
                </c:pt>
                <c:pt idx="172">
                  <c:v>225767.22790878717</c:v>
                </c:pt>
                <c:pt idx="173">
                  <c:v>223295.52050796058</c:v>
                </c:pt>
                <c:pt idx="174">
                  <c:v>225043.08540495919</c:v>
                </c:pt>
                <c:pt idx="175">
                  <c:v>230633.36408420542</c:v>
                </c:pt>
                <c:pt idx="176">
                  <c:v>238207.83171557562</c:v>
                </c:pt>
                <c:pt idx="177">
                  <c:v>246116.6371540346</c:v>
                </c:pt>
                <c:pt idx="178">
                  <c:v>251763.20081620244</c:v>
                </c:pt>
                <c:pt idx="179">
                  <c:v>253907.69282255834</c:v>
                </c:pt>
                <c:pt idx="180">
                  <c:v>251681.60825897555</c:v>
                </c:pt>
                <c:pt idx="181">
                  <c:v>246138.44325668132</c:v>
                </c:pt>
                <c:pt idx="182">
                  <c:v>238034.46089605876</c:v>
                </c:pt>
                <c:pt idx="183">
                  <c:v>230092.01162041476</c:v>
                </c:pt>
                <c:pt idx="184">
                  <c:v>223961.33910724238</c:v>
                </c:pt>
                <c:pt idx="185">
                  <c:v>221588.99676425132</c:v>
                </c:pt>
                <c:pt idx="186">
                  <c:v>223440.59338563084</c:v>
                </c:pt>
                <c:pt idx="187">
                  <c:v>229107.71090665166</c:v>
                </c:pt>
                <c:pt idx="188">
                  <c:v>236710.4520512415</c:v>
                </c:pt>
                <c:pt idx="189">
                  <c:v>244592.95254204399</c:v>
                </c:pt>
                <c:pt idx="190">
                  <c:v>250167.14499790833</c:v>
                </c:pt>
                <c:pt idx="191">
                  <c:v>252208.59124661383</c:v>
                </c:pt>
                <c:pt idx="192">
                  <c:v>249879.09714382622</c:v>
                </c:pt>
                <c:pt idx="193">
                  <c:v>244500.25279663323</c:v>
                </c:pt>
                <c:pt idx="194">
                  <c:v>236406.37019119144</c:v>
                </c:pt>
                <c:pt idx="195">
                  <c:v>228455.78949231151</c:v>
                </c:pt>
                <c:pt idx="196">
                  <c:v>222300.48374601285</c:v>
                </c:pt>
                <c:pt idx="197">
                  <c:v>219894.97760042298</c:v>
                </c:pt>
                <c:pt idx="198">
                  <c:v>221711.93303522578</c:v>
                </c:pt>
                <c:pt idx="199">
                  <c:v>227353.5444574673</c:v>
                </c:pt>
                <c:pt idx="200">
                  <c:v>234947.00405979512</c:v>
                </c:pt>
                <c:pt idx="201">
                  <c:v>242838.42153750089</c:v>
                </c:pt>
                <c:pt idx="202">
                  <c:v>248436.84399919509</c:v>
                </c:pt>
                <c:pt idx="203">
                  <c:v>250512.68010226407</c:v>
                </c:pt>
                <c:pt idx="204">
                  <c:v>248217.61627451115</c:v>
                </c:pt>
                <c:pt idx="205">
                  <c:v>242861.9087304631</c:v>
                </c:pt>
                <c:pt idx="206">
                  <c:v>234778.27291429354</c:v>
                </c:pt>
                <c:pt idx="207">
                  <c:v>226819.70526180248</c:v>
                </c:pt>
                <c:pt idx="208">
                  <c:v>220639.87746213557</c:v>
                </c:pt>
                <c:pt idx="209">
                  <c:v>218201.24942640206</c:v>
                </c:pt>
                <c:pt idx="210">
                  <c:v>219983.527405956</c:v>
                </c:pt>
                <c:pt idx="211">
                  <c:v>225599.52572303294</c:v>
                </c:pt>
                <c:pt idx="212">
                  <c:v>233183.56076285118</c:v>
                </c:pt>
                <c:pt idx="213">
                  <c:v>241083.74661050003</c:v>
                </c:pt>
                <c:pt idx="214">
                  <c:v>246706.29295635363</c:v>
                </c:pt>
                <c:pt idx="215">
                  <c:v>248816.47785706876</c:v>
                </c:pt>
                <c:pt idx="216">
                  <c:v>246555.88408822755</c:v>
                </c:pt>
                <c:pt idx="217">
                  <c:v>241223.40999614933</c:v>
                </c:pt>
                <c:pt idx="218">
                  <c:v>233150.16781382801</c:v>
                </c:pt>
                <c:pt idx="219">
                  <c:v>225183.75782507018</c:v>
                </c:pt>
                <c:pt idx="220">
                  <c:v>218979.51960533261</c:v>
                </c:pt>
                <c:pt idx="221">
                  <c:v>216507.81220450616</c:v>
                </c:pt>
                <c:pt idx="222">
                  <c:v>218255.37710150462</c:v>
                </c:pt>
                <c:pt idx="223">
                  <c:v>223845.65578075091</c:v>
                </c:pt>
                <c:pt idx="224">
                  <c:v>231420.12341212112</c:v>
                </c:pt>
                <c:pt idx="225">
                  <c:v>239328.92885058018</c:v>
                </c:pt>
                <c:pt idx="226">
                  <c:v>244975.49251274794</c:v>
                </c:pt>
                <c:pt idx="227">
                  <c:v>247119.98451910392</c:v>
                </c:pt>
                <c:pt idx="228">
                  <c:v>244893.89995552113</c:v>
                </c:pt>
                <c:pt idx="229">
                  <c:v>239350.73495322667</c:v>
                </c:pt>
                <c:pt idx="230">
                  <c:v>231246.75259260405</c:v>
                </c:pt>
                <c:pt idx="231">
                  <c:v>223304.30331696049</c:v>
                </c:pt>
                <c:pt idx="232">
                  <c:v>217173.63080378808</c:v>
                </c:pt>
                <c:pt idx="233">
                  <c:v>214801.28846079684</c:v>
                </c:pt>
                <c:pt idx="234">
                  <c:v>216652.88508217628</c:v>
                </c:pt>
                <c:pt idx="235">
                  <c:v>222320.00260319703</c:v>
                </c:pt>
                <c:pt idx="236">
                  <c:v>229922.74374778708</c:v>
                </c:pt>
                <c:pt idx="237">
                  <c:v>237805.24423858951</c:v>
                </c:pt>
                <c:pt idx="238">
                  <c:v>243379.43669445388</c:v>
                </c:pt>
                <c:pt idx="239">
                  <c:v>245420.88294315935</c:v>
                </c:pt>
                <c:pt idx="240">
                  <c:v>243091.38884037177</c:v>
                </c:pt>
                <c:pt idx="241">
                  <c:v>237712.54449317872</c:v>
                </c:pt>
                <c:pt idx="242">
                  <c:v>229618.66188773673</c:v>
                </c:pt>
                <c:pt idx="243">
                  <c:v>221668.08118885709</c:v>
                </c:pt>
                <c:pt idx="244">
                  <c:v>215512.77544255843</c:v>
                </c:pt>
                <c:pt idx="245">
                  <c:v>213107.26929696847</c:v>
                </c:pt>
                <c:pt idx="246">
                  <c:v>214924.22473177148</c:v>
                </c:pt>
                <c:pt idx="247">
                  <c:v>220565.83615401268</c:v>
                </c:pt>
                <c:pt idx="248">
                  <c:v>228159.29575634061</c:v>
                </c:pt>
                <c:pt idx="249">
                  <c:v>236050.71323404642</c:v>
                </c:pt>
                <c:pt idx="250">
                  <c:v>241649.13569574046</c:v>
                </c:pt>
                <c:pt idx="251">
                  <c:v>243724.97179880957</c:v>
                </c:pt>
                <c:pt idx="252">
                  <c:v>241429.9079710567</c:v>
                </c:pt>
                <c:pt idx="253">
                  <c:v>236074.20042700865</c:v>
                </c:pt>
                <c:pt idx="254">
                  <c:v>227990.56461083912</c:v>
                </c:pt>
                <c:pt idx="255">
                  <c:v>220031.99695834797</c:v>
                </c:pt>
                <c:pt idx="256">
                  <c:v>213852.16915868109</c:v>
                </c:pt>
                <c:pt idx="257">
                  <c:v>211413.54112294762</c:v>
                </c:pt>
                <c:pt idx="258">
                  <c:v>213195.81910250167</c:v>
                </c:pt>
                <c:pt idx="259">
                  <c:v>218811.81741957873</c:v>
                </c:pt>
                <c:pt idx="260">
                  <c:v>226395.8524593967</c:v>
                </c:pt>
                <c:pt idx="261">
                  <c:v>234296.03830704562</c:v>
                </c:pt>
                <c:pt idx="262">
                  <c:v>239918.58465289927</c:v>
                </c:pt>
                <c:pt idx="263">
                  <c:v>242028.76955361426</c:v>
                </c:pt>
                <c:pt idx="264">
                  <c:v>239768.17578477319</c:v>
                </c:pt>
                <c:pt idx="265">
                  <c:v>234435.70169269483</c:v>
                </c:pt>
                <c:pt idx="266">
                  <c:v>226362.45951037359</c:v>
                </c:pt>
                <c:pt idx="267">
                  <c:v>218396.04952161553</c:v>
                </c:pt>
                <c:pt idx="268">
                  <c:v>212191.81130187833</c:v>
                </c:pt>
                <c:pt idx="269">
                  <c:v>209720.10390105174</c:v>
                </c:pt>
                <c:pt idx="270">
                  <c:v>211467.66879805012</c:v>
                </c:pt>
                <c:pt idx="271">
                  <c:v>217057.9474772964</c:v>
                </c:pt>
                <c:pt idx="272">
                  <c:v>224632.41510866644</c:v>
                </c:pt>
                <c:pt idx="273">
                  <c:v>232541.22054712567</c:v>
                </c:pt>
                <c:pt idx="274">
                  <c:v>238187.78420929358</c:v>
                </c:pt>
                <c:pt idx="275">
                  <c:v>240332.27621564941</c:v>
                </c:pt>
                <c:pt idx="276">
                  <c:v>238106.19165206651</c:v>
                </c:pt>
                <c:pt idx="277">
                  <c:v>232563.02664977204</c:v>
                </c:pt>
                <c:pt idx="278">
                  <c:v>224459.04428914984</c:v>
                </c:pt>
                <c:pt idx="279">
                  <c:v>216516.59501350604</c:v>
                </c:pt>
                <c:pt idx="280">
                  <c:v>210385.9225003336</c:v>
                </c:pt>
                <c:pt idx="281">
                  <c:v>208013.5801573424</c:v>
                </c:pt>
                <c:pt idx="282">
                  <c:v>209865.17677872171</c:v>
                </c:pt>
                <c:pt idx="283">
                  <c:v>215532.29429974232</c:v>
                </c:pt>
                <c:pt idx="284">
                  <c:v>223135.03544433258</c:v>
                </c:pt>
                <c:pt idx="285">
                  <c:v>231017.53593513506</c:v>
                </c:pt>
                <c:pt idx="286">
                  <c:v>236591.72839099946</c:v>
                </c:pt>
                <c:pt idx="287">
                  <c:v>238633.1746397049</c:v>
                </c:pt>
                <c:pt idx="288">
                  <c:v>236303.68053691735</c:v>
                </c:pt>
                <c:pt idx="289">
                  <c:v>230924.83618972436</c:v>
                </c:pt>
                <c:pt idx="290">
                  <c:v>222830.95358428231</c:v>
                </c:pt>
                <c:pt idx="291">
                  <c:v>214880.37288540258</c:v>
                </c:pt>
                <c:pt idx="292">
                  <c:v>208725.06713910401</c:v>
                </c:pt>
                <c:pt idx="293">
                  <c:v>206319.56099351405</c:v>
                </c:pt>
                <c:pt idx="294">
                  <c:v>208136.516428317</c:v>
                </c:pt>
                <c:pt idx="295">
                  <c:v>213778.12785055817</c:v>
                </c:pt>
                <c:pt idx="296">
                  <c:v>221371.5874528861</c:v>
                </c:pt>
                <c:pt idx="297">
                  <c:v>229263.00493059191</c:v>
                </c:pt>
                <c:pt idx="298">
                  <c:v>234861.42739228602</c:v>
                </c:pt>
                <c:pt idx="299">
                  <c:v>236937.26349535515</c:v>
                </c:pt>
                <c:pt idx="300">
                  <c:v>234642.19966760228</c:v>
                </c:pt>
                <c:pt idx="301">
                  <c:v>229286.49212355423</c:v>
                </c:pt>
                <c:pt idx="302">
                  <c:v>221202.8563073847</c:v>
                </c:pt>
                <c:pt idx="303">
                  <c:v>213244.28865489355</c:v>
                </c:pt>
                <c:pt idx="304">
                  <c:v>207064.46085522673</c:v>
                </c:pt>
                <c:pt idx="305">
                  <c:v>204625.83281949314</c:v>
                </c:pt>
                <c:pt idx="306">
                  <c:v>206408.11079904716</c:v>
                </c:pt>
                <c:pt idx="307">
                  <c:v>212024.10911612431</c:v>
                </c:pt>
                <c:pt idx="308">
                  <c:v>219608.14415594219</c:v>
                </c:pt>
                <c:pt idx="309">
                  <c:v>227508.33000359114</c:v>
                </c:pt>
                <c:pt idx="310">
                  <c:v>233130.87634944485</c:v>
                </c:pt>
                <c:pt idx="311">
                  <c:v>235241.06125015984</c:v>
                </c:pt>
                <c:pt idx="312">
                  <c:v>232980.46748131877</c:v>
                </c:pt>
                <c:pt idx="313">
                  <c:v>227647.99338924041</c:v>
                </c:pt>
                <c:pt idx="314">
                  <c:v>219574.75120691917</c:v>
                </c:pt>
                <c:pt idx="315">
                  <c:v>211608.34121816105</c:v>
                </c:pt>
                <c:pt idx="316">
                  <c:v>205404.10299842388</c:v>
                </c:pt>
                <c:pt idx="317">
                  <c:v>202932.39559759723</c:v>
                </c:pt>
                <c:pt idx="318">
                  <c:v>204679.9604945957</c:v>
                </c:pt>
                <c:pt idx="319">
                  <c:v>210270.23917384198</c:v>
                </c:pt>
                <c:pt idx="320">
                  <c:v>217844.70680521193</c:v>
                </c:pt>
                <c:pt idx="321">
                  <c:v>225753.51224367126</c:v>
                </c:pt>
                <c:pt idx="322">
                  <c:v>231400.07590583916</c:v>
                </c:pt>
                <c:pt idx="323">
                  <c:v>233544.56791219499</c:v>
                </c:pt>
                <c:pt idx="324">
                  <c:v>231318.48334861215</c:v>
                </c:pt>
                <c:pt idx="325">
                  <c:v>225775.31834631797</c:v>
                </c:pt>
                <c:pt idx="326">
                  <c:v>217671.33598569542</c:v>
                </c:pt>
                <c:pt idx="327">
                  <c:v>209728.88671005162</c:v>
                </c:pt>
                <c:pt idx="328">
                  <c:v>203598.21419687918</c:v>
                </c:pt>
                <c:pt idx="329">
                  <c:v>201225.87185388798</c:v>
                </c:pt>
                <c:pt idx="330">
                  <c:v>203077.46847526723</c:v>
                </c:pt>
                <c:pt idx="331">
                  <c:v>208744.5859962879</c:v>
                </c:pt>
                <c:pt idx="332">
                  <c:v>216347.3271408781</c:v>
                </c:pt>
                <c:pt idx="333">
                  <c:v>224229.82763168064</c:v>
                </c:pt>
                <c:pt idx="334">
                  <c:v>229804.02008754498</c:v>
                </c:pt>
                <c:pt idx="335">
                  <c:v>231845.46633625048</c:v>
                </c:pt>
                <c:pt idx="336">
                  <c:v>229515.97223346288</c:v>
                </c:pt>
                <c:pt idx="337">
                  <c:v>224137.12788626988</c:v>
                </c:pt>
                <c:pt idx="338">
                  <c:v>216043.2452808278</c:v>
                </c:pt>
                <c:pt idx="339">
                  <c:v>208092.66458194816</c:v>
                </c:pt>
                <c:pt idx="340">
                  <c:v>201937.3588356495</c:v>
                </c:pt>
                <c:pt idx="341">
                  <c:v>199531.85269005963</c:v>
                </c:pt>
                <c:pt idx="342">
                  <c:v>201348.80812486255</c:v>
                </c:pt>
                <c:pt idx="343">
                  <c:v>206990.41954710369</c:v>
                </c:pt>
                <c:pt idx="344">
                  <c:v>214583.87914943162</c:v>
                </c:pt>
                <c:pt idx="345">
                  <c:v>222475.29662713749</c:v>
                </c:pt>
                <c:pt idx="346">
                  <c:v>228073.71908883154</c:v>
                </c:pt>
                <c:pt idx="347">
                  <c:v>230149.55519190073</c:v>
                </c:pt>
                <c:pt idx="348">
                  <c:v>227854.49136414781</c:v>
                </c:pt>
                <c:pt idx="349">
                  <c:v>222498.78382009975</c:v>
                </c:pt>
                <c:pt idx="350">
                  <c:v>214415.14800393028</c:v>
                </c:pt>
                <c:pt idx="351">
                  <c:v>206456.58035143913</c:v>
                </c:pt>
                <c:pt idx="352">
                  <c:v>200276.75255177222</c:v>
                </c:pt>
                <c:pt idx="353">
                  <c:v>197838.12451603872</c:v>
                </c:pt>
                <c:pt idx="354">
                  <c:v>199620.40249559266</c:v>
                </c:pt>
                <c:pt idx="355">
                  <c:v>205236.4008126698</c:v>
                </c:pt>
                <c:pt idx="356">
                  <c:v>212820.43585248778</c:v>
                </c:pt>
                <c:pt idx="357">
                  <c:v>220720.62170013672</c:v>
                </c:pt>
                <c:pt idx="358">
                  <c:v>226343.16804599034</c:v>
                </c:pt>
                <c:pt idx="359">
                  <c:v>228453.35294670542</c:v>
                </c:pt>
                <c:pt idx="360">
                  <c:v>226192.75917786435</c:v>
                </c:pt>
                <c:pt idx="361">
                  <c:v>220860.28508578599</c:v>
                </c:pt>
                <c:pt idx="362">
                  <c:v>212787.04290346469</c:v>
                </c:pt>
                <c:pt idx="363">
                  <c:v>204820.63291470663</c:v>
                </c:pt>
                <c:pt idx="364">
                  <c:v>198616.39469496941</c:v>
                </c:pt>
                <c:pt idx="365">
                  <c:v>196144.68729414282</c:v>
                </c:pt>
                <c:pt idx="366">
                  <c:v>197892.25219114119</c:v>
                </c:pt>
                <c:pt idx="367">
                  <c:v>203482.53087038751</c:v>
                </c:pt>
                <c:pt idx="368">
                  <c:v>211056.99850175751</c:v>
                </c:pt>
                <c:pt idx="369">
                  <c:v>218965.80394021675</c:v>
                </c:pt>
                <c:pt idx="370">
                  <c:v>224612.36760238468</c:v>
                </c:pt>
                <c:pt idx="371">
                  <c:v>226756.85960874057</c:v>
                </c:pt>
                <c:pt idx="372">
                  <c:v>224530.77504515764</c:v>
                </c:pt>
                <c:pt idx="373">
                  <c:v>218987.61004286321</c:v>
                </c:pt>
                <c:pt idx="374">
                  <c:v>210883.627682241</c:v>
                </c:pt>
                <c:pt idx="375">
                  <c:v>202941.1784065972</c:v>
                </c:pt>
                <c:pt idx="376">
                  <c:v>196810.50589342474</c:v>
                </c:pt>
                <c:pt idx="377">
                  <c:v>194438.1635504335</c:v>
                </c:pt>
                <c:pt idx="378">
                  <c:v>196289.76017181278</c:v>
                </c:pt>
                <c:pt idx="379">
                  <c:v>201956.8776928334</c:v>
                </c:pt>
                <c:pt idx="380">
                  <c:v>209559.61883742359</c:v>
                </c:pt>
                <c:pt idx="381">
                  <c:v>217442.11932822652</c:v>
                </c:pt>
                <c:pt idx="382">
                  <c:v>223016.31178409027</c:v>
                </c:pt>
                <c:pt idx="383">
                  <c:v>225057.758032796</c:v>
                </c:pt>
                <c:pt idx="384">
                  <c:v>222728.26393000822</c:v>
                </c:pt>
                <c:pt idx="385">
                  <c:v>217349.41958281546</c:v>
                </c:pt>
                <c:pt idx="386">
                  <c:v>209255.53697737298</c:v>
                </c:pt>
                <c:pt idx="387">
                  <c:v>201304.9562784934</c:v>
                </c:pt>
                <c:pt idx="388">
                  <c:v>195149.65053219508</c:v>
                </c:pt>
                <c:pt idx="389">
                  <c:v>192744.14438660513</c:v>
                </c:pt>
                <c:pt idx="390">
                  <c:v>194561.09982140787</c:v>
                </c:pt>
                <c:pt idx="391">
                  <c:v>200202.71124364928</c:v>
                </c:pt>
                <c:pt idx="392">
                  <c:v>207796.17084597721</c:v>
                </c:pt>
                <c:pt idx="393">
                  <c:v>215687.58832368258</c:v>
                </c:pt>
                <c:pt idx="394">
                  <c:v>221286.01078537712</c:v>
                </c:pt>
                <c:pt idx="395">
                  <c:v>223361.84688844625</c:v>
                </c:pt>
                <c:pt idx="396">
                  <c:v>221066.78306069365</c:v>
                </c:pt>
                <c:pt idx="397">
                  <c:v>215711.0755166453</c:v>
                </c:pt>
                <c:pt idx="398">
                  <c:v>207627.43970047537</c:v>
                </c:pt>
                <c:pt idx="399">
                  <c:v>199668.87204798503</c:v>
                </c:pt>
                <c:pt idx="400">
                  <c:v>193489.0442483178</c:v>
                </c:pt>
                <c:pt idx="401">
                  <c:v>191050.41621258421</c:v>
                </c:pt>
                <c:pt idx="402">
                  <c:v>192832.69419213803</c:v>
                </c:pt>
                <c:pt idx="403">
                  <c:v>198448.69250921533</c:v>
                </c:pt>
                <c:pt idx="404">
                  <c:v>206032.7275490333</c:v>
                </c:pt>
                <c:pt idx="405">
                  <c:v>213932.91339668186</c:v>
                </c:pt>
                <c:pt idx="406">
                  <c:v>219555.45974253592</c:v>
                </c:pt>
                <c:pt idx="407">
                  <c:v>221665.64464325091</c:v>
                </c:pt>
                <c:pt idx="408">
                  <c:v>219405.05087440991</c:v>
                </c:pt>
                <c:pt idx="409">
                  <c:v>214072.57678233157</c:v>
                </c:pt>
                <c:pt idx="410">
                  <c:v>205999.33460001074</c:v>
                </c:pt>
                <c:pt idx="411">
                  <c:v>198032.92461125221</c:v>
                </c:pt>
                <c:pt idx="412">
                  <c:v>191828.68639151499</c:v>
                </c:pt>
                <c:pt idx="413">
                  <c:v>189356.9789906884</c:v>
                </c:pt>
                <c:pt idx="414">
                  <c:v>191104.54388768677</c:v>
                </c:pt>
                <c:pt idx="415">
                  <c:v>196694.82256693344</c:v>
                </c:pt>
                <c:pt idx="416">
                  <c:v>204269.29019830344</c:v>
                </c:pt>
                <c:pt idx="417">
                  <c:v>212178.09563676227</c:v>
                </c:pt>
                <c:pt idx="418">
                  <c:v>217824.65929893026</c:v>
                </c:pt>
                <c:pt idx="419">
                  <c:v>219969.15130528607</c:v>
                </c:pt>
                <c:pt idx="420">
                  <c:v>217743.06674170322</c:v>
                </c:pt>
                <c:pt idx="421">
                  <c:v>212199.90173940911</c:v>
                </c:pt>
                <c:pt idx="422">
                  <c:v>204095.91937878655</c:v>
                </c:pt>
                <c:pt idx="423">
                  <c:v>196153.47010314235</c:v>
                </c:pt>
                <c:pt idx="424">
                  <c:v>190022.79758997026</c:v>
                </c:pt>
                <c:pt idx="425">
                  <c:v>187650.45524697905</c:v>
                </c:pt>
                <c:pt idx="426">
                  <c:v>189502.0518683586</c:v>
                </c:pt>
                <c:pt idx="427">
                  <c:v>195169.16938937898</c:v>
                </c:pt>
                <c:pt idx="428">
                  <c:v>202771.91053396917</c:v>
                </c:pt>
                <c:pt idx="429">
                  <c:v>210654.41102477207</c:v>
                </c:pt>
                <c:pt idx="430">
                  <c:v>216228.60348063585</c:v>
                </c:pt>
                <c:pt idx="431">
                  <c:v>218270.04972934158</c:v>
                </c:pt>
                <c:pt idx="432">
                  <c:v>215940.55562655375</c:v>
                </c:pt>
                <c:pt idx="433">
                  <c:v>210561.71127936104</c:v>
                </c:pt>
                <c:pt idx="434">
                  <c:v>202467.82867391856</c:v>
                </c:pt>
                <c:pt idx="435">
                  <c:v>194517.24797503892</c:v>
                </c:pt>
                <c:pt idx="436">
                  <c:v>188361.94222874066</c:v>
                </c:pt>
                <c:pt idx="437">
                  <c:v>185956.43608315071</c:v>
                </c:pt>
                <c:pt idx="438">
                  <c:v>187773.39151795345</c:v>
                </c:pt>
                <c:pt idx="439">
                  <c:v>193415.00294019477</c:v>
                </c:pt>
                <c:pt idx="440">
                  <c:v>201008.46254252279</c:v>
                </c:pt>
                <c:pt idx="441">
                  <c:v>208899.88002022816</c:v>
                </c:pt>
                <c:pt idx="442">
                  <c:v>214498.30248192261</c:v>
                </c:pt>
                <c:pt idx="443">
                  <c:v>216574.13858499174</c:v>
                </c:pt>
                <c:pt idx="444">
                  <c:v>214279.07475723917</c:v>
                </c:pt>
                <c:pt idx="445">
                  <c:v>208923.36721319088</c:v>
                </c:pt>
                <c:pt idx="446">
                  <c:v>200839.73139702095</c:v>
                </c:pt>
                <c:pt idx="447">
                  <c:v>192881.16374453061</c:v>
                </c:pt>
                <c:pt idx="448">
                  <c:v>186701.33594486339</c:v>
                </c:pt>
                <c:pt idx="449">
                  <c:v>184262.70790912979</c:v>
                </c:pt>
                <c:pt idx="450">
                  <c:v>186044.98588868356</c:v>
                </c:pt>
                <c:pt idx="451">
                  <c:v>191660.98420576091</c:v>
                </c:pt>
                <c:pt idx="452">
                  <c:v>199245.01924557885</c:v>
                </c:pt>
                <c:pt idx="453">
                  <c:v>207145.20509322739</c:v>
                </c:pt>
                <c:pt idx="454">
                  <c:v>212767.75143908145</c:v>
                </c:pt>
                <c:pt idx="455">
                  <c:v>214877.93633979649</c:v>
                </c:pt>
                <c:pt idx="456">
                  <c:v>212617.34257095543</c:v>
                </c:pt>
                <c:pt idx="457">
                  <c:v>207284.86847887712</c:v>
                </c:pt>
                <c:pt idx="458">
                  <c:v>199211.62629655632</c:v>
                </c:pt>
                <c:pt idx="459">
                  <c:v>191245.21630779776</c:v>
                </c:pt>
                <c:pt idx="460">
                  <c:v>185040.97808806057</c:v>
                </c:pt>
                <c:pt idx="461">
                  <c:v>182569.27068723389</c:v>
                </c:pt>
                <c:pt idx="462">
                  <c:v>184316.83558423229</c:v>
                </c:pt>
                <c:pt idx="463">
                  <c:v>189907.11426347899</c:v>
                </c:pt>
                <c:pt idx="464">
                  <c:v>197481.58189484902</c:v>
                </c:pt>
                <c:pt idx="465">
                  <c:v>205390.38733330785</c:v>
                </c:pt>
                <c:pt idx="466">
                  <c:v>211036.95099547581</c:v>
                </c:pt>
                <c:pt idx="467">
                  <c:v>213181.44300183165</c:v>
                </c:pt>
                <c:pt idx="468">
                  <c:v>210955.3584382488</c:v>
                </c:pt>
                <c:pt idx="469">
                  <c:v>205412.19343595469</c:v>
                </c:pt>
                <c:pt idx="470">
                  <c:v>197308.21107533213</c:v>
                </c:pt>
                <c:pt idx="471">
                  <c:v>189365.76179968793</c:v>
                </c:pt>
                <c:pt idx="472">
                  <c:v>183235.08928651584</c:v>
                </c:pt>
                <c:pt idx="473">
                  <c:v>180862.74694352463</c:v>
                </c:pt>
                <c:pt idx="474">
                  <c:v>182714.34356490409</c:v>
                </c:pt>
                <c:pt idx="475">
                  <c:v>188381.46108592447</c:v>
                </c:pt>
                <c:pt idx="476">
                  <c:v>195984.2022305147</c:v>
                </c:pt>
                <c:pt idx="477">
                  <c:v>203866.70272131759</c:v>
                </c:pt>
                <c:pt idx="478">
                  <c:v>209440.89517718134</c:v>
                </c:pt>
                <c:pt idx="479">
                  <c:v>211482.34142588713</c:v>
                </c:pt>
                <c:pt idx="480">
                  <c:v>209152.84732309933</c:v>
                </c:pt>
                <c:pt idx="481">
                  <c:v>203774.00297590659</c:v>
                </c:pt>
                <c:pt idx="482">
                  <c:v>195680.12037046414</c:v>
                </c:pt>
                <c:pt idx="483">
                  <c:v>187729.53967158456</c:v>
                </c:pt>
                <c:pt idx="484">
                  <c:v>181574.23392528624</c:v>
                </c:pt>
                <c:pt idx="485">
                  <c:v>179168.7277796962</c:v>
                </c:pt>
                <c:pt idx="486">
                  <c:v>180985.68321449895</c:v>
                </c:pt>
                <c:pt idx="487">
                  <c:v>186627.2946367407</c:v>
                </c:pt>
                <c:pt idx="488">
                  <c:v>194220.75423906778</c:v>
                </c:pt>
                <c:pt idx="489">
                  <c:v>202112.17171677409</c:v>
                </c:pt>
                <c:pt idx="490">
                  <c:v>207710.5941784679</c:v>
                </c:pt>
                <c:pt idx="491">
                  <c:v>209786.43028153732</c:v>
                </c:pt>
                <c:pt idx="492">
                  <c:v>207491.36645378472</c:v>
                </c:pt>
                <c:pt idx="493">
                  <c:v>202135.65890973681</c:v>
                </c:pt>
                <c:pt idx="494">
                  <c:v>194052.02309356694</c:v>
                </c:pt>
                <c:pt idx="495">
                  <c:v>186093.45544107619</c:v>
                </c:pt>
                <c:pt idx="496">
                  <c:v>179913.62764140888</c:v>
                </c:pt>
                <c:pt idx="497">
                  <c:v>177474.99960567537</c:v>
                </c:pt>
                <c:pt idx="498">
                  <c:v>179257.27758522911</c:v>
                </c:pt>
                <c:pt idx="499">
                  <c:v>184873.2759023064</c:v>
                </c:pt>
                <c:pt idx="500">
                  <c:v>192457.31094212394</c:v>
                </c:pt>
                <c:pt idx="501">
                  <c:v>200357.49678977329</c:v>
                </c:pt>
                <c:pt idx="502">
                  <c:v>205980.04313562674</c:v>
                </c:pt>
                <c:pt idx="503">
                  <c:v>208090.22803634207</c:v>
                </c:pt>
                <c:pt idx="504">
                  <c:v>205829.63426750101</c:v>
                </c:pt>
                <c:pt idx="505">
                  <c:v>200497.16017542305</c:v>
                </c:pt>
                <c:pt idx="506">
                  <c:v>204832.28776978413</c:v>
                </c:pt>
                <c:pt idx="507">
                  <c:v>199404.41726618703</c:v>
                </c:pt>
                <c:pt idx="508">
                  <c:v>152963.39568345321</c:v>
                </c:pt>
                <c:pt idx="509">
                  <c:v>153908.64748201438</c:v>
                </c:pt>
                <c:pt idx="510">
                  <c:v>153568.61870503594</c:v>
                </c:pt>
                <c:pt idx="511">
                  <c:v>178856.44604316546</c:v>
                </c:pt>
                <c:pt idx="512">
                  <c:v>202893.94244604313</c:v>
                </c:pt>
                <c:pt idx="513">
                  <c:v>208668.48920863305</c:v>
                </c:pt>
                <c:pt idx="514">
                  <c:v>208161.36690647478</c:v>
                </c:pt>
                <c:pt idx="515">
                  <c:v>207136.04316546756</c:v>
                </c:pt>
                <c:pt idx="516">
                  <c:v>203454.34532374097</c:v>
                </c:pt>
                <c:pt idx="517">
                  <c:v>202760.18705035964</c:v>
                </c:pt>
                <c:pt idx="518">
                  <c:v>207649.81294964024</c:v>
                </c:pt>
                <c:pt idx="519">
                  <c:v>205547.99999999991</c:v>
                </c:pt>
                <c:pt idx="520">
                  <c:v>176544.33093525175</c:v>
                </c:pt>
                <c:pt idx="521">
                  <c:v>174363.1510791367</c:v>
                </c:pt>
                <c:pt idx="522">
                  <c:v>190568.10071942443</c:v>
                </c:pt>
                <c:pt idx="523">
                  <c:v>201549.33812949635</c:v>
                </c:pt>
                <c:pt idx="524">
                  <c:v>211357.49640287764</c:v>
                </c:pt>
                <c:pt idx="525">
                  <c:v>209410.08633093518</c:v>
                </c:pt>
                <c:pt idx="526">
                  <c:v>207198.38848920859</c:v>
                </c:pt>
                <c:pt idx="527">
                  <c:v>205972.63309352516</c:v>
                </c:pt>
                <c:pt idx="528">
                  <c:v>206310.4460431654</c:v>
                </c:pt>
                <c:pt idx="529">
                  <c:v>208536.24460431648</c:v>
                </c:pt>
                <c:pt idx="530">
                  <c:v>208652.07194244597</c:v>
                </c:pt>
                <c:pt idx="531">
                  <c:v>209260.11510791365</c:v>
                </c:pt>
                <c:pt idx="532">
                  <c:v>183486.01438848916</c:v>
                </c:pt>
                <c:pt idx="533">
                  <c:v>183653.107913669</c:v>
                </c:pt>
                <c:pt idx="534">
                  <c:v>188429.12230215827</c:v>
                </c:pt>
                <c:pt idx="535">
                  <c:v>188723.12230215821</c:v>
                </c:pt>
                <c:pt idx="536">
                  <c:v>206259.98561151075</c:v>
                </c:pt>
                <c:pt idx="537">
                  <c:v>210545.99999999997</c:v>
                </c:pt>
                <c:pt idx="538">
                  <c:v>208556.28776978413</c:v>
                </c:pt>
                <c:pt idx="539">
                  <c:v>206684.61870503597</c:v>
                </c:pt>
                <c:pt idx="540">
                  <c:v>205794.46043165462</c:v>
                </c:pt>
                <c:pt idx="541">
                  <c:v>208110.10071942443</c:v>
                </c:pt>
                <c:pt idx="542">
                  <c:v>208245.97122302151</c:v>
                </c:pt>
                <c:pt idx="543">
                  <c:v>204534.56115107905</c:v>
                </c:pt>
                <c:pt idx="544">
                  <c:v>161443.36690647478</c:v>
                </c:pt>
                <c:pt idx="545">
                  <c:v>158225.78417266184</c:v>
                </c:pt>
                <c:pt idx="546">
                  <c:v>140158.83453237408</c:v>
                </c:pt>
                <c:pt idx="547">
                  <c:v>167333.94244604316</c:v>
                </c:pt>
                <c:pt idx="548">
                  <c:v>205585.97122302157</c:v>
                </c:pt>
                <c:pt idx="549">
                  <c:v>212698.37410071937</c:v>
                </c:pt>
                <c:pt idx="550">
                  <c:v>216256.79136690646</c:v>
                </c:pt>
                <c:pt idx="551">
                  <c:v>212883.89928057545</c:v>
                </c:pt>
                <c:pt idx="552">
                  <c:v>209646.17266187043</c:v>
                </c:pt>
                <c:pt idx="553">
                  <c:v>208098.21582733808</c:v>
                </c:pt>
                <c:pt idx="554">
                  <c:v>210756.10071942446</c:v>
                </c:pt>
                <c:pt idx="555">
                  <c:v>201953.12230215821</c:v>
                </c:pt>
                <c:pt idx="556">
                  <c:v>163595.64028776978</c:v>
                </c:pt>
                <c:pt idx="557">
                  <c:v>167817.89928057551</c:v>
                </c:pt>
                <c:pt idx="558">
                  <c:v>169519.55395683454</c:v>
                </c:pt>
                <c:pt idx="559">
                  <c:v>195011.53956834524</c:v>
                </c:pt>
                <c:pt idx="560">
                  <c:v>214071.07913669059</c:v>
                </c:pt>
                <c:pt idx="561">
                  <c:v>216091.9136690647</c:v>
                </c:pt>
                <c:pt idx="562">
                  <c:v>213556.5035971223</c:v>
                </c:pt>
                <c:pt idx="563">
                  <c:v>211920.92086330926</c:v>
                </c:pt>
                <c:pt idx="564">
                  <c:v>209727.05035971219</c:v>
                </c:pt>
                <c:pt idx="565">
                  <c:v>204249.42446043162</c:v>
                </c:pt>
                <c:pt idx="566">
                  <c:v>207755.16546762586</c:v>
                </c:pt>
                <c:pt idx="567">
                  <c:v>201561.82733812951</c:v>
                </c:pt>
                <c:pt idx="568">
                  <c:v>170356.12949640286</c:v>
                </c:pt>
                <c:pt idx="569">
                  <c:v>172702.99280575535</c:v>
                </c:pt>
                <c:pt idx="570">
                  <c:v>158296.1870503597</c:v>
                </c:pt>
                <c:pt idx="571">
                  <c:v>156791.33812949638</c:v>
                </c:pt>
                <c:pt idx="572">
                  <c:v>193792.43165467621</c:v>
                </c:pt>
                <c:pt idx="573">
                  <c:v>205552.43165467624</c:v>
                </c:pt>
                <c:pt idx="574">
                  <c:v>207248.84892086327</c:v>
                </c:pt>
                <c:pt idx="575">
                  <c:v>206321.52517985608</c:v>
                </c:pt>
                <c:pt idx="576">
                  <c:v>205931.74100719418</c:v>
                </c:pt>
                <c:pt idx="577">
                  <c:v>202350.25899280576</c:v>
                </c:pt>
                <c:pt idx="578">
                  <c:v>199550.56115107914</c:v>
                </c:pt>
                <c:pt idx="579">
                  <c:v>190599.12230215824</c:v>
                </c:pt>
                <c:pt idx="580">
                  <c:v>154621.13669064746</c:v>
                </c:pt>
                <c:pt idx="581">
                  <c:v>176950.43165467627</c:v>
                </c:pt>
                <c:pt idx="582">
                  <c:v>186760.80575539562</c:v>
                </c:pt>
                <c:pt idx="583">
                  <c:v>197424.27338129494</c:v>
                </c:pt>
                <c:pt idx="584">
                  <c:v>203804.64748201432</c:v>
                </c:pt>
                <c:pt idx="585">
                  <c:v>205876.74820143878</c:v>
                </c:pt>
                <c:pt idx="586">
                  <c:v>205648.82014388486</c:v>
                </c:pt>
                <c:pt idx="587">
                  <c:v>203881.09352517981</c:v>
                </c:pt>
                <c:pt idx="588">
                  <c:v>199811.12230215821</c:v>
                </c:pt>
                <c:pt idx="589">
                  <c:v>196697.38129496397</c:v>
                </c:pt>
                <c:pt idx="590">
                  <c:v>196323.20863309348</c:v>
                </c:pt>
                <c:pt idx="591">
                  <c:v>189701.51079136686</c:v>
                </c:pt>
                <c:pt idx="592">
                  <c:v>153508.99280575538</c:v>
                </c:pt>
                <c:pt idx="593">
                  <c:v>152775.55395683451</c:v>
                </c:pt>
                <c:pt idx="594">
                  <c:v>137169.78417266186</c:v>
                </c:pt>
                <c:pt idx="595">
                  <c:v>168411.13669064746</c:v>
                </c:pt>
                <c:pt idx="596">
                  <c:v>197562.46043165459</c:v>
                </c:pt>
                <c:pt idx="597">
                  <c:v>194761.95683453235</c:v>
                </c:pt>
                <c:pt idx="598">
                  <c:v>193056.57553956835</c:v>
                </c:pt>
                <c:pt idx="599">
                  <c:v>192343.07913669062</c:v>
                </c:pt>
                <c:pt idx="600">
                  <c:v>191625.15107913667</c:v>
                </c:pt>
                <c:pt idx="601">
                  <c:v>196814.71942446043</c:v>
                </c:pt>
                <c:pt idx="602">
                  <c:v>202846.20143884886</c:v>
                </c:pt>
                <c:pt idx="603">
                  <c:v>197212.66187050357</c:v>
                </c:pt>
                <c:pt idx="604">
                  <c:v>175289.56834532373</c:v>
                </c:pt>
                <c:pt idx="605">
                  <c:v>185562.54676258986</c:v>
                </c:pt>
                <c:pt idx="606">
                  <c:v>162190.20143884886</c:v>
                </c:pt>
                <c:pt idx="607">
                  <c:v>171942.76258992802</c:v>
                </c:pt>
                <c:pt idx="608">
                  <c:v>197081.32374100713</c:v>
                </c:pt>
                <c:pt idx="609">
                  <c:v>201629.4100719424</c:v>
                </c:pt>
                <c:pt idx="610">
                  <c:v>201865.49640287764</c:v>
                </c:pt>
                <c:pt idx="611">
                  <c:v>198049.79136690646</c:v>
                </c:pt>
                <c:pt idx="612">
                  <c:v>196702.7194244604</c:v>
                </c:pt>
                <c:pt idx="613">
                  <c:v>194864.48920863308</c:v>
                </c:pt>
                <c:pt idx="614">
                  <c:v>196586.89208633092</c:v>
                </c:pt>
                <c:pt idx="615">
                  <c:v>191643.78417266186</c:v>
                </c:pt>
                <c:pt idx="616">
                  <c:v>146836.12949640283</c:v>
                </c:pt>
                <c:pt idx="617">
                  <c:v>156974.04316546762</c:v>
                </c:pt>
                <c:pt idx="618">
                  <c:v>131219.98561151078</c:v>
                </c:pt>
                <c:pt idx="619">
                  <c:v>159854.7194244604</c:v>
                </c:pt>
                <c:pt idx="620">
                  <c:v>196241.72661870503</c:v>
                </c:pt>
                <c:pt idx="621">
                  <c:v>205140.38848920859</c:v>
                </c:pt>
                <c:pt idx="622">
                  <c:v>206720.97841726619</c:v>
                </c:pt>
                <c:pt idx="623">
                  <c:v>207125.56834532367</c:v>
                </c:pt>
                <c:pt idx="624">
                  <c:v>205367.51079136689</c:v>
                </c:pt>
                <c:pt idx="625">
                  <c:v>202993.2517985611</c:v>
                </c:pt>
                <c:pt idx="626">
                  <c:v>204535.26618705032</c:v>
                </c:pt>
                <c:pt idx="627">
                  <c:v>195090.10071942443</c:v>
                </c:pt>
                <c:pt idx="628">
                  <c:v>172786.89208633089</c:v>
                </c:pt>
                <c:pt idx="629">
                  <c:v>158085.381294964</c:v>
                </c:pt>
                <c:pt idx="630">
                  <c:v>160201.29496402878</c:v>
                </c:pt>
                <c:pt idx="631">
                  <c:v>183717.66906474813</c:v>
                </c:pt>
                <c:pt idx="632">
                  <c:v>202203.30935251797</c:v>
                </c:pt>
                <c:pt idx="633">
                  <c:v>204825.5395683453</c:v>
                </c:pt>
                <c:pt idx="634">
                  <c:v>208673.52517985611</c:v>
                </c:pt>
                <c:pt idx="635">
                  <c:v>210035.85611510786</c:v>
                </c:pt>
                <c:pt idx="636">
                  <c:v>210891.87050359708</c:v>
                </c:pt>
                <c:pt idx="637">
                  <c:v>213681.89928057548</c:v>
                </c:pt>
                <c:pt idx="638">
                  <c:v>214396.1007194244</c:v>
                </c:pt>
                <c:pt idx="639">
                  <c:v>201621.15107913662</c:v>
                </c:pt>
                <c:pt idx="640">
                  <c:v>181411.5971223021</c:v>
                </c:pt>
                <c:pt idx="641">
                  <c:v>178075.16546762589</c:v>
                </c:pt>
                <c:pt idx="642">
                  <c:v>184989.35251798559</c:v>
                </c:pt>
                <c:pt idx="643">
                  <c:v>203818.04316546756</c:v>
                </c:pt>
                <c:pt idx="644">
                  <c:v>214396.1007194244</c:v>
                </c:pt>
                <c:pt idx="645">
                  <c:v>213590.54676258986</c:v>
                </c:pt>
                <c:pt idx="646">
                  <c:v>212030.70503597113</c:v>
                </c:pt>
                <c:pt idx="647">
                  <c:v>210366.92086330935</c:v>
                </c:pt>
                <c:pt idx="648">
                  <c:v>208660.83453237408</c:v>
                </c:pt>
                <c:pt idx="649">
                  <c:v>208398.76258992802</c:v>
                </c:pt>
                <c:pt idx="650">
                  <c:v>212406.38848920859</c:v>
                </c:pt>
                <c:pt idx="651">
                  <c:v>202093.32374100716</c:v>
                </c:pt>
                <c:pt idx="652">
                  <c:v>160555.32374100719</c:v>
                </c:pt>
                <c:pt idx="653">
                  <c:v>183664.89208633095</c:v>
                </c:pt>
                <c:pt idx="654">
                  <c:v>172463.88489208629</c:v>
                </c:pt>
                <c:pt idx="655">
                  <c:v>195524.40287769778</c:v>
                </c:pt>
                <c:pt idx="656">
                  <c:v>206492.24460431651</c:v>
                </c:pt>
                <c:pt idx="657">
                  <c:v>211522.17266187046</c:v>
                </c:pt>
                <c:pt idx="658">
                  <c:v>211392.24460431651</c:v>
                </c:pt>
                <c:pt idx="659">
                  <c:v>211204.40287769778</c:v>
                </c:pt>
                <c:pt idx="660">
                  <c:v>210158.33093525175</c:v>
                </c:pt>
                <c:pt idx="661">
                  <c:v>208108.48920863305</c:v>
                </c:pt>
                <c:pt idx="662">
                  <c:v>209238.46043165462</c:v>
                </c:pt>
                <c:pt idx="663">
                  <c:v>198369.32374100713</c:v>
                </c:pt>
                <c:pt idx="664">
                  <c:v>171926.345323741</c:v>
                </c:pt>
                <c:pt idx="665">
                  <c:v>178953.43884892081</c:v>
                </c:pt>
                <c:pt idx="666">
                  <c:v>170520.20143884895</c:v>
                </c:pt>
                <c:pt idx="667">
                  <c:v>190358.60431654667</c:v>
                </c:pt>
                <c:pt idx="668">
                  <c:v>209992.04316546759</c:v>
                </c:pt>
                <c:pt idx="669">
                  <c:v>213706.37410071935</c:v>
                </c:pt>
                <c:pt idx="670">
                  <c:v>212970.61870503594</c:v>
                </c:pt>
                <c:pt idx="671">
                  <c:v>211926.76258992802</c:v>
                </c:pt>
                <c:pt idx="672">
                  <c:v>212212.60431654673</c:v>
                </c:pt>
                <c:pt idx="673">
                  <c:v>211952.74820143884</c:v>
                </c:pt>
                <c:pt idx="674">
                  <c:v>210424.83453237408</c:v>
                </c:pt>
                <c:pt idx="675">
                  <c:v>195735.91366906476</c:v>
                </c:pt>
                <c:pt idx="676">
                  <c:v>180482.05755395678</c:v>
                </c:pt>
                <c:pt idx="677">
                  <c:v>163496.83453237405</c:v>
                </c:pt>
                <c:pt idx="678">
                  <c:v>162132.28776978416</c:v>
                </c:pt>
                <c:pt idx="679">
                  <c:v>199243.97122302154</c:v>
                </c:pt>
                <c:pt idx="680">
                  <c:v>212366.30215827338</c:v>
                </c:pt>
                <c:pt idx="681">
                  <c:v>216510.5035971223</c:v>
                </c:pt>
                <c:pt idx="682">
                  <c:v>214151.05035971219</c:v>
                </c:pt>
                <c:pt idx="683">
                  <c:v>212729.2949640287</c:v>
                </c:pt>
                <c:pt idx="684">
                  <c:v>214465.09352517981</c:v>
                </c:pt>
                <c:pt idx="685">
                  <c:v>211697.32374100713</c:v>
                </c:pt>
                <c:pt idx="686">
                  <c:v>211395.16546762589</c:v>
                </c:pt>
                <c:pt idx="687">
                  <c:v>194076.56115107908</c:v>
                </c:pt>
                <c:pt idx="688">
                  <c:v>169981.15107913665</c:v>
                </c:pt>
                <c:pt idx="689">
                  <c:v>185467.46762589927</c:v>
                </c:pt>
                <c:pt idx="690">
                  <c:v>167910.56115107914</c:v>
                </c:pt>
                <c:pt idx="691">
                  <c:v>191224.99280575538</c:v>
                </c:pt>
                <c:pt idx="692">
                  <c:v>210890.35971223019</c:v>
                </c:pt>
                <c:pt idx="693">
                  <c:v>212952.79136690646</c:v>
                </c:pt>
                <c:pt idx="694">
                  <c:v>212986.93525179851</c:v>
                </c:pt>
                <c:pt idx="695">
                  <c:v>213373.68484567181</c:v>
                </c:pt>
                <c:pt idx="696">
                  <c:v>211751.42805755397</c:v>
                </c:pt>
                <c:pt idx="697">
                  <c:v>212096.16291482942</c:v>
                </c:pt>
                <c:pt idx="698">
                  <c:v>211692.67721822538</c:v>
                </c:pt>
                <c:pt idx="699">
                  <c:v>192307.73636574607</c:v>
                </c:pt>
                <c:pt idx="700">
                  <c:v>173590.32422062347</c:v>
                </c:pt>
                <c:pt idx="701">
                  <c:v>180273.52935715939</c:v>
                </c:pt>
                <c:pt idx="702">
                  <c:v>189203.6059410536</c:v>
                </c:pt>
                <c:pt idx="703">
                  <c:v>193918.61294964026</c:v>
                </c:pt>
                <c:pt idx="704">
                  <c:v>207105.82408911578</c:v>
                </c:pt>
                <c:pt idx="705">
                  <c:v>210833.25179856108</c:v>
                </c:pt>
                <c:pt idx="706">
                  <c:v>213164.60756556038</c:v>
                </c:pt>
                <c:pt idx="707">
                  <c:v>210019.43884892084</c:v>
                </c:pt>
                <c:pt idx="708">
                  <c:v>206283.55395683451</c:v>
                </c:pt>
                <c:pt idx="709">
                  <c:v>203533.61151079135</c:v>
                </c:pt>
                <c:pt idx="710">
                  <c:v>204139.43884892081</c:v>
                </c:pt>
                <c:pt idx="711">
                  <c:v>186996.79136690643</c:v>
                </c:pt>
                <c:pt idx="712">
                  <c:v>166093.07913669062</c:v>
                </c:pt>
                <c:pt idx="713">
                  <c:v>156082.97841726619</c:v>
                </c:pt>
                <c:pt idx="714">
                  <c:v>157550.05755395681</c:v>
                </c:pt>
                <c:pt idx="715">
                  <c:v>183818.58992805748</c:v>
                </c:pt>
                <c:pt idx="716">
                  <c:v>207343.82733812949</c:v>
                </c:pt>
                <c:pt idx="717">
                  <c:v>213550.46043165468</c:v>
                </c:pt>
                <c:pt idx="718">
                  <c:v>212920.86330935248</c:v>
                </c:pt>
                <c:pt idx="719">
                  <c:v>212593.7753539104</c:v>
                </c:pt>
                <c:pt idx="720">
                  <c:v>211703.1942446043</c:v>
                </c:pt>
                <c:pt idx="721">
                  <c:v>212293.9336272917</c:v>
                </c:pt>
                <c:pt idx="722">
                  <c:v>210695.20239808146</c:v>
                </c:pt>
                <c:pt idx="723">
                  <c:v>186884.30076583891</c:v>
                </c:pt>
                <c:pt idx="724">
                  <c:v>166146.08776978418</c:v>
                </c:pt>
                <c:pt idx="725">
                  <c:v>178579.15247157108</c:v>
                </c:pt>
                <c:pt idx="726">
                  <c:v>174410.78161986533</c:v>
                </c:pt>
                <c:pt idx="727">
                  <c:v>201535.46235011981</c:v>
                </c:pt>
                <c:pt idx="728">
                  <c:v>211140.11464376879</c:v>
                </c:pt>
                <c:pt idx="729">
                  <c:v>213492.04652278175</c:v>
                </c:pt>
                <c:pt idx="730">
                  <c:v>211484.17869575304</c:v>
                </c:pt>
                <c:pt idx="731">
                  <c:v>209372.35553492681</c:v>
                </c:pt>
                <c:pt idx="732">
                  <c:v>208836.63309352516</c:v>
                </c:pt>
                <c:pt idx="733">
                  <c:v>210496.74170341142</c:v>
                </c:pt>
                <c:pt idx="734">
                  <c:v>208432.38944844122</c:v>
                </c:pt>
                <c:pt idx="735">
                  <c:v>192316.26827570196</c:v>
                </c:pt>
                <c:pt idx="736">
                  <c:v>179594.67242206231</c:v>
                </c:pt>
                <c:pt idx="737">
                  <c:v>188115.67695520999</c:v>
                </c:pt>
                <c:pt idx="738">
                  <c:v>180978.56207936871</c:v>
                </c:pt>
                <c:pt idx="739">
                  <c:v>191735.67386091119</c:v>
                </c:pt>
                <c:pt idx="740">
                  <c:v>211471.77721048961</c:v>
                </c:pt>
                <c:pt idx="741">
                  <c:v>214275.72757793759</c:v>
                </c:pt>
                <c:pt idx="742">
                  <c:v>214580.80389881638</c:v>
                </c:pt>
                <c:pt idx="743">
                  <c:v>215821.48201438846</c:v>
                </c:pt>
                <c:pt idx="744">
                  <c:v>212223.68345323732</c:v>
                </c:pt>
                <c:pt idx="745">
                  <c:v>209441.81294964027</c:v>
                </c:pt>
                <c:pt idx="746">
                  <c:v>208671.91366906476</c:v>
                </c:pt>
                <c:pt idx="747">
                  <c:v>190955.36690647481</c:v>
                </c:pt>
                <c:pt idx="748">
                  <c:v>168422.01438848919</c:v>
                </c:pt>
                <c:pt idx="749">
                  <c:v>180710.69064748197</c:v>
                </c:pt>
                <c:pt idx="750">
                  <c:v>167854.05755395684</c:v>
                </c:pt>
                <c:pt idx="751">
                  <c:v>191417.97122302154</c:v>
                </c:pt>
                <c:pt idx="752">
                  <c:v>204699.94244604313</c:v>
                </c:pt>
                <c:pt idx="753">
                  <c:v>211629.74100719421</c:v>
                </c:pt>
                <c:pt idx="754">
                  <c:v>209164.12949640281</c:v>
                </c:pt>
                <c:pt idx="755">
                  <c:v>209596.21582733808</c:v>
                </c:pt>
                <c:pt idx="756">
                  <c:v>207950.25899280573</c:v>
                </c:pt>
                <c:pt idx="757">
                  <c:v>206512.18705035964</c:v>
                </c:pt>
                <c:pt idx="758">
                  <c:v>210533.91366906473</c:v>
                </c:pt>
                <c:pt idx="759">
                  <c:v>200001.07913669062</c:v>
                </c:pt>
                <c:pt idx="760">
                  <c:v>185497.78417266186</c:v>
                </c:pt>
                <c:pt idx="761">
                  <c:v>179980.07194244603</c:v>
                </c:pt>
                <c:pt idx="762">
                  <c:v>177043.79856115105</c:v>
                </c:pt>
                <c:pt idx="763">
                  <c:v>204967.95683453232</c:v>
                </c:pt>
                <c:pt idx="764">
                  <c:v>212234.05755395681</c:v>
                </c:pt>
                <c:pt idx="765">
                  <c:v>212308.28776978413</c:v>
                </c:pt>
                <c:pt idx="766">
                  <c:v>213634.2589928057</c:v>
                </c:pt>
                <c:pt idx="767">
                  <c:v>213112.33093525178</c:v>
                </c:pt>
                <c:pt idx="768">
                  <c:v>214632.08633093524</c:v>
                </c:pt>
                <c:pt idx="769">
                  <c:v>214124.25899280576</c:v>
                </c:pt>
                <c:pt idx="770">
                  <c:v>212270.41726618703</c:v>
                </c:pt>
                <c:pt idx="771">
                  <c:v>198091.53956834527</c:v>
                </c:pt>
                <c:pt idx="772">
                  <c:v>179400.23021582732</c:v>
                </c:pt>
                <c:pt idx="773">
                  <c:v>181363.95683453232</c:v>
                </c:pt>
                <c:pt idx="774">
                  <c:v>178510.07194244605</c:v>
                </c:pt>
                <c:pt idx="775">
                  <c:v>191832.93525179851</c:v>
                </c:pt>
                <c:pt idx="776">
                  <c:v>208290.28776978416</c:v>
                </c:pt>
                <c:pt idx="777">
                  <c:v>216142.17266187049</c:v>
                </c:pt>
                <c:pt idx="778">
                  <c:v>217444.37410071935</c:v>
                </c:pt>
                <c:pt idx="779">
                  <c:v>215206.78933627307</c:v>
                </c:pt>
                <c:pt idx="780">
                  <c:v>214513.29091726613</c:v>
                </c:pt>
                <c:pt idx="781">
                  <c:v>216635.25340372877</c:v>
                </c:pt>
                <c:pt idx="782">
                  <c:v>216967.09486610707</c:v>
                </c:pt>
                <c:pt idx="783">
                  <c:v>201645.48338941732</c:v>
                </c:pt>
                <c:pt idx="784">
                  <c:v>174031.47125699435</c:v>
                </c:pt>
                <c:pt idx="785">
                  <c:v>181259.53307418589</c:v>
                </c:pt>
                <c:pt idx="786">
                  <c:v>164154.32661677102</c:v>
                </c:pt>
                <c:pt idx="787">
                  <c:v>183411.37081734627</c:v>
                </c:pt>
                <c:pt idx="788">
                  <c:v>208033.95033650481</c:v>
                </c:pt>
                <c:pt idx="789">
                  <c:v>217618.65250199832</c:v>
                </c:pt>
                <c:pt idx="790">
                  <c:v>220395.59890152386</c:v>
                </c:pt>
                <c:pt idx="791">
                  <c:v>220024.11465363193</c:v>
                </c:pt>
                <c:pt idx="792">
                  <c:v>217364.25119004791</c:v>
                </c:pt>
                <c:pt idx="793">
                  <c:v>213896.50565367055</c:v>
                </c:pt>
                <c:pt idx="794">
                  <c:v>211814.56849520386</c:v>
                </c:pt>
                <c:pt idx="795">
                  <c:v>196565.55367447974</c:v>
                </c:pt>
                <c:pt idx="796">
                  <c:v>176494.71956834526</c:v>
                </c:pt>
                <c:pt idx="797">
                  <c:v>169440.83986926588</c:v>
                </c:pt>
                <c:pt idx="798">
                  <c:v>174528.82528622262</c:v>
                </c:pt>
                <c:pt idx="799">
                  <c:v>202866.83149080732</c:v>
                </c:pt>
                <c:pt idx="800">
                  <c:v>213077.84533534455</c:v>
                </c:pt>
                <c:pt idx="801">
                  <c:v>212948.94476618693</c:v>
                </c:pt>
                <c:pt idx="802">
                  <c:v>212690.8209155256</c:v>
                </c:pt>
                <c:pt idx="803">
                  <c:v>210911.17541192853</c:v>
                </c:pt>
                <c:pt idx="804">
                  <c:v>209963.8159389731</c:v>
                </c:pt>
                <c:pt idx="805">
                  <c:v>211682.29089309211</c:v>
                </c:pt>
                <c:pt idx="806">
                  <c:v>211352.39881095121</c:v>
                </c:pt>
                <c:pt idx="807">
                  <c:v>202955.62923532139</c:v>
                </c:pt>
                <c:pt idx="808">
                  <c:v>177562.32719824128</c:v>
                </c:pt>
                <c:pt idx="809">
                  <c:v>175167.95234779926</c:v>
                </c:pt>
                <c:pt idx="810">
                  <c:v>152275.31206389735</c:v>
                </c:pt>
                <c:pt idx="811">
                  <c:v>177803.75572941644</c:v>
                </c:pt>
                <c:pt idx="812">
                  <c:v>204727.51172429792</c:v>
                </c:pt>
                <c:pt idx="813">
                  <c:v>211291.18788169441</c:v>
                </c:pt>
                <c:pt idx="814">
                  <c:v>210809.1552138874</c:v>
                </c:pt>
                <c:pt idx="815">
                  <c:v>211773.25659787087</c:v>
                </c:pt>
                <c:pt idx="816">
                  <c:v>211530.16608118752</c:v>
                </c:pt>
                <c:pt idx="817">
                  <c:v>209022.98901312306</c:v>
                </c:pt>
                <c:pt idx="818">
                  <c:v>210794.02819944039</c:v>
                </c:pt>
                <c:pt idx="819">
                  <c:v>195034.80751663179</c:v>
                </c:pt>
                <c:pt idx="820">
                  <c:v>165070.27543764972</c:v>
                </c:pt>
                <c:pt idx="821">
                  <c:v>170652.26733387474</c:v>
                </c:pt>
                <c:pt idx="822">
                  <c:v>161016.56394290985</c:v>
                </c:pt>
                <c:pt idx="823">
                  <c:v>188896.68807154274</c:v>
                </c:pt>
                <c:pt idx="824">
                  <c:v>208358.47437340449</c:v>
                </c:pt>
                <c:pt idx="825">
                  <c:v>214629.36990007988</c:v>
                </c:pt>
                <c:pt idx="826">
                  <c:v>212667.03782393446</c:v>
                </c:pt>
                <c:pt idx="827">
                  <c:v>211356.80498162756</c:v>
                </c:pt>
                <c:pt idx="828">
                  <c:v>209682.74493405258</c:v>
                </c:pt>
                <c:pt idx="829">
                  <c:v>211792.06176375027</c:v>
                </c:pt>
                <c:pt idx="830">
                  <c:v>210308.68908872889</c:v>
                </c:pt>
                <c:pt idx="831">
                  <c:v>194132.6091812962</c:v>
                </c:pt>
                <c:pt idx="832">
                  <c:v>182180.00920778658</c:v>
                </c:pt>
                <c:pt idx="833">
                  <c:v>192652.17323071774</c:v>
                </c:pt>
                <c:pt idx="834">
                  <c:v>176489.73352092505</c:v>
                </c:pt>
                <c:pt idx="835">
                  <c:v>198265.82809752188</c:v>
                </c:pt>
                <c:pt idx="836">
                  <c:v>210864.55455635479</c:v>
                </c:pt>
                <c:pt idx="837">
                  <c:v>213814.55385491604</c:v>
                </c:pt>
                <c:pt idx="838">
                  <c:v>212935.5362883886</c:v>
                </c:pt>
                <c:pt idx="839">
                  <c:v>211921.04153709274</c:v>
                </c:pt>
                <c:pt idx="840">
                  <c:v>210920.76663669065</c:v>
                </c:pt>
                <c:pt idx="841">
                  <c:v>212133.23771060555</c:v>
                </c:pt>
                <c:pt idx="842">
                  <c:v>211920.86266986406</c:v>
                </c:pt>
                <c:pt idx="843">
                  <c:v>195578.67507418143</c:v>
                </c:pt>
                <c:pt idx="844">
                  <c:v>181766.16217680395</c:v>
                </c:pt>
                <c:pt idx="845">
                  <c:v>190054.20884002483</c:v>
                </c:pt>
                <c:pt idx="846">
                  <c:v>174519.78161599758</c:v>
                </c:pt>
                <c:pt idx="847">
                  <c:v>203400.22708433252</c:v>
                </c:pt>
                <c:pt idx="848">
                  <c:v>211597.48649145194</c:v>
                </c:pt>
                <c:pt idx="849">
                  <c:v>213465.45887490004</c:v>
                </c:pt>
                <c:pt idx="850">
                  <c:v>214285.9295486192</c:v>
                </c:pt>
                <c:pt idx="851">
                  <c:v>212826.51767811566</c:v>
                </c:pt>
                <c:pt idx="852">
                  <c:v>212479.51621806002</c:v>
                </c:pt>
                <c:pt idx="853">
                  <c:v>212780.00268623815</c:v>
                </c:pt>
                <c:pt idx="854">
                  <c:v>212213.63981015183</c:v>
                </c:pt>
                <c:pt idx="855">
                  <c:v>196775.37982517199</c:v>
                </c:pt>
                <c:pt idx="856">
                  <c:v>172607.03034572332</c:v>
                </c:pt>
                <c:pt idx="857">
                  <c:v>179676.04440318717</c:v>
                </c:pt>
                <c:pt idx="858">
                  <c:v>171075.41246035427</c:v>
                </c:pt>
                <c:pt idx="859">
                  <c:v>205285.53581135071</c:v>
                </c:pt>
                <c:pt idx="860">
                  <c:v>212835.03323470257</c:v>
                </c:pt>
                <c:pt idx="861">
                  <c:v>212507.39055755403</c:v>
                </c:pt>
                <c:pt idx="862">
                  <c:v>211681.79754390029</c:v>
                </c:pt>
                <c:pt idx="863">
                  <c:v>211551.45580567807</c:v>
                </c:pt>
                <c:pt idx="864">
                  <c:v>208541.17108812954</c:v>
                </c:pt>
                <c:pt idx="865">
                  <c:v>207124.86703218037</c:v>
                </c:pt>
                <c:pt idx="866">
                  <c:v>207694.22900227126</c:v>
                </c:pt>
                <c:pt idx="867">
                  <c:v>193078.1588322891</c:v>
                </c:pt>
                <c:pt idx="868">
                  <c:v>164512.40541566792</c:v>
                </c:pt>
                <c:pt idx="869">
                  <c:v>168131.52880598741</c:v>
                </c:pt>
                <c:pt idx="870">
                  <c:v>173088.04120252191</c:v>
                </c:pt>
                <c:pt idx="871">
                  <c:v>194752.1606814547</c:v>
                </c:pt>
                <c:pt idx="872">
                  <c:v>209985.25076390471</c:v>
                </c:pt>
                <c:pt idx="873">
                  <c:v>215818.95818145474</c:v>
                </c:pt>
                <c:pt idx="874">
                  <c:v>212324.86538833438</c:v>
                </c:pt>
                <c:pt idx="875">
                  <c:v>210560.47218998984</c:v>
                </c:pt>
                <c:pt idx="876">
                  <c:v>206373.62327637905</c:v>
                </c:pt>
                <c:pt idx="877">
                  <c:v>210330.33385549622</c:v>
                </c:pt>
                <c:pt idx="878">
                  <c:v>210801.70381694625</c:v>
                </c:pt>
                <c:pt idx="879">
                  <c:v>199053.85857120753</c:v>
                </c:pt>
                <c:pt idx="880">
                  <c:v>176288.12883693026</c:v>
                </c:pt>
                <c:pt idx="881">
                  <c:v>170781.59054691734</c:v>
                </c:pt>
                <c:pt idx="882">
                  <c:v>165859.00963100503</c:v>
                </c:pt>
                <c:pt idx="883">
                  <c:v>193846.06656674648</c:v>
                </c:pt>
                <c:pt idx="884">
                  <c:v>209970.25067687777</c:v>
                </c:pt>
                <c:pt idx="885">
                  <c:v>210890.09056754562</c:v>
                </c:pt>
                <c:pt idx="886">
                  <c:v>209271.51941672477</c:v>
                </c:pt>
                <c:pt idx="887">
                  <c:v>208003.99158737506</c:v>
                </c:pt>
                <c:pt idx="888">
                  <c:v>206666.02502997674</c:v>
                </c:pt>
                <c:pt idx="889">
                  <c:v>208813.16900673023</c:v>
                </c:pt>
                <c:pt idx="890">
                  <c:v>208929.39743481076</c:v>
                </c:pt>
              </c:numCache>
            </c:numRef>
          </c:yVal>
          <c:smooth val="0"/>
          <c:extLst>
            <c:ext xmlns:c16="http://schemas.microsoft.com/office/drawing/2014/chart" uri="{C3380CC4-5D6E-409C-BE32-E72D297353CC}">
              <c16:uniqueId val="{00000005-146E-4697-AA7D-2187E67C0B22}"/>
            </c:ext>
          </c:extLst>
        </c:ser>
        <c:ser>
          <c:idx val="6"/>
          <c:order val="6"/>
          <c:tx>
            <c:strRef>
              <c:f>step!$AX$2</c:f>
              <c:strCache>
                <c:ptCount val="1"/>
                <c:pt idx="0">
                  <c:v>14.95</c:v>
                </c:pt>
              </c:strCache>
            </c:strRef>
          </c:tx>
          <c:spPr>
            <a:ln w="6350" cap="rnd">
              <a:solidFill>
                <a:schemeClr val="tx1"/>
              </a:solidFill>
              <a:round/>
            </a:ln>
            <a:effectLst/>
          </c:spPr>
          <c:marker>
            <c:symbol val="none"/>
          </c:marker>
          <c:xVal>
            <c:numRef>
              <c:f>step!$AY$3:$AY$893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step!$AJ$3:$AJ$893</c:f>
              <c:numCache>
                <c:formatCode>General</c:formatCode>
                <c:ptCount val="891"/>
                <c:pt idx="0">
                  <c:v>160346.7347245781</c:v>
                </c:pt>
                <c:pt idx="1">
                  <c:v>154818.37369747582</c:v>
                </c:pt>
                <c:pt idx="2">
                  <c:v>146493.53500613905</c:v>
                </c:pt>
                <c:pt idx="3">
                  <c:v>138315.84541412716</c:v>
                </c:pt>
                <c:pt idx="4">
                  <c:v>131988.88093514761</c:v>
                </c:pt>
                <c:pt idx="5">
                  <c:v>129525.87910666902</c:v>
                </c:pt>
                <c:pt idx="6">
                  <c:v>131415.03200924955</c:v>
                </c:pt>
                <c:pt idx="7">
                  <c:v>137245.829800657</c:v>
                </c:pt>
                <c:pt idx="8">
                  <c:v>145087.64293155711</c:v>
                </c:pt>
                <c:pt idx="9">
                  <c:v>153237.06403666863</c:v>
                </c:pt>
                <c:pt idx="10">
                  <c:v>159022.81566184762</c:v>
                </c:pt>
                <c:pt idx="11">
                  <c:v>161178.76789650891</c:v>
                </c:pt>
                <c:pt idx="12">
                  <c:v>158830.12274293916</c:v>
                </c:pt>
                <c:pt idx="13">
                  <c:v>153325.60622947672</c:v>
                </c:pt>
                <c:pt idx="14">
                  <c:v>145011.32775707092</c:v>
                </c:pt>
                <c:pt idx="15">
                  <c:v>136825.40690583381</c:v>
                </c:pt>
                <c:pt idx="16">
                  <c:v>130473.17029083989</c:v>
                </c:pt>
                <c:pt idx="17">
                  <c:v>127976.03343703566</c:v>
                </c:pt>
                <c:pt idx="18">
                  <c:v>129829.44816742804</c:v>
                </c:pt>
                <c:pt idx="19">
                  <c:v>135633.84939784021</c:v>
                </c:pt>
                <c:pt idx="20">
                  <c:v>143465.9496869141</c:v>
                </c:pt>
                <c:pt idx="21">
                  <c:v>151624.40736961144</c:v>
                </c:pt>
                <c:pt idx="22">
                  <c:v>157435.0207823627</c:v>
                </c:pt>
                <c:pt idx="23">
                  <c:v>159626.37247860254</c:v>
                </c:pt>
                <c:pt idx="24">
                  <c:v>157313.25175702685</c:v>
                </c:pt>
                <c:pt idx="25">
                  <c:v>151832.67936233166</c:v>
                </c:pt>
                <c:pt idx="26">
                  <c:v>143529.1124451269</c:v>
                </c:pt>
                <c:pt idx="27">
                  <c:v>135335.10937557666</c:v>
                </c:pt>
                <c:pt idx="28">
                  <c:v>128957.71567251513</c:v>
                </c:pt>
                <c:pt idx="29">
                  <c:v>126426.4876191957</c:v>
                </c:pt>
                <c:pt idx="30">
                  <c:v>128244.12746032228</c:v>
                </c:pt>
                <c:pt idx="31">
                  <c:v>134022.02233844274</c:v>
                </c:pt>
                <c:pt idx="32">
                  <c:v>141844.26257036853</c:v>
                </c:pt>
                <c:pt idx="33">
                  <c:v>150011.60350065015</c:v>
                </c:pt>
                <c:pt idx="34">
                  <c:v>155846.96887342157</c:v>
                </c:pt>
                <c:pt idx="35">
                  <c:v>158073.67706395625</c:v>
                </c:pt>
                <c:pt idx="36">
                  <c:v>155796.12111813325</c:v>
                </c:pt>
                <c:pt idx="37">
                  <c:v>150098.94931990601</c:v>
                </c:pt>
                <c:pt idx="38">
                  <c:v>141763.70194122154</c:v>
                </c:pt>
                <c:pt idx="39">
                  <c:v>133594.39249710841</c:v>
                </c:pt>
                <c:pt idx="40">
                  <c:v>127292.81473467703</c:v>
                </c:pt>
                <c:pt idx="41">
                  <c:v>124863.99112600088</c:v>
                </c:pt>
                <c:pt idx="42">
                  <c:v>126788.84482270798</c:v>
                </c:pt>
                <c:pt idx="43">
                  <c:v>132645.92889560523</c:v>
                </c:pt>
                <c:pt idx="44">
                  <c:v>140497.30747336871</c:v>
                </c:pt>
                <c:pt idx="45">
                  <c:v>148637.53883802582</c:v>
                </c:pt>
                <c:pt idx="46">
                  <c:v>154398.31930790408</c:v>
                </c:pt>
                <c:pt idx="47">
                  <c:v>156518.82976842273</c:v>
                </c:pt>
                <c:pt idx="48">
                  <c:v>154134.70118364823</c:v>
                </c:pt>
                <c:pt idx="49">
                  <c:v>148606.34015654604</c:v>
                </c:pt>
                <c:pt idx="50">
                  <c:v>140281.50146520932</c:v>
                </c:pt>
                <c:pt idx="51">
                  <c:v>132103.81187319735</c:v>
                </c:pt>
                <c:pt idx="52">
                  <c:v>125776.84739421785</c:v>
                </c:pt>
                <c:pt idx="53">
                  <c:v>123313.84556573918</c:v>
                </c:pt>
                <c:pt idx="54">
                  <c:v>125202.9984683197</c:v>
                </c:pt>
                <c:pt idx="55">
                  <c:v>131033.79625972723</c:v>
                </c:pt>
                <c:pt idx="56">
                  <c:v>138875.6093906273</c:v>
                </c:pt>
                <c:pt idx="57">
                  <c:v>147025.03049573873</c:v>
                </c:pt>
                <c:pt idx="58">
                  <c:v>152810.78212091784</c:v>
                </c:pt>
                <c:pt idx="59">
                  <c:v>154966.73435557916</c:v>
                </c:pt>
                <c:pt idx="60">
                  <c:v>152618.08920200935</c:v>
                </c:pt>
                <c:pt idx="61">
                  <c:v>147113.57268854696</c:v>
                </c:pt>
                <c:pt idx="62">
                  <c:v>138799.29421614119</c:v>
                </c:pt>
                <c:pt idx="63">
                  <c:v>130613.37336490405</c:v>
                </c:pt>
                <c:pt idx="64">
                  <c:v>124261.13674991013</c:v>
                </c:pt>
                <c:pt idx="65">
                  <c:v>121763.99989610592</c:v>
                </c:pt>
                <c:pt idx="66">
                  <c:v>123617.4146264983</c:v>
                </c:pt>
                <c:pt idx="67">
                  <c:v>129421.81585691034</c:v>
                </c:pt>
                <c:pt idx="68">
                  <c:v>137253.91614598429</c:v>
                </c:pt>
                <c:pt idx="69">
                  <c:v>145412.37382868156</c:v>
                </c:pt>
                <c:pt idx="70">
                  <c:v>151222.98724143289</c:v>
                </c:pt>
                <c:pt idx="71">
                  <c:v>153414.33893767276</c:v>
                </c:pt>
                <c:pt idx="72">
                  <c:v>151101.21821609698</c:v>
                </c:pt>
                <c:pt idx="73">
                  <c:v>145620.64582140185</c:v>
                </c:pt>
                <c:pt idx="74">
                  <c:v>137317.07890419711</c:v>
                </c:pt>
                <c:pt idx="75">
                  <c:v>129123.07583464681</c:v>
                </c:pt>
                <c:pt idx="76">
                  <c:v>122745.68213158532</c:v>
                </c:pt>
                <c:pt idx="77">
                  <c:v>120214.45407826589</c:v>
                </c:pt>
                <c:pt idx="78">
                  <c:v>122032.09391939244</c:v>
                </c:pt>
                <c:pt idx="79">
                  <c:v>127809.98879751295</c:v>
                </c:pt>
                <c:pt idx="80">
                  <c:v>135632.22902943875</c:v>
                </c:pt>
                <c:pt idx="81">
                  <c:v>143799.56995972036</c:v>
                </c:pt>
                <c:pt idx="82">
                  <c:v>149634.93533249179</c:v>
                </c:pt>
                <c:pt idx="83">
                  <c:v>151861.64352302652</c:v>
                </c:pt>
                <c:pt idx="84">
                  <c:v>149584.08757720346</c:v>
                </c:pt>
                <c:pt idx="85">
                  <c:v>143886.91577897628</c:v>
                </c:pt>
                <c:pt idx="86">
                  <c:v>135551.66840029173</c:v>
                </c:pt>
                <c:pt idx="87">
                  <c:v>127382.35895617862</c:v>
                </c:pt>
                <c:pt idx="88">
                  <c:v>121080.7811937472</c:v>
                </c:pt>
                <c:pt idx="89">
                  <c:v>118651.9575850711</c:v>
                </c:pt>
                <c:pt idx="90">
                  <c:v>120576.81128177817</c:v>
                </c:pt>
                <c:pt idx="91">
                  <c:v>126433.8953546753</c:v>
                </c:pt>
                <c:pt idx="92">
                  <c:v>134285.27393243887</c:v>
                </c:pt>
                <c:pt idx="93">
                  <c:v>142425.5052970961</c:v>
                </c:pt>
                <c:pt idx="94">
                  <c:v>148186.28576697421</c:v>
                </c:pt>
                <c:pt idx="95">
                  <c:v>150306.79622749292</c:v>
                </c:pt>
                <c:pt idx="96">
                  <c:v>147922.66764271847</c:v>
                </c:pt>
                <c:pt idx="97">
                  <c:v>142394.30661561611</c:v>
                </c:pt>
                <c:pt idx="98">
                  <c:v>134069.46792427939</c:v>
                </c:pt>
                <c:pt idx="99">
                  <c:v>125891.77833226761</c:v>
                </c:pt>
                <c:pt idx="100">
                  <c:v>119564.81385328804</c:v>
                </c:pt>
                <c:pt idx="101">
                  <c:v>117101.81202480942</c:v>
                </c:pt>
                <c:pt idx="102">
                  <c:v>118990.96492738996</c:v>
                </c:pt>
                <c:pt idx="103">
                  <c:v>124821.76271879741</c:v>
                </c:pt>
                <c:pt idx="104">
                  <c:v>132663.57584969761</c:v>
                </c:pt>
                <c:pt idx="105">
                  <c:v>140812.99695480897</c:v>
                </c:pt>
                <c:pt idx="106">
                  <c:v>146598.74857998802</c:v>
                </c:pt>
                <c:pt idx="107">
                  <c:v>148754.70081464938</c:v>
                </c:pt>
                <c:pt idx="108">
                  <c:v>146406.05566107959</c:v>
                </c:pt>
                <c:pt idx="109">
                  <c:v>140901.53914761718</c:v>
                </c:pt>
                <c:pt idx="110">
                  <c:v>132587.26067521138</c:v>
                </c:pt>
                <c:pt idx="111">
                  <c:v>124401.33982397417</c:v>
                </c:pt>
                <c:pt idx="112">
                  <c:v>118049.10320898032</c:v>
                </c:pt>
                <c:pt idx="113">
                  <c:v>115551.9663551761</c:v>
                </c:pt>
                <c:pt idx="114">
                  <c:v>117405.38108556844</c:v>
                </c:pt>
                <c:pt idx="115">
                  <c:v>123209.78231598056</c:v>
                </c:pt>
                <c:pt idx="116">
                  <c:v>131041.88260505444</c:v>
                </c:pt>
                <c:pt idx="117">
                  <c:v>139200.34028775175</c:v>
                </c:pt>
                <c:pt idx="118">
                  <c:v>145010.95370050316</c:v>
                </c:pt>
                <c:pt idx="119">
                  <c:v>147202.30539674294</c:v>
                </c:pt>
                <c:pt idx="120">
                  <c:v>144889.1846751672</c:v>
                </c:pt>
                <c:pt idx="121">
                  <c:v>139408.61228047215</c:v>
                </c:pt>
                <c:pt idx="122">
                  <c:v>131105.04536326739</c:v>
                </c:pt>
                <c:pt idx="123">
                  <c:v>122911.04229371702</c:v>
                </c:pt>
                <c:pt idx="124">
                  <c:v>116533.64859065556</c:v>
                </c:pt>
                <c:pt idx="125">
                  <c:v>114002.42053733606</c:v>
                </c:pt>
                <c:pt idx="126">
                  <c:v>115820.06037846276</c:v>
                </c:pt>
                <c:pt idx="127">
                  <c:v>121597.95525658307</c:v>
                </c:pt>
                <c:pt idx="128">
                  <c:v>129420.19548850891</c:v>
                </c:pt>
                <c:pt idx="129">
                  <c:v>137587.53641879035</c:v>
                </c:pt>
                <c:pt idx="130">
                  <c:v>143422.90179156192</c:v>
                </c:pt>
                <c:pt idx="131">
                  <c:v>145649.60998209671</c:v>
                </c:pt>
                <c:pt idx="132">
                  <c:v>143372.05403627365</c:v>
                </c:pt>
                <c:pt idx="133">
                  <c:v>137674.88223804653</c:v>
                </c:pt>
                <c:pt idx="134">
                  <c:v>129339.63485936205</c:v>
                </c:pt>
                <c:pt idx="135">
                  <c:v>121170.32541524884</c:v>
                </c:pt>
                <c:pt idx="136">
                  <c:v>114868.74765281746</c:v>
                </c:pt>
                <c:pt idx="137">
                  <c:v>112439.92404414127</c:v>
                </c:pt>
                <c:pt idx="138">
                  <c:v>114364.77774084841</c:v>
                </c:pt>
                <c:pt idx="139">
                  <c:v>120221.86181374569</c:v>
                </c:pt>
                <c:pt idx="140">
                  <c:v>128073.240391509</c:v>
                </c:pt>
                <c:pt idx="141">
                  <c:v>136213.47175616634</c:v>
                </c:pt>
                <c:pt idx="142">
                  <c:v>141974.25222604437</c:v>
                </c:pt>
                <c:pt idx="143">
                  <c:v>144094.7626865631</c:v>
                </c:pt>
                <c:pt idx="144">
                  <c:v>141710.63410178875</c:v>
                </c:pt>
                <c:pt idx="145">
                  <c:v>136182.27307468644</c:v>
                </c:pt>
                <c:pt idx="146">
                  <c:v>127857.43438334974</c:v>
                </c:pt>
                <c:pt idx="147">
                  <c:v>119679.74479133793</c:v>
                </c:pt>
                <c:pt idx="148">
                  <c:v>113352.78031235829</c:v>
                </c:pt>
                <c:pt idx="149">
                  <c:v>110889.77848387961</c:v>
                </c:pt>
                <c:pt idx="150">
                  <c:v>112778.93138646013</c:v>
                </c:pt>
                <c:pt idx="151">
                  <c:v>118609.72917786759</c:v>
                </c:pt>
                <c:pt idx="152">
                  <c:v>126451.54230876773</c:v>
                </c:pt>
                <c:pt idx="153">
                  <c:v>134600.96341387925</c:v>
                </c:pt>
                <c:pt idx="154">
                  <c:v>140386.71503905818</c:v>
                </c:pt>
                <c:pt idx="155">
                  <c:v>142542.66727371956</c:v>
                </c:pt>
                <c:pt idx="156">
                  <c:v>140194.02212014978</c:v>
                </c:pt>
                <c:pt idx="157">
                  <c:v>134689.50560668734</c:v>
                </c:pt>
                <c:pt idx="158">
                  <c:v>126375.22713428149</c:v>
                </c:pt>
                <c:pt idx="159">
                  <c:v>118189.3062830445</c:v>
                </c:pt>
                <c:pt idx="160">
                  <c:v>111837.06966805058</c:v>
                </c:pt>
                <c:pt idx="161">
                  <c:v>109339.93281424629</c:v>
                </c:pt>
                <c:pt idx="162">
                  <c:v>111193.34754463853</c:v>
                </c:pt>
                <c:pt idx="163">
                  <c:v>116997.74877505064</c:v>
                </c:pt>
                <c:pt idx="164">
                  <c:v>124829.84906412466</c:v>
                </c:pt>
                <c:pt idx="165">
                  <c:v>132988.30674682194</c:v>
                </c:pt>
                <c:pt idx="166">
                  <c:v>138798.92015957332</c:v>
                </c:pt>
                <c:pt idx="167">
                  <c:v>140990.27185581319</c:v>
                </c:pt>
                <c:pt idx="168">
                  <c:v>138677.15113423741</c:v>
                </c:pt>
                <c:pt idx="169">
                  <c:v>133196.57873954243</c:v>
                </c:pt>
                <c:pt idx="170">
                  <c:v>124893.01182233765</c:v>
                </c:pt>
                <c:pt idx="171">
                  <c:v>116699.00875278724</c:v>
                </c:pt>
                <c:pt idx="172">
                  <c:v>110321.61504972575</c:v>
                </c:pt>
                <c:pt idx="173">
                  <c:v>107790.38699640625</c:v>
                </c:pt>
                <c:pt idx="174">
                  <c:v>109608.02683753295</c:v>
                </c:pt>
                <c:pt idx="175">
                  <c:v>115385.92171565325</c:v>
                </c:pt>
                <c:pt idx="176">
                  <c:v>123208.16194757912</c:v>
                </c:pt>
                <c:pt idx="177">
                  <c:v>131375.50287786053</c:v>
                </c:pt>
                <c:pt idx="178">
                  <c:v>137210.86825063211</c:v>
                </c:pt>
                <c:pt idx="179">
                  <c:v>139437.57644116692</c:v>
                </c:pt>
                <c:pt idx="180">
                  <c:v>137160.02049534392</c:v>
                </c:pt>
                <c:pt idx="181">
                  <c:v>131462.84869711674</c:v>
                </c:pt>
                <c:pt idx="182">
                  <c:v>123127.60131843231</c:v>
                </c:pt>
                <c:pt idx="183">
                  <c:v>114958.2918743191</c:v>
                </c:pt>
                <c:pt idx="184">
                  <c:v>108656.71411188765</c:v>
                </c:pt>
                <c:pt idx="185">
                  <c:v>106227.89050321153</c:v>
                </c:pt>
                <c:pt idx="186">
                  <c:v>108152.7441999186</c:v>
                </c:pt>
                <c:pt idx="187">
                  <c:v>114009.82827281588</c:v>
                </c:pt>
                <c:pt idx="188">
                  <c:v>121861.20685057924</c:v>
                </c:pt>
                <c:pt idx="189">
                  <c:v>130001.43821523653</c:v>
                </c:pt>
                <c:pt idx="190">
                  <c:v>135762.21868511452</c:v>
                </c:pt>
                <c:pt idx="191">
                  <c:v>137882.72914563335</c:v>
                </c:pt>
                <c:pt idx="192">
                  <c:v>135498.60056085893</c:v>
                </c:pt>
                <c:pt idx="193">
                  <c:v>129970.23953375666</c:v>
                </c:pt>
                <c:pt idx="194">
                  <c:v>121645.4008424202</c:v>
                </c:pt>
                <c:pt idx="195">
                  <c:v>113467.71125040819</c:v>
                </c:pt>
                <c:pt idx="196">
                  <c:v>107140.7467714285</c:v>
                </c:pt>
                <c:pt idx="197">
                  <c:v>104677.74494294982</c:v>
                </c:pt>
                <c:pt idx="198">
                  <c:v>106566.89784553031</c:v>
                </c:pt>
                <c:pt idx="199">
                  <c:v>112397.69563693777</c:v>
                </c:pt>
                <c:pt idx="200">
                  <c:v>120239.50876783799</c:v>
                </c:pt>
                <c:pt idx="201">
                  <c:v>128388.92987294946</c:v>
                </c:pt>
                <c:pt idx="202">
                  <c:v>134174.68149812851</c:v>
                </c:pt>
                <c:pt idx="203">
                  <c:v>136330.63373278975</c:v>
                </c:pt>
                <c:pt idx="204">
                  <c:v>133981.98857921999</c:v>
                </c:pt>
                <c:pt idx="205">
                  <c:v>128477.47206575751</c:v>
                </c:pt>
                <c:pt idx="206">
                  <c:v>120163.19359335171</c:v>
                </c:pt>
                <c:pt idx="207">
                  <c:v>111977.27274211468</c:v>
                </c:pt>
                <c:pt idx="208">
                  <c:v>105625.03612712082</c:v>
                </c:pt>
                <c:pt idx="209">
                  <c:v>103127.89927331651</c:v>
                </c:pt>
                <c:pt idx="210">
                  <c:v>104981.31400370885</c:v>
                </c:pt>
                <c:pt idx="211">
                  <c:v>110785.71523412099</c:v>
                </c:pt>
                <c:pt idx="212">
                  <c:v>118617.81552319505</c:v>
                </c:pt>
                <c:pt idx="213">
                  <c:v>126776.27320589234</c:v>
                </c:pt>
                <c:pt idx="214">
                  <c:v>132586.88661864339</c:v>
                </c:pt>
                <c:pt idx="215">
                  <c:v>134778.23831488338</c:v>
                </c:pt>
                <c:pt idx="216">
                  <c:v>132465.11759330775</c:v>
                </c:pt>
                <c:pt idx="217">
                  <c:v>126984.54519861238</c:v>
                </c:pt>
                <c:pt idx="218">
                  <c:v>118680.97828140763</c:v>
                </c:pt>
                <c:pt idx="219">
                  <c:v>110486.97521185767</c:v>
                </c:pt>
                <c:pt idx="220">
                  <c:v>104109.58150879583</c:v>
                </c:pt>
                <c:pt idx="221">
                  <c:v>101578.35345547651</c:v>
                </c:pt>
                <c:pt idx="222">
                  <c:v>103395.99329660306</c:v>
                </c:pt>
                <c:pt idx="223">
                  <c:v>109173.8881747234</c:v>
                </c:pt>
                <c:pt idx="224">
                  <c:v>116996.12840664931</c:v>
                </c:pt>
                <c:pt idx="225">
                  <c:v>125163.46933693075</c:v>
                </c:pt>
                <c:pt idx="226">
                  <c:v>130998.83470970229</c:v>
                </c:pt>
                <c:pt idx="227">
                  <c:v>133225.54290023711</c:v>
                </c:pt>
                <c:pt idx="228">
                  <c:v>130947.9869544141</c:v>
                </c:pt>
                <c:pt idx="229">
                  <c:v>125250.81515618673</c:v>
                </c:pt>
                <c:pt idx="230">
                  <c:v>116915.56777750228</c:v>
                </c:pt>
                <c:pt idx="231">
                  <c:v>108746.25833338949</c:v>
                </c:pt>
                <c:pt idx="232">
                  <c:v>102444.68057095796</c:v>
                </c:pt>
                <c:pt idx="233">
                  <c:v>100015.85696228172</c:v>
                </c:pt>
                <c:pt idx="234">
                  <c:v>101940.71065898871</c:v>
                </c:pt>
                <c:pt idx="235">
                  <c:v>107797.79473188585</c:v>
                </c:pt>
                <c:pt idx="236">
                  <c:v>115649.17330964943</c:v>
                </c:pt>
                <c:pt idx="237">
                  <c:v>123789.4046743067</c:v>
                </c:pt>
                <c:pt idx="238">
                  <c:v>129550.18514418477</c:v>
                </c:pt>
                <c:pt idx="239">
                  <c:v>131670.69560470353</c:v>
                </c:pt>
                <c:pt idx="240">
                  <c:v>129286.56701992918</c:v>
                </c:pt>
                <c:pt idx="241">
                  <c:v>123758.20599282687</c:v>
                </c:pt>
                <c:pt idx="242">
                  <c:v>115433.36730149019</c:v>
                </c:pt>
                <c:pt idx="243">
                  <c:v>107255.67770947838</c:v>
                </c:pt>
                <c:pt idx="244">
                  <c:v>100928.71323049873</c:v>
                </c:pt>
                <c:pt idx="245">
                  <c:v>98465.711402020039</c:v>
                </c:pt>
                <c:pt idx="246">
                  <c:v>100354.86430460063</c:v>
                </c:pt>
                <c:pt idx="247">
                  <c:v>106185.66209600776</c:v>
                </c:pt>
                <c:pt idx="248">
                  <c:v>114027.47522690818</c:v>
                </c:pt>
                <c:pt idx="249">
                  <c:v>122176.89633201961</c:v>
                </c:pt>
                <c:pt idx="250">
                  <c:v>127962.64795719855</c:v>
                </c:pt>
                <c:pt idx="251">
                  <c:v>130118.60019185996</c:v>
                </c:pt>
                <c:pt idx="252">
                  <c:v>127769.95503829018</c:v>
                </c:pt>
                <c:pt idx="253">
                  <c:v>122265.43852482772</c:v>
                </c:pt>
                <c:pt idx="254">
                  <c:v>113951.16005242194</c:v>
                </c:pt>
                <c:pt idx="255">
                  <c:v>105765.23920118493</c:v>
                </c:pt>
                <c:pt idx="256">
                  <c:v>99413.002586191011</c:v>
                </c:pt>
                <c:pt idx="257">
                  <c:v>96915.865732386723</c:v>
                </c:pt>
                <c:pt idx="258">
                  <c:v>98769.280462779177</c:v>
                </c:pt>
                <c:pt idx="259">
                  <c:v>104573.68169319142</c:v>
                </c:pt>
                <c:pt idx="260">
                  <c:v>112405.78198226524</c:v>
                </c:pt>
                <c:pt idx="261">
                  <c:v>120564.23966496256</c:v>
                </c:pt>
                <c:pt idx="262">
                  <c:v>126374.85307771369</c:v>
                </c:pt>
                <c:pt idx="263">
                  <c:v>128566.20477395356</c:v>
                </c:pt>
                <c:pt idx="264">
                  <c:v>126253.08405237806</c:v>
                </c:pt>
                <c:pt idx="265">
                  <c:v>120772.51165768261</c:v>
                </c:pt>
                <c:pt idx="266">
                  <c:v>112468.94474047785</c:v>
                </c:pt>
                <c:pt idx="267">
                  <c:v>104274.94167092771</c:v>
                </c:pt>
                <c:pt idx="268">
                  <c:v>97897.54796786615</c:v>
                </c:pt>
                <c:pt idx="269">
                  <c:v>95366.319914546693</c:v>
                </c:pt>
                <c:pt idx="270">
                  <c:v>97183.959755673204</c:v>
                </c:pt>
                <c:pt idx="271">
                  <c:v>102961.85463379361</c:v>
                </c:pt>
                <c:pt idx="272">
                  <c:v>110784.09486571928</c:v>
                </c:pt>
                <c:pt idx="273">
                  <c:v>118951.43579600089</c:v>
                </c:pt>
                <c:pt idx="274">
                  <c:v>124786.80116877262</c:v>
                </c:pt>
                <c:pt idx="275">
                  <c:v>127013.5093593073</c:v>
                </c:pt>
                <c:pt idx="276">
                  <c:v>124735.95341348421</c:v>
                </c:pt>
                <c:pt idx="277">
                  <c:v>119038.78161525677</c:v>
                </c:pt>
                <c:pt idx="278">
                  <c:v>110703.53423657274</c:v>
                </c:pt>
                <c:pt idx="279">
                  <c:v>102534.22479245966</c:v>
                </c:pt>
                <c:pt idx="280">
                  <c:v>96232.64703002818</c:v>
                </c:pt>
                <c:pt idx="281">
                  <c:v>93803.823421351903</c:v>
                </c:pt>
                <c:pt idx="282">
                  <c:v>95728.677118058753</c:v>
                </c:pt>
                <c:pt idx="283">
                  <c:v>101585.76119095586</c:v>
                </c:pt>
                <c:pt idx="284">
                  <c:v>109437.13976871961</c:v>
                </c:pt>
                <c:pt idx="285">
                  <c:v>117577.37113337689</c:v>
                </c:pt>
                <c:pt idx="286">
                  <c:v>123338.15160325496</c:v>
                </c:pt>
                <c:pt idx="287">
                  <c:v>125458.66206377372</c:v>
                </c:pt>
                <c:pt idx="288">
                  <c:v>123074.53347899936</c:v>
                </c:pt>
                <c:pt idx="289">
                  <c:v>117546.17245189709</c:v>
                </c:pt>
                <c:pt idx="290">
                  <c:v>109221.33376056037</c:v>
                </c:pt>
                <c:pt idx="291">
                  <c:v>101043.64416854856</c:v>
                </c:pt>
                <c:pt idx="292">
                  <c:v>94716.679689568948</c:v>
                </c:pt>
                <c:pt idx="293">
                  <c:v>92253.677861090226</c:v>
                </c:pt>
                <c:pt idx="294">
                  <c:v>94142.83076367079</c:v>
                </c:pt>
                <c:pt idx="295">
                  <c:v>99973.628555077972</c:v>
                </c:pt>
                <c:pt idx="296">
                  <c:v>107815.44168597837</c:v>
                </c:pt>
                <c:pt idx="297">
                  <c:v>115964.86279108979</c:v>
                </c:pt>
                <c:pt idx="298">
                  <c:v>121750.61441626881</c:v>
                </c:pt>
                <c:pt idx="299">
                  <c:v>123906.56665093015</c:v>
                </c:pt>
                <c:pt idx="300">
                  <c:v>121557.9214973604</c:v>
                </c:pt>
                <c:pt idx="301">
                  <c:v>116053.40498389794</c:v>
                </c:pt>
                <c:pt idx="302">
                  <c:v>107739.12651149218</c:v>
                </c:pt>
                <c:pt idx="303">
                  <c:v>99553.205660255117</c:v>
                </c:pt>
                <c:pt idx="304">
                  <c:v>93200.969045261227</c:v>
                </c:pt>
                <c:pt idx="305">
                  <c:v>90703.83219145691</c:v>
                </c:pt>
                <c:pt idx="306">
                  <c:v>92557.24692184935</c:v>
                </c:pt>
                <c:pt idx="307">
                  <c:v>98361.648152261609</c:v>
                </c:pt>
                <c:pt idx="308">
                  <c:v>106193.74844133541</c:v>
                </c:pt>
                <c:pt idx="309">
                  <c:v>114352.20612403275</c:v>
                </c:pt>
                <c:pt idx="310">
                  <c:v>120162.81953678395</c:v>
                </c:pt>
                <c:pt idx="311">
                  <c:v>122354.17123302374</c:v>
                </c:pt>
                <c:pt idx="312">
                  <c:v>120041.05051144828</c:v>
                </c:pt>
                <c:pt idx="313">
                  <c:v>114560.47811675283</c:v>
                </c:pt>
                <c:pt idx="314">
                  <c:v>106256.91119954806</c:v>
                </c:pt>
                <c:pt idx="315">
                  <c:v>98062.908129997901</c:v>
                </c:pt>
                <c:pt idx="316">
                  <c:v>91685.514426936366</c:v>
                </c:pt>
                <c:pt idx="317">
                  <c:v>89154.286373616866</c:v>
                </c:pt>
                <c:pt idx="318">
                  <c:v>90971.92621474342</c:v>
                </c:pt>
                <c:pt idx="319">
                  <c:v>96749.8210928638</c:v>
                </c:pt>
                <c:pt idx="320">
                  <c:v>104572.06132478944</c:v>
                </c:pt>
                <c:pt idx="321">
                  <c:v>112739.40225507108</c:v>
                </c:pt>
                <c:pt idx="322">
                  <c:v>118574.76762784281</c:v>
                </c:pt>
                <c:pt idx="323">
                  <c:v>120801.47581837751</c:v>
                </c:pt>
                <c:pt idx="324">
                  <c:v>118523.91987255443</c:v>
                </c:pt>
                <c:pt idx="325">
                  <c:v>112826.74807432738</c:v>
                </c:pt>
                <c:pt idx="326">
                  <c:v>104491.50069564296</c:v>
                </c:pt>
                <c:pt idx="327">
                  <c:v>96322.191251529919</c:v>
                </c:pt>
                <c:pt idx="328">
                  <c:v>90020.613489098367</c:v>
                </c:pt>
                <c:pt idx="329">
                  <c:v>87591.789880422075</c:v>
                </c:pt>
                <c:pt idx="330">
                  <c:v>89516.643577128969</c:v>
                </c:pt>
                <c:pt idx="331">
                  <c:v>95373.727650026049</c:v>
                </c:pt>
                <c:pt idx="332">
                  <c:v>103225.1062277898</c:v>
                </c:pt>
                <c:pt idx="333">
                  <c:v>111365.33759244707</c:v>
                </c:pt>
                <c:pt idx="334">
                  <c:v>117126.11806232513</c:v>
                </c:pt>
                <c:pt idx="335">
                  <c:v>119246.62852284391</c:v>
                </c:pt>
                <c:pt idx="336">
                  <c:v>116862.49993806958</c:v>
                </c:pt>
                <c:pt idx="337">
                  <c:v>111334.1389109673</c:v>
                </c:pt>
                <c:pt idx="338">
                  <c:v>103009.30021963059</c:v>
                </c:pt>
                <c:pt idx="339">
                  <c:v>94831.610627618807</c:v>
                </c:pt>
                <c:pt idx="340">
                  <c:v>88504.646148639164</c:v>
                </c:pt>
                <c:pt idx="341">
                  <c:v>86041.644320160412</c:v>
                </c:pt>
                <c:pt idx="342">
                  <c:v>87930.797222741006</c:v>
                </c:pt>
                <c:pt idx="343">
                  <c:v>93761.595014148144</c:v>
                </c:pt>
                <c:pt idx="344">
                  <c:v>101603.40814504851</c:v>
                </c:pt>
                <c:pt idx="345">
                  <c:v>109752.82925016001</c:v>
                </c:pt>
                <c:pt idx="346">
                  <c:v>115538.580875339</c:v>
                </c:pt>
                <c:pt idx="347">
                  <c:v>117694.53311000037</c:v>
                </c:pt>
                <c:pt idx="348">
                  <c:v>115345.88795643058</c:v>
                </c:pt>
                <c:pt idx="349">
                  <c:v>109841.37144296813</c:v>
                </c:pt>
                <c:pt idx="350">
                  <c:v>101527.09297056237</c:v>
                </c:pt>
                <c:pt idx="351">
                  <c:v>93341.172119325332</c:v>
                </c:pt>
                <c:pt idx="352">
                  <c:v>86988.935504331443</c:v>
                </c:pt>
                <c:pt idx="353">
                  <c:v>84491.798650527126</c:v>
                </c:pt>
                <c:pt idx="354">
                  <c:v>86345.213380919537</c:v>
                </c:pt>
                <c:pt idx="355">
                  <c:v>92149.614611331781</c:v>
                </c:pt>
                <c:pt idx="356">
                  <c:v>99981.714900405597</c:v>
                </c:pt>
                <c:pt idx="357">
                  <c:v>108140.17258310296</c:v>
                </c:pt>
                <c:pt idx="358">
                  <c:v>113950.78599585409</c:v>
                </c:pt>
                <c:pt idx="359">
                  <c:v>116142.13769209397</c:v>
                </c:pt>
                <c:pt idx="360">
                  <c:v>113829.0169705185</c:v>
                </c:pt>
                <c:pt idx="361">
                  <c:v>108348.44457582304</c:v>
                </c:pt>
                <c:pt idx="362">
                  <c:v>100044.87765861828</c:v>
                </c:pt>
                <c:pt idx="363">
                  <c:v>91850.874589068117</c:v>
                </c:pt>
                <c:pt idx="364">
                  <c:v>85473.480886006582</c:v>
                </c:pt>
                <c:pt idx="365">
                  <c:v>82942.252832687082</c:v>
                </c:pt>
                <c:pt idx="366">
                  <c:v>84759.892673813607</c:v>
                </c:pt>
                <c:pt idx="367">
                  <c:v>90537.787551933987</c:v>
                </c:pt>
                <c:pt idx="368">
                  <c:v>98360.027783859608</c:v>
                </c:pt>
                <c:pt idx="369">
                  <c:v>106527.3687141413</c:v>
                </c:pt>
                <c:pt idx="370">
                  <c:v>112362.73408691298</c:v>
                </c:pt>
                <c:pt idx="371">
                  <c:v>114589.4422774477</c:v>
                </c:pt>
                <c:pt idx="372">
                  <c:v>112311.88633162464</c:v>
                </c:pt>
                <c:pt idx="373">
                  <c:v>106614.71453339721</c:v>
                </c:pt>
                <c:pt idx="374">
                  <c:v>98279.467154713187</c:v>
                </c:pt>
                <c:pt idx="375">
                  <c:v>90110.157710600135</c:v>
                </c:pt>
                <c:pt idx="376">
                  <c:v>83808.579948168583</c:v>
                </c:pt>
                <c:pt idx="377">
                  <c:v>81379.756339492305</c:v>
                </c:pt>
                <c:pt idx="378">
                  <c:v>83304.610036199199</c:v>
                </c:pt>
                <c:pt idx="379">
                  <c:v>89161.694109096221</c:v>
                </c:pt>
                <c:pt idx="380">
                  <c:v>97013.072686859974</c:v>
                </c:pt>
                <c:pt idx="381">
                  <c:v>105153.30405151767</c:v>
                </c:pt>
                <c:pt idx="382">
                  <c:v>110914.08452139511</c:v>
                </c:pt>
                <c:pt idx="383">
                  <c:v>113034.59498191412</c:v>
                </c:pt>
                <c:pt idx="384">
                  <c:v>110650.46639713955</c:v>
                </c:pt>
                <c:pt idx="385">
                  <c:v>105122.10537003756</c:v>
                </c:pt>
                <c:pt idx="386">
                  <c:v>96797.266678700355</c:v>
                </c:pt>
                <c:pt idx="387">
                  <c:v>88619.577086688616</c:v>
                </c:pt>
                <c:pt idx="388">
                  <c:v>82292.61260770938</c:v>
                </c:pt>
                <c:pt idx="389">
                  <c:v>79829.610779230628</c:v>
                </c:pt>
                <c:pt idx="390">
                  <c:v>81718.763681810975</c:v>
                </c:pt>
                <c:pt idx="391">
                  <c:v>87549.561473218331</c:v>
                </c:pt>
                <c:pt idx="392">
                  <c:v>95391.374604118726</c:v>
                </c:pt>
                <c:pt idx="393">
                  <c:v>103540.79570922977</c:v>
                </c:pt>
                <c:pt idx="394">
                  <c:v>109326.54733440917</c:v>
                </c:pt>
                <c:pt idx="395">
                  <c:v>111482.49956907054</c:v>
                </c:pt>
                <c:pt idx="396">
                  <c:v>109133.85441550105</c:v>
                </c:pt>
                <c:pt idx="397">
                  <c:v>103629.33790203839</c:v>
                </c:pt>
                <c:pt idx="398">
                  <c:v>95315.059429632136</c:v>
                </c:pt>
                <c:pt idx="399">
                  <c:v>87129.13857839597</c:v>
                </c:pt>
                <c:pt idx="400">
                  <c:v>80776.901963401673</c:v>
                </c:pt>
                <c:pt idx="401">
                  <c:v>78279.765109597312</c:v>
                </c:pt>
                <c:pt idx="402">
                  <c:v>80133.17983998952</c:v>
                </c:pt>
                <c:pt idx="403">
                  <c:v>85937.581070401968</c:v>
                </c:pt>
                <c:pt idx="404">
                  <c:v>93769.681359475784</c:v>
                </c:pt>
                <c:pt idx="405">
                  <c:v>101928.13904217273</c:v>
                </c:pt>
                <c:pt idx="406">
                  <c:v>107738.75245492431</c:v>
                </c:pt>
                <c:pt idx="407">
                  <c:v>109930.10415116418</c:v>
                </c:pt>
                <c:pt idx="408">
                  <c:v>107616.98342958868</c:v>
                </c:pt>
                <c:pt idx="409">
                  <c:v>102136.41103489326</c:v>
                </c:pt>
                <c:pt idx="410">
                  <c:v>93832.844117688961</c:v>
                </c:pt>
                <c:pt idx="411">
                  <c:v>85638.841048138333</c:v>
                </c:pt>
                <c:pt idx="412">
                  <c:v>79261.447345076813</c:v>
                </c:pt>
                <c:pt idx="413">
                  <c:v>76730.219291757268</c:v>
                </c:pt>
                <c:pt idx="414">
                  <c:v>78547.859132883794</c:v>
                </c:pt>
                <c:pt idx="415">
                  <c:v>84325.754011004581</c:v>
                </c:pt>
                <c:pt idx="416">
                  <c:v>92147.994242930246</c:v>
                </c:pt>
                <c:pt idx="417">
                  <c:v>100315.33517321148</c:v>
                </c:pt>
                <c:pt idx="418">
                  <c:v>106150.7005459832</c:v>
                </c:pt>
                <c:pt idx="419">
                  <c:v>108377.40873651796</c:v>
                </c:pt>
                <c:pt idx="420">
                  <c:v>106099.85279069483</c:v>
                </c:pt>
                <c:pt idx="421">
                  <c:v>100402.68099246781</c:v>
                </c:pt>
                <c:pt idx="422">
                  <c:v>92067.43361378336</c:v>
                </c:pt>
                <c:pt idx="423">
                  <c:v>83898.124169669944</c:v>
                </c:pt>
                <c:pt idx="424">
                  <c:v>77596.546407238799</c:v>
                </c:pt>
                <c:pt idx="425">
                  <c:v>75167.722798562478</c:v>
                </c:pt>
                <c:pt idx="426">
                  <c:v>77092.57649526959</c:v>
                </c:pt>
                <c:pt idx="427">
                  <c:v>82949.660568166408</c:v>
                </c:pt>
                <c:pt idx="428">
                  <c:v>90801.039145930161</c:v>
                </c:pt>
                <c:pt idx="429">
                  <c:v>98941.270510587856</c:v>
                </c:pt>
                <c:pt idx="430">
                  <c:v>104702.05098046528</c:v>
                </c:pt>
                <c:pt idx="431">
                  <c:v>106822.56144098434</c:v>
                </c:pt>
                <c:pt idx="432">
                  <c:v>104438.43285620977</c:v>
                </c:pt>
                <c:pt idx="433">
                  <c:v>98910.071829107736</c:v>
                </c:pt>
                <c:pt idx="434">
                  <c:v>90585.23313777057</c:v>
                </c:pt>
                <c:pt idx="435">
                  <c:v>82407.543545758832</c:v>
                </c:pt>
                <c:pt idx="436">
                  <c:v>76080.579066779595</c:v>
                </c:pt>
                <c:pt idx="437">
                  <c:v>73617.577238300815</c:v>
                </c:pt>
                <c:pt idx="438">
                  <c:v>75506.730140881162</c:v>
                </c:pt>
                <c:pt idx="439">
                  <c:v>81337.527932288518</c:v>
                </c:pt>
                <c:pt idx="440">
                  <c:v>89179.341063188913</c:v>
                </c:pt>
                <c:pt idx="441">
                  <c:v>97328.762168299989</c:v>
                </c:pt>
                <c:pt idx="442">
                  <c:v>103114.51379347936</c:v>
                </c:pt>
                <c:pt idx="443">
                  <c:v>105270.46602814073</c:v>
                </c:pt>
                <c:pt idx="444">
                  <c:v>102921.82087457126</c:v>
                </c:pt>
                <c:pt idx="445">
                  <c:v>97417.304361108574</c:v>
                </c:pt>
                <c:pt idx="446">
                  <c:v>89103.025888702352</c:v>
                </c:pt>
                <c:pt idx="447">
                  <c:v>80917.105037466157</c:v>
                </c:pt>
                <c:pt idx="448">
                  <c:v>74564.868422471845</c:v>
                </c:pt>
                <c:pt idx="449">
                  <c:v>72067.731568667528</c:v>
                </c:pt>
                <c:pt idx="450">
                  <c:v>73921.146299059736</c:v>
                </c:pt>
                <c:pt idx="451">
                  <c:v>79725.547529472155</c:v>
                </c:pt>
                <c:pt idx="452">
                  <c:v>87557.647818545971</c:v>
                </c:pt>
                <c:pt idx="453">
                  <c:v>95716.105501242913</c:v>
                </c:pt>
                <c:pt idx="454">
                  <c:v>101526.71891399447</c:v>
                </c:pt>
                <c:pt idx="455">
                  <c:v>103718.07061023435</c:v>
                </c:pt>
                <c:pt idx="456">
                  <c:v>101404.94988865893</c:v>
                </c:pt>
                <c:pt idx="457">
                  <c:v>95924.377493963475</c:v>
                </c:pt>
                <c:pt idx="458">
                  <c:v>87620.810576759177</c:v>
                </c:pt>
                <c:pt idx="459">
                  <c:v>79426.807507208548</c:v>
                </c:pt>
                <c:pt idx="460">
                  <c:v>73049.413804146985</c:v>
                </c:pt>
                <c:pt idx="461">
                  <c:v>70518.185750827484</c:v>
                </c:pt>
                <c:pt idx="462">
                  <c:v>72335.82559195401</c:v>
                </c:pt>
                <c:pt idx="463">
                  <c:v>78113.720470074768</c:v>
                </c:pt>
                <c:pt idx="464">
                  <c:v>85935.960702000433</c:v>
                </c:pt>
                <c:pt idx="465">
                  <c:v>94103.301632281698</c:v>
                </c:pt>
                <c:pt idx="466">
                  <c:v>99938.66700505343</c:v>
                </c:pt>
                <c:pt idx="467">
                  <c:v>102165.37519558813</c:v>
                </c:pt>
                <c:pt idx="468">
                  <c:v>99887.819249765089</c:v>
                </c:pt>
                <c:pt idx="469">
                  <c:v>94190.647451537996</c:v>
                </c:pt>
                <c:pt idx="470">
                  <c:v>85855.400072853619</c:v>
                </c:pt>
                <c:pt idx="471">
                  <c:v>77686.090628740159</c:v>
                </c:pt>
                <c:pt idx="472">
                  <c:v>71384.512866309029</c:v>
                </c:pt>
                <c:pt idx="473">
                  <c:v>68955.689257632694</c:v>
                </c:pt>
                <c:pt idx="474">
                  <c:v>70880.542954339806</c:v>
                </c:pt>
                <c:pt idx="475">
                  <c:v>76737.627027236595</c:v>
                </c:pt>
                <c:pt idx="476">
                  <c:v>84589.005605000348</c:v>
                </c:pt>
                <c:pt idx="477">
                  <c:v>92729.236969658072</c:v>
                </c:pt>
                <c:pt idx="478">
                  <c:v>98490.01743953547</c:v>
                </c:pt>
                <c:pt idx="479">
                  <c:v>100610.52790005453</c:v>
                </c:pt>
                <c:pt idx="480">
                  <c:v>98226.399315279952</c:v>
                </c:pt>
                <c:pt idx="481">
                  <c:v>92698.038288177966</c:v>
                </c:pt>
                <c:pt idx="482">
                  <c:v>84373.199596840786</c:v>
                </c:pt>
                <c:pt idx="483">
                  <c:v>76195.510004829077</c:v>
                </c:pt>
                <c:pt idx="484">
                  <c:v>69868.545525849782</c:v>
                </c:pt>
                <c:pt idx="485">
                  <c:v>67405.543697371031</c:v>
                </c:pt>
                <c:pt idx="486">
                  <c:v>69294.696599951378</c:v>
                </c:pt>
                <c:pt idx="487">
                  <c:v>75125.494391359083</c:v>
                </c:pt>
                <c:pt idx="488">
                  <c:v>82967.307522258605</c:v>
                </c:pt>
                <c:pt idx="489">
                  <c:v>91116.728627370554</c:v>
                </c:pt>
                <c:pt idx="490">
                  <c:v>96902.4802525493</c:v>
                </c:pt>
                <c:pt idx="491">
                  <c:v>99058.432487210943</c:v>
                </c:pt>
                <c:pt idx="492">
                  <c:v>96709.787333641492</c:v>
                </c:pt>
                <c:pt idx="493">
                  <c:v>91205.270820179168</c:v>
                </c:pt>
                <c:pt idx="494">
                  <c:v>82890.992347773019</c:v>
                </c:pt>
                <c:pt idx="495">
                  <c:v>74705.071496536402</c:v>
                </c:pt>
                <c:pt idx="496">
                  <c:v>68352.834881542032</c:v>
                </c:pt>
                <c:pt idx="497">
                  <c:v>65855.698027737715</c:v>
                </c:pt>
                <c:pt idx="498">
                  <c:v>67709.112758129922</c:v>
                </c:pt>
                <c:pt idx="499">
                  <c:v>73513.513988542341</c:v>
                </c:pt>
                <c:pt idx="500">
                  <c:v>81345.614277615736</c:v>
                </c:pt>
                <c:pt idx="501">
                  <c:v>89504.071960313478</c:v>
                </c:pt>
                <c:pt idx="502">
                  <c:v>95314.685373064407</c:v>
                </c:pt>
                <c:pt idx="503">
                  <c:v>97506.037069304541</c:v>
                </c:pt>
                <c:pt idx="504">
                  <c:v>95192.916347729115</c:v>
                </c:pt>
                <c:pt idx="505">
                  <c:v>89712.343953034084</c:v>
                </c:pt>
                <c:pt idx="506">
                  <c:v>94173.568345323714</c:v>
                </c:pt>
                <c:pt idx="507">
                  <c:v>88637.374100719389</c:v>
                </c:pt>
                <c:pt idx="508">
                  <c:v>39704.906474820127</c:v>
                </c:pt>
                <c:pt idx="509">
                  <c:v>42949.02877697839</c:v>
                </c:pt>
                <c:pt idx="510">
                  <c:v>42633.071942446011</c:v>
                </c:pt>
                <c:pt idx="511">
                  <c:v>69738.330935251768</c:v>
                </c:pt>
                <c:pt idx="512">
                  <c:v>94197.086330935213</c:v>
                </c:pt>
                <c:pt idx="513">
                  <c:v>99514.266187050336</c:v>
                </c:pt>
                <c:pt idx="514">
                  <c:v>98272.949640287756</c:v>
                </c:pt>
                <c:pt idx="515">
                  <c:v>96681.935251798539</c:v>
                </c:pt>
                <c:pt idx="516">
                  <c:v>92747.482014388501</c:v>
                </c:pt>
                <c:pt idx="517">
                  <c:v>92185.719424460418</c:v>
                </c:pt>
                <c:pt idx="518">
                  <c:v>97388.280575539553</c:v>
                </c:pt>
                <c:pt idx="519">
                  <c:v>95130</c:v>
                </c:pt>
                <c:pt idx="520">
                  <c:v>64176.503597122297</c:v>
                </c:pt>
                <c:pt idx="521">
                  <c:v>62982.273381294974</c:v>
                </c:pt>
                <c:pt idx="522">
                  <c:v>80065.848920863282</c:v>
                </c:pt>
                <c:pt idx="523">
                  <c:v>91684.992805755377</c:v>
                </c:pt>
                <c:pt idx="524">
                  <c:v>101360.75539568345</c:v>
                </c:pt>
                <c:pt idx="525">
                  <c:v>98919.870503597092</c:v>
                </c:pt>
                <c:pt idx="526">
                  <c:v>96455.417266187025</c:v>
                </c:pt>
                <c:pt idx="527">
                  <c:v>95025.050359712201</c:v>
                </c:pt>
                <c:pt idx="528">
                  <c:v>95519.330935251783</c:v>
                </c:pt>
                <c:pt idx="529">
                  <c:v>97913.633093525132</c:v>
                </c:pt>
                <c:pt idx="530">
                  <c:v>98173.892086330932</c:v>
                </c:pt>
                <c:pt idx="531">
                  <c:v>98745.8273381295</c:v>
                </c:pt>
                <c:pt idx="532">
                  <c:v>71382.978417266189</c:v>
                </c:pt>
                <c:pt idx="533">
                  <c:v>72308.338129496391</c:v>
                </c:pt>
                <c:pt idx="534">
                  <c:v>77072.31654676258</c:v>
                </c:pt>
                <c:pt idx="535">
                  <c:v>77366.316546762595</c:v>
                </c:pt>
                <c:pt idx="536">
                  <c:v>95854.021582733796</c:v>
                </c:pt>
                <c:pt idx="537">
                  <c:v>100127.99999999999</c:v>
                </c:pt>
                <c:pt idx="538">
                  <c:v>97897.568345323714</c:v>
                </c:pt>
                <c:pt idx="539">
                  <c:v>95749.071942446026</c:v>
                </c:pt>
                <c:pt idx="540">
                  <c:v>94991.309352517957</c:v>
                </c:pt>
                <c:pt idx="541">
                  <c:v>97607.848920863311</c:v>
                </c:pt>
                <c:pt idx="542">
                  <c:v>97852.043165467607</c:v>
                </c:pt>
                <c:pt idx="543">
                  <c:v>93647.158273381254</c:v>
                </c:pt>
                <c:pt idx="544">
                  <c:v>48208.94964028777</c:v>
                </c:pt>
                <c:pt idx="545">
                  <c:v>46315.323741007196</c:v>
                </c:pt>
                <c:pt idx="546">
                  <c:v>27369.748201438841</c:v>
                </c:pt>
                <c:pt idx="547">
                  <c:v>56964.086330935228</c:v>
                </c:pt>
                <c:pt idx="548">
                  <c:v>96865.043165467607</c:v>
                </c:pt>
                <c:pt idx="549">
                  <c:v>103640.43884892086</c:v>
                </c:pt>
                <c:pt idx="550">
                  <c:v>106849.81294964028</c:v>
                </c:pt>
                <c:pt idx="551">
                  <c:v>102550.15107913667</c:v>
                </c:pt>
                <c:pt idx="552">
                  <c:v>99083.741007194243</c:v>
                </c:pt>
                <c:pt idx="553">
                  <c:v>97499.676258992811</c:v>
                </c:pt>
                <c:pt idx="554">
                  <c:v>100253.84892086331</c:v>
                </c:pt>
                <c:pt idx="555">
                  <c:v>90596.31654676258</c:v>
                </c:pt>
                <c:pt idx="556">
                  <c:v>50132.53956834531</c:v>
                </c:pt>
                <c:pt idx="557">
                  <c:v>55811.151079136667</c:v>
                </c:pt>
                <c:pt idx="558">
                  <c:v>57801.669064748174</c:v>
                </c:pt>
                <c:pt idx="559">
                  <c:v>84978.690647482013</c:v>
                </c:pt>
                <c:pt idx="560">
                  <c:v>104423.38129496401</c:v>
                </c:pt>
                <c:pt idx="561">
                  <c:v>105746.12949640286</c:v>
                </c:pt>
                <c:pt idx="562">
                  <c:v>102717.24460431653</c:v>
                </c:pt>
                <c:pt idx="563">
                  <c:v>100732.61870503596</c:v>
                </c:pt>
                <c:pt idx="564">
                  <c:v>98430.424460431605</c:v>
                </c:pt>
                <c:pt idx="565">
                  <c:v>92639.863309352484</c:v>
                </c:pt>
                <c:pt idx="566">
                  <c:v>96362.251798561148</c:v>
                </c:pt>
                <c:pt idx="567">
                  <c:v>89615.258992805757</c:v>
                </c:pt>
                <c:pt idx="568">
                  <c:v>56483.805755395661</c:v>
                </c:pt>
                <c:pt idx="569">
                  <c:v>59781.510791366883</c:v>
                </c:pt>
                <c:pt idx="570">
                  <c:v>44375.71942446044</c:v>
                </c:pt>
                <c:pt idx="571">
                  <c:v>43580.992805755384</c:v>
                </c:pt>
                <c:pt idx="572">
                  <c:v>83013.352517985593</c:v>
                </c:pt>
                <c:pt idx="573">
                  <c:v>94773.352517985593</c:v>
                </c:pt>
                <c:pt idx="574">
                  <c:v>96120.726618705026</c:v>
                </c:pt>
                <c:pt idx="575">
                  <c:v>94627.712230215824</c:v>
                </c:pt>
                <c:pt idx="576">
                  <c:v>94057.388489208635</c:v>
                </c:pt>
                <c:pt idx="577">
                  <c:v>90042.611510791365</c:v>
                </c:pt>
                <c:pt idx="578">
                  <c:v>86990.158273381283</c:v>
                </c:pt>
                <c:pt idx="579">
                  <c:v>77569.31654676258</c:v>
                </c:pt>
                <c:pt idx="580">
                  <c:v>39906.294964028784</c:v>
                </c:pt>
                <c:pt idx="581">
                  <c:v>64498.352517985615</c:v>
                </c:pt>
                <c:pt idx="582">
                  <c:v>73995.791366906458</c:v>
                </c:pt>
                <c:pt idx="583">
                  <c:v>85104.58992805754</c:v>
                </c:pt>
                <c:pt idx="584">
                  <c:v>91172.028776978434</c:v>
                </c:pt>
                <c:pt idx="585">
                  <c:v>93159.877697841701</c:v>
                </c:pt>
                <c:pt idx="586">
                  <c:v>92871.769784172662</c:v>
                </c:pt>
                <c:pt idx="587">
                  <c:v>90875.359712230216</c:v>
                </c:pt>
                <c:pt idx="588">
                  <c:v>86781.316546762551</c:v>
                </c:pt>
                <c:pt idx="589">
                  <c:v>83450.92805755396</c:v>
                </c:pt>
                <c:pt idx="590">
                  <c:v>83221.187050359717</c:v>
                </c:pt>
                <c:pt idx="591">
                  <c:v>76346.733812949635</c:v>
                </c:pt>
                <c:pt idx="592">
                  <c:v>38914.51079136692</c:v>
                </c:pt>
                <c:pt idx="593">
                  <c:v>39384.669064748174</c:v>
                </c:pt>
                <c:pt idx="594">
                  <c:v>23586.323741007182</c:v>
                </c:pt>
                <c:pt idx="595">
                  <c:v>57042.29496402877</c:v>
                </c:pt>
                <c:pt idx="596">
                  <c:v>86759.309352517957</c:v>
                </c:pt>
                <c:pt idx="597">
                  <c:v>82707.064748201417</c:v>
                </c:pt>
                <c:pt idx="598">
                  <c:v>80484.136690647487</c:v>
                </c:pt>
                <c:pt idx="599">
                  <c:v>79349.381294963998</c:v>
                </c:pt>
                <c:pt idx="600">
                  <c:v>78571.273381294959</c:v>
                </c:pt>
                <c:pt idx="601">
                  <c:v>84121.920863309351</c:v>
                </c:pt>
                <c:pt idx="602">
                  <c:v>90586.697841726578</c:v>
                </c:pt>
                <c:pt idx="603">
                  <c:v>84568.007194244594</c:v>
                </c:pt>
                <c:pt idx="604">
                  <c:v>61886.647482014392</c:v>
                </c:pt>
                <c:pt idx="605">
                  <c:v>73014.179856115079</c:v>
                </c:pt>
                <c:pt idx="606">
                  <c:v>48257.6978417266</c:v>
                </c:pt>
                <c:pt idx="607">
                  <c:v>59213.856115107897</c:v>
                </c:pt>
                <c:pt idx="608">
                  <c:v>85556.014388489188</c:v>
                </c:pt>
                <c:pt idx="609">
                  <c:v>90031.88489208628</c:v>
                </c:pt>
                <c:pt idx="610">
                  <c:v>90195.755395683474</c:v>
                </c:pt>
                <c:pt idx="611">
                  <c:v>86133.312949640254</c:v>
                </c:pt>
                <c:pt idx="612">
                  <c:v>85682.920863309366</c:v>
                </c:pt>
                <c:pt idx="613">
                  <c:v>84037.266187050307</c:v>
                </c:pt>
                <c:pt idx="614">
                  <c:v>85422.661870503565</c:v>
                </c:pt>
                <c:pt idx="615">
                  <c:v>79733.32374100716</c:v>
                </c:pt>
                <c:pt idx="616">
                  <c:v>32963.805755395675</c:v>
                </c:pt>
                <c:pt idx="617">
                  <c:v>44846.935251798539</c:v>
                </c:pt>
                <c:pt idx="618">
                  <c:v>17468.021582733807</c:v>
                </c:pt>
                <c:pt idx="619">
                  <c:v>48834.920863309344</c:v>
                </c:pt>
                <c:pt idx="620">
                  <c:v>86052.410071942431</c:v>
                </c:pt>
                <c:pt idx="621">
                  <c:v>94397.417266187025</c:v>
                </c:pt>
                <c:pt idx="622">
                  <c:v>95484.532374100731</c:v>
                </c:pt>
                <c:pt idx="623">
                  <c:v>95395.647482014392</c:v>
                </c:pt>
                <c:pt idx="624">
                  <c:v>93685.733812949635</c:v>
                </c:pt>
                <c:pt idx="625">
                  <c:v>91528.122302158285</c:v>
                </c:pt>
                <c:pt idx="626">
                  <c:v>93058.100719424459</c:v>
                </c:pt>
                <c:pt idx="627">
                  <c:v>82914.848920863296</c:v>
                </c:pt>
                <c:pt idx="628">
                  <c:v>59949.661870503573</c:v>
                </c:pt>
                <c:pt idx="629">
                  <c:v>44838.928057553945</c:v>
                </c:pt>
                <c:pt idx="630">
                  <c:v>47027.057553956824</c:v>
                </c:pt>
                <c:pt idx="631">
                  <c:v>71903.496402877674</c:v>
                </c:pt>
                <c:pt idx="632">
                  <c:v>90690.035971223013</c:v>
                </c:pt>
                <c:pt idx="633">
                  <c:v>93119.690647482013</c:v>
                </c:pt>
                <c:pt idx="634">
                  <c:v>96979.71223021581</c:v>
                </c:pt>
                <c:pt idx="635">
                  <c:v>98065.215827338106</c:v>
                </c:pt>
                <c:pt idx="636">
                  <c:v>98909.194244604281</c:v>
                </c:pt>
                <c:pt idx="637">
                  <c:v>101675.1510791367</c:v>
                </c:pt>
                <c:pt idx="638">
                  <c:v>102220.84892086333</c:v>
                </c:pt>
                <c:pt idx="639">
                  <c:v>88567.273381294959</c:v>
                </c:pt>
                <c:pt idx="640">
                  <c:v>67984.604316546771</c:v>
                </c:pt>
                <c:pt idx="641">
                  <c:v>65009.251798561148</c:v>
                </c:pt>
                <c:pt idx="642">
                  <c:v>71766.971223021552</c:v>
                </c:pt>
                <c:pt idx="643">
                  <c:v>91690.935251798554</c:v>
                </c:pt>
                <c:pt idx="644">
                  <c:v>102220.84892086333</c:v>
                </c:pt>
                <c:pt idx="645">
                  <c:v>101042.17985611511</c:v>
                </c:pt>
                <c:pt idx="646">
                  <c:v>99349.942446043147</c:v>
                </c:pt>
                <c:pt idx="647">
                  <c:v>97505.618705035959</c:v>
                </c:pt>
                <c:pt idx="648">
                  <c:v>95871.748201438852</c:v>
                </c:pt>
                <c:pt idx="649">
                  <c:v>95669.856115107919</c:v>
                </c:pt>
                <c:pt idx="650">
                  <c:v>99990.417266187054</c:v>
                </c:pt>
                <c:pt idx="651">
                  <c:v>88895.014388489188</c:v>
                </c:pt>
                <c:pt idx="652">
                  <c:v>45684.014388489202</c:v>
                </c:pt>
                <c:pt idx="653">
                  <c:v>70827.661870503609</c:v>
                </c:pt>
                <c:pt idx="654">
                  <c:v>58796.172661870485</c:v>
                </c:pt>
                <c:pt idx="655">
                  <c:v>83096.395683453229</c:v>
                </c:pt>
                <c:pt idx="656">
                  <c:v>94196.633093525161</c:v>
                </c:pt>
                <c:pt idx="657">
                  <c:v>99286.741007194258</c:v>
                </c:pt>
                <c:pt idx="658">
                  <c:v>99096.633093525161</c:v>
                </c:pt>
                <c:pt idx="659">
                  <c:v>98776.395683453244</c:v>
                </c:pt>
                <c:pt idx="660">
                  <c:v>97790.503597122297</c:v>
                </c:pt>
                <c:pt idx="661">
                  <c:v>95608.266187050365</c:v>
                </c:pt>
                <c:pt idx="662">
                  <c:v>96762.309352517972</c:v>
                </c:pt>
                <c:pt idx="663">
                  <c:v>85171.014388489188</c:v>
                </c:pt>
                <c:pt idx="664">
                  <c:v>57873.482014388494</c:v>
                </c:pt>
                <c:pt idx="665">
                  <c:v>65658.841726618688</c:v>
                </c:pt>
                <c:pt idx="666">
                  <c:v>56587.697841726615</c:v>
                </c:pt>
                <c:pt idx="667">
                  <c:v>77762.093525179851</c:v>
                </c:pt>
                <c:pt idx="668">
                  <c:v>97864.935251798539</c:v>
                </c:pt>
                <c:pt idx="669">
                  <c:v>101302.43884892084</c:v>
                </c:pt>
                <c:pt idx="670">
                  <c:v>100362.07194244601</c:v>
                </c:pt>
                <c:pt idx="671">
                  <c:v>99197.856115107919</c:v>
                </c:pt>
                <c:pt idx="672">
                  <c:v>99616.093525179851</c:v>
                </c:pt>
                <c:pt idx="673">
                  <c:v>99235.877697841745</c:v>
                </c:pt>
                <c:pt idx="674">
                  <c:v>97635.748201438852</c:v>
                </c:pt>
                <c:pt idx="675">
                  <c:v>82044.129496402864</c:v>
                </c:pt>
                <c:pt idx="676">
                  <c:v>66669.913669064743</c:v>
                </c:pt>
                <c:pt idx="677">
                  <c:v>49034.748201438837</c:v>
                </c:pt>
                <c:pt idx="678">
                  <c:v>48127.568345323736</c:v>
                </c:pt>
                <c:pt idx="679">
                  <c:v>87177.043165467607</c:v>
                </c:pt>
                <c:pt idx="680">
                  <c:v>100022.5467625899</c:v>
                </c:pt>
                <c:pt idx="681">
                  <c:v>103998.24460431657</c:v>
                </c:pt>
                <c:pt idx="682">
                  <c:v>101181.42446043163</c:v>
                </c:pt>
                <c:pt idx="683">
                  <c:v>99555.057553956809</c:v>
                </c:pt>
                <c:pt idx="684">
                  <c:v>101459.35971223019</c:v>
                </c:pt>
                <c:pt idx="685">
                  <c:v>98499.014388489217</c:v>
                </c:pt>
                <c:pt idx="686">
                  <c:v>98329.251798561134</c:v>
                </c:pt>
                <c:pt idx="687">
                  <c:v>79843.158273381268</c:v>
                </c:pt>
                <c:pt idx="688">
                  <c:v>55254.273381294959</c:v>
                </c:pt>
                <c:pt idx="689">
                  <c:v>72148.798561151052</c:v>
                </c:pt>
                <c:pt idx="690">
                  <c:v>53677.158273381283</c:v>
                </c:pt>
                <c:pt idx="691">
                  <c:v>78303.510791366891</c:v>
                </c:pt>
                <c:pt idx="692">
                  <c:v>98498.460431654661</c:v>
                </c:pt>
                <c:pt idx="693">
                  <c:v>100199.81294964025</c:v>
                </c:pt>
                <c:pt idx="694">
                  <c:v>100113.59712230216</c:v>
                </c:pt>
                <c:pt idx="695">
                  <c:v>100412.98886052443</c:v>
                </c:pt>
                <c:pt idx="696">
                  <c:v>98764.607913669068</c:v>
                </c:pt>
                <c:pt idx="697">
                  <c:v>99113.336272917135</c:v>
                </c:pt>
                <c:pt idx="698">
                  <c:v>98589.050839328513</c:v>
                </c:pt>
                <c:pt idx="699">
                  <c:v>77900.782548154995</c:v>
                </c:pt>
                <c:pt idx="700">
                  <c:v>58885.913669064714</c:v>
                </c:pt>
                <c:pt idx="701">
                  <c:v>66417.512415873687</c:v>
                </c:pt>
                <c:pt idx="702">
                  <c:v>75445.429798097015</c:v>
                </c:pt>
                <c:pt idx="703">
                  <c:v>80311.080575539556</c:v>
                </c:pt>
                <c:pt idx="704">
                  <c:v>94082.618705035973</c:v>
                </c:pt>
                <c:pt idx="705">
                  <c:v>97806.655635491566</c:v>
                </c:pt>
                <c:pt idx="706">
                  <c:v>100187.60478069154</c:v>
                </c:pt>
                <c:pt idx="707">
                  <c:v>96724.841726618703</c:v>
                </c:pt>
                <c:pt idx="708">
                  <c:v>92892.669064748188</c:v>
                </c:pt>
                <c:pt idx="709">
                  <c:v>90094.582733812917</c:v>
                </c:pt>
                <c:pt idx="710">
                  <c:v>90844.841726618688</c:v>
                </c:pt>
                <c:pt idx="711">
                  <c:v>72570.812949640283</c:v>
                </c:pt>
                <c:pt idx="712">
                  <c:v>51426.381294964012</c:v>
                </c:pt>
                <c:pt idx="713">
                  <c:v>41500.532374100723</c:v>
                </c:pt>
                <c:pt idx="714">
                  <c:v>43737.913669064714</c:v>
                </c:pt>
                <c:pt idx="715">
                  <c:v>71234.115107913647</c:v>
                </c:pt>
                <c:pt idx="716">
                  <c:v>95397.258992805757</c:v>
                </c:pt>
                <c:pt idx="717">
                  <c:v>101074.30935251799</c:v>
                </c:pt>
                <c:pt idx="718">
                  <c:v>100107.70503597119</c:v>
                </c:pt>
                <c:pt idx="719">
                  <c:v>99557.369227198884</c:v>
                </c:pt>
                <c:pt idx="720">
                  <c:v>98672.958633093527</c:v>
                </c:pt>
                <c:pt idx="721">
                  <c:v>99287.035042933378</c:v>
                </c:pt>
                <c:pt idx="722">
                  <c:v>97542.629736211049</c:v>
                </c:pt>
                <c:pt idx="723">
                  <c:v>72059.194012531894</c:v>
                </c:pt>
                <c:pt idx="724">
                  <c:v>51081.801678657102</c:v>
                </c:pt>
                <c:pt idx="725">
                  <c:v>64768.561615223873</c:v>
                </c:pt>
                <c:pt idx="726">
                  <c:v>59938.988860524405</c:v>
                </c:pt>
                <c:pt idx="727">
                  <c:v>88667.339808153469</c:v>
                </c:pt>
                <c:pt idx="728">
                  <c:v>98197.666744024085</c:v>
                </c:pt>
                <c:pt idx="729">
                  <c:v>100469.86354916065</c:v>
                </c:pt>
                <c:pt idx="730">
                  <c:v>98326.248085402607</c:v>
                </c:pt>
                <c:pt idx="731">
                  <c:v>96066.498955674135</c:v>
                </c:pt>
                <c:pt idx="732">
                  <c:v>95678.300359712201</c:v>
                </c:pt>
                <c:pt idx="733">
                  <c:v>97515.468090044116</c:v>
                </c:pt>
                <c:pt idx="734">
                  <c:v>95234.882494004763</c:v>
                </c:pt>
                <c:pt idx="735">
                  <c:v>78004.049199350193</c:v>
                </c:pt>
                <c:pt idx="736">
                  <c:v>65156.658033573091</c:v>
                </c:pt>
                <c:pt idx="737">
                  <c:v>74513.968438152704</c:v>
                </c:pt>
                <c:pt idx="738">
                  <c:v>66636.447203527452</c:v>
                </c:pt>
                <c:pt idx="739">
                  <c:v>78300.255875299743</c:v>
                </c:pt>
                <c:pt idx="740">
                  <c:v>98757.624506846099</c:v>
                </c:pt>
                <c:pt idx="741">
                  <c:v>101297.27529976016</c:v>
                </c:pt>
                <c:pt idx="742">
                  <c:v>101385.60060338824</c:v>
                </c:pt>
                <c:pt idx="743">
                  <c:v>102490.77697841724</c:v>
                </c:pt>
                <c:pt idx="744">
                  <c:v>98724.474820143849</c:v>
                </c:pt>
                <c:pt idx="745">
                  <c:v>95834.280575539553</c:v>
                </c:pt>
                <c:pt idx="746">
                  <c:v>94980.129496402864</c:v>
                </c:pt>
                <c:pt idx="747">
                  <c:v>76047.949640287756</c:v>
                </c:pt>
                <c:pt idx="748">
                  <c:v>52972.978417266168</c:v>
                </c:pt>
                <c:pt idx="749">
                  <c:v>66368.964028776943</c:v>
                </c:pt>
                <c:pt idx="750">
                  <c:v>52368.913669064721</c:v>
                </c:pt>
                <c:pt idx="751">
                  <c:v>77678.043165467636</c:v>
                </c:pt>
                <c:pt idx="752">
                  <c:v>90984.086330935228</c:v>
                </c:pt>
                <c:pt idx="753">
                  <c:v>98082.388489208621</c:v>
                </c:pt>
                <c:pt idx="754">
                  <c:v>95291.805755395661</c:v>
                </c:pt>
                <c:pt idx="755">
                  <c:v>95651.676258992811</c:v>
                </c:pt>
                <c:pt idx="756">
                  <c:v>93969.611510791365</c:v>
                </c:pt>
                <c:pt idx="757">
                  <c:v>92591.719424460418</c:v>
                </c:pt>
                <c:pt idx="758">
                  <c:v>96842.129496402878</c:v>
                </c:pt>
                <c:pt idx="759">
                  <c:v>85334.381294964027</c:v>
                </c:pt>
                <c:pt idx="760">
                  <c:v>70241.323741007189</c:v>
                </c:pt>
                <c:pt idx="761">
                  <c:v>64482.892086330918</c:v>
                </c:pt>
                <c:pt idx="762">
                  <c:v>61775.302158273364</c:v>
                </c:pt>
                <c:pt idx="763">
                  <c:v>91240.064748201417</c:v>
                </c:pt>
                <c:pt idx="764">
                  <c:v>98421.913669064757</c:v>
                </c:pt>
                <c:pt idx="765">
                  <c:v>98303.568345323743</c:v>
                </c:pt>
                <c:pt idx="766">
                  <c:v>99653.61151079135</c:v>
                </c:pt>
                <c:pt idx="767">
                  <c:v>99071.503597122311</c:v>
                </c:pt>
                <c:pt idx="768">
                  <c:v>100795.87050359711</c:v>
                </c:pt>
                <c:pt idx="769">
                  <c:v>100143.61151079132</c:v>
                </c:pt>
                <c:pt idx="770">
                  <c:v>98157.374100719433</c:v>
                </c:pt>
                <c:pt idx="771">
                  <c:v>83039.690647482013</c:v>
                </c:pt>
                <c:pt idx="772">
                  <c:v>63770.654676258971</c:v>
                </c:pt>
                <c:pt idx="773">
                  <c:v>65963.064748201461</c:v>
                </c:pt>
                <c:pt idx="774">
                  <c:v>63012.892086330932</c:v>
                </c:pt>
                <c:pt idx="775">
                  <c:v>77286.597122302133</c:v>
                </c:pt>
                <c:pt idx="776">
                  <c:v>94285.568345323714</c:v>
                </c:pt>
                <c:pt idx="777">
                  <c:v>102233.74100719426</c:v>
                </c:pt>
                <c:pt idx="778">
                  <c:v>103367.43884892086</c:v>
                </c:pt>
                <c:pt idx="779">
                  <c:v>100894.94233967685</c:v>
                </c:pt>
                <c:pt idx="780">
                  <c:v>100314.24070743403</c:v>
                </c:pt>
                <c:pt idx="781">
                  <c:v>102573.83225999858</c:v>
                </c:pt>
                <c:pt idx="782">
                  <c:v>102775.43006195045</c:v>
                </c:pt>
                <c:pt idx="783">
                  <c:v>86380.90838361549</c:v>
                </c:pt>
                <c:pt idx="784">
                  <c:v>57461.35644784163</c:v>
                </c:pt>
                <c:pt idx="785">
                  <c:v>65570.67552312999</c:v>
                </c:pt>
                <c:pt idx="786">
                  <c:v>47941.537090972328</c:v>
                </c:pt>
                <c:pt idx="787">
                  <c:v>68975.395857314288</c:v>
                </c:pt>
                <c:pt idx="788">
                  <c:v>94536.134575887496</c:v>
                </c:pt>
                <c:pt idx="789">
                  <c:v>104248.96763589124</c:v>
                </c:pt>
                <c:pt idx="790">
                  <c:v>106934.5122659936</c:v>
                </c:pt>
                <c:pt idx="791">
                  <c:v>106405.86994159514</c:v>
                </c:pt>
                <c:pt idx="792">
                  <c:v>103628.35894409473</c:v>
                </c:pt>
                <c:pt idx="793">
                  <c:v>99817.102057128475</c:v>
                </c:pt>
                <c:pt idx="794">
                  <c:v>97261.102396083152</c:v>
                </c:pt>
                <c:pt idx="795">
                  <c:v>80875.879165699705</c:v>
                </c:pt>
                <c:pt idx="796">
                  <c:v>59313.978147482027</c:v>
                </c:pt>
                <c:pt idx="797">
                  <c:v>51998.03572029472</c:v>
                </c:pt>
                <c:pt idx="798">
                  <c:v>57725.977124429446</c:v>
                </c:pt>
                <c:pt idx="799">
                  <c:v>87660.71318045567</c:v>
                </c:pt>
                <c:pt idx="800">
                  <c:v>97984.069496983051</c:v>
                </c:pt>
                <c:pt idx="801">
                  <c:v>97576.969100719376</c:v>
                </c:pt>
                <c:pt idx="802">
                  <c:v>97282.872255743758</c:v>
                </c:pt>
                <c:pt idx="803">
                  <c:v>95394.453279956782</c:v>
                </c:pt>
                <c:pt idx="804">
                  <c:v>94560.476019701615</c:v>
                </c:pt>
                <c:pt idx="805">
                  <c:v>96394.349278641734</c:v>
                </c:pt>
                <c:pt idx="806">
                  <c:v>95927.54678357314</c:v>
                </c:pt>
                <c:pt idx="807">
                  <c:v>86809.008431964161</c:v>
                </c:pt>
                <c:pt idx="808">
                  <c:v>59843.561147082219</c:v>
                </c:pt>
                <c:pt idx="809">
                  <c:v>57459.644865398128</c:v>
                </c:pt>
                <c:pt idx="810">
                  <c:v>33535.288893401506</c:v>
                </c:pt>
                <c:pt idx="811">
                  <c:v>61301.699322541943</c:v>
                </c:pt>
                <c:pt idx="812">
                  <c:v>89513.822507638979</c:v>
                </c:pt>
                <c:pt idx="813">
                  <c:v>96154.079149680052</c:v>
                </c:pt>
                <c:pt idx="814">
                  <c:v>95478.501056836074</c:v>
                </c:pt>
                <c:pt idx="815">
                  <c:v>96472.993549976789</c:v>
                </c:pt>
                <c:pt idx="816">
                  <c:v>96266.495812428853</c:v>
                </c:pt>
                <c:pt idx="817">
                  <c:v>93655.111973823281</c:v>
                </c:pt>
                <c:pt idx="818">
                  <c:v>95467.744089728192</c:v>
                </c:pt>
                <c:pt idx="819">
                  <c:v>78654.774773439276</c:v>
                </c:pt>
                <c:pt idx="820">
                  <c:v>47250.510871302795</c:v>
                </c:pt>
                <c:pt idx="821">
                  <c:v>53603.097520693016</c:v>
                </c:pt>
                <c:pt idx="822">
                  <c:v>43576.401074881716</c:v>
                </c:pt>
                <c:pt idx="823">
                  <c:v>73645.563587130266</c:v>
                </c:pt>
                <c:pt idx="824">
                  <c:v>93518.342068925558</c:v>
                </c:pt>
                <c:pt idx="825">
                  <c:v>99687.382649880092</c:v>
                </c:pt>
                <c:pt idx="826">
                  <c:v>97439.004285603834</c:v>
                </c:pt>
                <c:pt idx="827">
                  <c:v>95963.106976483323</c:v>
                </c:pt>
                <c:pt idx="828">
                  <c:v>94317.948223920685</c:v>
                </c:pt>
                <c:pt idx="829">
                  <c:v>96563.206090933672</c:v>
                </c:pt>
                <c:pt idx="830">
                  <c:v>94922.409005795242</c:v>
                </c:pt>
                <c:pt idx="831">
                  <c:v>77686.103855174355</c:v>
                </c:pt>
                <c:pt idx="832">
                  <c:v>65260.850684566576</c:v>
                </c:pt>
                <c:pt idx="833">
                  <c:v>76099.193368697728</c:v>
                </c:pt>
                <c:pt idx="834">
                  <c:v>58948.059530440005</c:v>
                </c:pt>
                <c:pt idx="835">
                  <c:v>82231.624937050234</c:v>
                </c:pt>
                <c:pt idx="836">
                  <c:v>95313.109294499824</c:v>
                </c:pt>
                <c:pt idx="837">
                  <c:v>98303.691439848117</c:v>
                </c:pt>
                <c:pt idx="838">
                  <c:v>97305.15349752453</c:v>
                </c:pt>
                <c:pt idx="839">
                  <c:v>96240.845355650788</c:v>
                </c:pt>
                <c:pt idx="840">
                  <c:v>95277.156294964021</c:v>
                </c:pt>
                <c:pt idx="841">
                  <c:v>96684.413501295625</c:v>
                </c:pt>
                <c:pt idx="842">
                  <c:v>96465.596411870487</c:v>
                </c:pt>
                <c:pt idx="843">
                  <c:v>79070.351443702821</c:v>
                </c:pt>
                <c:pt idx="844">
                  <c:v>64970.289020147429</c:v>
                </c:pt>
                <c:pt idx="845">
                  <c:v>73551.821551790912</c:v>
                </c:pt>
                <c:pt idx="846">
                  <c:v>57113.046393208053</c:v>
                </c:pt>
                <c:pt idx="847">
                  <c:v>87731.67840127903</c:v>
                </c:pt>
                <c:pt idx="848">
                  <c:v>95944.447278951004</c:v>
                </c:pt>
                <c:pt idx="849">
                  <c:v>97811.677659872163</c:v>
                </c:pt>
                <c:pt idx="850">
                  <c:v>98660.285112555226</c:v>
                </c:pt>
                <c:pt idx="851">
                  <c:v>97046.651036590192</c:v>
                </c:pt>
                <c:pt idx="852">
                  <c:v>96814.536592450226</c:v>
                </c:pt>
                <c:pt idx="853">
                  <c:v>97171.431857739706</c:v>
                </c:pt>
                <c:pt idx="854">
                  <c:v>96522.130840327649</c:v>
                </c:pt>
                <c:pt idx="855">
                  <c:v>80090.836848263221</c:v>
                </c:pt>
                <c:pt idx="856">
                  <c:v>54927.921148081419</c:v>
                </c:pt>
                <c:pt idx="857">
                  <c:v>62576.122911348415</c:v>
                </c:pt>
                <c:pt idx="858">
                  <c:v>53442.745556780377</c:v>
                </c:pt>
                <c:pt idx="859">
                  <c:v>89708.208088529034</c:v>
                </c:pt>
                <c:pt idx="860">
                  <c:v>97153.237110311718</c:v>
                </c:pt>
                <c:pt idx="861">
                  <c:v>96617.052358113608</c:v>
                </c:pt>
                <c:pt idx="862">
                  <c:v>95671.421022859111</c:v>
                </c:pt>
                <c:pt idx="863">
                  <c:v>95538.215888257153</c:v>
                </c:pt>
                <c:pt idx="864">
                  <c:v>92501.727742805815</c:v>
                </c:pt>
                <c:pt idx="865">
                  <c:v>91148.108725922197</c:v>
                </c:pt>
                <c:pt idx="866">
                  <c:v>91930.903119686656</c:v>
                </c:pt>
                <c:pt idx="867">
                  <c:v>76699.678955867726</c:v>
                </c:pt>
                <c:pt idx="868">
                  <c:v>46862.282848721588</c:v>
                </c:pt>
                <c:pt idx="869">
                  <c:v>50996.308269513327</c:v>
                </c:pt>
                <c:pt idx="870">
                  <c:v>56461.890481163558</c:v>
                </c:pt>
                <c:pt idx="871">
                  <c:v>79114.527727817564</c:v>
                </c:pt>
                <c:pt idx="872">
                  <c:v>94948.996838013176</c:v>
                </c:pt>
                <c:pt idx="873">
                  <c:v>100721.79717226206</c:v>
                </c:pt>
                <c:pt idx="874">
                  <c:v>96758.737535777705</c:v>
                </c:pt>
                <c:pt idx="875">
                  <c:v>94836.420747273092</c:v>
                </c:pt>
                <c:pt idx="876">
                  <c:v>89978.330710431837</c:v>
                </c:pt>
                <c:pt idx="877">
                  <c:v>95136.876232884577</c:v>
                </c:pt>
                <c:pt idx="878">
                  <c:v>95577.60677458017</c:v>
                </c:pt>
                <c:pt idx="879">
                  <c:v>82860.436605554263</c:v>
                </c:pt>
                <c:pt idx="880">
                  <c:v>58963.470633492958</c:v>
                </c:pt>
                <c:pt idx="881">
                  <c:v>53290.030846290741</c:v>
                </c:pt>
                <c:pt idx="882">
                  <c:v>48590.293349191801</c:v>
                </c:pt>
                <c:pt idx="883">
                  <c:v>78397.532094324401</c:v>
                </c:pt>
                <c:pt idx="884">
                  <c:v>95013.896834145606</c:v>
                </c:pt>
                <c:pt idx="885">
                  <c:v>95732.843315347316</c:v>
                </c:pt>
                <c:pt idx="886">
                  <c:v>93964.439960934556</c:v>
                </c:pt>
                <c:pt idx="887">
                  <c:v>92585.272027539046</c:v>
                </c:pt>
                <c:pt idx="888">
                  <c:v>91270.327038370087</c:v>
                </c:pt>
                <c:pt idx="889">
                  <c:v>93644.050253345878</c:v>
                </c:pt>
                <c:pt idx="890">
                  <c:v>93740.575440178334</c:v>
                </c:pt>
              </c:numCache>
            </c:numRef>
          </c:yVal>
          <c:smooth val="0"/>
          <c:extLst>
            <c:ext xmlns:c16="http://schemas.microsoft.com/office/drawing/2014/chart" uri="{C3380CC4-5D6E-409C-BE32-E72D297353CC}">
              <c16:uniqueId val="{00000006-146E-4697-AA7D-2187E67C0B22}"/>
            </c:ext>
          </c:extLst>
        </c:ser>
        <c:ser>
          <c:idx val="8"/>
          <c:order val="8"/>
          <c:tx>
            <c:v>obs2</c:v>
          </c:tx>
          <c:spPr>
            <a:ln w="9525" cap="rnd">
              <a:solidFill>
                <a:srgbClr val="FF0000"/>
              </a:solidFill>
              <a:round/>
            </a:ln>
            <a:effectLst/>
          </c:spPr>
          <c:marker>
            <c:symbol val="none"/>
          </c:marker>
          <c:xVal>
            <c:numRef>
              <c:f>step!$AY$509:$AY$893</c:f>
              <c:numCache>
                <c:formatCode>mmm\-yy</c:formatCode>
                <c:ptCount val="385"/>
                <c:pt idx="0">
                  <c:v>31868</c:v>
                </c:pt>
                <c:pt idx="1">
                  <c:v>31898</c:v>
                </c:pt>
                <c:pt idx="2">
                  <c:v>31929</c:v>
                </c:pt>
                <c:pt idx="3">
                  <c:v>31959</c:v>
                </c:pt>
                <c:pt idx="4">
                  <c:v>31990</c:v>
                </c:pt>
                <c:pt idx="5">
                  <c:v>32021</c:v>
                </c:pt>
                <c:pt idx="6">
                  <c:v>32051</c:v>
                </c:pt>
                <c:pt idx="7">
                  <c:v>32082</c:v>
                </c:pt>
                <c:pt idx="8">
                  <c:v>32112</c:v>
                </c:pt>
                <c:pt idx="9">
                  <c:v>32143</c:v>
                </c:pt>
                <c:pt idx="10">
                  <c:v>32174</c:v>
                </c:pt>
                <c:pt idx="11">
                  <c:v>32203</c:v>
                </c:pt>
                <c:pt idx="12">
                  <c:v>32234</c:v>
                </c:pt>
                <c:pt idx="13">
                  <c:v>32264</c:v>
                </c:pt>
                <c:pt idx="14">
                  <c:v>32295</c:v>
                </c:pt>
                <c:pt idx="15">
                  <c:v>32325</c:v>
                </c:pt>
                <c:pt idx="16">
                  <c:v>32356</c:v>
                </c:pt>
                <c:pt idx="17">
                  <c:v>32387</c:v>
                </c:pt>
                <c:pt idx="18">
                  <c:v>32417</c:v>
                </c:pt>
                <c:pt idx="19">
                  <c:v>32448</c:v>
                </c:pt>
                <c:pt idx="20">
                  <c:v>32478</c:v>
                </c:pt>
                <c:pt idx="21">
                  <c:v>32509</c:v>
                </c:pt>
                <c:pt idx="22">
                  <c:v>32540</c:v>
                </c:pt>
                <c:pt idx="23">
                  <c:v>32568</c:v>
                </c:pt>
                <c:pt idx="24">
                  <c:v>32599</c:v>
                </c:pt>
                <c:pt idx="25">
                  <c:v>32629</c:v>
                </c:pt>
                <c:pt idx="26">
                  <c:v>32660</c:v>
                </c:pt>
                <c:pt idx="27">
                  <c:v>32690</c:v>
                </c:pt>
                <c:pt idx="28">
                  <c:v>32721</c:v>
                </c:pt>
                <c:pt idx="29">
                  <c:v>32752</c:v>
                </c:pt>
                <c:pt idx="30">
                  <c:v>32782</c:v>
                </c:pt>
                <c:pt idx="31">
                  <c:v>32813</c:v>
                </c:pt>
                <c:pt idx="32">
                  <c:v>32843</c:v>
                </c:pt>
                <c:pt idx="33">
                  <c:v>32874</c:v>
                </c:pt>
                <c:pt idx="34">
                  <c:v>32905</c:v>
                </c:pt>
                <c:pt idx="35">
                  <c:v>32933</c:v>
                </c:pt>
                <c:pt idx="36">
                  <c:v>32964</c:v>
                </c:pt>
                <c:pt idx="37">
                  <c:v>32994</c:v>
                </c:pt>
                <c:pt idx="38">
                  <c:v>33025</c:v>
                </c:pt>
                <c:pt idx="39">
                  <c:v>33055</c:v>
                </c:pt>
                <c:pt idx="40">
                  <c:v>33086</c:v>
                </c:pt>
                <c:pt idx="41">
                  <c:v>33117</c:v>
                </c:pt>
                <c:pt idx="42">
                  <c:v>33147</c:v>
                </c:pt>
                <c:pt idx="43">
                  <c:v>33178</c:v>
                </c:pt>
                <c:pt idx="44">
                  <c:v>33208</c:v>
                </c:pt>
                <c:pt idx="45">
                  <c:v>33239</c:v>
                </c:pt>
                <c:pt idx="46">
                  <c:v>33270</c:v>
                </c:pt>
                <c:pt idx="47">
                  <c:v>33298</c:v>
                </c:pt>
                <c:pt idx="48">
                  <c:v>33329</c:v>
                </c:pt>
                <c:pt idx="49">
                  <c:v>33359</c:v>
                </c:pt>
                <c:pt idx="50">
                  <c:v>33390</c:v>
                </c:pt>
                <c:pt idx="51">
                  <c:v>33420</c:v>
                </c:pt>
                <c:pt idx="52">
                  <c:v>33451</c:v>
                </c:pt>
                <c:pt idx="53">
                  <c:v>33482</c:v>
                </c:pt>
                <c:pt idx="54">
                  <c:v>33512</c:v>
                </c:pt>
                <c:pt idx="55">
                  <c:v>33543</c:v>
                </c:pt>
                <c:pt idx="56">
                  <c:v>33573</c:v>
                </c:pt>
                <c:pt idx="57">
                  <c:v>33604</c:v>
                </c:pt>
                <c:pt idx="58">
                  <c:v>33635</c:v>
                </c:pt>
                <c:pt idx="59">
                  <c:v>33664</c:v>
                </c:pt>
                <c:pt idx="60">
                  <c:v>33695</c:v>
                </c:pt>
                <c:pt idx="61">
                  <c:v>33725</c:v>
                </c:pt>
                <c:pt idx="62">
                  <c:v>33756</c:v>
                </c:pt>
                <c:pt idx="63">
                  <c:v>33786</c:v>
                </c:pt>
                <c:pt idx="64">
                  <c:v>33817</c:v>
                </c:pt>
                <c:pt idx="65">
                  <c:v>33848</c:v>
                </c:pt>
                <c:pt idx="66">
                  <c:v>33878</c:v>
                </c:pt>
                <c:pt idx="67">
                  <c:v>33909</c:v>
                </c:pt>
                <c:pt idx="68">
                  <c:v>33939</c:v>
                </c:pt>
                <c:pt idx="69">
                  <c:v>33970</c:v>
                </c:pt>
                <c:pt idx="70">
                  <c:v>34001</c:v>
                </c:pt>
                <c:pt idx="71">
                  <c:v>34029</c:v>
                </c:pt>
                <c:pt idx="72">
                  <c:v>34060</c:v>
                </c:pt>
                <c:pt idx="73">
                  <c:v>34090</c:v>
                </c:pt>
                <c:pt idx="74">
                  <c:v>34121</c:v>
                </c:pt>
                <c:pt idx="75">
                  <c:v>34151</c:v>
                </c:pt>
                <c:pt idx="76">
                  <c:v>34182</c:v>
                </c:pt>
                <c:pt idx="77">
                  <c:v>34213</c:v>
                </c:pt>
                <c:pt idx="78">
                  <c:v>34243</c:v>
                </c:pt>
                <c:pt idx="79">
                  <c:v>34274</c:v>
                </c:pt>
                <c:pt idx="80">
                  <c:v>34304</c:v>
                </c:pt>
                <c:pt idx="81">
                  <c:v>34335</c:v>
                </c:pt>
                <c:pt idx="82">
                  <c:v>34366</c:v>
                </c:pt>
                <c:pt idx="83">
                  <c:v>34394</c:v>
                </c:pt>
                <c:pt idx="84">
                  <c:v>34425</c:v>
                </c:pt>
                <c:pt idx="85">
                  <c:v>34455</c:v>
                </c:pt>
                <c:pt idx="86">
                  <c:v>34486</c:v>
                </c:pt>
                <c:pt idx="87">
                  <c:v>34516</c:v>
                </c:pt>
                <c:pt idx="88">
                  <c:v>34547</c:v>
                </c:pt>
                <c:pt idx="89">
                  <c:v>34578</c:v>
                </c:pt>
                <c:pt idx="90">
                  <c:v>34608</c:v>
                </c:pt>
                <c:pt idx="91">
                  <c:v>34639</c:v>
                </c:pt>
                <c:pt idx="92">
                  <c:v>34669</c:v>
                </c:pt>
                <c:pt idx="93">
                  <c:v>34700</c:v>
                </c:pt>
                <c:pt idx="94">
                  <c:v>34731</c:v>
                </c:pt>
                <c:pt idx="95">
                  <c:v>34759</c:v>
                </c:pt>
                <c:pt idx="96">
                  <c:v>34790</c:v>
                </c:pt>
                <c:pt idx="97">
                  <c:v>34820</c:v>
                </c:pt>
                <c:pt idx="98">
                  <c:v>34851</c:v>
                </c:pt>
                <c:pt idx="99">
                  <c:v>34881</c:v>
                </c:pt>
                <c:pt idx="100">
                  <c:v>34912</c:v>
                </c:pt>
                <c:pt idx="101">
                  <c:v>34943</c:v>
                </c:pt>
                <c:pt idx="102">
                  <c:v>34973</c:v>
                </c:pt>
                <c:pt idx="103">
                  <c:v>35004</c:v>
                </c:pt>
                <c:pt idx="104">
                  <c:v>35034</c:v>
                </c:pt>
                <c:pt idx="105">
                  <c:v>35065</c:v>
                </c:pt>
                <c:pt idx="106">
                  <c:v>35096</c:v>
                </c:pt>
                <c:pt idx="107">
                  <c:v>35125</c:v>
                </c:pt>
                <c:pt idx="108">
                  <c:v>35156</c:v>
                </c:pt>
                <c:pt idx="109">
                  <c:v>35186</c:v>
                </c:pt>
                <c:pt idx="110">
                  <c:v>35217</c:v>
                </c:pt>
                <c:pt idx="111">
                  <c:v>35247</c:v>
                </c:pt>
                <c:pt idx="112">
                  <c:v>35278</c:v>
                </c:pt>
                <c:pt idx="113">
                  <c:v>35309</c:v>
                </c:pt>
                <c:pt idx="114">
                  <c:v>35339</c:v>
                </c:pt>
                <c:pt idx="115">
                  <c:v>35370</c:v>
                </c:pt>
                <c:pt idx="116">
                  <c:v>35400</c:v>
                </c:pt>
                <c:pt idx="117">
                  <c:v>35431</c:v>
                </c:pt>
                <c:pt idx="118">
                  <c:v>35462</c:v>
                </c:pt>
                <c:pt idx="119">
                  <c:v>35490</c:v>
                </c:pt>
                <c:pt idx="120">
                  <c:v>35521</c:v>
                </c:pt>
                <c:pt idx="121">
                  <c:v>35551</c:v>
                </c:pt>
                <c:pt idx="122">
                  <c:v>35582</c:v>
                </c:pt>
                <c:pt idx="123">
                  <c:v>35612</c:v>
                </c:pt>
                <c:pt idx="124">
                  <c:v>35643</c:v>
                </c:pt>
                <c:pt idx="125">
                  <c:v>35674</c:v>
                </c:pt>
                <c:pt idx="126">
                  <c:v>35704</c:v>
                </c:pt>
                <c:pt idx="127">
                  <c:v>35735</c:v>
                </c:pt>
                <c:pt idx="128">
                  <c:v>35765</c:v>
                </c:pt>
                <c:pt idx="129">
                  <c:v>35796</c:v>
                </c:pt>
                <c:pt idx="130">
                  <c:v>35827</c:v>
                </c:pt>
                <c:pt idx="131">
                  <c:v>35855</c:v>
                </c:pt>
                <c:pt idx="132">
                  <c:v>35886</c:v>
                </c:pt>
                <c:pt idx="133">
                  <c:v>35916</c:v>
                </c:pt>
                <c:pt idx="134">
                  <c:v>35947</c:v>
                </c:pt>
                <c:pt idx="135">
                  <c:v>35977</c:v>
                </c:pt>
                <c:pt idx="136">
                  <c:v>36008</c:v>
                </c:pt>
                <c:pt idx="137">
                  <c:v>36039</c:v>
                </c:pt>
                <c:pt idx="138">
                  <c:v>36069</c:v>
                </c:pt>
                <c:pt idx="139">
                  <c:v>36100</c:v>
                </c:pt>
                <c:pt idx="140">
                  <c:v>36130</c:v>
                </c:pt>
                <c:pt idx="141">
                  <c:v>36161</c:v>
                </c:pt>
                <c:pt idx="142">
                  <c:v>36192</c:v>
                </c:pt>
                <c:pt idx="143">
                  <c:v>36220</c:v>
                </c:pt>
                <c:pt idx="144">
                  <c:v>36251</c:v>
                </c:pt>
                <c:pt idx="145">
                  <c:v>36281</c:v>
                </c:pt>
                <c:pt idx="146">
                  <c:v>36312</c:v>
                </c:pt>
                <c:pt idx="147">
                  <c:v>36342</c:v>
                </c:pt>
                <c:pt idx="148">
                  <c:v>36373</c:v>
                </c:pt>
                <c:pt idx="149">
                  <c:v>36404</c:v>
                </c:pt>
                <c:pt idx="150">
                  <c:v>36434</c:v>
                </c:pt>
                <c:pt idx="151">
                  <c:v>36465</c:v>
                </c:pt>
                <c:pt idx="152">
                  <c:v>36495</c:v>
                </c:pt>
                <c:pt idx="153">
                  <c:v>36526</c:v>
                </c:pt>
                <c:pt idx="154">
                  <c:v>36557</c:v>
                </c:pt>
                <c:pt idx="155">
                  <c:v>36586</c:v>
                </c:pt>
                <c:pt idx="156">
                  <c:v>36617</c:v>
                </c:pt>
                <c:pt idx="157">
                  <c:v>36647</c:v>
                </c:pt>
                <c:pt idx="158">
                  <c:v>36678</c:v>
                </c:pt>
                <c:pt idx="159">
                  <c:v>36708</c:v>
                </c:pt>
                <c:pt idx="160">
                  <c:v>36739</c:v>
                </c:pt>
                <c:pt idx="161">
                  <c:v>36770</c:v>
                </c:pt>
                <c:pt idx="162">
                  <c:v>36800</c:v>
                </c:pt>
                <c:pt idx="163">
                  <c:v>36831</c:v>
                </c:pt>
                <c:pt idx="164">
                  <c:v>36861</c:v>
                </c:pt>
                <c:pt idx="165">
                  <c:v>36892</c:v>
                </c:pt>
                <c:pt idx="166">
                  <c:v>36923</c:v>
                </c:pt>
                <c:pt idx="167">
                  <c:v>36951</c:v>
                </c:pt>
                <c:pt idx="168">
                  <c:v>36982</c:v>
                </c:pt>
                <c:pt idx="169">
                  <c:v>37012</c:v>
                </c:pt>
                <c:pt idx="170">
                  <c:v>37043</c:v>
                </c:pt>
                <c:pt idx="171">
                  <c:v>37073</c:v>
                </c:pt>
                <c:pt idx="172">
                  <c:v>37104</c:v>
                </c:pt>
                <c:pt idx="173">
                  <c:v>37135</c:v>
                </c:pt>
                <c:pt idx="174">
                  <c:v>37165</c:v>
                </c:pt>
                <c:pt idx="175">
                  <c:v>37196</c:v>
                </c:pt>
                <c:pt idx="176">
                  <c:v>37226</c:v>
                </c:pt>
                <c:pt idx="177">
                  <c:v>37257</c:v>
                </c:pt>
                <c:pt idx="178">
                  <c:v>37288</c:v>
                </c:pt>
                <c:pt idx="179">
                  <c:v>37316</c:v>
                </c:pt>
                <c:pt idx="180">
                  <c:v>37347</c:v>
                </c:pt>
                <c:pt idx="181">
                  <c:v>37377</c:v>
                </c:pt>
                <c:pt idx="182">
                  <c:v>37408</c:v>
                </c:pt>
                <c:pt idx="183">
                  <c:v>37438</c:v>
                </c:pt>
                <c:pt idx="184">
                  <c:v>37469</c:v>
                </c:pt>
                <c:pt idx="185">
                  <c:v>37500</c:v>
                </c:pt>
                <c:pt idx="186">
                  <c:v>37530</c:v>
                </c:pt>
                <c:pt idx="187">
                  <c:v>37561</c:v>
                </c:pt>
                <c:pt idx="188">
                  <c:v>37591</c:v>
                </c:pt>
                <c:pt idx="189">
                  <c:v>37622</c:v>
                </c:pt>
                <c:pt idx="190">
                  <c:v>37653</c:v>
                </c:pt>
                <c:pt idx="191">
                  <c:v>37681</c:v>
                </c:pt>
                <c:pt idx="192">
                  <c:v>37712</c:v>
                </c:pt>
                <c:pt idx="193">
                  <c:v>37742</c:v>
                </c:pt>
                <c:pt idx="194">
                  <c:v>37773</c:v>
                </c:pt>
                <c:pt idx="195">
                  <c:v>37803</c:v>
                </c:pt>
                <c:pt idx="196">
                  <c:v>37834</c:v>
                </c:pt>
                <c:pt idx="197">
                  <c:v>37865</c:v>
                </c:pt>
                <c:pt idx="198">
                  <c:v>37895</c:v>
                </c:pt>
                <c:pt idx="199">
                  <c:v>37926</c:v>
                </c:pt>
                <c:pt idx="200">
                  <c:v>37956</c:v>
                </c:pt>
                <c:pt idx="201">
                  <c:v>37987</c:v>
                </c:pt>
                <c:pt idx="202">
                  <c:v>38018</c:v>
                </c:pt>
                <c:pt idx="203">
                  <c:v>38047</c:v>
                </c:pt>
                <c:pt idx="204">
                  <c:v>38078</c:v>
                </c:pt>
                <c:pt idx="205">
                  <c:v>38108</c:v>
                </c:pt>
                <c:pt idx="206">
                  <c:v>38139</c:v>
                </c:pt>
                <c:pt idx="207">
                  <c:v>38169</c:v>
                </c:pt>
                <c:pt idx="208">
                  <c:v>38200</c:v>
                </c:pt>
                <c:pt idx="209">
                  <c:v>38231</c:v>
                </c:pt>
                <c:pt idx="210">
                  <c:v>38261</c:v>
                </c:pt>
                <c:pt idx="211">
                  <c:v>38292</c:v>
                </c:pt>
                <c:pt idx="212">
                  <c:v>38322</c:v>
                </c:pt>
                <c:pt idx="213">
                  <c:v>38353</c:v>
                </c:pt>
                <c:pt idx="214">
                  <c:v>38384</c:v>
                </c:pt>
                <c:pt idx="215">
                  <c:v>38412</c:v>
                </c:pt>
                <c:pt idx="216">
                  <c:v>38443</c:v>
                </c:pt>
                <c:pt idx="217">
                  <c:v>38473</c:v>
                </c:pt>
                <c:pt idx="218">
                  <c:v>38504</c:v>
                </c:pt>
                <c:pt idx="219">
                  <c:v>38534</c:v>
                </c:pt>
                <c:pt idx="220">
                  <c:v>38565</c:v>
                </c:pt>
                <c:pt idx="221">
                  <c:v>38596</c:v>
                </c:pt>
                <c:pt idx="222">
                  <c:v>38626</c:v>
                </c:pt>
                <c:pt idx="223">
                  <c:v>38657</c:v>
                </c:pt>
                <c:pt idx="224">
                  <c:v>38687</c:v>
                </c:pt>
                <c:pt idx="225">
                  <c:v>38718</c:v>
                </c:pt>
                <c:pt idx="226">
                  <c:v>38749</c:v>
                </c:pt>
                <c:pt idx="227">
                  <c:v>38777</c:v>
                </c:pt>
                <c:pt idx="228">
                  <c:v>38808</c:v>
                </c:pt>
                <c:pt idx="229">
                  <c:v>38838</c:v>
                </c:pt>
                <c:pt idx="230">
                  <c:v>38869</c:v>
                </c:pt>
                <c:pt idx="231">
                  <c:v>38899</c:v>
                </c:pt>
                <c:pt idx="232">
                  <c:v>38930</c:v>
                </c:pt>
                <c:pt idx="233">
                  <c:v>38961</c:v>
                </c:pt>
                <c:pt idx="234">
                  <c:v>38991</c:v>
                </c:pt>
                <c:pt idx="235">
                  <c:v>39022</c:v>
                </c:pt>
                <c:pt idx="236">
                  <c:v>39052</c:v>
                </c:pt>
                <c:pt idx="237">
                  <c:v>39083</c:v>
                </c:pt>
                <c:pt idx="238">
                  <c:v>39114</c:v>
                </c:pt>
                <c:pt idx="239">
                  <c:v>39142</c:v>
                </c:pt>
                <c:pt idx="240">
                  <c:v>39173</c:v>
                </c:pt>
                <c:pt idx="241">
                  <c:v>39203</c:v>
                </c:pt>
                <c:pt idx="242">
                  <c:v>39234</c:v>
                </c:pt>
                <c:pt idx="243">
                  <c:v>39264</c:v>
                </c:pt>
                <c:pt idx="244">
                  <c:v>39295</c:v>
                </c:pt>
                <c:pt idx="245">
                  <c:v>39326</c:v>
                </c:pt>
                <c:pt idx="246">
                  <c:v>39356</c:v>
                </c:pt>
                <c:pt idx="247">
                  <c:v>39387</c:v>
                </c:pt>
                <c:pt idx="248">
                  <c:v>39417</c:v>
                </c:pt>
                <c:pt idx="249">
                  <c:v>39448</c:v>
                </c:pt>
                <c:pt idx="250">
                  <c:v>39479</c:v>
                </c:pt>
                <c:pt idx="251">
                  <c:v>39508</c:v>
                </c:pt>
                <c:pt idx="252">
                  <c:v>39539</c:v>
                </c:pt>
                <c:pt idx="253">
                  <c:v>39569</c:v>
                </c:pt>
                <c:pt idx="254">
                  <c:v>39600</c:v>
                </c:pt>
                <c:pt idx="255">
                  <c:v>39630</c:v>
                </c:pt>
                <c:pt idx="256">
                  <c:v>39661</c:v>
                </c:pt>
                <c:pt idx="257">
                  <c:v>39692</c:v>
                </c:pt>
                <c:pt idx="258">
                  <c:v>39722</c:v>
                </c:pt>
                <c:pt idx="259">
                  <c:v>39753</c:v>
                </c:pt>
                <c:pt idx="260">
                  <c:v>39783</c:v>
                </c:pt>
                <c:pt idx="261">
                  <c:v>39814</c:v>
                </c:pt>
                <c:pt idx="262">
                  <c:v>39845</c:v>
                </c:pt>
                <c:pt idx="263">
                  <c:v>39873</c:v>
                </c:pt>
                <c:pt idx="264">
                  <c:v>39904</c:v>
                </c:pt>
                <c:pt idx="265">
                  <c:v>39934</c:v>
                </c:pt>
                <c:pt idx="266">
                  <c:v>39965</c:v>
                </c:pt>
                <c:pt idx="267">
                  <c:v>39995</c:v>
                </c:pt>
                <c:pt idx="268">
                  <c:v>40026</c:v>
                </c:pt>
                <c:pt idx="269">
                  <c:v>40057</c:v>
                </c:pt>
                <c:pt idx="270">
                  <c:v>40087</c:v>
                </c:pt>
                <c:pt idx="271">
                  <c:v>40118</c:v>
                </c:pt>
                <c:pt idx="272">
                  <c:v>40148</c:v>
                </c:pt>
                <c:pt idx="273">
                  <c:v>40179</c:v>
                </c:pt>
                <c:pt idx="274">
                  <c:v>40210</c:v>
                </c:pt>
                <c:pt idx="275">
                  <c:v>40238</c:v>
                </c:pt>
                <c:pt idx="276">
                  <c:v>40269</c:v>
                </c:pt>
                <c:pt idx="277">
                  <c:v>40299</c:v>
                </c:pt>
                <c:pt idx="278">
                  <c:v>40330</c:v>
                </c:pt>
                <c:pt idx="279">
                  <c:v>40360</c:v>
                </c:pt>
                <c:pt idx="280">
                  <c:v>40391</c:v>
                </c:pt>
                <c:pt idx="281">
                  <c:v>40422</c:v>
                </c:pt>
                <c:pt idx="282">
                  <c:v>40452</c:v>
                </c:pt>
                <c:pt idx="283">
                  <c:v>40483</c:v>
                </c:pt>
                <c:pt idx="284">
                  <c:v>40513</c:v>
                </c:pt>
                <c:pt idx="285">
                  <c:v>40544</c:v>
                </c:pt>
                <c:pt idx="286">
                  <c:v>40575</c:v>
                </c:pt>
                <c:pt idx="287">
                  <c:v>40603</c:v>
                </c:pt>
                <c:pt idx="288">
                  <c:v>40634</c:v>
                </c:pt>
                <c:pt idx="289">
                  <c:v>40664</c:v>
                </c:pt>
                <c:pt idx="290">
                  <c:v>40695</c:v>
                </c:pt>
                <c:pt idx="291">
                  <c:v>40725</c:v>
                </c:pt>
                <c:pt idx="292">
                  <c:v>40756</c:v>
                </c:pt>
                <c:pt idx="293">
                  <c:v>40787</c:v>
                </c:pt>
                <c:pt idx="294">
                  <c:v>40817</c:v>
                </c:pt>
                <c:pt idx="295">
                  <c:v>40848</c:v>
                </c:pt>
                <c:pt idx="296">
                  <c:v>40878</c:v>
                </c:pt>
                <c:pt idx="297">
                  <c:v>40909</c:v>
                </c:pt>
                <c:pt idx="298">
                  <c:v>40940</c:v>
                </c:pt>
                <c:pt idx="299">
                  <c:v>40969</c:v>
                </c:pt>
                <c:pt idx="300">
                  <c:v>41000</c:v>
                </c:pt>
                <c:pt idx="301">
                  <c:v>41030</c:v>
                </c:pt>
                <c:pt idx="302">
                  <c:v>41061</c:v>
                </c:pt>
                <c:pt idx="303">
                  <c:v>41091</c:v>
                </c:pt>
                <c:pt idx="304">
                  <c:v>41122</c:v>
                </c:pt>
                <c:pt idx="305">
                  <c:v>41153</c:v>
                </c:pt>
                <c:pt idx="306">
                  <c:v>41183</c:v>
                </c:pt>
                <c:pt idx="307">
                  <c:v>41214</c:v>
                </c:pt>
                <c:pt idx="308">
                  <c:v>41244</c:v>
                </c:pt>
                <c:pt idx="309">
                  <c:v>41275</c:v>
                </c:pt>
                <c:pt idx="310">
                  <c:v>41306</c:v>
                </c:pt>
                <c:pt idx="311">
                  <c:v>41334</c:v>
                </c:pt>
                <c:pt idx="312">
                  <c:v>41365</c:v>
                </c:pt>
                <c:pt idx="313">
                  <c:v>41395</c:v>
                </c:pt>
                <c:pt idx="314">
                  <c:v>41426</c:v>
                </c:pt>
                <c:pt idx="315">
                  <c:v>41456</c:v>
                </c:pt>
                <c:pt idx="316">
                  <c:v>41487</c:v>
                </c:pt>
                <c:pt idx="317">
                  <c:v>41518</c:v>
                </c:pt>
                <c:pt idx="318">
                  <c:v>41548</c:v>
                </c:pt>
                <c:pt idx="319">
                  <c:v>41579</c:v>
                </c:pt>
                <c:pt idx="320">
                  <c:v>41609</c:v>
                </c:pt>
                <c:pt idx="321">
                  <c:v>41640</c:v>
                </c:pt>
                <c:pt idx="322">
                  <c:v>41671</c:v>
                </c:pt>
                <c:pt idx="323">
                  <c:v>41699</c:v>
                </c:pt>
                <c:pt idx="324">
                  <c:v>41730</c:v>
                </c:pt>
                <c:pt idx="325">
                  <c:v>41760</c:v>
                </c:pt>
                <c:pt idx="326">
                  <c:v>41791</c:v>
                </c:pt>
                <c:pt idx="327">
                  <c:v>41821</c:v>
                </c:pt>
                <c:pt idx="328">
                  <c:v>41852</c:v>
                </c:pt>
                <c:pt idx="329">
                  <c:v>41883</c:v>
                </c:pt>
                <c:pt idx="330">
                  <c:v>41913</c:v>
                </c:pt>
                <c:pt idx="331">
                  <c:v>41944</c:v>
                </c:pt>
                <c:pt idx="332">
                  <c:v>41974</c:v>
                </c:pt>
                <c:pt idx="333">
                  <c:v>42005</c:v>
                </c:pt>
                <c:pt idx="334">
                  <c:v>42036</c:v>
                </c:pt>
                <c:pt idx="335">
                  <c:v>42064</c:v>
                </c:pt>
                <c:pt idx="336">
                  <c:v>42095</c:v>
                </c:pt>
                <c:pt idx="337">
                  <c:v>42125</c:v>
                </c:pt>
                <c:pt idx="338">
                  <c:v>42156</c:v>
                </c:pt>
                <c:pt idx="339">
                  <c:v>42186</c:v>
                </c:pt>
                <c:pt idx="340">
                  <c:v>42217</c:v>
                </c:pt>
                <c:pt idx="341">
                  <c:v>42248</c:v>
                </c:pt>
                <c:pt idx="342">
                  <c:v>42278</c:v>
                </c:pt>
                <c:pt idx="343">
                  <c:v>42309</c:v>
                </c:pt>
                <c:pt idx="344">
                  <c:v>42339</c:v>
                </c:pt>
                <c:pt idx="345">
                  <c:v>42370</c:v>
                </c:pt>
                <c:pt idx="346">
                  <c:v>42401</c:v>
                </c:pt>
                <c:pt idx="347">
                  <c:v>42430</c:v>
                </c:pt>
                <c:pt idx="348">
                  <c:v>42461</c:v>
                </c:pt>
                <c:pt idx="349">
                  <c:v>42491</c:v>
                </c:pt>
                <c:pt idx="350">
                  <c:v>42522</c:v>
                </c:pt>
                <c:pt idx="351">
                  <c:v>42552</c:v>
                </c:pt>
                <c:pt idx="352">
                  <c:v>42583</c:v>
                </c:pt>
                <c:pt idx="353">
                  <c:v>42614</c:v>
                </c:pt>
                <c:pt idx="354">
                  <c:v>42644</c:v>
                </c:pt>
                <c:pt idx="355">
                  <c:v>42675</c:v>
                </c:pt>
                <c:pt idx="356">
                  <c:v>42705</c:v>
                </c:pt>
                <c:pt idx="357">
                  <c:v>42736</c:v>
                </c:pt>
                <c:pt idx="358">
                  <c:v>42767</c:v>
                </c:pt>
                <c:pt idx="359">
                  <c:v>42795</c:v>
                </c:pt>
                <c:pt idx="360">
                  <c:v>42826</c:v>
                </c:pt>
                <c:pt idx="361">
                  <c:v>42856</c:v>
                </c:pt>
                <c:pt idx="362">
                  <c:v>42887</c:v>
                </c:pt>
                <c:pt idx="363">
                  <c:v>42917</c:v>
                </c:pt>
                <c:pt idx="364">
                  <c:v>42948</c:v>
                </c:pt>
                <c:pt idx="365">
                  <c:v>42979</c:v>
                </c:pt>
                <c:pt idx="366">
                  <c:v>43009</c:v>
                </c:pt>
                <c:pt idx="367">
                  <c:v>43040</c:v>
                </c:pt>
                <c:pt idx="368">
                  <c:v>43070</c:v>
                </c:pt>
                <c:pt idx="369">
                  <c:v>43101</c:v>
                </c:pt>
                <c:pt idx="370">
                  <c:v>43132</c:v>
                </c:pt>
                <c:pt idx="371">
                  <c:v>43160</c:v>
                </c:pt>
                <c:pt idx="372">
                  <c:v>43191</c:v>
                </c:pt>
                <c:pt idx="373">
                  <c:v>43221</c:v>
                </c:pt>
                <c:pt idx="374">
                  <c:v>43252</c:v>
                </c:pt>
                <c:pt idx="375">
                  <c:v>43282</c:v>
                </c:pt>
                <c:pt idx="376">
                  <c:v>43313</c:v>
                </c:pt>
                <c:pt idx="377">
                  <c:v>43344</c:v>
                </c:pt>
                <c:pt idx="378">
                  <c:v>43374</c:v>
                </c:pt>
                <c:pt idx="379">
                  <c:v>43405</c:v>
                </c:pt>
                <c:pt idx="380">
                  <c:v>43435</c:v>
                </c:pt>
                <c:pt idx="381">
                  <c:v>43466</c:v>
                </c:pt>
                <c:pt idx="382">
                  <c:v>43497</c:v>
                </c:pt>
                <c:pt idx="383">
                  <c:v>43525</c:v>
                </c:pt>
                <c:pt idx="384">
                  <c:v>43556</c:v>
                </c:pt>
              </c:numCache>
            </c:numRef>
          </c:xVal>
          <c:yVal>
            <c:numRef>
              <c:f>step!$U$509:$U$893</c:f>
              <c:numCache>
                <c:formatCode>General</c:formatCode>
                <c:ptCount val="385"/>
                <c:pt idx="0">
                  <c:v>443744</c:v>
                </c:pt>
                <c:pt idx="1">
                  <c:v>438550</c:v>
                </c:pt>
                <c:pt idx="2">
                  <c:v>397488.00000000006</c:v>
                </c:pt>
                <c:pt idx="3">
                  <c:v>393470.00000000006</c:v>
                </c:pt>
                <c:pt idx="4">
                  <c:v>393078.00000000006</c:v>
                </c:pt>
                <c:pt idx="5">
                  <c:v>414442.00000000006</c:v>
                </c:pt>
                <c:pt idx="6">
                  <c:v>437570.00000000012</c:v>
                </c:pt>
                <c:pt idx="7">
                  <c:v>444332.00000000006</c:v>
                </c:pt>
                <c:pt idx="8">
                  <c:v>445410.00000000006</c:v>
                </c:pt>
                <c:pt idx="9">
                  <c:v>445606</c:v>
                </c:pt>
                <c:pt idx="10">
                  <c:v>442470.00000000006</c:v>
                </c:pt>
                <c:pt idx="11">
                  <c:v>441490.00000000006</c:v>
                </c:pt>
                <c:pt idx="12">
                  <c:v>445704.00000000006</c:v>
                </c:pt>
                <c:pt idx="13">
                  <c:v>443940.00000000006</c:v>
                </c:pt>
                <c:pt idx="14">
                  <c:v>419146.00000000006</c:v>
                </c:pt>
                <c:pt idx="15">
                  <c:v>414834.00000000006</c:v>
                </c:pt>
                <c:pt idx="16">
                  <c:v>429142.00000000012</c:v>
                </c:pt>
                <c:pt idx="17">
                  <c:v>438746.00000000006</c:v>
                </c:pt>
                <c:pt idx="18">
                  <c:v>448840.00000000012</c:v>
                </c:pt>
                <c:pt idx="19">
                  <c:v>447958</c:v>
                </c:pt>
                <c:pt idx="20">
                  <c:v>446292.00000000006</c:v>
                </c:pt>
                <c:pt idx="21">
                  <c:v>445508.00000000006</c:v>
                </c:pt>
                <c:pt idx="22">
                  <c:v>445508.00000000006</c:v>
                </c:pt>
                <c:pt idx="23">
                  <c:v>447370.00000000006</c:v>
                </c:pt>
                <c:pt idx="24">
                  <c:v>447174.00000000006</c:v>
                </c:pt>
                <c:pt idx="25">
                  <c:v>447860.00000000006</c:v>
                </c:pt>
                <c:pt idx="26">
                  <c:v>425516</c:v>
                </c:pt>
                <c:pt idx="27">
                  <c:v>424046.00000000006</c:v>
                </c:pt>
                <c:pt idx="28">
                  <c:v>428848.00000000006</c:v>
                </c:pt>
                <c:pt idx="29">
                  <c:v>429142.00000000012</c:v>
                </c:pt>
                <c:pt idx="30">
                  <c:v>444626.00000000012</c:v>
                </c:pt>
                <c:pt idx="31">
                  <c:v>448938.00000000006</c:v>
                </c:pt>
                <c:pt idx="32">
                  <c:v>447468.00000000006</c:v>
                </c:pt>
                <c:pt idx="33">
                  <c:v>446194</c:v>
                </c:pt>
                <c:pt idx="34">
                  <c:v>445018.00000000006</c:v>
                </c:pt>
                <c:pt idx="35">
                  <c:v>446684.00000000006</c:v>
                </c:pt>
                <c:pt idx="36">
                  <c:v>446586</c:v>
                </c:pt>
                <c:pt idx="37">
                  <c:v>443940.00000000006</c:v>
                </c:pt>
                <c:pt idx="38">
                  <c:v>405916.00000000006</c:v>
                </c:pt>
                <c:pt idx="39">
                  <c:v>399840.00000000012</c:v>
                </c:pt>
                <c:pt idx="40">
                  <c:v>383670.00000000006</c:v>
                </c:pt>
                <c:pt idx="41">
                  <c:v>405622</c:v>
                </c:pt>
                <c:pt idx="42">
                  <c:v>440314.00000000006</c:v>
                </c:pt>
                <c:pt idx="43">
                  <c:v>448154.00000000006</c:v>
                </c:pt>
                <c:pt idx="44">
                  <c:v>452466.00000000006</c:v>
                </c:pt>
                <c:pt idx="45">
                  <c:v>451094.00000000006</c:v>
                </c:pt>
                <c:pt idx="46">
                  <c:v>448350</c:v>
                </c:pt>
                <c:pt idx="47">
                  <c:v>446880.00000000006</c:v>
                </c:pt>
                <c:pt idx="48">
                  <c:v>449330.00000000006</c:v>
                </c:pt>
                <c:pt idx="49">
                  <c:v>442372</c:v>
                </c:pt>
                <c:pt idx="50">
                  <c:v>408562.00000000006</c:v>
                </c:pt>
                <c:pt idx="51">
                  <c:v>409640.00000000006</c:v>
                </c:pt>
                <c:pt idx="52">
                  <c:v>410718.00000000006</c:v>
                </c:pt>
                <c:pt idx="53">
                  <c:v>432572.00000000006</c:v>
                </c:pt>
                <c:pt idx="54">
                  <c:v>450800</c:v>
                </c:pt>
                <c:pt idx="55">
                  <c:v>454328.00000000006</c:v>
                </c:pt>
                <c:pt idx="56">
                  <c:v>452858.00000000006</c:v>
                </c:pt>
                <c:pt idx="57">
                  <c:v>451976.00000000006</c:v>
                </c:pt>
                <c:pt idx="58">
                  <c:v>450016.00000000006</c:v>
                </c:pt>
                <c:pt idx="59">
                  <c:v>445214.00000000012</c:v>
                </c:pt>
                <c:pt idx="60">
                  <c:v>448252.00000000006</c:v>
                </c:pt>
                <c:pt idx="61">
                  <c:v>443254.00000000006</c:v>
                </c:pt>
                <c:pt idx="62">
                  <c:v>416206</c:v>
                </c:pt>
                <c:pt idx="63">
                  <c:v>416500.00000000006</c:v>
                </c:pt>
                <c:pt idx="64">
                  <c:v>404250.00000000006</c:v>
                </c:pt>
                <c:pt idx="65">
                  <c:v>401212.00000000012</c:v>
                </c:pt>
                <c:pt idx="66">
                  <c:v>432964.00000000012</c:v>
                </c:pt>
                <c:pt idx="67">
                  <c:v>444724.00000000006</c:v>
                </c:pt>
                <c:pt idx="68">
                  <c:v>447174.00000000006</c:v>
                </c:pt>
                <c:pt idx="69">
                  <c:v>447468.00000000006</c:v>
                </c:pt>
                <c:pt idx="70">
                  <c:v>447468.00000000006</c:v>
                </c:pt>
                <c:pt idx="71">
                  <c:v>444822.00000000006</c:v>
                </c:pt>
                <c:pt idx="72">
                  <c:v>442568.00000000006</c:v>
                </c:pt>
                <c:pt idx="73">
                  <c:v>434630.00000000006</c:v>
                </c:pt>
                <c:pt idx="74">
                  <c:v>402290.00000000006</c:v>
                </c:pt>
                <c:pt idx="75">
                  <c:v>419734.00000000012</c:v>
                </c:pt>
                <c:pt idx="76">
                  <c:v>430220.00000000006</c:v>
                </c:pt>
                <c:pt idx="77">
                  <c:v>439922</c:v>
                </c:pt>
                <c:pt idx="78">
                  <c:v>446978</c:v>
                </c:pt>
                <c:pt idx="79">
                  <c:v>449232.00000000006</c:v>
                </c:pt>
                <c:pt idx="80">
                  <c:v>449134.00000000006</c:v>
                </c:pt>
                <c:pt idx="81">
                  <c:v>447860.00000000006</c:v>
                </c:pt>
                <c:pt idx="82">
                  <c:v>443842.00000000012</c:v>
                </c:pt>
                <c:pt idx="83">
                  <c:v>441196.00000000006</c:v>
                </c:pt>
                <c:pt idx="84">
                  <c:v>440510.00000000006</c:v>
                </c:pt>
                <c:pt idx="85">
                  <c:v>434434.00000000006</c:v>
                </c:pt>
                <c:pt idx="86">
                  <c:v>400918.00000000006</c:v>
                </c:pt>
                <c:pt idx="87">
                  <c:v>397586</c:v>
                </c:pt>
                <c:pt idx="88">
                  <c:v>382396.00000000006</c:v>
                </c:pt>
                <c:pt idx="89">
                  <c:v>408856</c:v>
                </c:pt>
                <c:pt idx="90">
                  <c:v>436786.00000000006</c:v>
                </c:pt>
                <c:pt idx="91">
                  <c:v>436688.00000000006</c:v>
                </c:pt>
                <c:pt idx="92">
                  <c:v>436100</c:v>
                </c:pt>
                <c:pt idx="93">
                  <c:v>436296.00000000006</c:v>
                </c:pt>
                <c:pt idx="94">
                  <c:v>435708</c:v>
                </c:pt>
                <c:pt idx="95">
                  <c:v>440118.00000000006</c:v>
                </c:pt>
                <c:pt idx="96">
                  <c:v>445214.00000000012</c:v>
                </c:pt>
                <c:pt idx="97">
                  <c:v>440412.00000000012</c:v>
                </c:pt>
                <c:pt idx="98">
                  <c:v>420126.00000000012</c:v>
                </c:pt>
                <c:pt idx="99">
                  <c:v>428554.00000000012</c:v>
                </c:pt>
                <c:pt idx="100">
                  <c:v>408170.00000000006</c:v>
                </c:pt>
                <c:pt idx="101">
                  <c:v>415324.00000000006</c:v>
                </c:pt>
                <c:pt idx="102">
                  <c:v>437864.00000000012</c:v>
                </c:pt>
                <c:pt idx="103">
                  <c:v>442568.00000000006</c:v>
                </c:pt>
                <c:pt idx="104">
                  <c:v>442960.00000000006</c:v>
                </c:pt>
                <c:pt idx="105">
                  <c:v>439677.00000000006</c:v>
                </c:pt>
                <c:pt idx="106">
                  <c:v>436394.00000000006</c:v>
                </c:pt>
                <c:pt idx="107">
                  <c:v>434140.00000000012</c:v>
                </c:pt>
                <c:pt idx="108">
                  <c:v>436590.00000000012</c:v>
                </c:pt>
                <c:pt idx="109">
                  <c:v>433258.00000000006</c:v>
                </c:pt>
                <c:pt idx="110">
                  <c:v>392686.00000000006</c:v>
                </c:pt>
                <c:pt idx="111">
                  <c:v>399056.00000000006</c:v>
                </c:pt>
                <c:pt idx="112">
                  <c:v>376810.00000000006</c:v>
                </c:pt>
                <c:pt idx="113">
                  <c:v>399546.00000000006</c:v>
                </c:pt>
                <c:pt idx="114">
                  <c:v>434140.00000000012</c:v>
                </c:pt>
                <c:pt idx="115">
                  <c:v>444234.00000000012</c:v>
                </c:pt>
                <c:pt idx="116">
                  <c:v>446880.00000000006</c:v>
                </c:pt>
                <c:pt idx="117">
                  <c:v>448350</c:v>
                </c:pt>
                <c:pt idx="118">
                  <c:v>446488.00000000006</c:v>
                </c:pt>
                <c:pt idx="119">
                  <c:v>443646.00000000006</c:v>
                </c:pt>
                <c:pt idx="120">
                  <c:v>445214.00000000012</c:v>
                </c:pt>
                <c:pt idx="121">
                  <c:v>437276.00000000006</c:v>
                </c:pt>
                <c:pt idx="122">
                  <c:v>416402.00000000006</c:v>
                </c:pt>
                <c:pt idx="123">
                  <c:v>402584.00000000006</c:v>
                </c:pt>
                <c:pt idx="124">
                  <c:v>404544.00000000006</c:v>
                </c:pt>
                <c:pt idx="125">
                  <c:v>425124.00000000006</c:v>
                </c:pt>
                <c:pt idx="126">
                  <c:v>442960.00000000006</c:v>
                </c:pt>
                <c:pt idx="127">
                  <c:v>445998.00000000012</c:v>
                </c:pt>
                <c:pt idx="128">
                  <c:v>449820.00000000012</c:v>
                </c:pt>
                <c:pt idx="129">
                  <c:v>451780.00000000006</c:v>
                </c:pt>
                <c:pt idx="130">
                  <c:v>452662.00000000012</c:v>
                </c:pt>
                <c:pt idx="131">
                  <c:v>455504.00000000006</c:v>
                </c:pt>
                <c:pt idx="132">
                  <c:v>456582.00000000006</c:v>
                </c:pt>
                <c:pt idx="133">
                  <c:v>445704.00000000006</c:v>
                </c:pt>
                <c:pt idx="134">
                  <c:v>426300</c:v>
                </c:pt>
                <c:pt idx="135">
                  <c:v>422184.00000000006</c:v>
                </c:pt>
                <c:pt idx="136">
                  <c:v>429436.00000000006</c:v>
                </c:pt>
                <c:pt idx="137">
                  <c:v>445900.00000000006</c:v>
                </c:pt>
                <c:pt idx="138">
                  <c:v>456582.00000000006</c:v>
                </c:pt>
                <c:pt idx="139">
                  <c:v>456582.00000000006</c:v>
                </c:pt>
                <c:pt idx="140">
                  <c:v>455308.00000000006</c:v>
                </c:pt>
                <c:pt idx="141">
                  <c:v>454034.00000000012</c:v>
                </c:pt>
                <c:pt idx="142">
                  <c:v>452172</c:v>
                </c:pt>
                <c:pt idx="143">
                  <c:v>451780.00000000006</c:v>
                </c:pt>
                <c:pt idx="144">
                  <c:v>455112.00000000006</c:v>
                </c:pt>
                <c:pt idx="145">
                  <c:v>446488.00000000006</c:v>
                </c:pt>
                <c:pt idx="146">
                  <c:v>408562.00000000006</c:v>
                </c:pt>
                <c:pt idx="147">
                  <c:v>427280.00000000006</c:v>
                </c:pt>
                <c:pt idx="148">
                  <c:v>417872</c:v>
                </c:pt>
                <c:pt idx="149">
                  <c:v>438256</c:v>
                </c:pt>
                <c:pt idx="150">
                  <c:v>448938.00000000006</c:v>
                </c:pt>
                <c:pt idx="151">
                  <c:v>453838.00000000006</c:v>
                </c:pt>
                <c:pt idx="152">
                  <c:v>453838.00000000006</c:v>
                </c:pt>
                <c:pt idx="153">
                  <c:v>453936.00000000006</c:v>
                </c:pt>
                <c:pt idx="154">
                  <c:v>452760.00000000006</c:v>
                </c:pt>
                <c:pt idx="155">
                  <c:v>450996.00000000006</c:v>
                </c:pt>
                <c:pt idx="156">
                  <c:v>452074.00000000006</c:v>
                </c:pt>
                <c:pt idx="157">
                  <c:v>442764.00000000012</c:v>
                </c:pt>
                <c:pt idx="158">
                  <c:v>418166.00000000006</c:v>
                </c:pt>
                <c:pt idx="159">
                  <c:v>423556.00000000006</c:v>
                </c:pt>
                <c:pt idx="160">
                  <c:v>416500.00000000006</c:v>
                </c:pt>
                <c:pt idx="161">
                  <c:v>433454.00000000006</c:v>
                </c:pt>
                <c:pt idx="162">
                  <c:v>452074.00000000006</c:v>
                </c:pt>
                <c:pt idx="163">
                  <c:v>456386</c:v>
                </c:pt>
                <c:pt idx="164">
                  <c:v>456092.00000000012</c:v>
                </c:pt>
                <c:pt idx="165">
                  <c:v>455308.00000000006</c:v>
                </c:pt>
                <c:pt idx="166">
                  <c:v>455308.00000000006</c:v>
                </c:pt>
                <c:pt idx="167">
                  <c:v>455308.00000000006</c:v>
                </c:pt>
                <c:pt idx="168">
                  <c:v>453936.00000000006</c:v>
                </c:pt>
                <c:pt idx="169">
                  <c:v>441196.00000000006</c:v>
                </c:pt>
                <c:pt idx="170">
                  <c:v>426202.00000000006</c:v>
                </c:pt>
                <c:pt idx="171">
                  <c:v>410620.00000000006</c:v>
                </c:pt>
                <c:pt idx="172">
                  <c:v>408268.00000000006</c:v>
                </c:pt>
                <c:pt idx="173">
                  <c:v>441196.00000000006</c:v>
                </c:pt>
                <c:pt idx="174">
                  <c:v>454916.00000000006</c:v>
                </c:pt>
                <c:pt idx="175">
                  <c:v>459424.00000000006</c:v>
                </c:pt>
                <c:pt idx="176">
                  <c:v>458052.00000000006</c:v>
                </c:pt>
                <c:pt idx="177">
                  <c:v>457072.00000000006</c:v>
                </c:pt>
                <c:pt idx="178">
                  <c:v>458444</c:v>
                </c:pt>
                <c:pt idx="179">
                  <c:v>456092.00000000012</c:v>
                </c:pt>
                <c:pt idx="180">
                  <c:v>455504.00000000006</c:v>
                </c:pt>
                <c:pt idx="181">
                  <c:v>440706</c:v>
                </c:pt>
                <c:pt idx="182">
                  <c:v>417676.00000000012</c:v>
                </c:pt>
                <c:pt idx="183">
                  <c:v>430122</c:v>
                </c:pt>
                <c:pt idx="184">
                  <c:v>414540.00000000006</c:v>
                </c:pt>
                <c:pt idx="185">
                  <c:v>435022.00000000006</c:v>
                </c:pt>
                <c:pt idx="186">
                  <c:v>453544.00000000006</c:v>
                </c:pt>
                <c:pt idx="187">
                  <c:v>456386</c:v>
                </c:pt>
                <c:pt idx="188">
                  <c:v>456680.00000000006</c:v>
                </c:pt>
                <c:pt idx="189">
                  <c:v>457255.3548387097</c:v>
                </c:pt>
                <c:pt idx="190">
                  <c:v>455689.50000000012</c:v>
                </c:pt>
                <c:pt idx="191">
                  <c:v>456025.61290322593</c:v>
                </c:pt>
                <c:pt idx="192">
                  <c:v>455882.93333333335</c:v>
                </c:pt>
                <c:pt idx="193">
                  <c:v>439311.870967742</c:v>
                </c:pt>
                <c:pt idx="194">
                  <c:v>421236.66666666669</c:v>
                </c:pt>
                <c:pt idx="195">
                  <c:v>426088.19354838709</c:v>
                </c:pt>
                <c:pt idx="196">
                  <c:v>434807.0322580646</c:v>
                </c:pt>
                <c:pt idx="197">
                  <c:v>439196.80000000005</c:v>
                </c:pt>
                <c:pt idx="198">
                  <c:v>451122.45161290333</c:v>
                </c:pt>
                <c:pt idx="199">
                  <c:v>454857.2</c:v>
                </c:pt>
                <c:pt idx="200">
                  <c:v>457081.48387096776</c:v>
                </c:pt>
                <c:pt idx="201">
                  <c:v>454622</c:v>
                </c:pt>
                <c:pt idx="202">
                  <c:v>451094.00000000006</c:v>
                </c:pt>
                <c:pt idx="203">
                  <c:v>448448.00000000012</c:v>
                </c:pt>
                <c:pt idx="204">
                  <c:v>448742.00000000006</c:v>
                </c:pt>
                <c:pt idx="205">
                  <c:v>434042.00000000006</c:v>
                </c:pt>
                <c:pt idx="206">
                  <c:v>413658</c:v>
                </c:pt>
                <c:pt idx="207">
                  <c:v>403466.00000000006</c:v>
                </c:pt>
                <c:pt idx="208">
                  <c:v>403270.00000000012</c:v>
                </c:pt>
                <c:pt idx="209">
                  <c:v>426888.00000000006</c:v>
                </c:pt>
                <c:pt idx="210">
                  <c:v>449036.00000000006</c:v>
                </c:pt>
                <c:pt idx="211">
                  <c:v>456386</c:v>
                </c:pt>
                <c:pt idx="212">
                  <c:v>456484.00000000012</c:v>
                </c:pt>
                <c:pt idx="213">
                  <c:v>456638.90322580654</c:v>
                </c:pt>
                <c:pt idx="214">
                  <c:v>455735.00000000006</c:v>
                </c:pt>
                <c:pt idx="215">
                  <c:v>456275.35483870975</c:v>
                </c:pt>
                <c:pt idx="216">
                  <c:v>454991.13333333336</c:v>
                </c:pt>
                <c:pt idx="217">
                  <c:v>434791.22580645169</c:v>
                </c:pt>
                <c:pt idx="218">
                  <c:v>414569.40000000008</c:v>
                </c:pt>
                <c:pt idx="219">
                  <c:v>424295.74193548394</c:v>
                </c:pt>
                <c:pt idx="220">
                  <c:v>421554.90322580648</c:v>
                </c:pt>
                <c:pt idx="221">
                  <c:v>445217.26666666672</c:v>
                </c:pt>
                <c:pt idx="222">
                  <c:v>454982.38709677424</c:v>
                </c:pt>
                <c:pt idx="223">
                  <c:v>457506.46666666673</c:v>
                </c:pt>
                <c:pt idx="224">
                  <c:v>455791.67741935491</c:v>
                </c:pt>
                <c:pt idx="225">
                  <c:v>453999.22580645164</c:v>
                </c:pt>
                <c:pt idx="226">
                  <c:v>453145.00000000006</c:v>
                </c:pt>
                <c:pt idx="227">
                  <c:v>454422.83870967745</c:v>
                </c:pt>
                <c:pt idx="228">
                  <c:v>452825.33333333337</c:v>
                </c:pt>
                <c:pt idx="229">
                  <c:v>439115.870967742</c:v>
                </c:pt>
                <c:pt idx="230">
                  <c:v>426665.8666666667</c:v>
                </c:pt>
                <c:pt idx="231">
                  <c:v>433381.29032258072</c:v>
                </c:pt>
                <c:pt idx="232">
                  <c:v>427842.70967741933</c:v>
                </c:pt>
                <c:pt idx="233">
                  <c:v>436642.26666666672</c:v>
                </c:pt>
                <c:pt idx="234">
                  <c:v>454821.16129032266</c:v>
                </c:pt>
                <c:pt idx="235">
                  <c:v>458195.73333333334</c:v>
                </c:pt>
                <c:pt idx="236">
                  <c:v>458968.77419354842</c:v>
                </c:pt>
                <c:pt idx="237">
                  <c:v>460502.00000000006</c:v>
                </c:pt>
                <c:pt idx="238">
                  <c:v>457268.00000000006</c:v>
                </c:pt>
                <c:pt idx="239">
                  <c:v>454720.00000000006</c:v>
                </c:pt>
                <c:pt idx="240">
                  <c:v>454132.00000000006</c:v>
                </c:pt>
                <c:pt idx="241">
                  <c:v>439040.00000000006</c:v>
                </c:pt>
                <c:pt idx="242">
                  <c:v>417676.00000000012</c:v>
                </c:pt>
                <c:pt idx="243">
                  <c:v>427574.00000000006</c:v>
                </c:pt>
                <c:pt idx="244">
                  <c:v>417186.00000000006</c:v>
                </c:pt>
                <c:pt idx="245">
                  <c:v>436982.00000000006</c:v>
                </c:pt>
                <c:pt idx="246">
                  <c:v>450212.00000000012</c:v>
                </c:pt>
                <c:pt idx="247">
                  <c:v>456778</c:v>
                </c:pt>
                <c:pt idx="248">
                  <c:v>455014.00000000012</c:v>
                </c:pt>
                <c:pt idx="249">
                  <c:v>455602.00000000006</c:v>
                </c:pt>
                <c:pt idx="250">
                  <c:v>454034.00000000012</c:v>
                </c:pt>
                <c:pt idx="251">
                  <c:v>452466.00000000006</c:v>
                </c:pt>
                <c:pt idx="252">
                  <c:v>455994</c:v>
                </c:pt>
                <c:pt idx="253">
                  <c:v>447566.00000000006</c:v>
                </c:pt>
                <c:pt idx="254">
                  <c:v>434336</c:v>
                </c:pt>
                <c:pt idx="255">
                  <c:v>429338.00000000006</c:v>
                </c:pt>
                <c:pt idx="256">
                  <c:v>425908</c:v>
                </c:pt>
                <c:pt idx="257">
                  <c:v>450506</c:v>
                </c:pt>
                <c:pt idx="258">
                  <c:v>457954.00000000006</c:v>
                </c:pt>
                <c:pt idx="259">
                  <c:v>458444</c:v>
                </c:pt>
                <c:pt idx="260">
                  <c:v>459718.00000000006</c:v>
                </c:pt>
                <c:pt idx="261">
                  <c:v>459326.00000000006</c:v>
                </c:pt>
                <c:pt idx="262">
                  <c:v>460404.00000000006</c:v>
                </c:pt>
                <c:pt idx="263">
                  <c:v>460208</c:v>
                </c:pt>
                <c:pt idx="264">
                  <c:v>458640.00000000012</c:v>
                </c:pt>
                <c:pt idx="265">
                  <c:v>446488.00000000006</c:v>
                </c:pt>
                <c:pt idx="266">
                  <c:v>429044.00000000006</c:v>
                </c:pt>
                <c:pt idx="267">
                  <c:v>430514.00000000012</c:v>
                </c:pt>
                <c:pt idx="268">
                  <c:v>427868.00000000006</c:v>
                </c:pt>
                <c:pt idx="269">
                  <c:v>439138.00000000006</c:v>
                </c:pt>
                <c:pt idx="270">
                  <c:v>454426.00000000012</c:v>
                </c:pt>
                <c:pt idx="271">
                  <c:v>462070.00000000012</c:v>
                </c:pt>
                <c:pt idx="272">
                  <c:v>463736.00000000006</c:v>
                </c:pt>
                <c:pt idx="273">
                  <c:v>462005.58870967763</c:v>
                </c:pt>
                <c:pt idx="274">
                  <c:v>461068.56250000006</c:v>
                </c:pt>
                <c:pt idx="275">
                  <c:v>462893.38440860237</c:v>
                </c:pt>
                <c:pt idx="276">
                  <c:v>463506.42138888896</c:v>
                </c:pt>
                <c:pt idx="277">
                  <c:v>450501.218548387</c:v>
                </c:pt>
                <c:pt idx="278">
                  <c:v>425705.86138888885</c:v>
                </c:pt>
                <c:pt idx="279">
                  <c:v>431031.29247311846</c:v>
                </c:pt>
                <c:pt idx="280">
                  <c:v>415057.25295698928</c:v>
                </c:pt>
                <c:pt idx="281">
                  <c:v>430478.16194444458</c:v>
                </c:pt>
                <c:pt idx="282">
                  <c:v>453075.25967741926</c:v>
                </c:pt>
                <c:pt idx="283">
                  <c:v>462383.32777777786</c:v>
                </c:pt>
                <c:pt idx="284">
                  <c:v>465357.61021505384</c:v>
                </c:pt>
                <c:pt idx="285">
                  <c:v>465325.42959677428</c:v>
                </c:pt>
                <c:pt idx="286">
                  <c:v>462919.56666666677</c:v>
                </c:pt>
                <c:pt idx="287">
                  <c:v>460193.46069892478</c:v>
                </c:pt>
                <c:pt idx="288">
                  <c:v>459135.02250000008</c:v>
                </c:pt>
                <c:pt idx="289">
                  <c:v>446339.07688172051</c:v>
                </c:pt>
                <c:pt idx="290">
                  <c:v>429487.45000000007</c:v>
                </c:pt>
                <c:pt idx="291">
                  <c:v>422999.3626344087</c:v>
                </c:pt>
                <c:pt idx="292">
                  <c:v>426705.68575268815</c:v>
                </c:pt>
                <c:pt idx="293">
                  <c:v>451596.35888888896</c:v>
                </c:pt>
                <c:pt idx="294">
                  <c:v>461564.82580645167</c:v>
                </c:pt>
                <c:pt idx="295">
                  <c:v>462036.55750000005</c:v>
                </c:pt>
                <c:pt idx="296">
                  <c:v>461856.09919354838</c:v>
                </c:pt>
                <c:pt idx="297">
                  <c:v>460311.29516129044</c:v>
                </c:pt>
                <c:pt idx="298">
                  <c:v>459119.14396551746</c:v>
                </c:pt>
                <c:pt idx="299">
                  <c:v>460588.47446236567</c:v>
                </c:pt>
                <c:pt idx="300">
                  <c:v>460554.17138888902</c:v>
                </c:pt>
                <c:pt idx="301">
                  <c:v>453715.69758064527</c:v>
                </c:pt>
                <c:pt idx="302">
                  <c:v>431716.65055555559</c:v>
                </c:pt>
                <c:pt idx="303">
                  <c:v>429299.69569892483</c:v>
                </c:pt>
                <c:pt idx="304">
                  <c:v>408634.52526881726</c:v>
                </c:pt>
                <c:pt idx="305">
                  <c:v>429331.20805555559</c:v>
                </c:pt>
                <c:pt idx="306">
                  <c:v>453473.38467741938</c:v>
                </c:pt>
                <c:pt idx="307">
                  <c:v>459871.7238888889</c:v>
                </c:pt>
                <c:pt idx="308">
                  <c:v>459807.55498392304</c:v>
                </c:pt>
                <c:pt idx="309">
                  <c:v>460706.04209039558</c:v>
                </c:pt>
                <c:pt idx="310">
                  <c:v>460383.94791666663</c:v>
                </c:pt>
                <c:pt idx="311">
                  <c:v>458101.75283018878</c:v>
                </c:pt>
                <c:pt idx="312">
                  <c:v>459782.99305555562</c:v>
                </c:pt>
                <c:pt idx="313">
                  <c:v>446298.81126344088</c:v>
                </c:pt>
                <c:pt idx="314">
                  <c:v>419442.65416666673</c:v>
                </c:pt>
                <c:pt idx="315">
                  <c:v>423360.93521505373</c:v>
                </c:pt>
                <c:pt idx="316">
                  <c:v>414569.38419354829</c:v>
                </c:pt>
                <c:pt idx="317">
                  <c:v>437723.38361111115</c:v>
                </c:pt>
                <c:pt idx="318">
                  <c:v>456297.83951612911</c:v>
                </c:pt>
                <c:pt idx="319">
                  <c:v>462788.63944444444</c:v>
                </c:pt>
                <c:pt idx="320">
                  <c:v>461443.88010752696</c:v>
                </c:pt>
                <c:pt idx="321">
                  <c:v>460491.3161559141</c:v>
                </c:pt>
                <c:pt idx="322">
                  <c:v>458754.85833333334</c:v>
                </c:pt>
                <c:pt idx="323">
                  <c:v>460570.67903225811</c:v>
                </c:pt>
                <c:pt idx="324">
                  <c:v>459427.18499999994</c:v>
                </c:pt>
                <c:pt idx="325">
                  <c:v>445540.12695652182</c:v>
                </c:pt>
                <c:pt idx="326">
                  <c:v>434607.98325791862</c:v>
                </c:pt>
                <c:pt idx="327">
                  <c:v>444289.56908344739</c:v>
                </c:pt>
                <c:pt idx="328">
                  <c:v>430261.71586021496</c:v>
                </c:pt>
                <c:pt idx="329">
                  <c:v>448783.18722222222</c:v>
                </c:pt>
                <c:pt idx="330">
                  <c:v>460339.64139784942</c:v>
                </c:pt>
                <c:pt idx="331">
                  <c:v>463202.02250000008</c:v>
                </c:pt>
                <c:pt idx="332">
                  <c:v>462581.04892473115</c:v>
                </c:pt>
                <c:pt idx="333">
                  <c:v>461674.10107526876</c:v>
                </c:pt>
                <c:pt idx="334">
                  <c:v>460594.83750000008</c:v>
                </c:pt>
                <c:pt idx="335">
                  <c:v>461386.76612903224</c:v>
                </c:pt>
                <c:pt idx="336">
                  <c:v>461188.29944444454</c:v>
                </c:pt>
                <c:pt idx="337">
                  <c:v>447119.65830985922</c:v>
                </c:pt>
                <c:pt idx="338">
                  <c:v>433927.96363636362</c:v>
                </c:pt>
                <c:pt idx="339">
                  <c:v>441582.37553763448</c:v>
                </c:pt>
                <c:pt idx="340">
                  <c:v>428000.43172043021</c:v>
                </c:pt>
                <c:pt idx="341">
                  <c:v>453128.13972222235</c:v>
                </c:pt>
                <c:pt idx="342">
                  <c:v>461291.91424731188</c:v>
                </c:pt>
                <c:pt idx="343">
                  <c:v>463161.48861111118</c:v>
                </c:pt>
                <c:pt idx="344">
                  <c:v>463921.21209677437</c:v>
                </c:pt>
                <c:pt idx="345">
                  <c:v>462794.76532258076</c:v>
                </c:pt>
                <c:pt idx="346">
                  <c:v>462199.72327586217</c:v>
                </c:pt>
                <c:pt idx="347">
                  <c:v>462378.42338709685</c:v>
                </c:pt>
                <c:pt idx="348">
                  <c:v>461991.12361111114</c:v>
                </c:pt>
                <c:pt idx="349">
                  <c:v>448696.81989247311</c:v>
                </c:pt>
                <c:pt idx="350">
                  <c:v>426675.73472222214</c:v>
                </c:pt>
                <c:pt idx="351">
                  <c:v>432494.2849462367</c:v>
                </c:pt>
                <c:pt idx="352">
                  <c:v>425043.84811827965</c:v>
                </c:pt>
                <c:pt idx="353">
                  <c:v>454816.50277777773</c:v>
                </c:pt>
                <c:pt idx="354">
                  <c:v>462591.54704301083</c:v>
                </c:pt>
                <c:pt idx="355">
                  <c:v>462714.14583333349</c:v>
                </c:pt>
                <c:pt idx="356">
                  <c:v>462147.71505376347</c:v>
                </c:pt>
                <c:pt idx="357">
                  <c:v>462023.5553763443</c:v>
                </c:pt>
                <c:pt idx="358">
                  <c:v>459069.84375000006</c:v>
                </c:pt>
                <c:pt idx="359">
                  <c:v>457518.202956989</c:v>
                </c:pt>
                <c:pt idx="360">
                  <c:v>457626.76521739131</c:v>
                </c:pt>
                <c:pt idx="361">
                  <c:v>444338.80994623672</c:v>
                </c:pt>
                <c:pt idx="362">
                  <c:v>418518.52777777816</c:v>
                </c:pt>
                <c:pt idx="363">
                  <c:v>421025.97983870975</c:v>
                </c:pt>
                <c:pt idx="364">
                  <c:v>424883.41263440874</c:v>
                </c:pt>
                <c:pt idx="365">
                  <c:v>444413.32638888882</c:v>
                </c:pt>
                <c:pt idx="366">
                  <c:v>458348.04166666651</c:v>
                </c:pt>
                <c:pt idx="367">
                  <c:v>464313.24722222227</c:v>
                </c:pt>
                <c:pt idx="368">
                  <c:v>461831.65188172046</c:v>
                </c:pt>
                <c:pt idx="369">
                  <c:v>460408.21505376347</c:v>
                </c:pt>
                <c:pt idx="370">
                  <c:v>457670.57291666686</c:v>
                </c:pt>
                <c:pt idx="371">
                  <c:v>459032.52688172058</c:v>
                </c:pt>
                <c:pt idx="372">
                  <c:v>459570.04722222209</c:v>
                </c:pt>
                <c:pt idx="373">
                  <c:v>449914.97043010761</c:v>
                </c:pt>
                <c:pt idx="374">
                  <c:v>429591.57499999995</c:v>
                </c:pt>
                <c:pt idx="375">
                  <c:v>424445.37634408608</c:v>
                </c:pt>
                <c:pt idx="376">
                  <c:v>419041.67741935502</c:v>
                </c:pt>
                <c:pt idx="377">
                  <c:v>443098.96944444446</c:v>
                </c:pt>
                <c:pt idx="378">
                  <c:v>458160.53763440857</c:v>
                </c:pt>
                <c:pt idx="379">
                  <c:v>459514.10555555543</c:v>
                </c:pt>
                <c:pt idx="380">
                  <c:v>458219.02150537656</c:v>
                </c:pt>
                <c:pt idx="381">
                  <c:v>457192.52419354825</c:v>
                </c:pt>
                <c:pt idx="382">
                  <c:v>455804.85416666738</c:v>
                </c:pt>
                <c:pt idx="383">
                  <c:v>457462.81451612938</c:v>
                </c:pt>
                <c:pt idx="384">
                  <c:v>457621.58215962414</c:v>
                </c:pt>
              </c:numCache>
            </c:numRef>
          </c:yVal>
          <c:smooth val="0"/>
          <c:extLst>
            <c:ext xmlns:c16="http://schemas.microsoft.com/office/drawing/2014/chart" uri="{C3380CC4-5D6E-409C-BE32-E72D297353CC}">
              <c16:uniqueId val="{00000007-146E-4697-AA7D-2187E67C0B22}"/>
            </c:ext>
          </c:extLst>
        </c:ser>
        <c:ser>
          <c:idx val="9"/>
          <c:order val="9"/>
          <c:tx>
            <c:v>obs3</c:v>
          </c:tx>
          <c:spPr>
            <a:ln w="9525" cap="rnd">
              <a:solidFill>
                <a:srgbClr val="FF0000"/>
              </a:solidFill>
              <a:round/>
            </a:ln>
            <a:effectLst/>
          </c:spPr>
          <c:marker>
            <c:symbol val="none"/>
          </c:marker>
          <c:xVal>
            <c:numRef>
              <c:f>step!$AY$509:$AY$893</c:f>
              <c:numCache>
                <c:formatCode>mmm\-yy</c:formatCode>
                <c:ptCount val="385"/>
                <c:pt idx="0">
                  <c:v>31868</c:v>
                </c:pt>
                <c:pt idx="1">
                  <c:v>31898</c:v>
                </c:pt>
                <c:pt idx="2">
                  <c:v>31929</c:v>
                </c:pt>
                <c:pt idx="3">
                  <c:v>31959</c:v>
                </c:pt>
                <c:pt idx="4">
                  <c:v>31990</c:v>
                </c:pt>
                <c:pt idx="5">
                  <c:v>32021</c:v>
                </c:pt>
                <c:pt idx="6">
                  <c:v>32051</c:v>
                </c:pt>
                <c:pt idx="7">
                  <c:v>32082</c:v>
                </c:pt>
                <c:pt idx="8">
                  <c:v>32112</c:v>
                </c:pt>
                <c:pt idx="9">
                  <c:v>32143</c:v>
                </c:pt>
                <c:pt idx="10">
                  <c:v>32174</c:v>
                </c:pt>
                <c:pt idx="11">
                  <c:v>32203</c:v>
                </c:pt>
                <c:pt idx="12">
                  <c:v>32234</c:v>
                </c:pt>
                <c:pt idx="13">
                  <c:v>32264</c:v>
                </c:pt>
                <c:pt idx="14">
                  <c:v>32295</c:v>
                </c:pt>
                <c:pt idx="15">
                  <c:v>32325</c:v>
                </c:pt>
                <c:pt idx="16">
                  <c:v>32356</c:v>
                </c:pt>
                <c:pt idx="17">
                  <c:v>32387</c:v>
                </c:pt>
                <c:pt idx="18">
                  <c:v>32417</c:v>
                </c:pt>
                <c:pt idx="19">
                  <c:v>32448</c:v>
                </c:pt>
                <c:pt idx="20">
                  <c:v>32478</c:v>
                </c:pt>
                <c:pt idx="21">
                  <c:v>32509</c:v>
                </c:pt>
                <c:pt idx="22">
                  <c:v>32540</c:v>
                </c:pt>
                <c:pt idx="23">
                  <c:v>32568</c:v>
                </c:pt>
                <c:pt idx="24">
                  <c:v>32599</c:v>
                </c:pt>
                <c:pt idx="25">
                  <c:v>32629</c:v>
                </c:pt>
                <c:pt idx="26">
                  <c:v>32660</c:v>
                </c:pt>
                <c:pt idx="27">
                  <c:v>32690</c:v>
                </c:pt>
                <c:pt idx="28">
                  <c:v>32721</c:v>
                </c:pt>
                <c:pt idx="29">
                  <c:v>32752</c:v>
                </c:pt>
                <c:pt idx="30">
                  <c:v>32782</c:v>
                </c:pt>
                <c:pt idx="31">
                  <c:v>32813</c:v>
                </c:pt>
                <c:pt idx="32">
                  <c:v>32843</c:v>
                </c:pt>
                <c:pt idx="33">
                  <c:v>32874</c:v>
                </c:pt>
                <c:pt idx="34">
                  <c:v>32905</c:v>
                </c:pt>
                <c:pt idx="35">
                  <c:v>32933</c:v>
                </c:pt>
                <c:pt idx="36">
                  <c:v>32964</c:v>
                </c:pt>
                <c:pt idx="37">
                  <c:v>32994</c:v>
                </c:pt>
                <c:pt idx="38">
                  <c:v>33025</c:v>
                </c:pt>
                <c:pt idx="39">
                  <c:v>33055</c:v>
                </c:pt>
                <c:pt idx="40">
                  <c:v>33086</c:v>
                </c:pt>
                <c:pt idx="41">
                  <c:v>33117</c:v>
                </c:pt>
                <c:pt idx="42">
                  <c:v>33147</c:v>
                </c:pt>
                <c:pt idx="43">
                  <c:v>33178</c:v>
                </c:pt>
                <c:pt idx="44">
                  <c:v>33208</c:v>
                </c:pt>
                <c:pt idx="45">
                  <c:v>33239</c:v>
                </c:pt>
                <c:pt idx="46">
                  <c:v>33270</c:v>
                </c:pt>
                <c:pt idx="47">
                  <c:v>33298</c:v>
                </c:pt>
                <c:pt idx="48">
                  <c:v>33329</c:v>
                </c:pt>
                <c:pt idx="49">
                  <c:v>33359</c:v>
                </c:pt>
                <c:pt idx="50">
                  <c:v>33390</c:v>
                </c:pt>
                <c:pt idx="51">
                  <c:v>33420</c:v>
                </c:pt>
                <c:pt idx="52">
                  <c:v>33451</c:v>
                </c:pt>
                <c:pt idx="53">
                  <c:v>33482</c:v>
                </c:pt>
                <c:pt idx="54">
                  <c:v>33512</c:v>
                </c:pt>
                <c:pt idx="55">
                  <c:v>33543</c:v>
                </c:pt>
                <c:pt idx="56">
                  <c:v>33573</c:v>
                </c:pt>
                <c:pt idx="57">
                  <c:v>33604</c:v>
                </c:pt>
                <c:pt idx="58">
                  <c:v>33635</c:v>
                </c:pt>
                <c:pt idx="59">
                  <c:v>33664</c:v>
                </c:pt>
                <c:pt idx="60">
                  <c:v>33695</c:v>
                </c:pt>
                <c:pt idx="61">
                  <c:v>33725</c:v>
                </c:pt>
                <c:pt idx="62">
                  <c:v>33756</c:v>
                </c:pt>
                <c:pt idx="63">
                  <c:v>33786</c:v>
                </c:pt>
                <c:pt idx="64">
                  <c:v>33817</c:v>
                </c:pt>
                <c:pt idx="65">
                  <c:v>33848</c:v>
                </c:pt>
                <c:pt idx="66">
                  <c:v>33878</c:v>
                </c:pt>
                <c:pt idx="67">
                  <c:v>33909</c:v>
                </c:pt>
                <c:pt idx="68">
                  <c:v>33939</c:v>
                </c:pt>
                <c:pt idx="69">
                  <c:v>33970</c:v>
                </c:pt>
                <c:pt idx="70">
                  <c:v>34001</c:v>
                </c:pt>
                <c:pt idx="71">
                  <c:v>34029</c:v>
                </c:pt>
                <c:pt idx="72">
                  <c:v>34060</c:v>
                </c:pt>
                <c:pt idx="73">
                  <c:v>34090</c:v>
                </c:pt>
                <c:pt idx="74">
                  <c:v>34121</c:v>
                </c:pt>
                <c:pt idx="75">
                  <c:v>34151</c:v>
                </c:pt>
                <c:pt idx="76">
                  <c:v>34182</c:v>
                </c:pt>
                <c:pt idx="77">
                  <c:v>34213</c:v>
                </c:pt>
                <c:pt idx="78">
                  <c:v>34243</c:v>
                </c:pt>
                <c:pt idx="79">
                  <c:v>34274</c:v>
                </c:pt>
                <c:pt idx="80">
                  <c:v>34304</c:v>
                </c:pt>
                <c:pt idx="81">
                  <c:v>34335</c:v>
                </c:pt>
                <c:pt idx="82">
                  <c:v>34366</c:v>
                </c:pt>
                <c:pt idx="83">
                  <c:v>34394</c:v>
                </c:pt>
                <c:pt idx="84">
                  <c:v>34425</c:v>
                </c:pt>
                <c:pt idx="85">
                  <c:v>34455</c:v>
                </c:pt>
                <c:pt idx="86">
                  <c:v>34486</c:v>
                </c:pt>
                <c:pt idx="87">
                  <c:v>34516</c:v>
                </c:pt>
                <c:pt idx="88">
                  <c:v>34547</c:v>
                </c:pt>
                <c:pt idx="89">
                  <c:v>34578</c:v>
                </c:pt>
                <c:pt idx="90">
                  <c:v>34608</c:v>
                </c:pt>
                <c:pt idx="91">
                  <c:v>34639</c:v>
                </c:pt>
                <c:pt idx="92">
                  <c:v>34669</c:v>
                </c:pt>
                <c:pt idx="93">
                  <c:v>34700</c:v>
                </c:pt>
                <c:pt idx="94">
                  <c:v>34731</c:v>
                </c:pt>
                <c:pt idx="95">
                  <c:v>34759</c:v>
                </c:pt>
                <c:pt idx="96">
                  <c:v>34790</c:v>
                </c:pt>
                <c:pt idx="97">
                  <c:v>34820</c:v>
                </c:pt>
                <c:pt idx="98">
                  <c:v>34851</c:v>
                </c:pt>
                <c:pt idx="99">
                  <c:v>34881</c:v>
                </c:pt>
                <c:pt idx="100">
                  <c:v>34912</c:v>
                </c:pt>
                <c:pt idx="101">
                  <c:v>34943</c:v>
                </c:pt>
                <c:pt idx="102">
                  <c:v>34973</c:v>
                </c:pt>
                <c:pt idx="103">
                  <c:v>35004</c:v>
                </c:pt>
                <c:pt idx="104">
                  <c:v>35034</c:v>
                </c:pt>
                <c:pt idx="105">
                  <c:v>35065</c:v>
                </c:pt>
                <c:pt idx="106">
                  <c:v>35096</c:v>
                </c:pt>
                <c:pt idx="107">
                  <c:v>35125</c:v>
                </c:pt>
                <c:pt idx="108">
                  <c:v>35156</c:v>
                </c:pt>
                <c:pt idx="109">
                  <c:v>35186</c:v>
                </c:pt>
                <c:pt idx="110">
                  <c:v>35217</c:v>
                </c:pt>
                <c:pt idx="111">
                  <c:v>35247</c:v>
                </c:pt>
                <c:pt idx="112">
                  <c:v>35278</c:v>
                </c:pt>
                <c:pt idx="113">
                  <c:v>35309</c:v>
                </c:pt>
                <c:pt idx="114">
                  <c:v>35339</c:v>
                </c:pt>
                <c:pt idx="115">
                  <c:v>35370</c:v>
                </c:pt>
                <c:pt idx="116">
                  <c:v>35400</c:v>
                </c:pt>
                <c:pt idx="117">
                  <c:v>35431</c:v>
                </c:pt>
                <c:pt idx="118">
                  <c:v>35462</c:v>
                </c:pt>
                <c:pt idx="119">
                  <c:v>35490</c:v>
                </c:pt>
                <c:pt idx="120">
                  <c:v>35521</c:v>
                </c:pt>
                <c:pt idx="121">
                  <c:v>35551</c:v>
                </c:pt>
                <c:pt idx="122">
                  <c:v>35582</c:v>
                </c:pt>
                <c:pt idx="123">
                  <c:v>35612</c:v>
                </c:pt>
                <c:pt idx="124">
                  <c:v>35643</c:v>
                </c:pt>
                <c:pt idx="125">
                  <c:v>35674</c:v>
                </c:pt>
                <c:pt idx="126">
                  <c:v>35704</c:v>
                </c:pt>
                <c:pt idx="127">
                  <c:v>35735</c:v>
                </c:pt>
                <c:pt idx="128">
                  <c:v>35765</c:v>
                </c:pt>
                <c:pt idx="129">
                  <c:v>35796</c:v>
                </c:pt>
                <c:pt idx="130">
                  <c:v>35827</c:v>
                </c:pt>
                <c:pt idx="131">
                  <c:v>35855</c:v>
                </c:pt>
                <c:pt idx="132">
                  <c:v>35886</c:v>
                </c:pt>
                <c:pt idx="133">
                  <c:v>35916</c:v>
                </c:pt>
                <c:pt idx="134">
                  <c:v>35947</c:v>
                </c:pt>
                <c:pt idx="135">
                  <c:v>35977</c:v>
                </c:pt>
                <c:pt idx="136">
                  <c:v>36008</c:v>
                </c:pt>
                <c:pt idx="137">
                  <c:v>36039</c:v>
                </c:pt>
                <c:pt idx="138">
                  <c:v>36069</c:v>
                </c:pt>
                <c:pt idx="139">
                  <c:v>36100</c:v>
                </c:pt>
                <c:pt idx="140">
                  <c:v>36130</c:v>
                </c:pt>
                <c:pt idx="141">
                  <c:v>36161</c:v>
                </c:pt>
                <c:pt idx="142">
                  <c:v>36192</c:v>
                </c:pt>
                <c:pt idx="143">
                  <c:v>36220</c:v>
                </c:pt>
                <c:pt idx="144">
                  <c:v>36251</c:v>
                </c:pt>
                <c:pt idx="145">
                  <c:v>36281</c:v>
                </c:pt>
                <c:pt idx="146">
                  <c:v>36312</c:v>
                </c:pt>
                <c:pt idx="147">
                  <c:v>36342</c:v>
                </c:pt>
                <c:pt idx="148">
                  <c:v>36373</c:v>
                </c:pt>
                <c:pt idx="149">
                  <c:v>36404</c:v>
                </c:pt>
                <c:pt idx="150">
                  <c:v>36434</c:v>
                </c:pt>
                <c:pt idx="151">
                  <c:v>36465</c:v>
                </c:pt>
                <c:pt idx="152">
                  <c:v>36495</c:v>
                </c:pt>
                <c:pt idx="153">
                  <c:v>36526</c:v>
                </c:pt>
                <c:pt idx="154">
                  <c:v>36557</c:v>
                </c:pt>
                <c:pt idx="155">
                  <c:v>36586</c:v>
                </c:pt>
                <c:pt idx="156">
                  <c:v>36617</c:v>
                </c:pt>
                <c:pt idx="157">
                  <c:v>36647</c:v>
                </c:pt>
                <c:pt idx="158">
                  <c:v>36678</c:v>
                </c:pt>
                <c:pt idx="159">
                  <c:v>36708</c:v>
                </c:pt>
                <c:pt idx="160">
                  <c:v>36739</c:v>
                </c:pt>
                <c:pt idx="161">
                  <c:v>36770</c:v>
                </c:pt>
                <c:pt idx="162">
                  <c:v>36800</c:v>
                </c:pt>
                <c:pt idx="163">
                  <c:v>36831</c:v>
                </c:pt>
                <c:pt idx="164">
                  <c:v>36861</c:v>
                </c:pt>
                <c:pt idx="165">
                  <c:v>36892</c:v>
                </c:pt>
                <c:pt idx="166">
                  <c:v>36923</c:v>
                </c:pt>
                <c:pt idx="167">
                  <c:v>36951</c:v>
                </c:pt>
                <c:pt idx="168">
                  <c:v>36982</c:v>
                </c:pt>
                <c:pt idx="169">
                  <c:v>37012</c:v>
                </c:pt>
                <c:pt idx="170">
                  <c:v>37043</c:v>
                </c:pt>
                <c:pt idx="171">
                  <c:v>37073</c:v>
                </c:pt>
                <c:pt idx="172">
                  <c:v>37104</c:v>
                </c:pt>
                <c:pt idx="173">
                  <c:v>37135</c:v>
                </c:pt>
                <c:pt idx="174">
                  <c:v>37165</c:v>
                </c:pt>
                <c:pt idx="175">
                  <c:v>37196</c:v>
                </c:pt>
                <c:pt idx="176">
                  <c:v>37226</c:v>
                </c:pt>
                <c:pt idx="177">
                  <c:v>37257</c:v>
                </c:pt>
                <c:pt idx="178">
                  <c:v>37288</c:v>
                </c:pt>
                <c:pt idx="179">
                  <c:v>37316</c:v>
                </c:pt>
                <c:pt idx="180">
                  <c:v>37347</c:v>
                </c:pt>
                <c:pt idx="181">
                  <c:v>37377</c:v>
                </c:pt>
                <c:pt idx="182">
                  <c:v>37408</c:v>
                </c:pt>
                <c:pt idx="183">
                  <c:v>37438</c:v>
                </c:pt>
                <c:pt idx="184">
                  <c:v>37469</c:v>
                </c:pt>
                <c:pt idx="185">
                  <c:v>37500</c:v>
                </c:pt>
                <c:pt idx="186">
                  <c:v>37530</c:v>
                </c:pt>
                <c:pt idx="187">
                  <c:v>37561</c:v>
                </c:pt>
                <c:pt idx="188">
                  <c:v>37591</c:v>
                </c:pt>
                <c:pt idx="189">
                  <c:v>37622</c:v>
                </c:pt>
                <c:pt idx="190">
                  <c:v>37653</c:v>
                </c:pt>
                <c:pt idx="191">
                  <c:v>37681</c:v>
                </c:pt>
                <c:pt idx="192">
                  <c:v>37712</c:v>
                </c:pt>
                <c:pt idx="193">
                  <c:v>37742</c:v>
                </c:pt>
                <c:pt idx="194">
                  <c:v>37773</c:v>
                </c:pt>
                <c:pt idx="195">
                  <c:v>37803</c:v>
                </c:pt>
                <c:pt idx="196">
                  <c:v>37834</c:v>
                </c:pt>
                <c:pt idx="197">
                  <c:v>37865</c:v>
                </c:pt>
                <c:pt idx="198">
                  <c:v>37895</c:v>
                </c:pt>
                <c:pt idx="199">
                  <c:v>37926</c:v>
                </c:pt>
                <c:pt idx="200">
                  <c:v>37956</c:v>
                </c:pt>
                <c:pt idx="201">
                  <c:v>37987</c:v>
                </c:pt>
                <c:pt idx="202">
                  <c:v>38018</c:v>
                </c:pt>
                <c:pt idx="203">
                  <c:v>38047</c:v>
                </c:pt>
                <c:pt idx="204">
                  <c:v>38078</c:v>
                </c:pt>
                <c:pt idx="205">
                  <c:v>38108</c:v>
                </c:pt>
                <c:pt idx="206">
                  <c:v>38139</c:v>
                </c:pt>
                <c:pt idx="207">
                  <c:v>38169</c:v>
                </c:pt>
                <c:pt idx="208">
                  <c:v>38200</c:v>
                </c:pt>
                <c:pt idx="209">
                  <c:v>38231</c:v>
                </c:pt>
                <c:pt idx="210">
                  <c:v>38261</c:v>
                </c:pt>
                <c:pt idx="211">
                  <c:v>38292</c:v>
                </c:pt>
                <c:pt idx="212">
                  <c:v>38322</c:v>
                </c:pt>
                <c:pt idx="213">
                  <c:v>38353</c:v>
                </c:pt>
                <c:pt idx="214">
                  <c:v>38384</c:v>
                </c:pt>
                <c:pt idx="215">
                  <c:v>38412</c:v>
                </c:pt>
                <c:pt idx="216">
                  <c:v>38443</c:v>
                </c:pt>
                <c:pt idx="217">
                  <c:v>38473</c:v>
                </c:pt>
                <c:pt idx="218">
                  <c:v>38504</c:v>
                </c:pt>
                <c:pt idx="219">
                  <c:v>38534</c:v>
                </c:pt>
                <c:pt idx="220">
                  <c:v>38565</c:v>
                </c:pt>
                <c:pt idx="221">
                  <c:v>38596</c:v>
                </c:pt>
                <c:pt idx="222">
                  <c:v>38626</c:v>
                </c:pt>
                <c:pt idx="223">
                  <c:v>38657</c:v>
                </c:pt>
                <c:pt idx="224">
                  <c:v>38687</c:v>
                </c:pt>
                <c:pt idx="225">
                  <c:v>38718</c:v>
                </c:pt>
                <c:pt idx="226">
                  <c:v>38749</c:v>
                </c:pt>
                <c:pt idx="227">
                  <c:v>38777</c:v>
                </c:pt>
                <c:pt idx="228">
                  <c:v>38808</c:v>
                </c:pt>
                <c:pt idx="229">
                  <c:v>38838</c:v>
                </c:pt>
                <c:pt idx="230">
                  <c:v>38869</c:v>
                </c:pt>
                <c:pt idx="231">
                  <c:v>38899</c:v>
                </c:pt>
                <c:pt idx="232">
                  <c:v>38930</c:v>
                </c:pt>
                <c:pt idx="233">
                  <c:v>38961</c:v>
                </c:pt>
                <c:pt idx="234">
                  <c:v>38991</c:v>
                </c:pt>
                <c:pt idx="235">
                  <c:v>39022</c:v>
                </c:pt>
                <c:pt idx="236">
                  <c:v>39052</c:v>
                </c:pt>
                <c:pt idx="237">
                  <c:v>39083</c:v>
                </c:pt>
                <c:pt idx="238">
                  <c:v>39114</c:v>
                </c:pt>
                <c:pt idx="239">
                  <c:v>39142</c:v>
                </c:pt>
                <c:pt idx="240">
                  <c:v>39173</c:v>
                </c:pt>
                <c:pt idx="241">
                  <c:v>39203</c:v>
                </c:pt>
                <c:pt idx="242">
                  <c:v>39234</c:v>
                </c:pt>
                <c:pt idx="243">
                  <c:v>39264</c:v>
                </c:pt>
                <c:pt idx="244">
                  <c:v>39295</c:v>
                </c:pt>
                <c:pt idx="245">
                  <c:v>39326</c:v>
                </c:pt>
                <c:pt idx="246">
                  <c:v>39356</c:v>
                </c:pt>
                <c:pt idx="247">
                  <c:v>39387</c:v>
                </c:pt>
                <c:pt idx="248">
                  <c:v>39417</c:v>
                </c:pt>
                <c:pt idx="249">
                  <c:v>39448</c:v>
                </c:pt>
                <c:pt idx="250">
                  <c:v>39479</c:v>
                </c:pt>
                <c:pt idx="251">
                  <c:v>39508</c:v>
                </c:pt>
                <c:pt idx="252">
                  <c:v>39539</c:v>
                </c:pt>
                <c:pt idx="253">
                  <c:v>39569</c:v>
                </c:pt>
                <c:pt idx="254">
                  <c:v>39600</c:v>
                </c:pt>
                <c:pt idx="255">
                  <c:v>39630</c:v>
                </c:pt>
                <c:pt idx="256">
                  <c:v>39661</c:v>
                </c:pt>
                <c:pt idx="257">
                  <c:v>39692</c:v>
                </c:pt>
                <c:pt idx="258">
                  <c:v>39722</c:v>
                </c:pt>
                <c:pt idx="259">
                  <c:v>39753</c:v>
                </c:pt>
                <c:pt idx="260">
                  <c:v>39783</c:v>
                </c:pt>
                <c:pt idx="261">
                  <c:v>39814</c:v>
                </c:pt>
                <c:pt idx="262">
                  <c:v>39845</c:v>
                </c:pt>
                <c:pt idx="263">
                  <c:v>39873</c:v>
                </c:pt>
                <c:pt idx="264">
                  <c:v>39904</c:v>
                </c:pt>
                <c:pt idx="265">
                  <c:v>39934</c:v>
                </c:pt>
                <c:pt idx="266">
                  <c:v>39965</c:v>
                </c:pt>
                <c:pt idx="267">
                  <c:v>39995</c:v>
                </c:pt>
                <c:pt idx="268">
                  <c:v>40026</c:v>
                </c:pt>
                <c:pt idx="269">
                  <c:v>40057</c:v>
                </c:pt>
                <c:pt idx="270">
                  <c:v>40087</c:v>
                </c:pt>
                <c:pt idx="271">
                  <c:v>40118</c:v>
                </c:pt>
                <c:pt idx="272">
                  <c:v>40148</c:v>
                </c:pt>
                <c:pt idx="273">
                  <c:v>40179</c:v>
                </c:pt>
                <c:pt idx="274">
                  <c:v>40210</c:v>
                </c:pt>
                <c:pt idx="275">
                  <c:v>40238</c:v>
                </c:pt>
                <c:pt idx="276">
                  <c:v>40269</c:v>
                </c:pt>
                <c:pt idx="277">
                  <c:v>40299</c:v>
                </c:pt>
                <c:pt idx="278">
                  <c:v>40330</c:v>
                </c:pt>
                <c:pt idx="279">
                  <c:v>40360</c:v>
                </c:pt>
                <c:pt idx="280">
                  <c:v>40391</c:v>
                </c:pt>
                <c:pt idx="281">
                  <c:v>40422</c:v>
                </c:pt>
                <c:pt idx="282">
                  <c:v>40452</c:v>
                </c:pt>
                <c:pt idx="283">
                  <c:v>40483</c:v>
                </c:pt>
                <c:pt idx="284">
                  <c:v>40513</c:v>
                </c:pt>
                <c:pt idx="285">
                  <c:v>40544</c:v>
                </c:pt>
                <c:pt idx="286">
                  <c:v>40575</c:v>
                </c:pt>
                <c:pt idx="287">
                  <c:v>40603</c:v>
                </c:pt>
                <c:pt idx="288">
                  <c:v>40634</c:v>
                </c:pt>
                <c:pt idx="289">
                  <c:v>40664</c:v>
                </c:pt>
                <c:pt idx="290">
                  <c:v>40695</c:v>
                </c:pt>
                <c:pt idx="291">
                  <c:v>40725</c:v>
                </c:pt>
                <c:pt idx="292">
                  <c:v>40756</c:v>
                </c:pt>
                <c:pt idx="293">
                  <c:v>40787</c:v>
                </c:pt>
                <c:pt idx="294">
                  <c:v>40817</c:v>
                </c:pt>
                <c:pt idx="295">
                  <c:v>40848</c:v>
                </c:pt>
                <c:pt idx="296">
                  <c:v>40878</c:v>
                </c:pt>
                <c:pt idx="297">
                  <c:v>40909</c:v>
                </c:pt>
                <c:pt idx="298">
                  <c:v>40940</c:v>
                </c:pt>
                <c:pt idx="299">
                  <c:v>40969</c:v>
                </c:pt>
                <c:pt idx="300">
                  <c:v>41000</c:v>
                </c:pt>
                <c:pt idx="301">
                  <c:v>41030</c:v>
                </c:pt>
                <c:pt idx="302">
                  <c:v>41061</c:v>
                </c:pt>
                <c:pt idx="303">
                  <c:v>41091</c:v>
                </c:pt>
                <c:pt idx="304">
                  <c:v>41122</c:v>
                </c:pt>
                <c:pt idx="305">
                  <c:v>41153</c:v>
                </c:pt>
                <c:pt idx="306">
                  <c:v>41183</c:v>
                </c:pt>
                <c:pt idx="307">
                  <c:v>41214</c:v>
                </c:pt>
                <c:pt idx="308">
                  <c:v>41244</c:v>
                </c:pt>
                <c:pt idx="309">
                  <c:v>41275</c:v>
                </c:pt>
                <c:pt idx="310">
                  <c:v>41306</c:v>
                </c:pt>
                <c:pt idx="311">
                  <c:v>41334</c:v>
                </c:pt>
                <c:pt idx="312">
                  <c:v>41365</c:v>
                </c:pt>
                <c:pt idx="313">
                  <c:v>41395</c:v>
                </c:pt>
                <c:pt idx="314">
                  <c:v>41426</c:v>
                </c:pt>
                <c:pt idx="315">
                  <c:v>41456</c:v>
                </c:pt>
                <c:pt idx="316">
                  <c:v>41487</c:v>
                </c:pt>
                <c:pt idx="317">
                  <c:v>41518</c:v>
                </c:pt>
                <c:pt idx="318">
                  <c:v>41548</c:v>
                </c:pt>
                <c:pt idx="319">
                  <c:v>41579</c:v>
                </c:pt>
                <c:pt idx="320">
                  <c:v>41609</c:v>
                </c:pt>
                <c:pt idx="321">
                  <c:v>41640</c:v>
                </c:pt>
                <c:pt idx="322">
                  <c:v>41671</c:v>
                </c:pt>
                <c:pt idx="323">
                  <c:v>41699</c:v>
                </c:pt>
                <c:pt idx="324">
                  <c:v>41730</c:v>
                </c:pt>
                <c:pt idx="325">
                  <c:v>41760</c:v>
                </c:pt>
                <c:pt idx="326">
                  <c:v>41791</c:v>
                </c:pt>
                <c:pt idx="327">
                  <c:v>41821</c:v>
                </c:pt>
                <c:pt idx="328">
                  <c:v>41852</c:v>
                </c:pt>
                <c:pt idx="329">
                  <c:v>41883</c:v>
                </c:pt>
                <c:pt idx="330">
                  <c:v>41913</c:v>
                </c:pt>
                <c:pt idx="331">
                  <c:v>41944</c:v>
                </c:pt>
                <c:pt idx="332">
                  <c:v>41974</c:v>
                </c:pt>
                <c:pt idx="333">
                  <c:v>42005</c:v>
                </c:pt>
                <c:pt idx="334">
                  <c:v>42036</c:v>
                </c:pt>
                <c:pt idx="335">
                  <c:v>42064</c:v>
                </c:pt>
                <c:pt idx="336">
                  <c:v>42095</c:v>
                </c:pt>
                <c:pt idx="337">
                  <c:v>42125</c:v>
                </c:pt>
                <c:pt idx="338">
                  <c:v>42156</c:v>
                </c:pt>
                <c:pt idx="339">
                  <c:v>42186</c:v>
                </c:pt>
                <c:pt idx="340">
                  <c:v>42217</c:v>
                </c:pt>
                <c:pt idx="341">
                  <c:v>42248</c:v>
                </c:pt>
                <c:pt idx="342">
                  <c:v>42278</c:v>
                </c:pt>
                <c:pt idx="343">
                  <c:v>42309</c:v>
                </c:pt>
                <c:pt idx="344">
                  <c:v>42339</c:v>
                </c:pt>
                <c:pt idx="345">
                  <c:v>42370</c:v>
                </c:pt>
                <c:pt idx="346">
                  <c:v>42401</c:v>
                </c:pt>
                <c:pt idx="347">
                  <c:v>42430</c:v>
                </c:pt>
                <c:pt idx="348">
                  <c:v>42461</c:v>
                </c:pt>
                <c:pt idx="349">
                  <c:v>42491</c:v>
                </c:pt>
                <c:pt idx="350">
                  <c:v>42522</c:v>
                </c:pt>
                <c:pt idx="351">
                  <c:v>42552</c:v>
                </c:pt>
                <c:pt idx="352">
                  <c:v>42583</c:v>
                </c:pt>
                <c:pt idx="353">
                  <c:v>42614</c:v>
                </c:pt>
                <c:pt idx="354">
                  <c:v>42644</c:v>
                </c:pt>
                <c:pt idx="355">
                  <c:v>42675</c:v>
                </c:pt>
                <c:pt idx="356">
                  <c:v>42705</c:v>
                </c:pt>
                <c:pt idx="357">
                  <c:v>42736</c:v>
                </c:pt>
                <c:pt idx="358">
                  <c:v>42767</c:v>
                </c:pt>
                <c:pt idx="359">
                  <c:v>42795</c:v>
                </c:pt>
                <c:pt idx="360">
                  <c:v>42826</c:v>
                </c:pt>
                <c:pt idx="361">
                  <c:v>42856</c:v>
                </c:pt>
                <c:pt idx="362">
                  <c:v>42887</c:v>
                </c:pt>
                <c:pt idx="363">
                  <c:v>42917</c:v>
                </c:pt>
                <c:pt idx="364">
                  <c:v>42948</c:v>
                </c:pt>
                <c:pt idx="365">
                  <c:v>42979</c:v>
                </c:pt>
                <c:pt idx="366">
                  <c:v>43009</c:v>
                </c:pt>
                <c:pt idx="367">
                  <c:v>43040</c:v>
                </c:pt>
                <c:pt idx="368">
                  <c:v>43070</c:v>
                </c:pt>
                <c:pt idx="369">
                  <c:v>43101</c:v>
                </c:pt>
                <c:pt idx="370">
                  <c:v>43132</c:v>
                </c:pt>
                <c:pt idx="371">
                  <c:v>43160</c:v>
                </c:pt>
                <c:pt idx="372">
                  <c:v>43191</c:v>
                </c:pt>
                <c:pt idx="373">
                  <c:v>43221</c:v>
                </c:pt>
                <c:pt idx="374">
                  <c:v>43252</c:v>
                </c:pt>
                <c:pt idx="375">
                  <c:v>43282</c:v>
                </c:pt>
                <c:pt idx="376">
                  <c:v>43313</c:v>
                </c:pt>
                <c:pt idx="377">
                  <c:v>43344</c:v>
                </c:pt>
                <c:pt idx="378">
                  <c:v>43374</c:v>
                </c:pt>
                <c:pt idx="379">
                  <c:v>43405</c:v>
                </c:pt>
                <c:pt idx="380">
                  <c:v>43435</c:v>
                </c:pt>
                <c:pt idx="381">
                  <c:v>43466</c:v>
                </c:pt>
                <c:pt idx="382">
                  <c:v>43497</c:v>
                </c:pt>
                <c:pt idx="383">
                  <c:v>43525</c:v>
                </c:pt>
                <c:pt idx="384">
                  <c:v>43556</c:v>
                </c:pt>
              </c:numCache>
            </c:numRef>
          </c:xVal>
          <c:yVal>
            <c:numRef>
              <c:f>step!$Z$509:$Z$893</c:f>
              <c:numCache>
                <c:formatCode>General</c:formatCode>
                <c:ptCount val="385"/>
                <c:pt idx="0">
                  <c:v>382494</c:v>
                </c:pt>
                <c:pt idx="1">
                  <c:v>377300</c:v>
                </c:pt>
                <c:pt idx="2">
                  <c:v>336238</c:v>
                </c:pt>
                <c:pt idx="3">
                  <c:v>332220</c:v>
                </c:pt>
                <c:pt idx="4">
                  <c:v>331828</c:v>
                </c:pt>
                <c:pt idx="5">
                  <c:v>353192</c:v>
                </c:pt>
                <c:pt idx="6">
                  <c:v>376320</c:v>
                </c:pt>
                <c:pt idx="7">
                  <c:v>383082.00000000006</c:v>
                </c:pt>
                <c:pt idx="8">
                  <c:v>384160</c:v>
                </c:pt>
                <c:pt idx="9">
                  <c:v>384356</c:v>
                </c:pt>
                <c:pt idx="10">
                  <c:v>381220</c:v>
                </c:pt>
                <c:pt idx="11">
                  <c:v>380240.00000000006</c:v>
                </c:pt>
                <c:pt idx="12">
                  <c:v>384454.00000000006</c:v>
                </c:pt>
                <c:pt idx="13">
                  <c:v>382690.00000000006</c:v>
                </c:pt>
                <c:pt idx="14">
                  <c:v>357896.00000000006</c:v>
                </c:pt>
                <c:pt idx="15">
                  <c:v>353584.00000000006</c:v>
                </c:pt>
                <c:pt idx="16">
                  <c:v>367892</c:v>
                </c:pt>
                <c:pt idx="17">
                  <c:v>377496.00000000006</c:v>
                </c:pt>
                <c:pt idx="18">
                  <c:v>387590.00000000006</c:v>
                </c:pt>
                <c:pt idx="19">
                  <c:v>386708</c:v>
                </c:pt>
                <c:pt idx="20">
                  <c:v>385042</c:v>
                </c:pt>
                <c:pt idx="21">
                  <c:v>384258</c:v>
                </c:pt>
                <c:pt idx="22">
                  <c:v>384258</c:v>
                </c:pt>
                <c:pt idx="23">
                  <c:v>386120</c:v>
                </c:pt>
                <c:pt idx="24">
                  <c:v>385924</c:v>
                </c:pt>
                <c:pt idx="25">
                  <c:v>386610</c:v>
                </c:pt>
                <c:pt idx="26">
                  <c:v>364266</c:v>
                </c:pt>
                <c:pt idx="27">
                  <c:v>362796.00000000006</c:v>
                </c:pt>
                <c:pt idx="28">
                  <c:v>367598</c:v>
                </c:pt>
                <c:pt idx="29">
                  <c:v>367892</c:v>
                </c:pt>
                <c:pt idx="30">
                  <c:v>383376</c:v>
                </c:pt>
                <c:pt idx="31">
                  <c:v>387688</c:v>
                </c:pt>
                <c:pt idx="32">
                  <c:v>386218.00000000006</c:v>
                </c:pt>
                <c:pt idx="33">
                  <c:v>384944</c:v>
                </c:pt>
                <c:pt idx="34">
                  <c:v>383768.00000000006</c:v>
                </c:pt>
                <c:pt idx="35">
                  <c:v>385434</c:v>
                </c:pt>
                <c:pt idx="36">
                  <c:v>385336</c:v>
                </c:pt>
                <c:pt idx="37">
                  <c:v>382690.00000000006</c:v>
                </c:pt>
                <c:pt idx="38">
                  <c:v>344666</c:v>
                </c:pt>
                <c:pt idx="39">
                  <c:v>338590.00000000006</c:v>
                </c:pt>
                <c:pt idx="40">
                  <c:v>322420</c:v>
                </c:pt>
                <c:pt idx="41">
                  <c:v>344372</c:v>
                </c:pt>
                <c:pt idx="42">
                  <c:v>379064</c:v>
                </c:pt>
                <c:pt idx="43">
                  <c:v>386904.00000000006</c:v>
                </c:pt>
                <c:pt idx="44">
                  <c:v>391216</c:v>
                </c:pt>
                <c:pt idx="45">
                  <c:v>389844</c:v>
                </c:pt>
                <c:pt idx="46">
                  <c:v>387100</c:v>
                </c:pt>
                <c:pt idx="47">
                  <c:v>385630</c:v>
                </c:pt>
                <c:pt idx="48">
                  <c:v>388080</c:v>
                </c:pt>
                <c:pt idx="49">
                  <c:v>381122</c:v>
                </c:pt>
                <c:pt idx="50">
                  <c:v>347312.00000000006</c:v>
                </c:pt>
                <c:pt idx="51">
                  <c:v>348390.00000000006</c:v>
                </c:pt>
                <c:pt idx="52">
                  <c:v>349468.00000000006</c:v>
                </c:pt>
                <c:pt idx="53">
                  <c:v>371322</c:v>
                </c:pt>
                <c:pt idx="54">
                  <c:v>389550</c:v>
                </c:pt>
                <c:pt idx="55">
                  <c:v>393078</c:v>
                </c:pt>
                <c:pt idx="56">
                  <c:v>391608</c:v>
                </c:pt>
                <c:pt idx="57">
                  <c:v>390726</c:v>
                </c:pt>
                <c:pt idx="58">
                  <c:v>388766</c:v>
                </c:pt>
                <c:pt idx="59">
                  <c:v>383964</c:v>
                </c:pt>
                <c:pt idx="60">
                  <c:v>387002</c:v>
                </c:pt>
                <c:pt idx="61">
                  <c:v>382004.00000000006</c:v>
                </c:pt>
                <c:pt idx="62">
                  <c:v>354956</c:v>
                </c:pt>
                <c:pt idx="63">
                  <c:v>355250</c:v>
                </c:pt>
                <c:pt idx="64">
                  <c:v>343000</c:v>
                </c:pt>
                <c:pt idx="65">
                  <c:v>339962.00000000006</c:v>
                </c:pt>
                <c:pt idx="66">
                  <c:v>371714</c:v>
                </c:pt>
                <c:pt idx="67">
                  <c:v>383474</c:v>
                </c:pt>
                <c:pt idx="68">
                  <c:v>385924</c:v>
                </c:pt>
                <c:pt idx="69">
                  <c:v>386218.00000000006</c:v>
                </c:pt>
                <c:pt idx="70">
                  <c:v>386218.00000000006</c:v>
                </c:pt>
                <c:pt idx="71">
                  <c:v>383572</c:v>
                </c:pt>
                <c:pt idx="72">
                  <c:v>381318.00000000006</c:v>
                </c:pt>
                <c:pt idx="73">
                  <c:v>373380</c:v>
                </c:pt>
                <c:pt idx="74">
                  <c:v>341040.00000000006</c:v>
                </c:pt>
                <c:pt idx="75">
                  <c:v>358484.00000000006</c:v>
                </c:pt>
                <c:pt idx="76">
                  <c:v>368970</c:v>
                </c:pt>
                <c:pt idx="77">
                  <c:v>378672</c:v>
                </c:pt>
                <c:pt idx="78">
                  <c:v>385728</c:v>
                </c:pt>
                <c:pt idx="79">
                  <c:v>387982.00000000006</c:v>
                </c:pt>
                <c:pt idx="80">
                  <c:v>387884</c:v>
                </c:pt>
                <c:pt idx="81">
                  <c:v>386610</c:v>
                </c:pt>
                <c:pt idx="82">
                  <c:v>382592</c:v>
                </c:pt>
                <c:pt idx="83">
                  <c:v>379946.00000000006</c:v>
                </c:pt>
                <c:pt idx="84">
                  <c:v>379260</c:v>
                </c:pt>
                <c:pt idx="85">
                  <c:v>373184.00000000006</c:v>
                </c:pt>
                <c:pt idx="86">
                  <c:v>339668.00000000006</c:v>
                </c:pt>
                <c:pt idx="87">
                  <c:v>336336</c:v>
                </c:pt>
                <c:pt idx="88">
                  <c:v>321146.00000000006</c:v>
                </c:pt>
                <c:pt idx="89">
                  <c:v>347606</c:v>
                </c:pt>
                <c:pt idx="90">
                  <c:v>375536</c:v>
                </c:pt>
                <c:pt idx="91">
                  <c:v>375438</c:v>
                </c:pt>
                <c:pt idx="92">
                  <c:v>374850</c:v>
                </c:pt>
                <c:pt idx="93">
                  <c:v>375046.00000000006</c:v>
                </c:pt>
                <c:pt idx="94">
                  <c:v>374458</c:v>
                </c:pt>
                <c:pt idx="95">
                  <c:v>378868.00000000006</c:v>
                </c:pt>
                <c:pt idx="96">
                  <c:v>383964</c:v>
                </c:pt>
                <c:pt idx="97">
                  <c:v>379162.00000000006</c:v>
                </c:pt>
                <c:pt idx="98">
                  <c:v>358876</c:v>
                </c:pt>
                <c:pt idx="99">
                  <c:v>367303.99999999994</c:v>
                </c:pt>
                <c:pt idx="100">
                  <c:v>346920</c:v>
                </c:pt>
                <c:pt idx="101">
                  <c:v>354074</c:v>
                </c:pt>
                <c:pt idx="102">
                  <c:v>376614</c:v>
                </c:pt>
                <c:pt idx="103">
                  <c:v>381318.00000000006</c:v>
                </c:pt>
                <c:pt idx="104">
                  <c:v>381710</c:v>
                </c:pt>
                <c:pt idx="105">
                  <c:v>378427</c:v>
                </c:pt>
                <c:pt idx="106">
                  <c:v>375144</c:v>
                </c:pt>
                <c:pt idx="107">
                  <c:v>372890.00000000006</c:v>
                </c:pt>
                <c:pt idx="108">
                  <c:v>375340.00000000006</c:v>
                </c:pt>
                <c:pt idx="109">
                  <c:v>372008</c:v>
                </c:pt>
                <c:pt idx="110">
                  <c:v>331436</c:v>
                </c:pt>
                <c:pt idx="111">
                  <c:v>337806</c:v>
                </c:pt>
                <c:pt idx="112">
                  <c:v>315560</c:v>
                </c:pt>
                <c:pt idx="113">
                  <c:v>338296.00000000006</c:v>
                </c:pt>
                <c:pt idx="114">
                  <c:v>372890.00000000006</c:v>
                </c:pt>
                <c:pt idx="115">
                  <c:v>382984</c:v>
                </c:pt>
                <c:pt idx="116">
                  <c:v>385630</c:v>
                </c:pt>
                <c:pt idx="117">
                  <c:v>387100</c:v>
                </c:pt>
                <c:pt idx="118">
                  <c:v>385238</c:v>
                </c:pt>
                <c:pt idx="119">
                  <c:v>382396.00000000006</c:v>
                </c:pt>
                <c:pt idx="120">
                  <c:v>383964</c:v>
                </c:pt>
                <c:pt idx="121">
                  <c:v>376026</c:v>
                </c:pt>
                <c:pt idx="122">
                  <c:v>355152</c:v>
                </c:pt>
                <c:pt idx="123">
                  <c:v>341334.00000000006</c:v>
                </c:pt>
                <c:pt idx="124">
                  <c:v>343294</c:v>
                </c:pt>
                <c:pt idx="125">
                  <c:v>363874</c:v>
                </c:pt>
                <c:pt idx="126">
                  <c:v>381710</c:v>
                </c:pt>
                <c:pt idx="127">
                  <c:v>384748</c:v>
                </c:pt>
                <c:pt idx="128">
                  <c:v>388570</c:v>
                </c:pt>
                <c:pt idx="129">
                  <c:v>390530</c:v>
                </c:pt>
                <c:pt idx="130">
                  <c:v>391412.00000000006</c:v>
                </c:pt>
                <c:pt idx="131">
                  <c:v>394254.00000000006</c:v>
                </c:pt>
                <c:pt idx="132">
                  <c:v>395332.00000000006</c:v>
                </c:pt>
                <c:pt idx="133">
                  <c:v>384454.00000000006</c:v>
                </c:pt>
                <c:pt idx="134">
                  <c:v>365050</c:v>
                </c:pt>
                <c:pt idx="135">
                  <c:v>360934.00000000006</c:v>
                </c:pt>
                <c:pt idx="136">
                  <c:v>368186</c:v>
                </c:pt>
                <c:pt idx="137">
                  <c:v>384650</c:v>
                </c:pt>
                <c:pt idx="138">
                  <c:v>395332.00000000006</c:v>
                </c:pt>
                <c:pt idx="139">
                  <c:v>395332.00000000006</c:v>
                </c:pt>
                <c:pt idx="140">
                  <c:v>394058</c:v>
                </c:pt>
                <c:pt idx="141">
                  <c:v>392784</c:v>
                </c:pt>
                <c:pt idx="142">
                  <c:v>390922</c:v>
                </c:pt>
                <c:pt idx="143">
                  <c:v>390530</c:v>
                </c:pt>
                <c:pt idx="144">
                  <c:v>393862.00000000006</c:v>
                </c:pt>
                <c:pt idx="145">
                  <c:v>385238</c:v>
                </c:pt>
                <c:pt idx="146">
                  <c:v>347312.00000000006</c:v>
                </c:pt>
                <c:pt idx="147">
                  <c:v>366030</c:v>
                </c:pt>
                <c:pt idx="148">
                  <c:v>356622</c:v>
                </c:pt>
                <c:pt idx="149">
                  <c:v>377006</c:v>
                </c:pt>
                <c:pt idx="150">
                  <c:v>387688</c:v>
                </c:pt>
                <c:pt idx="151">
                  <c:v>392588</c:v>
                </c:pt>
                <c:pt idx="152">
                  <c:v>392588</c:v>
                </c:pt>
                <c:pt idx="153">
                  <c:v>392686</c:v>
                </c:pt>
                <c:pt idx="154">
                  <c:v>391510</c:v>
                </c:pt>
                <c:pt idx="155">
                  <c:v>389746.00000000006</c:v>
                </c:pt>
                <c:pt idx="156">
                  <c:v>390824</c:v>
                </c:pt>
                <c:pt idx="157">
                  <c:v>381514</c:v>
                </c:pt>
                <c:pt idx="158">
                  <c:v>356916</c:v>
                </c:pt>
                <c:pt idx="159">
                  <c:v>362306</c:v>
                </c:pt>
                <c:pt idx="160">
                  <c:v>355250</c:v>
                </c:pt>
                <c:pt idx="161">
                  <c:v>372203.99999999994</c:v>
                </c:pt>
                <c:pt idx="162">
                  <c:v>390824</c:v>
                </c:pt>
                <c:pt idx="163">
                  <c:v>395136</c:v>
                </c:pt>
                <c:pt idx="164">
                  <c:v>394842</c:v>
                </c:pt>
                <c:pt idx="165">
                  <c:v>394058</c:v>
                </c:pt>
                <c:pt idx="166">
                  <c:v>394058</c:v>
                </c:pt>
                <c:pt idx="167">
                  <c:v>394058</c:v>
                </c:pt>
                <c:pt idx="168">
                  <c:v>392686</c:v>
                </c:pt>
                <c:pt idx="169">
                  <c:v>379946.00000000006</c:v>
                </c:pt>
                <c:pt idx="170">
                  <c:v>364952</c:v>
                </c:pt>
                <c:pt idx="171">
                  <c:v>349370</c:v>
                </c:pt>
                <c:pt idx="172">
                  <c:v>347018.00000000006</c:v>
                </c:pt>
                <c:pt idx="173">
                  <c:v>379946.00000000006</c:v>
                </c:pt>
                <c:pt idx="174">
                  <c:v>393666</c:v>
                </c:pt>
                <c:pt idx="175">
                  <c:v>398174</c:v>
                </c:pt>
                <c:pt idx="176">
                  <c:v>396802</c:v>
                </c:pt>
                <c:pt idx="177">
                  <c:v>395822</c:v>
                </c:pt>
                <c:pt idx="178">
                  <c:v>397194</c:v>
                </c:pt>
                <c:pt idx="179">
                  <c:v>394842</c:v>
                </c:pt>
                <c:pt idx="180">
                  <c:v>394254.00000000006</c:v>
                </c:pt>
                <c:pt idx="181">
                  <c:v>379456</c:v>
                </c:pt>
                <c:pt idx="182">
                  <c:v>356426</c:v>
                </c:pt>
                <c:pt idx="183">
                  <c:v>368872</c:v>
                </c:pt>
                <c:pt idx="184">
                  <c:v>353290.00000000006</c:v>
                </c:pt>
                <c:pt idx="185">
                  <c:v>373772</c:v>
                </c:pt>
                <c:pt idx="186">
                  <c:v>392294</c:v>
                </c:pt>
                <c:pt idx="187">
                  <c:v>395136</c:v>
                </c:pt>
                <c:pt idx="188">
                  <c:v>395430</c:v>
                </c:pt>
                <c:pt idx="189">
                  <c:v>396005.35483870964</c:v>
                </c:pt>
                <c:pt idx="190">
                  <c:v>394439.5</c:v>
                </c:pt>
                <c:pt idx="191">
                  <c:v>394775.61290322582</c:v>
                </c:pt>
                <c:pt idx="192">
                  <c:v>394632.93333333335</c:v>
                </c:pt>
                <c:pt idx="193">
                  <c:v>378061.87096774194</c:v>
                </c:pt>
                <c:pt idx="194">
                  <c:v>359986.66666666669</c:v>
                </c:pt>
                <c:pt idx="195">
                  <c:v>364838.19354838709</c:v>
                </c:pt>
                <c:pt idx="196">
                  <c:v>373557.03225806449</c:v>
                </c:pt>
                <c:pt idx="197">
                  <c:v>377946.80000000005</c:v>
                </c:pt>
                <c:pt idx="198">
                  <c:v>389872.45161290327</c:v>
                </c:pt>
                <c:pt idx="199">
                  <c:v>393607.2</c:v>
                </c:pt>
                <c:pt idx="200">
                  <c:v>395831.48387096776</c:v>
                </c:pt>
                <c:pt idx="201">
                  <c:v>393372</c:v>
                </c:pt>
                <c:pt idx="202">
                  <c:v>389844</c:v>
                </c:pt>
                <c:pt idx="203">
                  <c:v>387198</c:v>
                </c:pt>
                <c:pt idx="204">
                  <c:v>387492</c:v>
                </c:pt>
                <c:pt idx="205">
                  <c:v>372792</c:v>
                </c:pt>
                <c:pt idx="206">
                  <c:v>352408</c:v>
                </c:pt>
                <c:pt idx="207">
                  <c:v>342216</c:v>
                </c:pt>
                <c:pt idx="208">
                  <c:v>342020</c:v>
                </c:pt>
                <c:pt idx="209">
                  <c:v>365638</c:v>
                </c:pt>
                <c:pt idx="210">
                  <c:v>387786</c:v>
                </c:pt>
                <c:pt idx="211">
                  <c:v>395136</c:v>
                </c:pt>
                <c:pt idx="212">
                  <c:v>395234</c:v>
                </c:pt>
                <c:pt idx="213">
                  <c:v>395388.90322580643</c:v>
                </c:pt>
                <c:pt idx="214">
                  <c:v>394485.00000000006</c:v>
                </c:pt>
                <c:pt idx="215">
                  <c:v>395025.3548387097</c:v>
                </c:pt>
                <c:pt idx="216">
                  <c:v>393741.13333333336</c:v>
                </c:pt>
                <c:pt idx="217">
                  <c:v>373541.22580645164</c:v>
                </c:pt>
                <c:pt idx="218">
                  <c:v>353319.4</c:v>
                </c:pt>
                <c:pt idx="219">
                  <c:v>363045.74193548382</c:v>
                </c:pt>
                <c:pt idx="220">
                  <c:v>360304.90322580637</c:v>
                </c:pt>
                <c:pt idx="221">
                  <c:v>383967.2666666666</c:v>
                </c:pt>
                <c:pt idx="222">
                  <c:v>393732.38709677424</c:v>
                </c:pt>
                <c:pt idx="223">
                  <c:v>396256.46666666667</c:v>
                </c:pt>
                <c:pt idx="224">
                  <c:v>394541.67741935485</c:v>
                </c:pt>
                <c:pt idx="225">
                  <c:v>392749.22580645164</c:v>
                </c:pt>
                <c:pt idx="226">
                  <c:v>391895</c:v>
                </c:pt>
                <c:pt idx="227">
                  <c:v>393172.83870967739</c:v>
                </c:pt>
                <c:pt idx="228">
                  <c:v>391575.33333333331</c:v>
                </c:pt>
                <c:pt idx="229">
                  <c:v>377865.87096774188</c:v>
                </c:pt>
                <c:pt idx="230">
                  <c:v>365415.86666666664</c:v>
                </c:pt>
                <c:pt idx="231">
                  <c:v>372131.29032258067</c:v>
                </c:pt>
                <c:pt idx="232">
                  <c:v>366592.70967741933</c:v>
                </c:pt>
                <c:pt idx="233">
                  <c:v>375392.2666666666</c:v>
                </c:pt>
                <c:pt idx="234">
                  <c:v>393571.16129032261</c:v>
                </c:pt>
                <c:pt idx="235">
                  <c:v>396945.73333333334</c:v>
                </c:pt>
                <c:pt idx="236">
                  <c:v>397718.77419354842</c:v>
                </c:pt>
                <c:pt idx="237">
                  <c:v>399252</c:v>
                </c:pt>
                <c:pt idx="238">
                  <c:v>396018.00000000006</c:v>
                </c:pt>
                <c:pt idx="239">
                  <c:v>393470</c:v>
                </c:pt>
                <c:pt idx="240">
                  <c:v>392882.00000000006</c:v>
                </c:pt>
                <c:pt idx="241">
                  <c:v>377790.00000000006</c:v>
                </c:pt>
                <c:pt idx="242">
                  <c:v>356426</c:v>
                </c:pt>
                <c:pt idx="243">
                  <c:v>366324</c:v>
                </c:pt>
                <c:pt idx="244">
                  <c:v>355936</c:v>
                </c:pt>
                <c:pt idx="245">
                  <c:v>375732.00000000006</c:v>
                </c:pt>
                <c:pt idx="246">
                  <c:v>388962.00000000006</c:v>
                </c:pt>
                <c:pt idx="247">
                  <c:v>395528</c:v>
                </c:pt>
                <c:pt idx="248">
                  <c:v>393764</c:v>
                </c:pt>
                <c:pt idx="249">
                  <c:v>394352</c:v>
                </c:pt>
                <c:pt idx="250">
                  <c:v>392784</c:v>
                </c:pt>
                <c:pt idx="251">
                  <c:v>391216</c:v>
                </c:pt>
                <c:pt idx="252">
                  <c:v>394744</c:v>
                </c:pt>
                <c:pt idx="253">
                  <c:v>386316</c:v>
                </c:pt>
                <c:pt idx="254">
                  <c:v>373086</c:v>
                </c:pt>
                <c:pt idx="255">
                  <c:v>368088</c:v>
                </c:pt>
                <c:pt idx="256">
                  <c:v>364658</c:v>
                </c:pt>
                <c:pt idx="257">
                  <c:v>389256</c:v>
                </c:pt>
                <c:pt idx="258">
                  <c:v>396704.00000000006</c:v>
                </c:pt>
                <c:pt idx="259">
                  <c:v>397194</c:v>
                </c:pt>
                <c:pt idx="260">
                  <c:v>398468.00000000006</c:v>
                </c:pt>
                <c:pt idx="261">
                  <c:v>398076</c:v>
                </c:pt>
                <c:pt idx="262">
                  <c:v>399154.00000000006</c:v>
                </c:pt>
                <c:pt idx="263">
                  <c:v>398958</c:v>
                </c:pt>
                <c:pt idx="264">
                  <c:v>397390.00000000006</c:v>
                </c:pt>
                <c:pt idx="265">
                  <c:v>385238</c:v>
                </c:pt>
                <c:pt idx="266">
                  <c:v>367794</c:v>
                </c:pt>
                <c:pt idx="267">
                  <c:v>369264</c:v>
                </c:pt>
                <c:pt idx="268">
                  <c:v>366618.00000000006</c:v>
                </c:pt>
                <c:pt idx="269">
                  <c:v>377888</c:v>
                </c:pt>
                <c:pt idx="270">
                  <c:v>393176</c:v>
                </c:pt>
                <c:pt idx="271">
                  <c:v>400820</c:v>
                </c:pt>
                <c:pt idx="272">
                  <c:v>402486</c:v>
                </c:pt>
                <c:pt idx="273">
                  <c:v>400755.58870967763</c:v>
                </c:pt>
                <c:pt idx="274">
                  <c:v>399818.5625</c:v>
                </c:pt>
                <c:pt idx="275">
                  <c:v>401643.38440860237</c:v>
                </c:pt>
                <c:pt idx="276">
                  <c:v>402256.42138888885</c:v>
                </c:pt>
                <c:pt idx="277">
                  <c:v>389251.218548387</c:v>
                </c:pt>
                <c:pt idx="278">
                  <c:v>364455.86138888885</c:v>
                </c:pt>
                <c:pt idx="279">
                  <c:v>369781.2924731184</c:v>
                </c:pt>
                <c:pt idx="280">
                  <c:v>353807.25295698922</c:v>
                </c:pt>
                <c:pt idx="281">
                  <c:v>369228.16194444458</c:v>
                </c:pt>
                <c:pt idx="282">
                  <c:v>391825.25967741921</c:v>
                </c:pt>
                <c:pt idx="283">
                  <c:v>401133.32777777774</c:v>
                </c:pt>
                <c:pt idx="284">
                  <c:v>404107.61021505384</c:v>
                </c:pt>
                <c:pt idx="285">
                  <c:v>404075.42959677422</c:v>
                </c:pt>
                <c:pt idx="286">
                  <c:v>401669.56666666665</c:v>
                </c:pt>
                <c:pt idx="287">
                  <c:v>398943.46069892478</c:v>
                </c:pt>
                <c:pt idx="288">
                  <c:v>397885.02250000002</c:v>
                </c:pt>
                <c:pt idx="289">
                  <c:v>385089.07688172045</c:v>
                </c:pt>
                <c:pt idx="290">
                  <c:v>368237.45</c:v>
                </c:pt>
                <c:pt idx="291">
                  <c:v>361749.36263440864</c:v>
                </c:pt>
                <c:pt idx="292">
                  <c:v>365455.68575268815</c:v>
                </c:pt>
                <c:pt idx="293">
                  <c:v>390346.35888888891</c:v>
                </c:pt>
                <c:pt idx="294">
                  <c:v>400314.82580645161</c:v>
                </c:pt>
                <c:pt idx="295">
                  <c:v>400786.55750000005</c:v>
                </c:pt>
                <c:pt idx="296">
                  <c:v>400606.09919354838</c:v>
                </c:pt>
                <c:pt idx="297">
                  <c:v>399061.29516129039</c:v>
                </c:pt>
                <c:pt idx="298">
                  <c:v>397869.1439655174</c:v>
                </c:pt>
                <c:pt idx="299">
                  <c:v>399338.47446236567</c:v>
                </c:pt>
                <c:pt idx="300">
                  <c:v>399304.17138888891</c:v>
                </c:pt>
                <c:pt idx="301">
                  <c:v>392465.69758064521</c:v>
                </c:pt>
                <c:pt idx="302">
                  <c:v>370466.65055555553</c:v>
                </c:pt>
                <c:pt idx="303">
                  <c:v>368049.69569892483</c:v>
                </c:pt>
                <c:pt idx="304">
                  <c:v>347384.5252688172</c:v>
                </c:pt>
                <c:pt idx="305">
                  <c:v>368081.20805555547</c:v>
                </c:pt>
                <c:pt idx="306">
                  <c:v>392223.38467741932</c:v>
                </c:pt>
                <c:pt idx="307">
                  <c:v>398621.72388888878</c:v>
                </c:pt>
                <c:pt idx="308">
                  <c:v>398557.55498392298</c:v>
                </c:pt>
                <c:pt idx="309">
                  <c:v>399456.04209039547</c:v>
                </c:pt>
                <c:pt idx="310">
                  <c:v>399133.94791666657</c:v>
                </c:pt>
                <c:pt idx="311">
                  <c:v>396851.75283018872</c:v>
                </c:pt>
                <c:pt idx="312">
                  <c:v>398532.99305555556</c:v>
                </c:pt>
                <c:pt idx="313">
                  <c:v>385048.81126344082</c:v>
                </c:pt>
                <c:pt idx="314">
                  <c:v>358192.65416666667</c:v>
                </c:pt>
                <c:pt idx="315">
                  <c:v>362110.93521505373</c:v>
                </c:pt>
                <c:pt idx="316">
                  <c:v>353319.38419354823</c:v>
                </c:pt>
                <c:pt idx="317">
                  <c:v>376473.38361111103</c:v>
                </c:pt>
                <c:pt idx="318">
                  <c:v>395047.839516129</c:v>
                </c:pt>
                <c:pt idx="319">
                  <c:v>401538.63944444444</c:v>
                </c:pt>
                <c:pt idx="320">
                  <c:v>400193.88010752696</c:v>
                </c:pt>
                <c:pt idx="321">
                  <c:v>399241.31615591398</c:v>
                </c:pt>
                <c:pt idx="322">
                  <c:v>397504.85833333322</c:v>
                </c:pt>
                <c:pt idx="323">
                  <c:v>399320.67903225805</c:v>
                </c:pt>
                <c:pt idx="324">
                  <c:v>398177.18499999994</c:v>
                </c:pt>
                <c:pt idx="325">
                  <c:v>384290.12695652171</c:v>
                </c:pt>
                <c:pt idx="326">
                  <c:v>373357.98325791856</c:v>
                </c:pt>
                <c:pt idx="327">
                  <c:v>383039.56908344739</c:v>
                </c:pt>
                <c:pt idx="328">
                  <c:v>369011.71586021496</c:v>
                </c:pt>
                <c:pt idx="329">
                  <c:v>387533.18722222222</c:v>
                </c:pt>
                <c:pt idx="330">
                  <c:v>399089.64139784942</c:v>
                </c:pt>
                <c:pt idx="331">
                  <c:v>401952.02250000002</c:v>
                </c:pt>
                <c:pt idx="332">
                  <c:v>401331.04892473109</c:v>
                </c:pt>
                <c:pt idx="333">
                  <c:v>400424.10107526876</c:v>
                </c:pt>
                <c:pt idx="334">
                  <c:v>399344.83750000008</c:v>
                </c:pt>
                <c:pt idx="335">
                  <c:v>400136.76612903218</c:v>
                </c:pt>
                <c:pt idx="336">
                  <c:v>399938.29944444448</c:v>
                </c:pt>
                <c:pt idx="337">
                  <c:v>385869.65830985917</c:v>
                </c:pt>
                <c:pt idx="338">
                  <c:v>372677.96363636362</c:v>
                </c:pt>
                <c:pt idx="339">
                  <c:v>380332.37553763448</c:v>
                </c:pt>
                <c:pt idx="340">
                  <c:v>366750.43172043015</c:v>
                </c:pt>
                <c:pt idx="341">
                  <c:v>391878.13972222229</c:v>
                </c:pt>
                <c:pt idx="342">
                  <c:v>400041.91424731183</c:v>
                </c:pt>
                <c:pt idx="343">
                  <c:v>401911.48861111107</c:v>
                </c:pt>
                <c:pt idx="344">
                  <c:v>402671.21209677425</c:v>
                </c:pt>
                <c:pt idx="345">
                  <c:v>401544.76532258064</c:v>
                </c:pt>
                <c:pt idx="346">
                  <c:v>400949.72327586211</c:v>
                </c:pt>
                <c:pt idx="347">
                  <c:v>401128.42338709679</c:v>
                </c:pt>
                <c:pt idx="348">
                  <c:v>400741.12361111114</c:v>
                </c:pt>
                <c:pt idx="349">
                  <c:v>387446.81989247305</c:v>
                </c:pt>
                <c:pt idx="350">
                  <c:v>365425.73472222214</c:v>
                </c:pt>
                <c:pt idx="351">
                  <c:v>371244.28494623658</c:v>
                </c:pt>
                <c:pt idx="352">
                  <c:v>363793.84811827954</c:v>
                </c:pt>
                <c:pt idx="353">
                  <c:v>393566.50277777767</c:v>
                </c:pt>
                <c:pt idx="354">
                  <c:v>401341.54704301083</c:v>
                </c:pt>
                <c:pt idx="355">
                  <c:v>401464.14583333343</c:v>
                </c:pt>
                <c:pt idx="356">
                  <c:v>400897.71505376336</c:v>
                </c:pt>
                <c:pt idx="357">
                  <c:v>400773.55537634419</c:v>
                </c:pt>
                <c:pt idx="358">
                  <c:v>397819.84375000006</c:v>
                </c:pt>
                <c:pt idx="359">
                  <c:v>396268.202956989</c:v>
                </c:pt>
                <c:pt idx="360">
                  <c:v>396376.76521739131</c:v>
                </c:pt>
                <c:pt idx="361">
                  <c:v>383088.80994623667</c:v>
                </c:pt>
                <c:pt idx="362">
                  <c:v>357268.52777777804</c:v>
                </c:pt>
                <c:pt idx="363">
                  <c:v>359775.9798387097</c:v>
                </c:pt>
                <c:pt idx="364">
                  <c:v>363633.41263440868</c:v>
                </c:pt>
                <c:pt idx="365">
                  <c:v>383163.32638888882</c:v>
                </c:pt>
                <c:pt idx="366">
                  <c:v>397098.0416666664</c:v>
                </c:pt>
                <c:pt idx="367">
                  <c:v>403063.24722222221</c:v>
                </c:pt>
                <c:pt idx="368">
                  <c:v>400581.65188172041</c:v>
                </c:pt>
                <c:pt idx="369">
                  <c:v>399158.21505376342</c:v>
                </c:pt>
                <c:pt idx="370">
                  <c:v>396420.5729166668</c:v>
                </c:pt>
                <c:pt idx="371">
                  <c:v>397782.52688172052</c:v>
                </c:pt>
                <c:pt idx="372">
                  <c:v>398320.04722222203</c:v>
                </c:pt>
                <c:pt idx="373">
                  <c:v>388664.97043010755</c:v>
                </c:pt>
                <c:pt idx="374">
                  <c:v>368341.57499999995</c:v>
                </c:pt>
                <c:pt idx="375">
                  <c:v>363195.37634408602</c:v>
                </c:pt>
                <c:pt idx="376">
                  <c:v>357791.67741935496</c:v>
                </c:pt>
                <c:pt idx="377">
                  <c:v>381848.9694444444</c:v>
                </c:pt>
                <c:pt idx="378">
                  <c:v>396910.53763440851</c:v>
                </c:pt>
                <c:pt idx="379">
                  <c:v>398264.10555555538</c:v>
                </c:pt>
                <c:pt idx="380">
                  <c:v>396969.0215053765</c:v>
                </c:pt>
                <c:pt idx="381">
                  <c:v>395942.52419354819</c:v>
                </c:pt>
                <c:pt idx="382">
                  <c:v>394554.85416666733</c:v>
                </c:pt>
                <c:pt idx="383">
                  <c:v>396212.81451612932</c:v>
                </c:pt>
                <c:pt idx="384">
                  <c:v>396371.58215962409</c:v>
                </c:pt>
              </c:numCache>
            </c:numRef>
          </c:yVal>
          <c:smooth val="0"/>
          <c:extLst>
            <c:ext xmlns:c16="http://schemas.microsoft.com/office/drawing/2014/chart" uri="{C3380CC4-5D6E-409C-BE32-E72D297353CC}">
              <c16:uniqueId val="{00000008-146E-4697-AA7D-2187E67C0B22}"/>
            </c:ext>
          </c:extLst>
        </c:ser>
        <c:dLbls>
          <c:showLegendKey val="0"/>
          <c:showVal val="0"/>
          <c:showCatName val="0"/>
          <c:showSerName val="0"/>
          <c:showPercent val="0"/>
          <c:showBubbleSize val="0"/>
        </c:dLbls>
        <c:axId val="1748966272"/>
        <c:axId val="1443973104"/>
      </c:scatterChart>
      <c:scatterChart>
        <c:scatterStyle val="lineMarker"/>
        <c:varyColors val="0"/>
        <c:ser>
          <c:idx val="7"/>
          <c:order val="7"/>
          <c:tx>
            <c:v>obs1</c:v>
          </c:tx>
          <c:spPr>
            <a:ln w="9525" cap="rnd">
              <a:solidFill>
                <a:srgbClr val="FF0000"/>
              </a:solidFill>
              <a:round/>
            </a:ln>
            <a:effectLst/>
          </c:spPr>
          <c:marker>
            <c:symbol val="none"/>
          </c:marker>
          <c:xVal>
            <c:numRef>
              <c:f>step!$AY$509:$AY$893</c:f>
              <c:numCache>
                <c:formatCode>mmm\-yy</c:formatCode>
                <c:ptCount val="385"/>
                <c:pt idx="0">
                  <c:v>31868</c:v>
                </c:pt>
                <c:pt idx="1">
                  <c:v>31898</c:v>
                </c:pt>
                <c:pt idx="2">
                  <c:v>31929</c:v>
                </c:pt>
                <c:pt idx="3">
                  <c:v>31959</c:v>
                </c:pt>
                <c:pt idx="4">
                  <c:v>31990</c:v>
                </c:pt>
                <c:pt idx="5">
                  <c:v>32021</c:v>
                </c:pt>
                <c:pt idx="6">
                  <c:v>32051</c:v>
                </c:pt>
                <c:pt idx="7">
                  <c:v>32082</c:v>
                </c:pt>
                <c:pt idx="8">
                  <c:v>32112</c:v>
                </c:pt>
                <c:pt idx="9">
                  <c:v>32143</c:v>
                </c:pt>
                <c:pt idx="10">
                  <c:v>32174</c:v>
                </c:pt>
                <c:pt idx="11">
                  <c:v>32203</c:v>
                </c:pt>
                <c:pt idx="12">
                  <c:v>32234</c:v>
                </c:pt>
                <c:pt idx="13">
                  <c:v>32264</c:v>
                </c:pt>
                <c:pt idx="14">
                  <c:v>32295</c:v>
                </c:pt>
                <c:pt idx="15">
                  <c:v>32325</c:v>
                </c:pt>
                <c:pt idx="16">
                  <c:v>32356</c:v>
                </c:pt>
                <c:pt idx="17">
                  <c:v>32387</c:v>
                </c:pt>
                <c:pt idx="18">
                  <c:v>32417</c:v>
                </c:pt>
                <c:pt idx="19">
                  <c:v>32448</c:v>
                </c:pt>
                <c:pt idx="20">
                  <c:v>32478</c:v>
                </c:pt>
                <c:pt idx="21">
                  <c:v>32509</c:v>
                </c:pt>
                <c:pt idx="22">
                  <c:v>32540</c:v>
                </c:pt>
                <c:pt idx="23">
                  <c:v>32568</c:v>
                </c:pt>
                <c:pt idx="24">
                  <c:v>32599</c:v>
                </c:pt>
                <c:pt idx="25">
                  <c:v>32629</c:v>
                </c:pt>
                <c:pt idx="26">
                  <c:v>32660</c:v>
                </c:pt>
                <c:pt idx="27">
                  <c:v>32690</c:v>
                </c:pt>
                <c:pt idx="28">
                  <c:v>32721</c:v>
                </c:pt>
                <c:pt idx="29">
                  <c:v>32752</c:v>
                </c:pt>
                <c:pt idx="30">
                  <c:v>32782</c:v>
                </c:pt>
                <c:pt idx="31">
                  <c:v>32813</c:v>
                </c:pt>
                <c:pt idx="32">
                  <c:v>32843</c:v>
                </c:pt>
                <c:pt idx="33">
                  <c:v>32874</c:v>
                </c:pt>
                <c:pt idx="34">
                  <c:v>32905</c:v>
                </c:pt>
                <c:pt idx="35">
                  <c:v>32933</c:v>
                </c:pt>
                <c:pt idx="36">
                  <c:v>32964</c:v>
                </c:pt>
                <c:pt idx="37">
                  <c:v>32994</c:v>
                </c:pt>
                <c:pt idx="38">
                  <c:v>33025</c:v>
                </c:pt>
                <c:pt idx="39">
                  <c:v>33055</c:v>
                </c:pt>
                <c:pt idx="40">
                  <c:v>33086</c:v>
                </c:pt>
                <c:pt idx="41">
                  <c:v>33117</c:v>
                </c:pt>
                <c:pt idx="42">
                  <c:v>33147</c:v>
                </c:pt>
                <c:pt idx="43">
                  <c:v>33178</c:v>
                </c:pt>
                <c:pt idx="44">
                  <c:v>33208</c:v>
                </c:pt>
                <c:pt idx="45">
                  <c:v>33239</c:v>
                </c:pt>
                <c:pt idx="46">
                  <c:v>33270</c:v>
                </c:pt>
                <c:pt idx="47">
                  <c:v>33298</c:v>
                </c:pt>
                <c:pt idx="48">
                  <c:v>33329</c:v>
                </c:pt>
                <c:pt idx="49">
                  <c:v>33359</c:v>
                </c:pt>
                <c:pt idx="50">
                  <c:v>33390</c:v>
                </c:pt>
                <c:pt idx="51">
                  <c:v>33420</c:v>
                </c:pt>
                <c:pt idx="52">
                  <c:v>33451</c:v>
                </c:pt>
                <c:pt idx="53">
                  <c:v>33482</c:v>
                </c:pt>
                <c:pt idx="54">
                  <c:v>33512</c:v>
                </c:pt>
                <c:pt idx="55">
                  <c:v>33543</c:v>
                </c:pt>
                <c:pt idx="56">
                  <c:v>33573</c:v>
                </c:pt>
                <c:pt idx="57">
                  <c:v>33604</c:v>
                </c:pt>
                <c:pt idx="58">
                  <c:v>33635</c:v>
                </c:pt>
                <c:pt idx="59">
                  <c:v>33664</c:v>
                </c:pt>
                <c:pt idx="60">
                  <c:v>33695</c:v>
                </c:pt>
                <c:pt idx="61">
                  <c:v>33725</c:v>
                </c:pt>
                <c:pt idx="62">
                  <c:v>33756</c:v>
                </c:pt>
                <c:pt idx="63">
                  <c:v>33786</c:v>
                </c:pt>
                <c:pt idx="64">
                  <c:v>33817</c:v>
                </c:pt>
                <c:pt idx="65">
                  <c:v>33848</c:v>
                </c:pt>
                <c:pt idx="66">
                  <c:v>33878</c:v>
                </c:pt>
                <c:pt idx="67">
                  <c:v>33909</c:v>
                </c:pt>
                <c:pt idx="68">
                  <c:v>33939</c:v>
                </c:pt>
                <c:pt idx="69">
                  <c:v>33970</c:v>
                </c:pt>
                <c:pt idx="70">
                  <c:v>34001</c:v>
                </c:pt>
                <c:pt idx="71">
                  <c:v>34029</c:v>
                </c:pt>
                <c:pt idx="72">
                  <c:v>34060</c:v>
                </c:pt>
                <c:pt idx="73">
                  <c:v>34090</c:v>
                </c:pt>
                <c:pt idx="74">
                  <c:v>34121</c:v>
                </c:pt>
                <c:pt idx="75">
                  <c:v>34151</c:v>
                </c:pt>
                <c:pt idx="76">
                  <c:v>34182</c:v>
                </c:pt>
                <c:pt idx="77">
                  <c:v>34213</c:v>
                </c:pt>
                <c:pt idx="78">
                  <c:v>34243</c:v>
                </c:pt>
                <c:pt idx="79">
                  <c:v>34274</c:v>
                </c:pt>
                <c:pt idx="80">
                  <c:v>34304</c:v>
                </c:pt>
                <c:pt idx="81">
                  <c:v>34335</c:v>
                </c:pt>
                <c:pt idx="82">
                  <c:v>34366</c:v>
                </c:pt>
                <c:pt idx="83">
                  <c:v>34394</c:v>
                </c:pt>
                <c:pt idx="84">
                  <c:v>34425</c:v>
                </c:pt>
                <c:pt idx="85">
                  <c:v>34455</c:v>
                </c:pt>
                <c:pt idx="86">
                  <c:v>34486</c:v>
                </c:pt>
                <c:pt idx="87">
                  <c:v>34516</c:v>
                </c:pt>
                <c:pt idx="88">
                  <c:v>34547</c:v>
                </c:pt>
                <c:pt idx="89">
                  <c:v>34578</c:v>
                </c:pt>
                <c:pt idx="90">
                  <c:v>34608</c:v>
                </c:pt>
                <c:pt idx="91">
                  <c:v>34639</c:v>
                </c:pt>
                <c:pt idx="92">
                  <c:v>34669</c:v>
                </c:pt>
                <c:pt idx="93">
                  <c:v>34700</c:v>
                </c:pt>
                <c:pt idx="94">
                  <c:v>34731</c:v>
                </c:pt>
                <c:pt idx="95">
                  <c:v>34759</c:v>
                </c:pt>
                <c:pt idx="96">
                  <c:v>34790</c:v>
                </c:pt>
                <c:pt idx="97">
                  <c:v>34820</c:v>
                </c:pt>
                <c:pt idx="98">
                  <c:v>34851</c:v>
                </c:pt>
                <c:pt idx="99">
                  <c:v>34881</c:v>
                </c:pt>
                <c:pt idx="100">
                  <c:v>34912</c:v>
                </c:pt>
                <c:pt idx="101">
                  <c:v>34943</c:v>
                </c:pt>
                <c:pt idx="102">
                  <c:v>34973</c:v>
                </c:pt>
                <c:pt idx="103">
                  <c:v>35004</c:v>
                </c:pt>
                <c:pt idx="104">
                  <c:v>35034</c:v>
                </c:pt>
                <c:pt idx="105">
                  <c:v>35065</c:v>
                </c:pt>
                <c:pt idx="106">
                  <c:v>35096</c:v>
                </c:pt>
                <c:pt idx="107">
                  <c:v>35125</c:v>
                </c:pt>
                <c:pt idx="108">
                  <c:v>35156</c:v>
                </c:pt>
                <c:pt idx="109">
                  <c:v>35186</c:v>
                </c:pt>
                <c:pt idx="110">
                  <c:v>35217</c:v>
                </c:pt>
                <c:pt idx="111">
                  <c:v>35247</c:v>
                </c:pt>
                <c:pt idx="112">
                  <c:v>35278</c:v>
                </c:pt>
                <c:pt idx="113">
                  <c:v>35309</c:v>
                </c:pt>
                <c:pt idx="114">
                  <c:v>35339</c:v>
                </c:pt>
                <c:pt idx="115">
                  <c:v>35370</c:v>
                </c:pt>
                <c:pt idx="116">
                  <c:v>35400</c:v>
                </c:pt>
                <c:pt idx="117">
                  <c:v>35431</c:v>
                </c:pt>
                <c:pt idx="118">
                  <c:v>35462</c:v>
                </c:pt>
                <c:pt idx="119">
                  <c:v>35490</c:v>
                </c:pt>
                <c:pt idx="120">
                  <c:v>35521</c:v>
                </c:pt>
                <c:pt idx="121">
                  <c:v>35551</c:v>
                </c:pt>
                <c:pt idx="122">
                  <c:v>35582</c:v>
                </c:pt>
                <c:pt idx="123">
                  <c:v>35612</c:v>
                </c:pt>
                <c:pt idx="124">
                  <c:v>35643</c:v>
                </c:pt>
                <c:pt idx="125">
                  <c:v>35674</c:v>
                </c:pt>
                <c:pt idx="126">
                  <c:v>35704</c:v>
                </c:pt>
                <c:pt idx="127">
                  <c:v>35735</c:v>
                </c:pt>
                <c:pt idx="128">
                  <c:v>35765</c:v>
                </c:pt>
                <c:pt idx="129">
                  <c:v>35796</c:v>
                </c:pt>
                <c:pt idx="130">
                  <c:v>35827</c:v>
                </c:pt>
                <c:pt idx="131">
                  <c:v>35855</c:v>
                </c:pt>
                <c:pt idx="132">
                  <c:v>35886</c:v>
                </c:pt>
                <c:pt idx="133">
                  <c:v>35916</c:v>
                </c:pt>
                <c:pt idx="134">
                  <c:v>35947</c:v>
                </c:pt>
                <c:pt idx="135">
                  <c:v>35977</c:v>
                </c:pt>
                <c:pt idx="136">
                  <c:v>36008</c:v>
                </c:pt>
                <c:pt idx="137">
                  <c:v>36039</c:v>
                </c:pt>
                <c:pt idx="138">
                  <c:v>36069</c:v>
                </c:pt>
                <c:pt idx="139">
                  <c:v>36100</c:v>
                </c:pt>
                <c:pt idx="140">
                  <c:v>36130</c:v>
                </c:pt>
                <c:pt idx="141">
                  <c:v>36161</c:v>
                </c:pt>
                <c:pt idx="142">
                  <c:v>36192</c:v>
                </c:pt>
                <c:pt idx="143">
                  <c:v>36220</c:v>
                </c:pt>
                <c:pt idx="144">
                  <c:v>36251</c:v>
                </c:pt>
                <c:pt idx="145">
                  <c:v>36281</c:v>
                </c:pt>
                <c:pt idx="146">
                  <c:v>36312</c:v>
                </c:pt>
                <c:pt idx="147">
                  <c:v>36342</c:v>
                </c:pt>
                <c:pt idx="148">
                  <c:v>36373</c:v>
                </c:pt>
                <c:pt idx="149">
                  <c:v>36404</c:v>
                </c:pt>
                <c:pt idx="150">
                  <c:v>36434</c:v>
                </c:pt>
                <c:pt idx="151">
                  <c:v>36465</c:v>
                </c:pt>
                <c:pt idx="152">
                  <c:v>36495</c:v>
                </c:pt>
                <c:pt idx="153">
                  <c:v>36526</c:v>
                </c:pt>
                <c:pt idx="154">
                  <c:v>36557</c:v>
                </c:pt>
                <c:pt idx="155">
                  <c:v>36586</c:v>
                </c:pt>
                <c:pt idx="156">
                  <c:v>36617</c:v>
                </c:pt>
                <c:pt idx="157">
                  <c:v>36647</c:v>
                </c:pt>
                <c:pt idx="158">
                  <c:v>36678</c:v>
                </c:pt>
                <c:pt idx="159">
                  <c:v>36708</c:v>
                </c:pt>
                <c:pt idx="160">
                  <c:v>36739</c:v>
                </c:pt>
                <c:pt idx="161">
                  <c:v>36770</c:v>
                </c:pt>
                <c:pt idx="162">
                  <c:v>36800</c:v>
                </c:pt>
                <c:pt idx="163">
                  <c:v>36831</c:v>
                </c:pt>
                <c:pt idx="164">
                  <c:v>36861</c:v>
                </c:pt>
                <c:pt idx="165">
                  <c:v>36892</c:v>
                </c:pt>
                <c:pt idx="166">
                  <c:v>36923</c:v>
                </c:pt>
                <c:pt idx="167">
                  <c:v>36951</c:v>
                </c:pt>
                <c:pt idx="168">
                  <c:v>36982</c:v>
                </c:pt>
                <c:pt idx="169">
                  <c:v>37012</c:v>
                </c:pt>
                <c:pt idx="170">
                  <c:v>37043</c:v>
                </c:pt>
                <c:pt idx="171">
                  <c:v>37073</c:v>
                </c:pt>
                <c:pt idx="172">
                  <c:v>37104</c:v>
                </c:pt>
                <c:pt idx="173">
                  <c:v>37135</c:v>
                </c:pt>
                <c:pt idx="174">
                  <c:v>37165</c:v>
                </c:pt>
                <c:pt idx="175">
                  <c:v>37196</c:v>
                </c:pt>
                <c:pt idx="176">
                  <c:v>37226</c:v>
                </c:pt>
                <c:pt idx="177">
                  <c:v>37257</c:v>
                </c:pt>
                <c:pt idx="178">
                  <c:v>37288</c:v>
                </c:pt>
                <c:pt idx="179">
                  <c:v>37316</c:v>
                </c:pt>
                <c:pt idx="180">
                  <c:v>37347</c:v>
                </c:pt>
                <c:pt idx="181">
                  <c:v>37377</c:v>
                </c:pt>
                <c:pt idx="182">
                  <c:v>37408</c:v>
                </c:pt>
                <c:pt idx="183">
                  <c:v>37438</c:v>
                </c:pt>
                <c:pt idx="184">
                  <c:v>37469</c:v>
                </c:pt>
                <c:pt idx="185">
                  <c:v>37500</c:v>
                </c:pt>
                <c:pt idx="186">
                  <c:v>37530</c:v>
                </c:pt>
                <c:pt idx="187">
                  <c:v>37561</c:v>
                </c:pt>
                <c:pt idx="188">
                  <c:v>37591</c:v>
                </c:pt>
                <c:pt idx="189">
                  <c:v>37622</c:v>
                </c:pt>
                <c:pt idx="190">
                  <c:v>37653</c:v>
                </c:pt>
                <c:pt idx="191">
                  <c:v>37681</c:v>
                </c:pt>
                <c:pt idx="192">
                  <c:v>37712</c:v>
                </c:pt>
                <c:pt idx="193">
                  <c:v>37742</c:v>
                </c:pt>
                <c:pt idx="194">
                  <c:v>37773</c:v>
                </c:pt>
                <c:pt idx="195">
                  <c:v>37803</c:v>
                </c:pt>
                <c:pt idx="196">
                  <c:v>37834</c:v>
                </c:pt>
                <c:pt idx="197">
                  <c:v>37865</c:v>
                </c:pt>
                <c:pt idx="198">
                  <c:v>37895</c:v>
                </c:pt>
                <c:pt idx="199">
                  <c:v>37926</c:v>
                </c:pt>
                <c:pt idx="200">
                  <c:v>37956</c:v>
                </c:pt>
                <c:pt idx="201">
                  <c:v>37987</c:v>
                </c:pt>
                <c:pt idx="202">
                  <c:v>38018</c:v>
                </c:pt>
                <c:pt idx="203">
                  <c:v>38047</c:v>
                </c:pt>
                <c:pt idx="204">
                  <c:v>38078</c:v>
                </c:pt>
                <c:pt idx="205">
                  <c:v>38108</c:v>
                </c:pt>
                <c:pt idx="206">
                  <c:v>38139</c:v>
                </c:pt>
                <c:pt idx="207">
                  <c:v>38169</c:v>
                </c:pt>
                <c:pt idx="208">
                  <c:v>38200</c:v>
                </c:pt>
                <c:pt idx="209">
                  <c:v>38231</c:v>
                </c:pt>
                <c:pt idx="210">
                  <c:v>38261</c:v>
                </c:pt>
                <c:pt idx="211">
                  <c:v>38292</c:v>
                </c:pt>
                <c:pt idx="212">
                  <c:v>38322</c:v>
                </c:pt>
                <c:pt idx="213">
                  <c:v>38353</c:v>
                </c:pt>
                <c:pt idx="214">
                  <c:v>38384</c:v>
                </c:pt>
                <c:pt idx="215">
                  <c:v>38412</c:v>
                </c:pt>
                <c:pt idx="216">
                  <c:v>38443</c:v>
                </c:pt>
                <c:pt idx="217">
                  <c:v>38473</c:v>
                </c:pt>
                <c:pt idx="218">
                  <c:v>38504</c:v>
                </c:pt>
                <c:pt idx="219">
                  <c:v>38534</c:v>
                </c:pt>
                <c:pt idx="220">
                  <c:v>38565</c:v>
                </c:pt>
                <c:pt idx="221">
                  <c:v>38596</c:v>
                </c:pt>
                <c:pt idx="222">
                  <c:v>38626</c:v>
                </c:pt>
                <c:pt idx="223">
                  <c:v>38657</c:v>
                </c:pt>
                <c:pt idx="224">
                  <c:v>38687</c:v>
                </c:pt>
                <c:pt idx="225">
                  <c:v>38718</c:v>
                </c:pt>
                <c:pt idx="226">
                  <c:v>38749</c:v>
                </c:pt>
                <c:pt idx="227">
                  <c:v>38777</c:v>
                </c:pt>
                <c:pt idx="228">
                  <c:v>38808</c:v>
                </c:pt>
                <c:pt idx="229">
                  <c:v>38838</c:v>
                </c:pt>
                <c:pt idx="230">
                  <c:v>38869</c:v>
                </c:pt>
                <c:pt idx="231">
                  <c:v>38899</c:v>
                </c:pt>
                <c:pt idx="232">
                  <c:v>38930</c:v>
                </c:pt>
                <c:pt idx="233">
                  <c:v>38961</c:v>
                </c:pt>
                <c:pt idx="234">
                  <c:v>38991</c:v>
                </c:pt>
                <c:pt idx="235">
                  <c:v>39022</c:v>
                </c:pt>
                <c:pt idx="236">
                  <c:v>39052</c:v>
                </c:pt>
                <c:pt idx="237">
                  <c:v>39083</c:v>
                </c:pt>
                <c:pt idx="238">
                  <c:v>39114</c:v>
                </c:pt>
                <c:pt idx="239">
                  <c:v>39142</c:v>
                </c:pt>
                <c:pt idx="240">
                  <c:v>39173</c:v>
                </c:pt>
                <c:pt idx="241">
                  <c:v>39203</c:v>
                </c:pt>
                <c:pt idx="242">
                  <c:v>39234</c:v>
                </c:pt>
                <c:pt idx="243">
                  <c:v>39264</c:v>
                </c:pt>
                <c:pt idx="244">
                  <c:v>39295</c:v>
                </c:pt>
                <c:pt idx="245">
                  <c:v>39326</c:v>
                </c:pt>
                <c:pt idx="246">
                  <c:v>39356</c:v>
                </c:pt>
                <c:pt idx="247">
                  <c:v>39387</c:v>
                </c:pt>
                <c:pt idx="248">
                  <c:v>39417</c:v>
                </c:pt>
                <c:pt idx="249">
                  <c:v>39448</c:v>
                </c:pt>
                <c:pt idx="250">
                  <c:v>39479</c:v>
                </c:pt>
                <c:pt idx="251">
                  <c:v>39508</c:v>
                </c:pt>
                <c:pt idx="252">
                  <c:v>39539</c:v>
                </c:pt>
                <c:pt idx="253">
                  <c:v>39569</c:v>
                </c:pt>
                <c:pt idx="254">
                  <c:v>39600</c:v>
                </c:pt>
                <c:pt idx="255">
                  <c:v>39630</c:v>
                </c:pt>
                <c:pt idx="256">
                  <c:v>39661</c:v>
                </c:pt>
                <c:pt idx="257">
                  <c:v>39692</c:v>
                </c:pt>
                <c:pt idx="258">
                  <c:v>39722</c:v>
                </c:pt>
                <c:pt idx="259">
                  <c:v>39753</c:v>
                </c:pt>
                <c:pt idx="260">
                  <c:v>39783</c:v>
                </c:pt>
                <c:pt idx="261">
                  <c:v>39814</c:v>
                </c:pt>
                <c:pt idx="262">
                  <c:v>39845</c:v>
                </c:pt>
                <c:pt idx="263">
                  <c:v>39873</c:v>
                </c:pt>
                <c:pt idx="264">
                  <c:v>39904</c:v>
                </c:pt>
                <c:pt idx="265">
                  <c:v>39934</c:v>
                </c:pt>
                <c:pt idx="266">
                  <c:v>39965</c:v>
                </c:pt>
                <c:pt idx="267">
                  <c:v>39995</c:v>
                </c:pt>
                <c:pt idx="268">
                  <c:v>40026</c:v>
                </c:pt>
                <c:pt idx="269">
                  <c:v>40057</c:v>
                </c:pt>
                <c:pt idx="270">
                  <c:v>40087</c:v>
                </c:pt>
                <c:pt idx="271">
                  <c:v>40118</c:v>
                </c:pt>
                <c:pt idx="272">
                  <c:v>40148</c:v>
                </c:pt>
                <c:pt idx="273">
                  <c:v>40179</c:v>
                </c:pt>
                <c:pt idx="274">
                  <c:v>40210</c:v>
                </c:pt>
                <c:pt idx="275">
                  <c:v>40238</c:v>
                </c:pt>
                <c:pt idx="276">
                  <c:v>40269</c:v>
                </c:pt>
                <c:pt idx="277">
                  <c:v>40299</c:v>
                </c:pt>
                <c:pt idx="278">
                  <c:v>40330</c:v>
                </c:pt>
                <c:pt idx="279">
                  <c:v>40360</c:v>
                </c:pt>
                <c:pt idx="280">
                  <c:v>40391</c:v>
                </c:pt>
                <c:pt idx="281">
                  <c:v>40422</c:v>
                </c:pt>
                <c:pt idx="282">
                  <c:v>40452</c:v>
                </c:pt>
                <c:pt idx="283">
                  <c:v>40483</c:v>
                </c:pt>
                <c:pt idx="284">
                  <c:v>40513</c:v>
                </c:pt>
                <c:pt idx="285">
                  <c:v>40544</c:v>
                </c:pt>
                <c:pt idx="286">
                  <c:v>40575</c:v>
                </c:pt>
                <c:pt idx="287">
                  <c:v>40603</c:v>
                </c:pt>
                <c:pt idx="288">
                  <c:v>40634</c:v>
                </c:pt>
                <c:pt idx="289">
                  <c:v>40664</c:v>
                </c:pt>
                <c:pt idx="290">
                  <c:v>40695</c:v>
                </c:pt>
                <c:pt idx="291">
                  <c:v>40725</c:v>
                </c:pt>
                <c:pt idx="292">
                  <c:v>40756</c:v>
                </c:pt>
                <c:pt idx="293">
                  <c:v>40787</c:v>
                </c:pt>
                <c:pt idx="294">
                  <c:v>40817</c:v>
                </c:pt>
                <c:pt idx="295">
                  <c:v>40848</c:v>
                </c:pt>
                <c:pt idx="296">
                  <c:v>40878</c:v>
                </c:pt>
                <c:pt idx="297">
                  <c:v>40909</c:v>
                </c:pt>
                <c:pt idx="298">
                  <c:v>40940</c:v>
                </c:pt>
                <c:pt idx="299">
                  <c:v>40969</c:v>
                </c:pt>
                <c:pt idx="300">
                  <c:v>41000</c:v>
                </c:pt>
                <c:pt idx="301">
                  <c:v>41030</c:v>
                </c:pt>
                <c:pt idx="302">
                  <c:v>41061</c:v>
                </c:pt>
                <c:pt idx="303">
                  <c:v>41091</c:v>
                </c:pt>
                <c:pt idx="304">
                  <c:v>41122</c:v>
                </c:pt>
                <c:pt idx="305">
                  <c:v>41153</c:v>
                </c:pt>
                <c:pt idx="306">
                  <c:v>41183</c:v>
                </c:pt>
                <c:pt idx="307">
                  <c:v>41214</c:v>
                </c:pt>
                <c:pt idx="308">
                  <c:v>41244</c:v>
                </c:pt>
                <c:pt idx="309">
                  <c:v>41275</c:v>
                </c:pt>
                <c:pt idx="310">
                  <c:v>41306</c:v>
                </c:pt>
                <c:pt idx="311">
                  <c:v>41334</c:v>
                </c:pt>
                <c:pt idx="312">
                  <c:v>41365</c:v>
                </c:pt>
                <c:pt idx="313">
                  <c:v>41395</c:v>
                </c:pt>
                <c:pt idx="314">
                  <c:v>41426</c:v>
                </c:pt>
                <c:pt idx="315">
                  <c:v>41456</c:v>
                </c:pt>
                <c:pt idx="316">
                  <c:v>41487</c:v>
                </c:pt>
                <c:pt idx="317">
                  <c:v>41518</c:v>
                </c:pt>
                <c:pt idx="318">
                  <c:v>41548</c:v>
                </c:pt>
                <c:pt idx="319">
                  <c:v>41579</c:v>
                </c:pt>
                <c:pt idx="320">
                  <c:v>41609</c:v>
                </c:pt>
                <c:pt idx="321">
                  <c:v>41640</c:v>
                </c:pt>
                <c:pt idx="322">
                  <c:v>41671</c:v>
                </c:pt>
                <c:pt idx="323">
                  <c:v>41699</c:v>
                </c:pt>
                <c:pt idx="324">
                  <c:v>41730</c:v>
                </c:pt>
                <c:pt idx="325">
                  <c:v>41760</c:v>
                </c:pt>
                <c:pt idx="326">
                  <c:v>41791</c:v>
                </c:pt>
                <c:pt idx="327">
                  <c:v>41821</c:v>
                </c:pt>
                <c:pt idx="328">
                  <c:v>41852</c:v>
                </c:pt>
                <c:pt idx="329">
                  <c:v>41883</c:v>
                </c:pt>
                <c:pt idx="330">
                  <c:v>41913</c:v>
                </c:pt>
                <c:pt idx="331">
                  <c:v>41944</c:v>
                </c:pt>
                <c:pt idx="332">
                  <c:v>41974</c:v>
                </c:pt>
                <c:pt idx="333">
                  <c:v>42005</c:v>
                </c:pt>
                <c:pt idx="334">
                  <c:v>42036</c:v>
                </c:pt>
                <c:pt idx="335">
                  <c:v>42064</c:v>
                </c:pt>
                <c:pt idx="336">
                  <c:v>42095</c:v>
                </c:pt>
                <c:pt idx="337">
                  <c:v>42125</c:v>
                </c:pt>
                <c:pt idx="338">
                  <c:v>42156</c:v>
                </c:pt>
                <c:pt idx="339">
                  <c:v>42186</c:v>
                </c:pt>
                <c:pt idx="340">
                  <c:v>42217</c:v>
                </c:pt>
                <c:pt idx="341">
                  <c:v>42248</c:v>
                </c:pt>
                <c:pt idx="342">
                  <c:v>42278</c:v>
                </c:pt>
                <c:pt idx="343">
                  <c:v>42309</c:v>
                </c:pt>
                <c:pt idx="344">
                  <c:v>42339</c:v>
                </c:pt>
                <c:pt idx="345">
                  <c:v>42370</c:v>
                </c:pt>
                <c:pt idx="346">
                  <c:v>42401</c:v>
                </c:pt>
                <c:pt idx="347">
                  <c:v>42430</c:v>
                </c:pt>
                <c:pt idx="348">
                  <c:v>42461</c:v>
                </c:pt>
                <c:pt idx="349">
                  <c:v>42491</c:v>
                </c:pt>
                <c:pt idx="350">
                  <c:v>42522</c:v>
                </c:pt>
                <c:pt idx="351">
                  <c:v>42552</c:v>
                </c:pt>
                <c:pt idx="352">
                  <c:v>42583</c:v>
                </c:pt>
                <c:pt idx="353">
                  <c:v>42614</c:v>
                </c:pt>
                <c:pt idx="354">
                  <c:v>42644</c:v>
                </c:pt>
                <c:pt idx="355">
                  <c:v>42675</c:v>
                </c:pt>
                <c:pt idx="356">
                  <c:v>42705</c:v>
                </c:pt>
                <c:pt idx="357">
                  <c:v>42736</c:v>
                </c:pt>
                <c:pt idx="358">
                  <c:v>42767</c:v>
                </c:pt>
                <c:pt idx="359">
                  <c:v>42795</c:v>
                </c:pt>
                <c:pt idx="360">
                  <c:v>42826</c:v>
                </c:pt>
                <c:pt idx="361">
                  <c:v>42856</c:v>
                </c:pt>
                <c:pt idx="362">
                  <c:v>42887</c:v>
                </c:pt>
                <c:pt idx="363">
                  <c:v>42917</c:v>
                </c:pt>
                <c:pt idx="364">
                  <c:v>42948</c:v>
                </c:pt>
                <c:pt idx="365">
                  <c:v>42979</c:v>
                </c:pt>
                <c:pt idx="366">
                  <c:v>43009</c:v>
                </c:pt>
                <c:pt idx="367">
                  <c:v>43040</c:v>
                </c:pt>
                <c:pt idx="368">
                  <c:v>43070</c:v>
                </c:pt>
                <c:pt idx="369">
                  <c:v>43101</c:v>
                </c:pt>
                <c:pt idx="370">
                  <c:v>43132</c:v>
                </c:pt>
                <c:pt idx="371">
                  <c:v>43160</c:v>
                </c:pt>
                <c:pt idx="372">
                  <c:v>43191</c:v>
                </c:pt>
                <c:pt idx="373">
                  <c:v>43221</c:v>
                </c:pt>
                <c:pt idx="374">
                  <c:v>43252</c:v>
                </c:pt>
                <c:pt idx="375">
                  <c:v>43282</c:v>
                </c:pt>
                <c:pt idx="376">
                  <c:v>43313</c:v>
                </c:pt>
                <c:pt idx="377">
                  <c:v>43344</c:v>
                </c:pt>
                <c:pt idx="378">
                  <c:v>43374</c:v>
                </c:pt>
                <c:pt idx="379">
                  <c:v>43405</c:v>
                </c:pt>
                <c:pt idx="380">
                  <c:v>43435</c:v>
                </c:pt>
                <c:pt idx="381">
                  <c:v>43466</c:v>
                </c:pt>
                <c:pt idx="382">
                  <c:v>43497</c:v>
                </c:pt>
                <c:pt idx="383">
                  <c:v>43525</c:v>
                </c:pt>
                <c:pt idx="384">
                  <c:v>43556</c:v>
                </c:pt>
              </c:numCache>
            </c:numRef>
          </c:xVal>
          <c:yVal>
            <c:numRef>
              <c:f>step!$P$509:$P$893</c:f>
              <c:numCache>
                <c:formatCode>General</c:formatCode>
                <c:ptCount val="385"/>
                <c:pt idx="0">
                  <c:v>525084</c:v>
                </c:pt>
                <c:pt idx="1">
                  <c:v>519890.00000000006</c:v>
                </c:pt>
                <c:pt idx="2">
                  <c:v>478828</c:v>
                </c:pt>
                <c:pt idx="3">
                  <c:v>474809.99999999994</c:v>
                </c:pt>
                <c:pt idx="4">
                  <c:v>474417.99999999994</c:v>
                </c:pt>
                <c:pt idx="5">
                  <c:v>495781.99999999994</c:v>
                </c:pt>
                <c:pt idx="6">
                  <c:v>518909.99999999994</c:v>
                </c:pt>
                <c:pt idx="7">
                  <c:v>525671.99999999988</c:v>
                </c:pt>
                <c:pt idx="8">
                  <c:v>526749.99999999988</c:v>
                </c:pt>
                <c:pt idx="9">
                  <c:v>526946</c:v>
                </c:pt>
                <c:pt idx="10">
                  <c:v>523809.99999999994</c:v>
                </c:pt>
                <c:pt idx="11">
                  <c:v>522830</c:v>
                </c:pt>
                <c:pt idx="12">
                  <c:v>527043.99999999988</c:v>
                </c:pt>
                <c:pt idx="13">
                  <c:v>525280</c:v>
                </c:pt>
                <c:pt idx="14">
                  <c:v>500486</c:v>
                </c:pt>
                <c:pt idx="15">
                  <c:v>496174</c:v>
                </c:pt>
                <c:pt idx="16">
                  <c:v>510481.99999999994</c:v>
                </c:pt>
                <c:pt idx="17">
                  <c:v>520086</c:v>
                </c:pt>
                <c:pt idx="18">
                  <c:v>530180</c:v>
                </c:pt>
                <c:pt idx="19">
                  <c:v>529298</c:v>
                </c:pt>
                <c:pt idx="20">
                  <c:v>527632</c:v>
                </c:pt>
                <c:pt idx="21">
                  <c:v>526848</c:v>
                </c:pt>
                <c:pt idx="22">
                  <c:v>526848</c:v>
                </c:pt>
                <c:pt idx="23">
                  <c:v>528710</c:v>
                </c:pt>
                <c:pt idx="24">
                  <c:v>528514</c:v>
                </c:pt>
                <c:pt idx="25">
                  <c:v>529199.99999999988</c:v>
                </c:pt>
                <c:pt idx="26">
                  <c:v>506855.99999999994</c:v>
                </c:pt>
                <c:pt idx="27">
                  <c:v>505386</c:v>
                </c:pt>
                <c:pt idx="28">
                  <c:v>510187.99999999994</c:v>
                </c:pt>
                <c:pt idx="29">
                  <c:v>510481.99999999994</c:v>
                </c:pt>
                <c:pt idx="30">
                  <c:v>525966</c:v>
                </c:pt>
                <c:pt idx="31">
                  <c:v>530277.99999999988</c:v>
                </c:pt>
                <c:pt idx="32">
                  <c:v>528808</c:v>
                </c:pt>
                <c:pt idx="33">
                  <c:v>527534</c:v>
                </c:pt>
                <c:pt idx="34">
                  <c:v>526358</c:v>
                </c:pt>
                <c:pt idx="35">
                  <c:v>528024</c:v>
                </c:pt>
                <c:pt idx="36">
                  <c:v>527926</c:v>
                </c:pt>
                <c:pt idx="37">
                  <c:v>525280</c:v>
                </c:pt>
                <c:pt idx="38">
                  <c:v>487256</c:v>
                </c:pt>
                <c:pt idx="39">
                  <c:v>481180</c:v>
                </c:pt>
                <c:pt idx="40">
                  <c:v>465009.99999999994</c:v>
                </c:pt>
                <c:pt idx="41">
                  <c:v>486962</c:v>
                </c:pt>
                <c:pt idx="42">
                  <c:v>521653.99999999994</c:v>
                </c:pt>
                <c:pt idx="43">
                  <c:v>529493.99999999988</c:v>
                </c:pt>
                <c:pt idx="44">
                  <c:v>533805.99999999988</c:v>
                </c:pt>
                <c:pt idx="45">
                  <c:v>532434</c:v>
                </c:pt>
                <c:pt idx="46">
                  <c:v>529690</c:v>
                </c:pt>
                <c:pt idx="47">
                  <c:v>528220</c:v>
                </c:pt>
                <c:pt idx="48">
                  <c:v>530670</c:v>
                </c:pt>
                <c:pt idx="49">
                  <c:v>523712.00000000006</c:v>
                </c:pt>
                <c:pt idx="50">
                  <c:v>489902</c:v>
                </c:pt>
                <c:pt idx="51">
                  <c:v>490980</c:v>
                </c:pt>
                <c:pt idx="52">
                  <c:v>492058</c:v>
                </c:pt>
                <c:pt idx="53">
                  <c:v>513911.99999999988</c:v>
                </c:pt>
                <c:pt idx="54">
                  <c:v>532140</c:v>
                </c:pt>
                <c:pt idx="55">
                  <c:v>535668</c:v>
                </c:pt>
                <c:pt idx="56">
                  <c:v>534198</c:v>
                </c:pt>
                <c:pt idx="57">
                  <c:v>533316</c:v>
                </c:pt>
                <c:pt idx="58">
                  <c:v>531355.99999999988</c:v>
                </c:pt>
                <c:pt idx="59">
                  <c:v>526554</c:v>
                </c:pt>
                <c:pt idx="60">
                  <c:v>529592</c:v>
                </c:pt>
                <c:pt idx="61">
                  <c:v>524593.99999999988</c:v>
                </c:pt>
                <c:pt idx="62">
                  <c:v>497546.00000000006</c:v>
                </c:pt>
                <c:pt idx="63">
                  <c:v>497840.00000000006</c:v>
                </c:pt>
                <c:pt idx="64">
                  <c:v>485590</c:v>
                </c:pt>
                <c:pt idx="65">
                  <c:v>482552</c:v>
                </c:pt>
                <c:pt idx="66">
                  <c:v>514303.99999999994</c:v>
                </c:pt>
                <c:pt idx="67">
                  <c:v>526064</c:v>
                </c:pt>
                <c:pt idx="68">
                  <c:v>528514</c:v>
                </c:pt>
                <c:pt idx="69">
                  <c:v>528808</c:v>
                </c:pt>
                <c:pt idx="70">
                  <c:v>528808</c:v>
                </c:pt>
                <c:pt idx="71">
                  <c:v>526162</c:v>
                </c:pt>
                <c:pt idx="72">
                  <c:v>523908</c:v>
                </c:pt>
                <c:pt idx="73">
                  <c:v>515970</c:v>
                </c:pt>
                <c:pt idx="74">
                  <c:v>483630</c:v>
                </c:pt>
                <c:pt idx="75">
                  <c:v>501074</c:v>
                </c:pt>
                <c:pt idx="76">
                  <c:v>511559.99999999994</c:v>
                </c:pt>
                <c:pt idx="77">
                  <c:v>521262.00000000006</c:v>
                </c:pt>
                <c:pt idx="78">
                  <c:v>528318</c:v>
                </c:pt>
                <c:pt idx="79">
                  <c:v>530571.99999999988</c:v>
                </c:pt>
                <c:pt idx="80">
                  <c:v>530474</c:v>
                </c:pt>
                <c:pt idx="81">
                  <c:v>529199.99999999988</c:v>
                </c:pt>
                <c:pt idx="82">
                  <c:v>525182</c:v>
                </c:pt>
                <c:pt idx="83">
                  <c:v>522536</c:v>
                </c:pt>
                <c:pt idx="84">
                  <c:v>521849.99999999994</c:v>
                </c:pt>
                <c:pt idx="85">
                  <c:v>515774</c:v>
                </c:pt>
                <c:pt idx="86">
                  <c:v>482258</c:v>
                </c:pt>
                <c:pt idx="87">
                  <c:v>478926</c:v>
                </c:pt>
                <c:pt idx="88">
                  <c:v>463736</c:v>
                </c:pt>
                <c:pt idx="89">
                  <c:v>490195.99999999994</c:v>
                </c:pt>
                <c:pt idx="90">
                  <c:v>518126</c:v>
                </c:pt>
                <c:pt idx="91">
                  <c:v>518027.99999999994</c:v>
                </c:pt>
                <c:pt idx="92">
                  <c:v>517440.00000000006</c:v>
                </c:pt>
                <c:pt idx="93">
                  <c:v>517636</c:v>
                </c:pt>
                <c:pt idx="94">
                  <c:v>517048</c:v>
                </c:pt>
                <c:pt idx="95">
                  <c:v>521458</c:v>
                </c:pt>
                <c:pt idx="96">
                  <c:v>526554</c:v>
                </c:pt>
                <c:pt idx="97">
                  <c:v>521752</c:v>
                </c:pt>
                <c:pt idx="98">
                  <c:v>501465.99999999994</c:v>
                </c:pt>
                <c:pt idx="99">
                  <c:v>509893.99999999994</c:v>
                </c:pt>
                <c:pt idx="100">
                  <c:v>489509.99999999994</c:v>
                </c:pt>
                <c:pt idx="101">
                  <c:v>496664</c:v>
                </c:pt>
                <c:pt idx="102">
                  <c:v>519203.99999999994</c:v>
                </c:pt>
                <c:pt idx="103">
                  <c:v>523908</c:v>
                </c:pt>
                <c:pt idx="104">
                  <c:v>524299.99999999988</c:v>
                </c:pt>
                <c:pt idx="105">
                  <c:v>521017</c:v>
                </c:pt>
                <c:pt idx="106">
                  <c:v>517734.00000000006</c:v>
                </c:pt>
                <c:pt idx="107">
                  <c:v>515480</c:v>
                </c:pt>
                <c:pt idx="108">
                  <c:v>517930</c:v>
                </c:pt>
                <c:pt idx="109">
                  <c:v>514598</c:v>
                </c:pt>
                <c:pt idx="110">
                  <c:v>474026</c:v>
                </c:pt>
                <c:pt idx="111">
                  <c:v>480395.99999999994</c:v>
                </c:pt>
                <c:pt idx="112">
                  <c:v>458150</c:v>
                </c:pt>
                <c:pt idx="113">
                  <c:v>480886</c:v>
                </c:pt>
                <c:pt idx="114">
                  <c:v>515480</c:v>
                </c:pt>
                <c:pt idx="115">
                  <c:v>525574</c:v>
                </c:pt>
                <c:pt idx="116">
                  <c:v>528220</c:v>
                </c:pt>
                <c:pt idx="117">
                  <c:v>529690</c:v>
                </c:pt>
                <c:pt idx="118">
                  <c:v>527827.99999999988</c:v>
                </c:pt>
                <c:pt idx="119">
                  <c:v>524986</c:v>
                </c:pt>
                <c:pt idx="120">
                  <c:v>526554</c:v>
                </c:pt>
                <c:pt idx="121">
                  <c:v>518615.99999999994</c:v>
                </c:pt>
                <c:pt idx="122">
                  <c:v>497742</c:v>
                </c:pt>
                <c:pt idx="123">
                  <c:v>483924</c:v>
                </c:pt>
                <c:pt idx="124">
                  <c:v>485884</c:v>
                </c:pt>
                <c:pt idx="125">
                  <c:v>506464</c:v>
                </c:pt>
                <c:pt idx="126">
                  <c:v>524299.99999999988</c:v>
                </c:pt>
                <c:pt idx="127">
                  <c:v>527338</c:v>
                </c:pt>
                <c:pt idx="128">
                  <c:v>531160</c:v>
                </c:pt>
                <c:pt idx="129">
                  <c:v>533120</c:v>
                </c:pt>
                <c:pt idx="130">
                  <c:v>534002</c:v>
                </c:pt>
                <c:pt idx="131">
                  <c:v>536843.99999999988</c:v>
                </c:pt>
                <c:pt idx="132">
                  <c:v>537921.99999999988</c:v>
                </c:pt>
                <c:pt idx="133">
                  <c:v>527043.99999999988</c:v>
                </c:pt>
                <c:pt idx="134">
                  <c:v>507640.00000000006</c:v>
                </c:pt>
                <c:pt idx="135">
                  <c:v>503524</c:v>
                </c:pt>
                <c:pt idx="136">
                  <c:v>510776</c:v>
                </c:pt>
                <c:pt idx="137">
                  <c:v>527240</c:v>
                </c:pt>
                <c:pt idx="138">
                  <c:v>537921.99999999988</c:v>
                </c:pt>
                <c:pt idx="139">
                  <c:v>537921.99999999988</c:v>
                </c:pt>
                <c:pt idx="140">
                  <c:v>536648</c:v>
                </c:pt>
                <c:pt idx="141">
                  <c:v>535374</c:v>
                </c:pt>
                <c:pt idx="142">
                  <c:v>533512</c:v>
                </c:pt>
                <c:pt idx="143">
                  <c:v>533120</c:v>
                </c:pt>
                <c:pt idx="144">
                  <c:v>536452</c:v>
                </c:pt>
                <c:pt idx="145">
                  <c:v>527827.99999999988</c:v>
                </c:pt>
                <c:pt idx="146">
                  <c:v>489902</c:v>
                </c:pt>
                <c:pt idx="147">
                  <c:v>508620</c:v>
                </c:pt>
                <c:pt idx="148">
                  <c:v>499211.99999999988</c:v>
                </c:pt>
                <c:pt idx="149">
                  <c:v>519596.00000000006</c:v>
                </c:pt>
                <c:pt idx="150">
                  <c:v>530277.99999999988</c:v>
                </c:pt>
                <c:pt idx="151">
                  <c:v>535177.99999999988</c:v>
                </c:pt>
                <c:pt idx="152">
                  <c:v>535177.99999999988</c:v>
                </c:pt>
                <c:pt idx="153">
                  <c:v>535276</c:v>
                </c:pt>
                <c:pt idx="154">
                  <c:v>534099.99999999988</c:v>
                </c:pt>
                <c:pt idx="155">
                  <c:v>532336</c:v>
                </c:pt>
                <c:pt idx="156">
                  <c:v>533414</c:v>
                </c:pt>
                <c:pt idx="157">
                  <c:v>524103.99999999994</c:v>
                </c:pt>
                <c:pt idx="158">
                  <c:v>499505.99999999994</c:v>
                </c:pt>
                <c:pt idx="159">
                  <c:v>504896.00000000006</c:v>
                </c:pt>
                <c:pt idx="160">
                  <c:v>497840.00000000006</c:v>
                </c:pt>
                <c:pt idx="161">
                  <c:v>514793.99999999994</c:v>
                </c:pt>
                <c:pt idx="162">
                  <c:v>533414</c:v>
                </c:pt>
                <c:pt idx="163">
                  <c:v>537726</c:v>
                </c:pt>
                <c:pt idx="164">
                  <c:v>537432</c:v>
                </c:pt>
                <c:pt idx="165">
                  <c:v>536648</c:v>
                </c:pt>
                <c:pt idx="166">
                  <c:v>536648</c:v>
                </c:pt>
                <c:pt idx="167">
                  <c:v>536648</c:v>
                </c:pt>
                <c:pt idx="168">
                  <c:v>535276</c:v>
                </c:pt>
                <c:pt idx="169">
                  <c:v>522536</c:v>
                </c:pt>
                <c:pt idx="170">
                  <c:v>507542</c:v>
                </c:pt>
                <c:pt idx="171">
                  <c:v>491959.99999999994</c:v>
                </c:pt>
                <c:pt idx="172">
                  <c:v>489608</c:v>
                </c:pt>
                <c:pt idx="173">
                  <c:v>522536</c:v>
                </c:pt>
                <c:pt idx="174">
                  <c:v>536255.99999999988</c:v>
                </c:pt>
                <c:pt idx="175">
                  <c:v>540764</c:v>
                </c:pt>
                <c:pt idx="176">
                  <c:v>539392</c:v>
                </c:pt>
                <c:pt idx="177">
                  <c:v>538412</c:v>
                </c:pt>
                <c:pt idx="178">
                  <c:v>539784</c:v>
                </c:pt>
                <c:pt idx="179">
                  <c:v>537432</c:v>
                </c:pt>
                <c:pt idx="180">
                  <c:v>536843.99999999988</c:v>
                </c:pt>
                <c:pt idx="181">
                  <c:v>522046.00000000006</c:v>
                </c:pt>
                <c:pt idx="182">
                  <c:v>499015.99999999994</c:v>
                </c:pt>
                <c:pt idx="183">
                  <c:v>511461.99999999988</c:v>
                </c:pt>
                <c:pt idx="184">
                  <c:v>495880</c:v>
                </c:pt>
                <c:pt idx="185">
                  <c:v>516361.99999999988</c:v>
                </c:pt>
                <c:pt idx="186">
                  <c:v>534884</c:v>
                </c:pt>
                <c:pt idx="187">
                  <c:v>537726</c:v>
                </c:pt>
                <c:pt idx="188">
                  <c:v>538020</c:v>
                </c:pt>
                <c:pt idx="189">
                  <c:v>538595.3548387097</c:v>
                </c:pt>
                <c:pt idx="190">
                  <c:v>537029.5</c:v>
                </c:pt>
                <c:pt idx="191">
                  <c:v>537365.61290322582</c:v>
                </c:pt>
                <c:pt idx="192">
                  <c:v>537222.93333333335</c:v>
                </c:pt>
                <c:pt idx="193">
                  <c:v>520651.87096774182</c:v>
                </c:pt>
                <c:pt idx="194">
                  <c:v>502576.66666666657</c:v>
                </c:pt>
                <c:pt idx="195">
                  <c:v>507428.19354838703</c:v>
                </c:pt>
                <c:pt idx="196">
                  <c:v>516147.03225806449</c:v>
                </c:pt>
                <c:pt idx="197">
                  <c:v>520536.79999999993</c:v>
                </c:pt>
                <c:pt idx="198">
                  <c:v>532462.45161290327</c:v>
                </c:pt>
                <c:pt idx="199">
                  <c:v>536197.19999999995</c:v>
                </c:pt>
                <c:pt idx="200">
                  <c:v>538421.48387096764</c:v>
                </c:pt>
                <c:pt idx="201">
                  <c:v>535962</c:v>
                </c:pt>
                <c:pt idx="202">
                  <c:v>532434</c:v>
                </c:pt>
                <c:pt idx="203">
                  <c:v>529788</c:v>
                </c:pt>
                <c:pt idx="204">
                  <c:v>530082</c:v>
                </c:pt>
                <c:pt idx="205">
                  <c:v>515381.99999999994</c:v>
                </c:pt>
                <c:pt idx="206">
                  <c:v>494998</c:v>
                </c:pt>
                <c:pt idx="207">
                  <c:v>484806</c:v>
                </c:pt>
                <c:pt idx="208">
                  <c:v>484609.99999999994</c:v>
                </c:pt>
                <c:pt idx="209">
                  <c:v>508227.99999999994</c:v>
                </c:pt>
                <c:pt idx="210">
                  <c:v>530376</c:v>
                </c:pt>
                <c:pt idx="211">
                  <c:v>537726</c:v>
                </c:pt>
                <c:pt idx="212">
                  <c:v>537824</c:v>
                </c:pt>
                <c:pt idx="213">
                  <c:v>537978.90322580643</c:v>
                </c:pt>
                <c:pt idx="214">
                  <c:v>537075</c:v>
                </c:pt>
                <c:pt idx="215">
                  <c:v>537615.35483870958</c:v>
                </c:pt>
                <c:pt idx="216">
                  <c:v>536331.13333333319</c:v>
                </c:pt>
                <c:pt idx="217">
                  <c:v>516131.22580645158</c:v>
                </c:pt>
                <c:pt idx="218">
                  <c:v>495909.4</c:v>
                </c:pt>
                <c:pt idx="219">
                  <c:v>505635.74193548376</c:v>
                </c:pt>
                <c:pt idx="220">
                  <c:v>502894.90322580637</c:v>
                </c:pt>
                <c:pt idx="221">
                  <c:v>526557.2666666666</c:v>
                </c:pt>
                <c:pt idx="222">
                  <c:v>536322.38709677418</c:v>
                </c:pt>
                <c:pt idx="223">
                  <c:v>538846.46666666667</c:v>
                </c:pt>
                <c:pt idx="224">
                  <c:v>537131.67741935479</c:v>
                </c:pt>
                <c:pt idx="225">
                  <c:v>535339.22580645152</c:v>
                </c:pt>
                <c:pt idx="226">
                  <c:v>534485</c:v>
                </c:pt>
                <c:pt idx="227">
                  <c:v>535762.83870967734</c:v>
                </c:pt>
                <c:pt idx="228">
                  <c:v>534165.33333333337</c:v>
                </c:pt>
                <c:pt idx="229">
                  <c:v>520455.87096774188</c:v>
                </c:pt>
                <c:pt idx="230">
                  <c:v>508005.86666666658</c:v>
                </c:pt>
                <c:pt idx="231">
                  <c:v>514721.29032258067</c:v>
                </c:pt>
                <c:pt idx="232">
                  <c:v>509182.70967741939</c:v>
                </c:pt>
                <c:pt idx="233">
                  <c:v>517982.2666666666</c:v>
                </c:pt>
                <c:pt idx="234">
                  <c:v>536161.16129032255</c:v>
                </c:pt>
                <c:pt idx="235">
                  <c:v>539535.7333333334</c:v>
                </c:pt>
                <c:pt idx="236">
                  <c:v>540308.77419354836</c:v>
                </c:pt>
                <c:pt idx="237">
                  <c:v>541842</c:v>
                </c:pt>
                <c:pt idx="238">
                  <c:v>538608</c:v>
                </c:pt>
                <c:pt idx="239">
                  <c:v>536060</c:v>
                </c:pt>
                <c:pt idx="240">
                  <c:v>535471.99999999988</c:v>
                </c:pt>
                <c:pt idx="241">
                  <c:v>520380</c:v>
                </c:pt>
                <c:pt idx="242">
                  <c:v>499015.99999999994</c:v>
                </c:pt>
                <c:pt idx="243">
                  <c:v>508914</c:v>
                </c:pt>
                <c:pt idx="244">
                  <c:v>498526</c:v>
                </c:pt>
                <c:pt idx="245">
                  <c:v>518321.99999999994</c:v>
                </c:pt>
                <c:pt idx="246">
                  <c:v>531552</c:v>
                </c:pt>
                <c:pt idx="247">
                  <c:v>538118</c:v>
                </c:pt>
                <c:pt idx="248">
                  <c:v>536354</c:v>
                </c:pt>
                <c:pt idx="249">
                  <c:v>536942</c:v>
                </c:pt>
                <c:pt idx="250">
                  <c:v>535374</c:v>
                </c:pt>
                <c:pt idx="251">
                  <c:v>533805.99999999988</c:v>
                </c:pt>
                <c:pt idx="252">
                  <c:v>537334</c:v>
                </c:pt>
                <c:pt idx="253">
                  <c:v>528905.99999999988</c:v>
                </c:pt>
                <c:pt idx="254">
                  <c:v>515676</c:v>
                </c:pt>
                <c:pt idx="255">
                  <c:v>510677.99999999994</c:v>
                </c:pt>
                <c:pt idx="256">
                  <c:v>507248</c:v>
                </c:pt>
                <c:pt idx="257">
                  <c:v>531846</c:v>
                </c:pt>
                <c:pt idx="258">
                  <c:v>539293.99999999988</c:v>
                </c:pt>
                <c:pt idx="259">
                  <c:v>539784</c:v>
                </c:pt>
                <c:pt idx="260">
                  <c:v>541058</c:v>
                </c:pt>
                <c:pt idx="261">
                  <c:v>540666</c:v>
                </c:pt>
                <c:pt idx="262">
                  <c:v>541743.99999999988</c:v>
                </c:pt>
                <c:pt idx="263">
                  <c:v>541548</c:v>
                </c:pt>
                <c:pt idx="264">
                  <c:v>539980</c:v>
                </c:pt>
                <c:pt idx="265">
                  <c:v>527827.99999999988</c:v>
                </c:pt>
                <c:pt idx="266">
                  <c:v>510384.00000000006</c:v>
                </c:pt>
                <c:pt idx="267">
                  <c:v>511853.99999999994</c:v>
                </c:pt>
                <c:pt idx="268">
                  <c:v>509208</c:v>
                </c:pt>
                <c:pt idx="269">
                  <c:v>520477.99999999994</c:v>
                </c:pt>
                <c:pt idx="270">
                  <c:v>535766</c:v>
                </c:pt>
                <c:pt idx="271">
                  <c:v>543410</c:v>
                </c:pt>
                <c:pt idx="272">
                  <c:v>545076</c:v>
                </c:pt>
                <c:pt idx="273">
                  <c:v>543345.58870967757</c:v>
                </c:pt>
                <c:pt idx="274">
                  <c:v>542408.5625</c:v>
                </c:pt>
                <c:pt idx="275">
                  <c:v>544233.38440860237</c:v>
                </c:pt>
                <c:pt idx="276">
                  <c:v>544846.42138888885</c:v>
                </c:pt>
                <c:pt idx="277">
                  <c:v>531841.21854838682</c:v>
                </c:pt>
                <c:pt idx="278">
                  <c:v>507045.86138888891</c:v>
                </c:pt>
                <c:pt idx="279">
                  <c:v>512371.29247311834</c:v>
                </c:pt>
                <c:pt idx="280">
                  <c:v>496397.2529569891</c:v>
                </c:pt>
                <c:pt idx="281">
                  <c:v>511818.16194444458</c:v>
                </c:pt>
                <c:pt idx="282">
                  <c:v>534415.25967741921</c:v>
                </c:pt>
                <c:pt idx="283">
                  <c:v>543723.32777777768</c:v>
                </c:pt>
                <c:pt idx="284">
                  <c:v>546697.61021505378</c:v>
                </c:pt>
                <c:pt idx="285">
                  <c:v>546665.42959677416</c:v>
                </c:pt>
                <c:pt idx="286">
                  <c:v>544259.56666666665</c:v>
                </c:pt>
                <c:pt idx="287">
                  <c:v>541533.46069892461</c:v>
                </c:pt>
                <c:pt idx="288">
                  <c:v>540475.02249999996</c:v>
                </c:pt>
                <c:pt idx="289">
                  <c:v>527679.07688172045</c:v>
                </c:pt>
                <c:pt idx="290">
                  <c:v>510827.45</c:v>
                </c:pt>
                <c:pt idx="291">
                  <c:v>504339.36263440852</c:v>
                </c:pt>
                <c:pt idx="292">
                  <c:v>508045.68575268815</c:v>
                </c:pt>
                <c:pt idx="293">
                  <c:v>532936.35888888885</c:v>
                </c:pt>
                <c:pt idx="294">
                  <c:v>542904.82580645161</c:v>
                </c:pt>
                <c:pt idx="295">
                  <c:v>543376.5575</c:v>
                </c:pt>
                <c:pt idx="296">
                  <c:v>543196.09919354832</c:v>
                </c:pt>
                <c:pt idx="297">
                  <c:v>541651.29516129033</c:v>
                </c:pt>
                <c:pt idx="298">
                  <c:v>540459.1439655174</c:v>
                </c:pt>
                <c:pt idx="299">
                  <c:v>541928.47446236562</c:v>
                </c:pt>
                <c:pt idx="300">
                  <c:v>541894.17138888885</c:v>
                </c:pt>
                <c:pt idx="301">
                  <c:v>535055.69758064521</c:v>
                </c:pt>
                <c:pt idx="302">
                  <c:v>513056.65055555548</c:v>
                </c:pt>
                <c:pt idx="303">
                  <c:v>510639.69569892471</c:v>
                </c:pt>
                <c:pt idx="304">
                  <c:v>489974.52526881715</c:v>
                </c:pt>
                <c:pt idx="305">
                  <c:v>510671.20805555547</c:v>
                </c:pt>
                <c:pt idx="306">
                  <c:v>534813.38467741944</c:v>
                </c:pt>
                <c:pt idx="307">
                  <c:v>541211.72388888872</c:v>
                </c:pt>
                <c:pt idx="308">
                  <c:v>541147.55498392298</c:v>
                </c:pt>
                <c:pt idx="309">
                  <c:v>542046.04209039547</c:v>
                </c:pt>
                <c:pt idx="310">
                  <c:v>541723.94791666663</c:v>
                </c:pt>
                <c:pt idx="311">
                  <c:v>539441.75283018872</c:v>
                </c:pt>
                <c:pt idx="312">
                  <c:v>541122.9930555555</c:v>
                </c:pt>
                <c:pt idx="313">
                  <c:v>527638.81126344076</c:v>
                </c:pt>
                <c:pt idx="314">
                  <c:v>500782.65416666667</c:v>
                </c:pt>
                <c:pt idx="315">
                  <c:v>504700.93521505379</c:v>
                </c:pt>
                <c:pt idx="316">
                  <c:v>495909.38419354818</c:v>
                </c:pt>
                <c:pt idx="317">
                  <c:v>519063.38361111103</c:v>
                </c:pt>
                <c:pt idx="318">
                  <c:v>537637.839516129</c:v>
                </c:pt>
                <c:pt idx="319">
                  <c:v>544128.63944444444</c:v>
                </c:pt>
                <c:pt idx="320">
                  <c:v>542783.8801075269</c:v>
                </c:pt>
                <c:pt idx="321">
                  <c:v>541831.31615591398</c:v>
                </c:pt>
                <c:pt idx="322">
                  <c:v>540094.85833333316</c:v>
                </c:pt>
                <c:pt idx="323">
                  <c:v>541910.67903225811</c:v>
                </c:pt>
                <c:pt idx="324">
                  <c:v>540767.18499999994</c:v>
                </c:pt>
                <c:pt idx="325">
                  <c:v>526880.12695652177</c:v>
                </c:pt>
                <c:pt idx="326">
                  <c:v>515947.98325791862</c:v>
                </c:pt>
                <c:pt idx="327">
                  <c:v>525629.56908344734</c:v>
                </c:pt>
                <c:pt idx="328">
                  <c:v>511601.71586021502</c:v>
                </c:pt>
                <c:pt idx="329">
                  <c:v>530123.18722222222</c:v>
                </c:pt>
                <c:pt idx="330">
                  <c:v>541679.64139784942</c:v>
                </c:pt>
                <c:pt idx="331">
                  <c:v>544542.02250000008</c:v>
                </c:pt>
                <c:pt idx="332">
                  <c:v>543921.04892473109</c:v>
                </c:pt>
                <c:pt idx="333">
                  <c:v>543014.10107526882</c:v>
                </c:pt>
                <c:pt idx="334">
                  <c:v>541934.83750000002</c:v>
                </c:pt>
                <c:pt idx="335">
                  <c:v>542726.76612903213</c:v>
                </c:pt>
                <c:pt idx="336">
                  <c:v>542528.29944444436</c:v>
                </c:pt>
                <c:pt idx="337">
                  <c:v>528459.65830985922</c:v>
                </c:pt>
                <c:pt idx="338">
                  <c:v>515267.96363636368</c:v>
                </c:pt>
                <c:pt idx="339">
                  <c:v>522922.37553763448</c:v>
                </c:pt>
                <c:pt idx="340">
                  <c:v>509340.43172043003</c:v>
                </c:pt>
                <c:pt idx="341">
                  <c:v>534468.13972222223</c:v>
                </c:pt>
                <c:pt idx="342">
                  <c:v>542631.91424731177</c:v>
                </c:pt>
                <c:pt idx="343">
                  <c:v>544501.48861111107</c:v>
                </c:pt>
                <c:pt idx="344">
                  <c:v>545261.21209677425</c:v>
                </c:pt>
                <c:pt idx="345">
                  <c:v>544134.76532258058</c:v>
                </c:pt>
                <c:pt idx="346">
                  <c:v>543539.72327586205</c:v>
                </c:pt>
                <c:pt idx="347">
                  <c:v>543718.42338709673</c:v>
                </c:pt>
                <c:pt idx="348">
                  <c:v>543331.12361111108</c:v>
                </c:pt>
                <c:pt idx="349">
                  <c:v>530036.81989247317</c:v>
                </c:pt>
                <c:pt idx="350">
                  <c:v>508015.73472222214</c:v>
                </c:pt>
                <c:pt idx="351">
                  <c:v>513834.28494623653</c:v>
                </c:pt>
                <c:pt idx="352">
                  <c:v>506383.84811827948</c:v>
                </c:pt>
                <c:pt idx="353">
                  <c:v>536156.50277777761</c:v>
                </c:pt>
                <c:pt idx="354">
                  <c:v>543931.54704301083</c:v>
                </c:pt>
                <c:pt idx="355">
                  <c:v>544054.14583333349</c:v>
                </c:pt>
                <c:pt idx="356">
                  <c:v>543487.71505376336</c:v>
                </c:pt>
                <c:pt idx="357">
                  <c:v>543363.55537634413</c:v>
                </c:pt>
                <c:pt idx="358">
                  <c:v>540409.84375</c:v>
                </c:pt>
                <c:pt idx="359">
                  <c:v>538858.20295698894</c:v>
                </c:pt>
                <c:pt idx="360">
                  <c:v>538966.76521739131</c:v>
                </c:pt>
                <c:pt idx="361">
                  <c:v>525678.80994623667</c:v>
                </c:pt>
                <c:pt idx="362">
                  <c:v>499858.52777777804</c:v>
                </c:pt>
                <c:pt idx="363">
                  <c:v>502365.97983870964</c:v>
                </c:pt>
                <c:pt idx="364">
                  <c:v>506223.41263440868</c:v>
                </c:pt>
                <c:pt idx="365">
                  <c:v>525753.32638888888</c:v>
                </c:pt>
                <c:pt idx="366">
                  <c:v>539688.0416666664</c:v>
                </c:pt>
                <c:pt idx="367">
                  <c:v>545653.24722222215</c:v>
                </c:pt>
                <c:pt idx="368">
                  <c:v>543171.65188172029</c:v>
                </c:pt>
                <c:pt idx="369">
                  <c:v>541748.21505376336</c:v>
                </c:pt>
                <c:pt idx="370">
                  <c:v>539010.57291666674</c:v>
                </c:pt>
                <c:pt idx="371">
                  <c:v>540372.52688172052</c:v>
                </c:pt>
                <c:pt idx="372">
                  <c:v>540910.04722222209</c:v>
                </c:pt>
                <c:pt idx="373">
                  <c:v>531254.97043010755</c:v>
                </c:pt>
                <c:pt idx="374">
                  <c:v>510931.5749999999</c:v>
                </c:pt>
                <c:pt idx="375">
                  <c:v>505785.37634408596</c:v>
                </c:pt>
                <c:pt idx="376">
                  <c:v>500381.67741935496</c:v>
                </c:pt>
                <c:pt idx="377">
                  <c:v>524438.9694444444</c:v>
                </c:pt>
                <c:pt idx="378">
                  <c:v>539500.53763440845</c:v>
                </c:pt>
                <c:pt idx="379">
                  <c:v>540854.10555555532</c:v>
                </c:pt>
                <c:pt idx="380">
                  <c:v>539559.02150537644</c:v>
                </c:pt>
                <c:pt idx="381">
                  <c:v>538532.52419354813</c:v>
                </c:pt>
                <c:pt idx="382">
                  <c:v>537144.85416666733</c:v>
                </c:pt>
                <c:pt idx="383">
                  <c:v>538802.81451612932</c:v>
                </c:pt>
                <c:pt idx="384">
                  <c:v>538961.58215962409</c:v>
                </c:pt>
              </c:numCache>
            </c:numRef>
          </c:yVal>
          <c:smooth val="0"/>
          <c:extLst>
            <c:ext xmlns:c16="http://schemas.microsoft.com/office/drawing/2014/chart" uri="{C3380CC4-5D6E-409C-BE32-E72D297353CC}">
              <c16:uniqueId val="{00000009-146E-4697-AA7D-2187E67C0B22}"/>
            </c:ext>
          </c:extLst>
        </c:ser>
        <c:dLbls>
          <c:showLegendKey val="0"/>
          <c:showVal val="0"/>
          <c:showCatName val="0"/>
          <c:showSerName val="0"/>
          <c:showPercent val="0"/>
          <c:showBubbleSize val="0"/>
        </c:dLbls>
        <c:axId val="1273314463"/>
        <c:axId val="1273320703"/>
      </c:scatterChart>
      <c:valAx>
        <c:axId val="1748966272"/>
        <c:scaling>
          <c:orientation val="minMax"/>
          <c:max val="43844"/>
          <c:min val="16438"/>
        </c:scaling>
        <c:delete val="0"/>
        <c:axPos val="b"/>
        <c:numFmt formatCode="yyyy"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443973104"/>
        <c:crosses val="max"/>
        <c:crossBetween val="midCat"/>
        <c:majorUnit val="5481"/>
      </c:valAx>
      <c:valAx>
        <c:axId val="1443973104"/>
        <c:scaling>
          <c:orientation val="maxMin"/>
          <c:max val="800000"/>
          <c:min val="0"/>
        </c:scaling>
        <c:delete val="0"/>
        <c:axPos val="l"/>
        <c:numFmt formatCode="General" sourceLinked="1"/>
        <c:majorTickMark val="out"/>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748966272"/>
        <c:crossesAt val="16438"/>
        <c:crossBetween val="midCat"/>
        <c:majorUnit val="200000"/>
      </c:valAx>
      <c:valAx>
        <c:axId val="1273320703"/>
        <c:scaling>
          <c:orientation val="maxMin"/>
          <c:max val="800000"/>
          <c:min val="0"/>
        </c:scaling>
        <c:delete val="0"/>
        <c:axPos val="r"/>
        <c:numFmt formatCode="General" sourceLinked="1"/>
        <c:majorTickMark val="out"/>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1273314463"/>
        <c:crosses val="max"/>
        <c:crossBetween val="midCat"/>
        <c:majorUnit val="200000"/>
      </c:valAx>
      <c:valAx>
        <c:axId val="1273314463"/>
        <c:scaling>
          <c:orientation val="minMax"/>
        </c:scaling>
        <c:delete val="1"/>
        <c:axPos val="t"/>
        <c:numFmt formatCode="mmm\-yy" sourceLinked="1"/>
        <c:majorTickMark val="out"/>
        <c:minorTickMark val="none"/>
        <c:tickLblPos val="nextTo"/>
        <c:crossAx val="1273320703"/>
        <c:crosses val="autoZero"/>
        <c:crossBetween val="midCat"/>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strRef>
              <c:f>'result scenario1(2)'!$N$1</c:f>
              <c:strCache>
                <c:ptCount val="1"/>
                <c:pt idx="0">
                  <c:v>model1</c:v>
                </c:pt>
              </c:strCache>
            </c:strRef>
          </c:tx>
          <c:spPr>
            <a:ln w="19050" cap="rnd">
              <a:solidFill>
                <a:srgbClr val="0041FF"/>
              </a:solidFill>
              <a:prstDash val="sysDash"/>
              <a:round/>
            </a:ln>
            <a:effectLst/>
          </c:spPr>
          <c:marker>
            <c:symbol val="none"/>
          </c:marker>
          <c:xVal>
            <c:numRef>
              <c:f>'result scenario1(2)'!$M$2:$M$262</c:f>
              <c:numCache>
                <c:formatCode>mmm\-yy</c:formatCode>
                <c:ptCount val="261"/>
                <c:pt idx="0">
                  <c:v>43556</c:v>
                </c:pt>
                <c:pt idx="1">
                  <c:v>43586</c:v>
                </c:pt>
                <c:pt idx="2">
                  <c:v>43617</c:v>
                </c:pt>
                <c:pt idx="3">
                  <c:v>43647</c:v>
                </c:pt>
                <c:pt idx="4">
                  <c:v>43678</c:v>
                </c:pt>
                <c:pt idx="5">
                  <c:v>43709</c:v>
                </c:pt>
                <c:pt idx="6">
                  <c:v>43739</c:v>
                </c:pt>
                <c:pt idx="7">
                  <c:v>43770</c:v>
                </c:pt>
                <c:pt idx="8">
                  <c:v>43800</c:v>
                </c:pt>
                <c:pt idx="9">
                  <c:v>43831</c:v>
                </c:pt>
                <c:pt idx="10">
                  <c:v>43862</c:v>
                </c:pt>
                <c:pt idx="11">
                  <c:v>43891</c:v>
                </c:pt>
                <c:pt idx="12">
                  <c:v>43922</c:v>
                </c:pt>
                <c:pt idx="13">
                  <c:v>43952</c:v>
                </c:pt>
                <c:pt idx="14">
                  <c:v>43983</c:v>
                </c:pt>
                <c:pt idx="15">
                  <c:v>44013</c:v>
                </c:pt>
                <c:pt idx="16">
                  <c:v>44044</c:v>
                </c:pt>
                <c:pt idx="17">
                  <c:v>44075</c:v>
                </c:pt>
                <c:pt idx="18">
                  <c:v>44105</c:v>
                </c:pt>
                <c:pt idx="19">
                  <c:v>44136</c:v>
                </c:pt>
                <c:pt idx="20">
                  <c:v>44166</c:v>
                </c:pt>
                <c:pt idx="21">
                  <c:v>44197</c:v>
                </c:pt>
                <c:pt idx="22">
                  <c:v>44228</c:v>
                </c:pt>
                <c:pt idx="23">
                  <c:v>44256</c:v>
                </c:pt>
                <c:pt idx="24">
                  <c:v>44287</c:v>
                </c:pt>
                <c:pt idx="25">
                  <c:v>44317</c:v>
                </c:pt>
                <c:pt idx="26">
                  <c:v>44348</c:v>
                </c:pt>
                <c:pt idx="27">
                  <c:v>44378</c:v>
                </c:pt>
                <c:pt idx="28">
                  <c:v>44409</c:v>
                </c:pt>
                <c:pt idx="29">
                  <c:v>44440</c:v>
                </c:pt>
                <c:pt idx="30">
                  <c:v>44470</c:v>
                </c:pt>
                <c:pt idx="31">
                  <c:v>44501</c:v>
                </c:pt>
                <c:pt idx="32">
                  <c:v>44531</c:v>
                </c:pt>
                <c:pt idx="33">
                  <c:v>44562</c:v>
                </c:pt>
                <c:pt idx="34">
                  <c:v>44593</c:v>
                </c:pt>
                <c:pt idx="35">
                  <c:v>44621</c:v>
                </c:pt>
                <c:pt idx="36">
                  <c:v>44652</c:v>
                </c:pt>
                <c:pt idx="37">
                  <c:v>44682</c:v>
                </c:pt>
                <c:pt idx="38">
                  <c:v>44713</c:v>
                </c:pt>
                <c:pt idx="39">
                  <c:v>44743</c:v>
                </c:pt>
                <c:pt idx="40">
                  <c:v>44774</c:v>
                </c:pt>
                <c:pt idx="41">
                  <c:v>44805</c:v>
                </c:pt>
                <c:pt idx="42">
                  <c:v>44835</c:v>
                </c:pt>
                <c:pt idx="43">
                  <c:v>44866</c:v>
                </c:pt>
                <c:pt idx="44">
                  <c:v>44896</c:v>
                </c:pt>
                <c:pt idx="45">
                  <c:v>44927</c:v>
                </c:pt>
                <c:pt idx="46">
                  <c:v>44958</c:v>
                </c:pt>
                <c:pt idx="47">
                  <c:v>44986</c:v>
                </c:pt>
                <c:pt idx="48">
                  <c:v>45017</c:v>
                </c:pt>
                <c:pt idx="49">
                  <c:v>45047</c:v>
                </c:pt>
                <c:pt idx="50">
                  <c:v>45078</c:v>
                </c:pt>
                <c:pt idx="51">
                  <c:v>45108</c:v>
                </c:pt>
                <c:pt idx="52">
                  <c:v>45139</c:v>
                </c:pt>
                <c:pt idx="53">
                  <c:v>45170</c:v>
                </c:pt>
                <c:pt idx="54">
                  <c:v>45200</c:v>
                </c:pt>
                <c:pt idx="55">
                  <c:v>45231</c:v>
                </c:pt>
                <c:pt idx="56">
                  <c:v>45261</c:v>
                </c:pt>
                <c:pt idx="57">
                  <c:v>45292</c:v>
                </c:pt>
                <c:pt idx="58">
                  <c:v>45323</c:v>
                </c:pt>
                <c:pt idx="59">
                  <c:v>45352</c:v>
                </c:pt>
                <c:pt idx="60">
                  <c:v>45383</c:v>
                </c:pt>
                <c:pt idx="61">
                  <c:v>45413</c:v>
                </c:pt>
                <c:pt idx="62">
                  <c:v>45444</c:v>
                </c:pt>
                <c:pt idx="63">
                  <c:v>45474</c:v>
                </c:pt>
                <c:pt idx="64">
                  <c:v>45505</c:v>
                </c:pt>
                <c:pt idx="65">
                  <c:v>45536</c:v>
                </c:pt>
                <c:pt idx="66">
                  <c:v>45566</c:v>
                </c:pt>
                <c:pt idx="67">
                  <c:v>45597</c:v>
                </c:pt>
                <c:pt idx="68">
                  <c:v>45627</c:v>
                </c:pt>
                <c:pt idx="69">
                  <c:v>45658</c:v>
                </c:pt>
                <c:pt idx="70">
                  <c:v>45689</c:v>
                </c:pt>
                <c:pt idx="71">
                  <c:v>45717</c:v>
                </c:pt>
                <c:pt idx="72">
                  <c:v>45748</c:v>
                </c:pt>
                <c:pt idx="73">
                  <c:v>45778</c:v>
                </c:pt>
                <c:pt idx="74">
                  <c:v>45809</c:v>
                </c:pt>
                <c:pt idx="75">
                  <c:v>45839</c:v>
                </c:pt>
                <c:pt idx="76">
                  <c:v>45870</c:v>
                </c:pt>
                <c:pt idx="77">
                  <c:v>45901</c:v>
                </c:pt>
                <c:pt idx="78">
                  <c:v>45931</c:v>
                </c:pt>
                <c:pt idx="79">
                  <c:v>45962</c:v>
                </c:pt>
                <c:pt idx="80">
                  <c:v>45992</c:v>
                </c:pt>
                <c:pt idx="81">
                  <c:v>46023</c:v>
                </c:pt>
                <c:pt idx="82">
                  <c:v>46054</c:v>
                </c:pt>
                <c:pt idx="83">
                  <c:v>46082</c:v>
                </c:pt>
                <c:pt idx="84">
                  <c:v>46113</c:v>
                </c:pt>
                <c:pt idx="85">
                  <c:v>46143</c:v>
                </c:pt>
                <c:pt idx="86">
                  <c:v>46174</c:v>
                </c:pt>
                <c:pt idx="87">
                  <c:v>46204</c:v>
                </c:pt>
                <c:pt idx="88">
                  <c:v>46235</c:v>
                </c:pt>
                <c:pt idx="89">
                  <c:v>46266</c:v>
                </c:pt>
                <c:pt idx="90">
                  <c:v>46296</c:v>
                </c:pt>
                <c:pt idx="91">
                  <c:v>46327</c:v>
                </c:pt>
                <c:pt idx="92">
                  <c:v>46357</c:v>
                </c:pt>
                <c:pt idx="93">
                  <c:v>46388</c:v>
                </c:pt>
                <c:pt idx="94">
                  <c:v>46419</c:v>
                </c:pt>
                <c:pt idx="95">
                  <c:v>46447</c:v>
                </c:pt>
                <c:pt idx="96">
                  <c:v>46478</c:v>
                </c:pt>
                <c:pt idx="97">
                  <c:v>46508</c:v>
                </c:pt>
                <c:pt idx="98">
                  <c:v>46539</c:v>
                </c:pt>
                <c:pt idx="99">
                  <c:v>46569</c:v>
                </c:pt>
                <c:pt idx="100">
                  <c:v>46600</c:v>
                </c:pt>
                <c:pt idx="101">
                  <c:v>46631</c:v>
                </c:pt>
                <c:pt idx="102">
                  <c:v>46661</c:v>
                </c:pt>
                <c:pt idx="103">
                  <c:v>46692</c:v>
                </c:pt>
                <c:pt idx="104">
                  <c:v>46722</c:v>
                </c:pt>
                <c:pt idx="105">
                  <c:v>46753</c:v>
                </c:pt>
                <c:pt idx="106">
                  <c:v>46784</c:v>
                </c:pt>
                <c:pt idx="107">
                  <c:v>46813</c:v>
                </c:pt>
                <c:pt idx="108">
                  <c:v>46844</c:v>
                </c:pt>
                <c:pt idx="109">
                  <c:v>46874</c:v>
                </c:pt>
                <c:pt idx="110">
                  <c:v>46905</c:v>
                </c:pt>
                <c:pt idx="111">
                  <c:v>46935</c:v>
                </c:pt>
                <c:pt idx="112">
                  <c:v>46966</c:v>
                </c:pt>
                <c:pt idx="113">
                  <c:v>46997</c:v>
                </c:pt>
                <c:pt idx="114">
                  <c:v>47027</c:v>
                </c:pt>
                <c:pt idx="115">
                  <c:v>47058</c:v>
                </c:pt>
                <c:pt idx="116">
                  <c:v>47088</c:v>
                </c:pt>
                <c:pt idx="117">
                  <c:v>47119</c:v>
                </c:pt>
                <c:pt idx="118">
                  <c:v>47150</c:v>
                </c:pt>
                <c:pt idx="119">
                  <c:v>47178</c:v>
                </c:pt>
                <c:pt idx="120">
                  <c:v>47209</c:v>
                </c:pt>
                <c:pt idx="121">
                  <c:v>47239</c:v>
                </c:pt>
                <c:pt idx="122">
                  <c:v>47270</c:v>
                </c:pt>
                <c:pt idx="123">
                  <c:v>47300</c:v>
                </c:pt>
                <c:pt idx="124">
                  <c:v>47331</c:v>
                </c:pt>
                <c:pt idx="125">
                  <c:v>47362</c:v>
                </c:pt>
                <c:pt idx="126">
                  <c:v>47392</c:v>
                </c:pt>
                <c:pt idx="127">
                  <c:v>47423</c:v>
                </c:pt>
                <c:pt idx="128">
                  <c:v>47453</c:v>
                </c:pt>
                <c:pt idx="129">
                  <c:v>47484</c:v>
                </c:pt>
                <c:pt idx="130">
                  <c:v>47515</c:v>
                </c:pt>
                <c:pt idx="131">
                  <c:v>47543</c:v>
                </c:pt>
                <c:pt idx="132">
                  <c:v>47574</c:v>
                </c:pt>
                <c:pt idx="133">
                  <c:v>47604</c:v>
                </c:pt>
                <c:pt idx="134">
                  <c:v>47635</c:v>
                </c:pt>
                <c:pt idx="135">
                  <c:v>47665</c:v>
                </c:pt>
                <c:pt idx="136">
                  <c:v>47696</c:v>
                </c:pt>
                <c:pt idx="137">
                  <c:v>47727</c:v>
                </c:pt>
                <c:pt idx="138">
                  <c:v>47757</c:v>
                </c:pt>
                <c:pt idx="139">
                  <c:v>47788</c:v>
                </c:pt>
                <c:pt idx="140">
                  <c:v>47818</c:v>
                </c:pt>
                <c:pt idx="141">
                  <c:v>47849</c:v>
                </c:pt>
                <c:pt idx="142">
                  <c:v>47880</c:v>
                </c:pt>
                <c:pt idx="143">
                  <c:v>47908</c:v>
                </c:pt>
                <c:pt idx="144">
                  <c:v>47939</c:v>
                </c:pt>
                <c:pt idx="145">
                  <c:v>47969</c:v>
                </c:pt>
                <c:pt idx="146">
                  <c:v>48000</c:v>
                </c:pt>
                <c:pt idx="147">
                  <c:v>48030</c:v>
                </c:pt>
                <c:pt idx="148">
                  <c:v>48061</c:v>
                </c:pt>
                <c:pt idx="149">
                  <c:v>48092</c:v>
                </c:pt>
                <c:pt idx="150">
                  <c:v>48122</c:v>
                </c:pt>
                <c:pt idx="151">
                  <c:v>48153</c:v>
                </c:pt>
                <c:pt idx="152">
                  <c:v>48183</c:v>
                </c:pt>
                <c:pt idx="153">
                  <c:v>48214</c:v>
                </c:pt>
                <c:pt idx="154">
                  <c:v>48245</c:v>
                </c:pt>
                <c:pt idx="155">
                  <c:v>48274</c:v>
                </c:pt>
                <c:pt idx="156">
                  <c:v>48305</c:v>
                </c:pt>
                <c:pt idx="157">
                  <c:v>48335</c:v>
                </c:pt>
                <c:pt idx="158">
                  <c:v>48366</c:v>
                </c:pt>
                <c:pt idx="159">
                  <c:v>48396</c:v>
                </c:pt>
                <c:pt idx="160">
                  <c:v>48427</c:v>
                </c:pt>
                <c:pt idx="161">
                  <c:v>48458</c:v>
                </c:pt>
                <c:pt idx="162">
                  <c:v>48488</c:v>
                </c:pt>
                <c:pt idx="163">
                  <c:v>48519</c:v>
                </c:pt>
                <c:pt idx="164">
                  <c:v>48549</c:v>
                </c:pt>
                <c:pt idx="165">
                  <c:v>48580</c:v>
                </c:pt>
                <c:pt idx="166">
                  <c:v>48611</c:v>
                </c:pt>
                <c:pt idx="167">
                  <c:v>48639</c:v>
                </c:pt>
                <c:pt idx="168">
                  <c:v>48670</c:v>
                </c:pt>
                <c:pt idx="169">
                  <c:v>48700</c:v>
                </c:pt>
                <c:pt idx="170">
                  <c:v>48731</c:v>
                </c:pt>
                <c:pt idx="171">
                  <c:v>48761</c:v>
                </c:pt>
                <c:pt idx="172">
                  <c:v>48792</c:v>
                </c:pt>
                <c:pt idx="173">
                  <c:v>48823</c:v>
                </c:pt>
                <c:pt idx="174">
                  <c:v>48853</c:v>
                </c:pt>
                <c:pt idx="175">
                  <c:v>48884</c:v>
                </c:pt>
                <c:pt idx="176">
                  <c:v>48914</c:v>
                </c:pt>
                <c:pt idx="177">
                  <c:v>48945</c:v>
                </c:pt>
                <c:pt idx="178">
                  <c:v>48976</c:v>
                </c:pt>
                <c:pt idx="179">
                  <c:v>49004</c:v>
                </c:pt>
                <c:pt idx="180">
                  <c:v>49035</c:v>
                </c:pt>
                <c:pt idx="181">
                  <c:v>49065</c:v>
                </c:pt>
                <c:pt idx="182">
                  <c:v>49096</c:v>
                </c:pt>
                <c:pt idx="183">
                  <c:v>49126</c:v>
                </c:pt>
                <c:pt idx="184">
                  <c:v>49157</c:v>
                </c:pt>
                <c:pt idx="185">
                  <c:v>49188</c:v>
                </c:pt>
                <c:pt idx="186">
                  <c:v>49218</c:v>
                </c:pt>
                <c:pt idx="187">
                  <c:v>49249</c:v>
                </c:pt>
                <c:pt idx="188">
                  <c:v>49279</c:v>
                </c:pt>
                <c:pt idx="189">
                  <c:v>49310</c:v>
                </c:pt>
                <c:pt idx="190">
                  <c:v>49341</c:v>
                </c:pt>
                <c:pt idx="191">
                  <c:v>49369</c:v>
                </c:pt>
                <c:pt idx="192">
                  <c:v>49400</c:v>
                </c:pt>
                <c:pt idx="193">
                  <c:v>49430</c:v>
                </c:pt>
                <c:pt idx="194">
                  <c:v>49461</c:v>
                </c:pt>
                <c:pt idx="195">
                  <c:v>49491</c:v>
                </c:pt>
                <c:pt idx="196">
                  <c:v>49522</c:v>
                </c:pt>
                <c:pt idx="197">
                  <c:v>49553</c:v>
                </c:pt>
                <c:pt idx="198">
                  <c:v>49583</c:v>
                </c:pt>
                <c:pt idx="199">
                  <c:v>49614</c:v>
                </c:pt>
                <c:pt idx="200">
                  <c:v>49644</c:v>
                </c:pt>
                <c:pt idx="201">
                  <c:v>49675</c:v>
                </c:pt>
                <c:pt idx="202">
                  <c:v>49706</c:v>
                </c:pt>
                <c:pt idx="203">
                  <c:v>49735</c:v>
                </c:pt>
                <c:pt idx="204">
                  <c:v>49766</c:v>
                </c:pt>
                <c:pt idx="205">
                  <c:v>49796</c:v>
                </c:pt>
                <c:pt idx="206">
                  <c:v>49827</c:v>
                </c:pt>
                <c:pt idx="207">
                  <c:v>49857</c:v>
                </c:pt>
                <c:pt idx="208">
                  <c:v>49888</c:v>
                </c:pt>
                <c:pt idx="209">
                  <c:v>49919</c:v>
                </c:pt>
                <c:pt idx="210">
                  <c:v>49949</c:v>
                </c:pt>
                <c:pt idx="211">
                  <c:v>49980</c:v>
                </c:pt>
                <c:pt idx="212">
                  <c:v>50010</c:v>
                </c:pt>
                <c:pt idx="213">
                  <c:v>50041</c:v>
                </c:pt>
                <c:pt idx="214">
                  <c:v>50072</c:v>
                </c:pt>
                <c:pt idx="215">
                  <c:v>50100</c:v>
                </c:pt>
                <c:pt idx="216">
                  <c:v>50131</c:v>
                </c:pt>
                <c:pt idx="217">
                  <c:v>50161</c:v>
                </c:pt>
                <c:pt idx="218">
                  <c:v>50192</c:v>
                </c:pt>
                <c:pt idx="219">
                  <c:v>50222</c:v>
                </c:pt>
                <c:pt idx="220">
                  <c:v>50253</c:v>
                </c:pt>
                <c:pt idx="221">
                  <c:v>50284</c:v>
                </c:pt>
                <c:pt idx="222">
                  <c:v>50314</c:v>
                </c:pt>
                <c:pt idx="223">
                  <c:v>50345</c:v>
                </c:pt>
                <c:pt idx="224">
                  <c:v>50375</c:v>
                </c:pt>
                <c:pt idx="225">
                  <c:v>50406</c:v>
                </c:pt>
                <c:pt idx="226">
                  <c:v>50437</c:v>
                </c:pt>
                <c:pt idx="227">
                  <c:v>50465</c:v>
                </c:pt>
                <c:pt idx="228">
                  <c:v>50496</c:v>
                </c:pt>
                <c:pt idx="229">
                  <c:v>50526</c:v>
                </c:pt>
                <c:pt idx="230">
                  <c:v>50557</c:v>
                </c:pt>
                <c:pt idx="231">
                  <c:v>50587</c:v>
                </c:pt>
                <c:pt idx="232">
                  <c:v>50618</c:v>
                </c:pt>
                <c:pt idx="233">
                  <c:v>50649</c:v>
                </c:pt>
                <c:pt idx="234">
                  <c:v>50679</c:v>
                </c:pt>
                <c:pt idx="235">
                  <c:v>50710</c:v>
                </c:pt>
                <c:pt idx="236">
                  <c:v>50740</c:v>
                </c:pt>
                <c:pt idx="237">
                  <c:v>50771</c:v>
                </c:pt>
                <c:pt idx="238">
                  <c:v>50802</c:v>
                </c:pt>
                <c:pt idx="239">
                  <c:v>50830</c:v>
                </c:pt>
                <c:pt idx="240">
                  <c:v>50861</c:v>
                </c:pt>
                <c:pt idx="241">
                  <c:v>50891</c:v>
                </c:pt>
                <c:pt idx="242">
                  <c:v>50922</c:v>
                </c:pt>
                <c:pt idx="243">
                  <c:v>50952</c:v>
                </c:pt>
                <c:pt idx="244">
                  <c:v>50983</c:v>
                </c:pt>
                <c:pt idx="245">
                  <c:v>51014</c:v>
                </c:pt>
                <c:pt idx="246">
                  <c:v>51044</c:v>
                </c:pt>
                <c:pt idx="247">
                  <c:v>51075</c:v>
                </c:pt>
                <c:pt idx="248">
                  <c:v>51105</c:v>
                </c:pt>
                <c:pt idx="249">
                  <c:v>51136</c:v>
                </c:pt>
                <c:pt idx="250">
                  <c:v>51167</c:v>
                </c:pt>
                <c:pt idx="251">
                  <c:v>51196</c:v>
                </c:pt>
                <c:pt idx="252">
                  <c:v>51227</c:v>
                </c:pt>
                <c:pt idx="253">
                  <c:v>51257</c:v>
                </c:pt>
                <c:pt idx="254">
                  <c:v>51288</c:v>
                </c:pt>
                <c:pt idx="255">
                  <c:v>51318</c:v>
                </c:pt>
                <c:pt idx="256">
                  <c:v>51349</c:v>
                </c:pt>
                <c:pt idx="257">
                  <c:v>51380</c:v>
                </c:pt>
                <c:pt idx="258">
                  <c:v>51410</c:v>
                </c:pt>
                <c:pt idx="259">
                  <c:v>51441</c:v>
                </c:pt>
                <c:pt idx="260">
                  <c:v>51471</c:v>
                </c:pt>
              </c:numCache>
            </c:numRef>
          </c:xVal>
          <c:yVal>
            <c:numRef>
              <c:f>'result scenario1(2)'!$N$2:$N$262</c:f>
              <c:numCache>
                <c:formatCode>0.00E+00</c:formatCode>
                <c:ptCount val="261"/>
                <c:pt idx="0">
                  <c:v>0</c:v>
                </c:pt>
                <c:pt idx="1">
                  <c:v>-1.1578000000000005E-3</c:v>
                </c:pt>
                <c:pt idx="2">
                  <c:v>-2.3491999999999957E-3</c:v>
                </c:pt>
                <c:pt idx="3">
                  <c:v>-3.4413999999999972E-3</c:v>
                </c:pt>
                <c:pt idx="4">
                  <c:v>-4.2461999999999916E-3</c:v>
                </c:pt>
                <c:pt idx="5">
                  <c:v>-4.5269999999999894E-3</c:v>
                </c:pt>
                <c:pt idx="6">
                  <c:v>-4.2450999999999878E-3</c:v>
                </c:pt>
                <c:pt idx="7">
                  <c:v>-3.4561999999999926E-3</c:v>
                </c:pt>
                <c:pt idx="8">
                  <c:v>-2.4299999999999877E-3</c:v>
                </c:pt>
                <c:pt idx="9">
                  <c:v>-1.4280999999999877E-3</c:v>
                </c:pt>
                <c:pt idx="10">
                  <c:v>-7.5259999999999216E-4</c:v>
                </c:pt>
                <c:pt idx="11">
                  <c:v>-5.8329999999999493E-4</c:v>
                </c:pt>
                <c:pt idx="12">
                  <c:v>-9.8369999999999014E-4</c:v>
                </c:pt>
                <c:pt idx="13">
                  <c:v>-1.8409999999999954E-3</c:v>
                </c:pt>
                <c:pt idx="14">
                  <c:v>-3.0102999999999935E-3</c:v>
                </c:pt>
                <c:pt idx="15">
                  <c:v>-4.1351999999999917E-3</c:v>
                </c:pt>
                <c:pt idx="16">
                  <c:v>-5.0093999999999972E-3</c:v>
                </c:pt>
                <c:pt idx="17">
                  <c:v>-5.3875999999999924E-3</c:v>
                </c:pt>
                <c:pt idx="18">
                  <c:v>-5.2238999999999897E-3</c:v>
                </c:pt>
                <c:pt idx="19">
                  <c:v>-4.5813999999999994E-3</c:v>
                </c:pt>
                <c:pt idx="20">
                  <c:v>-3.7188999999999972E-3</c:v>
                </c:pt>
                <c:pt idx="21">
                  <c:v>-2.8581999999999913E-3</c:v>
                </c:pt>
                <c:pt idx="22">
                  <c:v>-2.3147999999999919E-3</c:v>
                </c:pt>
                <c:pt idx="23">
                  <c:v>-2.2504999999999886E-3</c:v>
                </c:pt>
                <c:pt idx="24">
                  <c:v>-2.7493999999999991E-3</c:v>
                </c:pt>
                <c:pt idx="25">
                  <c:v>-3.6955999999999933E-3</c:v>
                </c:pt>
                <c:pt idx="26">
                  <c:v>-4.9522999999999928E-3</c:v>
                </c:pt>
                <c:pt idx="27">
                  <c:v>-6.1586999999999892E-3</c:v>
                </c:pt>
                <c:pt idx="28">
                  <c:v>-7.1142999999999901E-3</c:v>
                </c:pt>
                <c:pt idx="29">
                  <c:v>-7.5706999999999997E-3</c:v>
                </c:pt>
                <c:pt idx="30">
                  <c:v>-7.4790999999999885E-3</c:v>
                </c:pt>
                <c:pt idx="31">
                  <c:v>-6.9063999999999931E-3</c:v>
                </c:pt>
                <c:pt idx="32">
                  <c:v>-6.1065000000000008E-3</c:v>
                </c:pt>
                <c:pt idx="33">
                  <c:v>-5.3052999999999989E-3</c:v>
                </c:pt>
                <c:pt idx="34">
                  <c:v>-4.816999999999988E-3</c:v>
                </c:pt>
                <c:pt idx="35">
                  <c:v>-4.7996999999999901E-3</c:v>
                </c:pt>
                <c:pt idx="36">
                  <c:v>-5.3484999999999921E-3</c:v>
                </c:pt>
                <c:pt idx="37">
                  <c:v>-6.3425999999999899E-3</c:v>
                </c:pt>
                <c:pt idx="38">
                  <c:v>-7.6491999999999949E-3</c:v>
                </c:pt>
                <c:pt idx="39">
                  <c:v>-8.9081999999999911E-3</c:v>
                </c:pt>
                <c:pt idx="40">
                  <c:v>-9.9370999999999904E-3</c:v>
                </c:pt>
                <c:pt idx="41">
                  <c:v>-1.0478699999999994E-2</c:v>
                </c:pt>
                <c:pt idx="42">
                  <c:v>-1.0469099999999995E-2</c:v>
                </c:pt>
                <c:pt idx="43">
                  <c:v>-9.9713999999999914E-3</c:v>
                </c:pt>
                <c:pt idx="44">
                  <c:v>-9.2350999999999961E-3</c:v>
                </c:pt>
                <c:pt idx="45">
                  <c:v>-8.4918999999999967E-3</c:v>
                </c:pt>
                <c:pt idx="46">
                  <c:v>-8.055699999999999E-3</c:v>
                </c:pt>
                <c:pt idx="47">
                  <c:v>-8.0818999999999891E-3</c:v>
                </c:pt>
                <c:pt idx="48">
                  <c:v>-8.6765999999999927E-3</c:v>
                </c:pt>
                <c:pt idx="49">
                  <c:v>-9.7142999999999952E-3</c:v>
                </c:pt>
                <c:pt idx="50">
                  <c:v>-1.1075499999999988E-2</c:v>
                </c:pt>
                <c:pt idx="51">
                  <c:v>-1.2540399999999993E-2</c:v>
                </c:pt>
                <c:pt idx="52">
                  <c:v>-1.386409999999999E-2</c:v>
                </c:pt>
                <c:pt idx="53">
                  <c:v>-1.4491599999999993E-2</c:v>
                </c:pt>
                <c:pt idx="54">
                  <c:v>-1.4561899999999989E-2</c:v>
                </c:pt>
                <c:pt idx="55">
                  <c:v>-1.4144799999999999E-2</c:v>
                </c:pt>
                <c:pt idx="56">
                  <c:v>-1.3483099999999998E-2</c:v>
                </c:pt>
                <c:pt idx="57">
                  <c:v>-1.2811400000000001E-2</c:v>
                </c:pt>
                <c:pt idx="58">
                  <c:v>-1.2440799999999988E-2</c:v>
                </c:pt>
                <c:pt idx="59">
                  <c:v>-1.2539099999999997E-2</c:v>
                </c:pt>
                <c:pt idx="60">
                  <c:v>-1.3208299999999992E-2</c:v>
                </c:pt>
                <c:pt idx="61">
                  <c:v>-1.4313699999999999E-2</c:v>
                </c:pt>
                <c:pt idx="62">
                  <c:v>-1.6052299999999992E-2</c:v>
                </c:pt>
                <c:pt idx="63">
                  <c:v>-1.87079E-2</c:v>
                </c:pt>
                <c:pt idx="64">
                  <c:v>-2.0282599999999984E-2</c:v>
                </c:pt>
                <c:pt idx="65">
                  <c:v>-2.11113E-2</c:v>
                </c:pt>
                <c:pt idx="66">
                  <c:v>-2.1298800000000007E-2</c:v>
                </c:pt>
                <c:pt idx="67">
                  <c:v>-2.0982000000000001E-2</c:v>
                </c:pt>
                <c:pt idx="68">
                  <c:v>-2.041119999999999E-2</c:v>
                </c:pt>
                <c:pt idx="69">
                  <c:v>-1.9831499999999988E-2</c:v>
                </c:pt>
                <c:pt idx="70">
                  <c:v>-1.9551399999999997E-2</c:v>
                </c:pt>
                <c:pt idx="71">
                  <c:v>-1.9711999999999993E-2</c:v>
                </c:pt>
                <c:pt idx="72">
                  <c:v>-2.0447300000000002E-2</c:v>
                </c:pt>
                <c:pt idx="73">
                  <c:v>-2.1614099999999997E-2</c:v>
                </c:pt>
                <c:pt idx="74">
                  <c:v>-2.3493399999999998E-2</c:v>
                </c:pt>
                <c:pt idx="75">
                  <c:v>-2.6264399999999993E-2</c:v>
                </c:pt>
                <c:pt idx="76">
                  <c:v>-2.7976499999999987E-2</c:v>
                </c:pt>
                <c:pt idx="77">
                  <c:v>-2.8896199999999983E-2</c:v>
                </c:pt>
                <c:pt idx="78">
                  <c:v>-2.9175800000000002E-2</c:v>
                </c:pt>
                <c:pt idx="79">
                  <c:v>-2.8973699999999991E-2</c:v>
                </c:pt>
                <c:pt idx="80">
                  <c:v>-2.8508399999999989E-2</c:v>
                </c:pt>
                <c:pt idx="81">
                  <c:v>-2.7524300000000002E-2</c:v>
                </c:pt>
                <c:pt idx="82">
                  <c:v>-2.6956000000000008E-2</c:v>
                </c:pt>
                <c:pt idx="83">
                  <c:v>-2.6851600000000003E-2</c:v>
                </c:pt>
                <c:pt idx="84">
                  <c:v>-2.7278799999999992E-2</c:v>
                </c:pt>
                <c:pt idx="85">
                  <c:v>-2.813199999999999E-2</c:v>
                </c:pt>
                <c:pt idx="86">
                  <c:v>-2.9271799999999987E-2</c:v>
                </c:pt>
                <c:pt idx="87">
                  <c:v>-3.0355500000000007E-2</c:v>
                </c:pt>
                <c:pt idx="88">
                  <c:v>-3.1182299999999996E-2</c:v>
                </c:pt>
                <c:pt idx="89">
                  <c:v>-3.1501599999999991E-2</c:v>
                </c:pt>
                <c:pt idx="90">
                  <c:v>-3.1260900000000008E-2</c:v>
                </c:pt>
                <c:pt idx="91">
                  <c:v>-3.0514999999999987E-2</c:v>
                </c:pt>
                <c:pt idx="92">
                  <c:v>-2.9528599999999988E-2</c:v>
                </c:pt>
                <c:pt idx="93">
                  <c:v>-2.8514700000000004E-2</c:v>
                </c:pt>
                <c:pt idx="94">
                  <c:v>-2.7794899999999984E-2</c:v>
                </c:pt>
                <c:pt idx="95">
                  <c:v>-2.7554300000000004E-2</c:v>
                </c:pt>
                <c:pt idx="96">
                  <c:v>-2.7840799999999999E-2</c:v>
                </c:pt>
                <c:pt idx="97">
                  <c:v>-2.8568700000000002E-2</c:v>
                </c:pt>
                <c:pt idx="98">
                  <c:v>-2.958849999999999E-2</c:v>
                </c:pt>
                <c:pt idx="99">
                  <c:v>-3.0556499999999986E-2</c:v>
                </c:pt>
                <c:pt idx="100">
                  <c:v>-3.1256000000000006E-2</c:v>
                </c:pt>
                <c:pt idx="101">
                  <c:v>-3.1446399999999985E-2</c:v>
                </c:pt>
                <c:pt idx="102">
                  <c:v>-3.1087199999999982E-2</c:v>
                </c:pt>
                <c:pt idx="103">
                  <c:v>-3.0224799999999996E-2</c:v>
                </c:pt>
                <c:pt idx="104">
                  <c:v>-2.9130199999999995E-2</c:v>
                </c:pt>
                <c:pt idx="105">
                  <c:v>-2.80088E-2</c:v>
                </c:pt>
                <c:pt idx="106">
                  <c:v>-2.7185500000000001E-2</c:v>
                </c:pt>
                <c:pt idx="107">
                  <c:v>-2.6857099999999995E-2</c:v>
                </c:pt>
                <c:pt idx="108">
                  <c:v>-2.7066099999999982E-2</c:v>
                </c:pt>
                <c:pt idx="109">
                  <c:v>-2.7719999999999995E-2</c:v>
                </c:pt>
                <c:pt idx="110">
                  <c:v>-2.8661400000000004E-2</c:v>
                </c:pt>
                <c:pt idx="111">
                  <c:v>-2.9550400000000004E-2</c:v>
                </c:pt>
                <c:pt idx="112">
                  <c:v>-3.0165499999999984E-2</c:v>
                </c:pt>
                <c:pt idx="113">
                  <c:v>-3.02703E-2</c:v>
                </c:pt>
                <c:pt idx="114">
                  <c:v>-2.9829400000000006E-2</c:v>
                </c:pt>
                <c:pt idx="115">
                  <c:v>-2.8887799999999991E-2</c:v>
                </c:pt>
                <c:pt idx="116">
                  <c:v>-2.7724499999999985E-2</c:v>
                </c:pt>
                <c:pt idx="117">
                  <c:v>-2.6541599999999999E-2</c:v>
                </c:pt>
                <c:pt idx="118">
                  <c:v>-2.5665199999999999E-2</c:v>
                </c:pt>
                <c:pt idx="119">
                  <c:v>-2.5291599999999997E-2</c:v>
                </c:pt>
                <c:pt idx="120">
                  <c:v>-2.5437999999999988E-2</c:v>
                </c:pt>
                <c:pt idx="121">
                  <c:v>-2.6034100000000004E-2</c:v>
                </c:pt>
                <c:pt idx="122">
                  <c:v>-2.6919699999999991E-2</c:v>
                </c:pt>
                <c:pt idx="123">
                  <c:v>-2.7758399999999989E-2</c:v>
                </c:pt>
                <c:pt idx="124">
                  <c:v>-2.8325299999999998E-2</c:v>
                </c:pt>
                <c:pt idx="125">
                  <c:v>-2.8384500000000007E-2</c:v>
                </c:pt>
                <c:pt idx="126">
                  <c:v>-2.7900700000000001E-2</c:v>
                </c:pt>
                <c:pt idx="127">
                  <c:v>-2.6914699999999986E-2</c:v>
                </c:pt>
                <c:pt idx="128">
                  <c:v>-2.5707599999999997E-2</c:v>
                </c:pt>
                <c:pt idx="129">
                  <c:v>-2.4478100000000003E-2</c:v>
                </c:pt>
                <c:pt idx="130">
                  <c:v>-2.3554099999999994E-2</c:v>
                </c:pt>
                <c:pt idx="131">
                  <c:v>-2.31373E-2</c:v>
                </c:pt>
                <c:pt idx="132">
                  <c:v>-2.3236900000000005E-2</c:v>
                </c:pt>
                <c:pt idx="133">
                  <c:v>-2.3789699999999997E-2</c:v>
                </c:pt>
                <c:pt idx="134">
                  <c:v>-2.4633500000000003E-2</c:v>
                </c:pt>
                <c:pt idx="135">
                  <c:v>-2.5434800000000007E-2</c:v>
                </c:pt>
                <c:pt idx="136">
                  <c:v>-2.5965799999999983E-2</c:v>
                </c:pt>
                <c:pt idx="137">
                  <c:v>-2.5990899999999983E-2</c:v>
                </c:pt>
                <c:pt idx="138">
                  <c:v>-2.5474699999999989E-2</c:v>
                </c:pt>
                <c:pt idx="139">
                  <c:v>-2.4454599999999993E-2</c:v>
                </c:pt>
                <c:pt idx="140">
                  <c:v>-2.3212899999999981E-2</c:v>
                </c:pt>
                <c:pt idx="141">
                  <c:v>-2.1810200000000002E-2</c:v>
                </c:pt>
                <c:pt idx="142">
                  <c:v>-2.0822800000000002E-2</c:v>
                </c:pt>
                <c:pt idx="143">
                  <c:v>-2.0383700000000005E-2</c:v>
                </c:pt>
                <c:pt idx="144">
                  <c:v>-2.0490499999999995E-2</c:v>
                </c:pt>
                <c:pt idx="145">
                  <c:v>-2.1075800000000006E-2</c:v>
                </c:pt>
                <c:pt idx="146">
                  <c:v>-2.1976799999999991E-2</c:v>
                </c:pt>
                <c:pt idx="147">
                  <c:v>-2.2852999999999984E-2</c:v>
                </c:pt>
                <c:pt idx="148">
                  <c:v>-2.3479200000000006E-2</c:v>
                </c:pt>
                <c:pt idx="149">
                  <c:v>-2.3614400000000008E-2</c:v>
                </c:pt>
                <c:pt idx="150">
                  <c:v>-2.3215899999999984E-2</c:v>
                </c:pt>
                <c:pt idx="151">
                  <c:v>-2.2326899999999983E-2</c:v>
                </c:pt>
                <c:pt idx="152">
                  <c:v>-2.1218899999999985E-2</c:v>
                </c:pt>
                <c:pt idx="153">
                  <c:v>-2.0096099999999992E-2</c:v>
                </c:pt>
                <c:pt idx="154">
                  <c:v>-1.9283099999999997E-2</c:v>
                </c:pt>
                <c:pt idx="155">
                  <c:v>-1.8973899999999988E-2</c:v>
                </c:pt>
                <c:pt idx="156">
                  <c:v>-1.9213599999999997E-2</c:v>
                </c:pt>
                <c:pt idx="157">
                  <c:v>-1.9906299999999988E-2</c:v>
                </c:pt>
                <c:pt idx="158">
                  <c:v>-2.089669999999999E-2</c:v>
                </c:pt>
                <c:pt idx="159">
                  <c:v>-2.1841100000000002E-2</c:v>
                </c:pt>
                <c:pt idx="160">
                  <c:v>-2.25215E-2</c:v>
                </c:pt>
                <c:pt idx="161">
                  <c:v>-2.2699200000000003E-2</c:v>
                </c:pt>
                <c:pt idx="162">
                  <c:v>-2.2335599999999983E-2</c:v>
                </c:pt>
                <c:pt idx="163">
                  <c:v>-2.1480899999999997E-2</c:v>
                </c:pt>
                <c:pt idx="164">
                  <c:v>-2.0407800000000004E-2</c:v>
                </c:pt>
                <c:pt idx="165">
                  <c:v>-1.9324399999999992E-2</c:v>
                </c:pt>
                <c:pt idx="166">
                  <c:v>-1.8553799999999995E-2</c:v>
                </c:pt>
                <c:pt idx="167">
                  <c:v>-1.8280499999999991E-2</c:v>
                </c:pt>
                <c:pt idx="168">
                  <c:v>-1.8543899999999988E-2</c:v>
                </c:pt>
                <c:pt idx="169">
                  <c:v>-1.9258399999999995E-2</c:v>
                </c:pt>
                <c:pt idx="170">
                  <c:v>-2.0271899999999982E-2</c:v>
                </c:pt>
                <c:pt idx="171">
                  <c:v>-2.1239399999999992E-2</c:v>
                </c:pt>
                <c:pt idx="172">
                  <c:v>-2.1944699999999984E-2</c:v>
                </c:pt>
                <c:pt idx="173">
                  <c:v>-2.2147399999999984E-2</c:v>
                </c:pt>
                <c:pt idx="174">
                  <c:v>-2.1807099999999996E-2</c:v>
                </c:pt>
                <c:pt idx="175">
                  <c:v>-2.0974400000000004E-2</c:v>
                </c:pt>
                <c:pt idx="176">
                  <c:v>-1.9919999999999993E-2</c:v>
                </c:pt>
                <c:pt idx="177">
                  <c:v>-1.8852899999999992E-2</c:v>
                </c:pt>
                <c:pt idx="178">
                  <c:v>-1.8095899999999998E-2</c:v>
                </c:pt>
                <c:pt idx="179">
                  <c:v>-1.7833499999999988E-2</c:v>
                </c:pt>
                <c:pt idx="180">
                  <c:v>-1.8108299999999994E-2</c:v>
                </c:pt>
                <c:pt idx="181">
                  <c:v>-1.8834599999999993E-2</c:v>
                </c:pt>
                <c:pt idx="182">
                  <c:v>-1.9861799999999999E-2</c:v>
                </c:pt>
                <c:pt idx="183">
                  <c:v>-2.0844399999999985E-2</c:v>
                </c:pt>
                <c:pt idx="184">
                  <c:v>-2.1566799999999997E-2</c:v>
                </c:pt>
                <c:pt idx="185">
                  <c:v>-2.1787299999999982E-2</c:v>
                </c:pt>
                <c:pt idx="186">
                  <c:v>-2.1463700000000002E-2</c:v>
                </c:pt>
                <c:pt idx="187">
                  <c:v>-2.0646399999999981E-2</c:v>
                </c:pt>
                <c:pt idx="188">
                  <c:v>-1.96046E-2</c:v>
                </c:pt>
                <c:pt idx="189">
                  <c:v>-1.8547599999999997E-2</c:v>
                </c:pt>
                <c:pt idx="190">
                  <c:v>-1.7798099999999997E-2</c:v>
                </c:pt>
                <c:pt idx="191">
                  <c:v>-1.7541299999999996E-2</c:v>
                </c:pt>
                <c:pt idx="192">
                  <c:v>-1.7821799999999999E-2</c:v>
                </c:pt>
                <c:pt idx="193">
                  <c:v>-1.8554599999999991E-2</c:v>
                </c:pt>
                <c:pt idx="194">
                  <c:v>-1.9590199999999988E-2</c:v>
                </c:pt>
                <c:pt idx="195">
                  <c:v>-2.058299999999999E-2</c:v>
                </c:pt>
                <c:pt idx="196">
                  <c:v>-2.1317699999999995E-2</c:v>
                </c:pt>
                <c:pt idx="197">
                  <c:v>-2.1551299999999995E-2</c:v>
                </c:pt>
                <c:pt idx="198">
                  <c:v>-2.1240099999999984E-2</c:v>
                </c:pt>
                <c:pt idx="199">
                  <c:v>-2.0434099999999983E-2</c:v>
                </c:pt>
                <c:pt idx="200">
                  <c:v>-1.9400699999999993E-2</c:v>
                </c:pt>
                <c:pt idx="201">
                  <c:v>-1.8349799999999999E-2</c:v>
                </c:pt>
                <c:pt idx="202">
                  <c:v>-1.7603999999999995E-2</c:v>
                </c:pt>
                <c:pt idx="203">
                  <c:v>-1.73542E-2</c:v>
                </c:pt>
                <c:pt idx="204">
                  <c:v>-1.76539E-2</c:v>
                </c:pt>
                <c:pt idx="205">
                  <c:v>-1.8401699999999993E-2</c:v>
                </c:pt>
                <c:pt idx="206">
                  <c:v>-1.9446399999999989E-2</c:v>
                </c:pt>
                <c:pt idx="207">
                  <c:v>-2.0440899999999984E-2</c:v>
                </c:pt>
                <c:pt idx="208">
                  <c:v>-2.1170999999999995E-2</c:v>
                </c:pt>
                <c:pt idx="209">
                  <c:v>-2.1396300000000007E-2</c:v>
                </c:pt>
                <c:pt idx="210">
                  <c:v>-2.107719999999999E-2</c:v>
                </c:pt>
                <c:pt idx="211">
                  <c:v>-2.0266800000000001E-2</c:v>
                </c:pt>
                <c:pt idx="212">
                  <c:v>-1.9235199999999994E-2</c:v>
                </c:pt>
                <c:pt idx="213">
                  <c:v>-1.819309999999999E-2</c:v>
                </c:pt>
                <c:pt idx="214">
                  <c:v>-1.7462399999999989E-2</c:v>
                </c:pt>
                <c:pt idx="215">
                  <c:v>-1.7224099999999992E-2</c:v>
                </c:pt>
                <c:pt idx="216">
                  <c:v>-1.752469999999999E-2</c:v>
                </c:pt>
                <c:pt idx="217">
                  <c:v>-1.8274099999999988E-2</c:v>
                </c:pt>
                <c:pt idx="218">
                  <c:v>-1.9322199999999998E-2</c:v>
                </c:pt>
                <c:pt idx="219">
                  <c:v>-2.0322199999999985E-2</c:v>
                </c:pt>
                <c:pt idx="220">
                  <c:v>-2.1059699999999987E-2</c:v>
                </c:pt>
                <c:pt idx="221">
                  <c:v>-2.1293599999999996E-2</c:v>
                </c:pt>
                <c:pt idx="222">
                  <c:v>-2.0982399999999984E-2</c:v>
                </c:pt>
                <c:pt idx="223">
                  <c:v>-2.0178599999999991E-2</c:v>
                </c:pt>
                <c:pt idx="224">
                  <c:v>-1.9151399999999999E-2</c:v>
                </c:pt>
                <c:pt idx="225">
                  <c:v>-1.8111199999999994E-2</c:v>
                </c:pt>
                <c:pt idx="226">
                  <c:v>-1.7380199999999998E-2</c:v>
                </c:pt>
                <c:pt idx="227">
                  <c:v>-1.7140599999999992E-2</c:v>
                </c:pt>
                <c:pt idx="228">
                  <c:v>-1.74396E-2</c:v>
                </c:pt>
                <c:pt idx="229">
                  <c:v>-1.8188599999999999E-2</c:v>
                </c:pt>
                <c:pt idx="230">
                  <c:v>-1.9238399999999989E-2</c:v>
                </c:pt>
                <c:pt idx="231">
                  <c:v>-2.0242199999999988E-2</c:v>
                </c:pt>
                <c:pt idx="232">
                  <c:v>-2.0985699999999996E-2</c:v>
                </c:pt>
                <c:pt idx="233">
                  <c:v>-2.1226499999999981E-2</c:v>
                </c:pt>
                <c:pt idx="234">
                  <c:v>-2.0921899999999993E-2</c:v>
                </c:pt>
                <c:pt idx="235">
                  <c:v>-2.0123599999999991E-2</c:v>
                </c:pt>
                <c:pt idx="236">
                  <c:v>-1.9099499999999991E-2</c:v>
                </c:pt>
                <c:pt idx="237">
                  <c:v>-1.8060099999999996E-2</c:v>
                </c:pt>
                <c:pt idx="238">
                  <c:v>-1.7327599999999999E-2</c:v>
                </c:pt>
                <c:pt idx="239">
                  <c:v>-1.7085699999999995E-2</c:v>
                </c:pt>
                <c:pt idx="240">
                  <c:v>-1.73822E-2</c:v>
                </c:pt>
                <c:pt idx="241">
                  <c:v>-1.812989999999999E-2</c:v>
                </c:pt>
                <c:pt idx="242">
                  <c:v>-1.9180299999999997E-2</c:v>
                </c:pt>
                <c:pt idx="243">
                  <c:v>-2.0186999999999983E-2</c:v>
                </c:pt>
                <c:pt idx="244">
                  <c:v>-2.0935499999999996E-2</c:v>
                </c:pt>
                <c:pt idx="245">
                  <c:v>-2.1182499999999993E-2</c:v>
                </c:pt>
                <c:pt idx="246">
                  <c:v>-2.0883800000000008E-2</c:v>
                </c:pt>
                <c:pt idx="247">
                  <c:v>-2.0090199999999989E-2</c:v>
                </c:pt>
                <c:pt idx="248">
                  <c:v>-1.9068499999999988E-2</c:v>
                </c:pt>
                <c:pt idx="249">
                  <c:v>-1.8029099999999992E-2</c:v>
                </c:pt>
                <c:pt idx="250">
                  <c:v>-1.7294599999999993E-2</c:v>
                </c:pt>
                <c:pt idx="251">
                  <c:v>-1.7054899999999998E-2</c:v>
                </c:pt>
                <c:pt idx="252">
                  <c:v>-1.7365099999999994E-2</c:v>
                </c:pt>
                <c:pt idx="253">
                  <c:v>-1.8122599999999989E-2</c:v>
                </c:pt>
                <c:pt idx="254">
                  <c:v>-1.9177099999999989E-2</c:v>
                </c:pt>
                <c:pt idx="255">
                  <c:v>-2.0180699999999996E-2</c:v>
                </c:pt>
                <c:pt idx="256">
                  <c:v>-2.0919899999999991E-2</c:v>
                </c:pt>
                <c:pt idx="257">
                  <c:v>-2.1154000000000006E-2</c:v>
                </c:pt>
                <c:pt idx="258">
                  <c:v>-2.0843100000000003E-2</c:v>
                </c:pt>
                <c:pt idx="259">
                  <c:v>-2.0040799999999998E-2</c:v>
                </c:pt>
                <c:pt idx="260">
                  <c:v>-1.9016899999999989E-2</c:v>
                </c:pt>
              </c:numCache>
            </c:numRef>
          </c:yVal>
          <c:smooth val="0"/>
          <c:extLst>
            <c:ext xmlns:c16="http://schemas.microsoft.com/office/drawing/2014/chart" uri="{C3380CC4-5D6E-409C-BE32-E72D297353CC}">
              <c16:uniqueId val="{00000000-052B-43E8-BF79-BC0739690B35}"/>
            </c:ext>
          </c:extLst>
        </c:ser>
        <c:dLbls>
          <c:showLegendKey val="0"/>
          <c:showVal val="0"/>
          <c:showCatName val="0"/>
          <c:showSerName val="0"/>
          <c:showPercent val="0"/>
          <c:showBubbleSize val="0"/>
        </c:dLbls>
        <c:axId val="181165424"/>
        <c:axId val="181179152"/>
      </c:scatterChart>
      <c:scatterChart>
        <c:scatterStyle val="lineMarker"/>
        <c:varyColors val="0"/>
        <c:ser>
          <c:idx val="3"/>
          <c:order val="1"/>
          <c:tx>
            <c:strRef>
              <c:f>'result scenario1(2)'!$O$1</c:f>
              <c:strCache>
                <c:ptCount val="1"/>
                <c:pt idx="0">
                  <c:v>model2</c:v>
                </c:pt>
              </c:strCache>
            </c:strRef>
          </c:tx>
          <c:spPr>
            <a:ln w="25400" cap="rnd">
              <a:solidFill>
                <a:srgbClr val="FF2800"/>
              </a:solidFill>
              <a:prstDash val="sysDot"/>
              <a:round/>
            </a:ln>
            <a:effectLst/>
          </c:spPr>
          <c:marker>
            <c:symbol val="none"/>
          </c:marker>
          <c:xVal>
            <c:numRef>
              <c:f>'result scenario1(2)'!$M$2:$M$262</c:f>
              <c:numCache>
                <c:formatCode>mmm\-yy</c:formatCode>
                <c:ptCount val="261"/>
                <c:pt idx="0">
                  <c:v>43556</c:v>
                </c:pt>
                <c:pt idx="1">
                  <c:v>43586</c:v>
                </c:pt>
                <c:pt idx="2">
                  <c:v>43617</c:v>
                </c:pt>
                <c:pt idx="3">
                  <c:v>43647</c:v>
                </c:pt>
                <c:pt idx="4">
                  <c:v>43678</c:v>
                </c:pt>
                <c:pt idx="5">
                  <c:v>43709</c:v>
                </c:pt>
                <c:pt idx="6">
                  <c:v>43739</c:v>
                </c:pt>
                <c:pt idx="7">
                  <c:v>43770</c:v>
                </c:pt>
                <c:pt idx="8">
                  <c:v>43800</c:v>
                </c:pt>
                <c:pt idx="9">
                  <c:v>43831</c:v>
                </c:pt>
                <c:pt idx="10">
                  <c:v>43862</c:v>
                </c:pt>
                <c:pt idx="11">
                  <c:v>43891</c:v>
                </c:pt>
                <c:pt idx="12">
                  <c:v>43922</c:v>
                </c:pt>
                <c:pt idx="13">
                  <c:v>43952</c:v>
                </c:pt>
                <c:pt idx="14">
                  <c:v>43983</c:v>
                </c:pt>
                <c:pt idx="15">
                  <c:v>44013</c:v>
                </c:pt>
                <c:pt idx="16">
                  <c:v>44044</c:v>
                </c:pt>
                <c:pt idx="17">
                  <c:v>44075</c:v>
                </c:pt>
                <c:pt idx="18">
                  <c:v>44105</c:v>
                </c:pt>
                <c:pt idx="19">
                  <c:v>44136</c:v>
                </c:pt>
                <c:pt idx="20">
                  <c:v>44166</c:v>
                </c:pt>
                <c:pt idx="21">
                  <c:v>44197</c:v>
                </c:pt>
                <c:pt idx="22">
                  <c:v>44228</c:v>
                </c:pt>
                <c:pt idx="23">
                  <c:v>44256</c:v>
                </c:pt>
                <c:pt idx="24">
                  <c:v>44287</c:v>
                </c:pt>
                <c:pt idx="25">
                  <c:v>44317</c:v>
                </c:pt>
                <c:pt idx="26">
                  <c:v>44348</c:v>
                </c:pt>
                <c:pt idx="27">
                  <c:v>44378</c:v>
                </c:pt>
                <c:pt idx="28">
                  <c:v>44409</c:v>
                </c:pt>
                <c:pt idx="29">
                  <c:v>44440</c:v>
                </c:pt>
                <c:pt idx="30">
                  <c:v>44470</c:v>
                </c:pt>
                <c:pt idx="31">
                  <c:v>44501</c:v>
                </c:pt>
                <c:pt idx="32">
                  <c:v>44531</c:v>
                </c:pt>
                <c:pt idx="33">
                  <c:v>44562</c:v>
                </c:pt>
                <c:pt idx="34">
                  <c:v>44593</c:v>
                </c:pt>
                <c:pt idx="35">
                  <c:v>44621</c:v>
                </c:pt>
                <c:pt idx="36">
                  <c:v>44652</c:v>
                </c:pt>
                <c:pt idx="37">
                  <c:v>44682</c:v>
                </c:pt>
                <c:pt idx="38">
                  <c:v>44713</c:v>
                </c:pt>
                <c:pt idx="39">
                  <c:v>44743</c:v>
                </c:pt>
                <c:pt idx="40">
                  <c:v>44774</c:v>
                </c:pt>
                <c:pt idx="41">
                  <c:v>44805</c:v>
                </c:pt>
                <c:pt idx="42">
                  <c:v>44835</c:v>
                </c:pt>
                <c:pt idx="43">
                  <c:v>44866</c:v>
                </c:pt>
                <c:pt idx="44">
                  <c:v>44896</c:v>
                </c:pt>
                <c:pt idx="45">
                  <c:v>44927</c:v>
                </c:pt>
                <c:pt idx="46">
                  <c:v>44958</c:v>
                </c:pt>
                <c:pt idx="47">
                  <c:v>44986</c:v>
                </c:pt>
                <c:pt idx="48">
                  <c:v>45017</c:v>
                </c:pt>
                <c:pt idx="49">
                  <c:v>45047</c:v>
                </c:pt>
                <c:pt idx="50">
                  <c:v>45078</c:v>
                </c:pt>
                <c:pt idx="51">
                  <c:v>45108</c:v>
                </c:pt>
                <c:pt idx="52">
                  <c:v>45139</c:v>
                </c:pt>
                <c:pt idx="53">
                  <c:v>45170</c:v>
                </c:pt>
                <c:pt idx="54">
                  <c:v>45200</c:v>
                </c:pt>
                <c:pt idx="55">
                  <c:v>45231</c:v>
                </c:pt>
                <c:pt idx="56">
                  <c:v>45261</c:v>
                </c:pt>
                <c:pt idx="57">
                  <c:v>45292</c:v>
                </c:pt>
                <c:pt idx="58">
                  <c:v>45323</c:v>
                </c:pt>
                <c:pt idx="59">
                  <c:v>45352</c:v>
                </c:pt>
                <c:pt idx="60">
                  <c:v>45383</c:v>
                </c:pt>
                <c:pt idx="61">
                  <c:v>45413</c:v>
                </c:pt>
                <c:pt idx="62">
                  <c:v>45444</c:v>
                </c:pt>
                <c:pt idx="63">
                  <c:v>45474</c:v>
                </c:pt>
                <c:pt idx="64">
                  <c:v>45505</c:v>
                </c:pt>
                <c:pt idx="65">
                  <c:v>45536</c:v>
                </c:pt>
                <c:pt idx="66">
                  <c:v>45566</c:v>
                </c:pt>
                <c:pt idx="67">
                  <c:v>45597</c:v>
                </c:pt>
                <c:pt idx="68">
                  <c:v>45627</c:v>
                </c:pt>
                <c:pt idx="69">
                  <c:v>45658</c:v>
                </c:pt>
                <c:pt idx="70">
                  <c:v>45689</c:v>
                </c:pt>
                <c:pt idx="71">
                  <c:v>45717</c:v>
                </c:pt>
                <c:pt idx="72">
                  <c:v>45748</c:v>
                </c:pt>
                <c:pt idx="73">
                  <c:v>45778</c:v>
                </c:pt>
                <c:pt idx="74">
                  <c:v>45809</c:v>
                </c:pt>
                <c:pt idx="75">
                  <c:v>45839</c:v>
                </c:pt>
                <c:pt idx="76">
                  <c:v>45870</c:v>
                </c:pt>
                <c:pt idx="77">
                  <c:v>45901</c:v>
                </c:pt>
                <c:pt idx="78">
                  <c:v>45931</c:v>
                </c:pt>
                <c:pt idx="79">
                  <c:v>45962</c:v>
                </c:pt>
                <c:pt idx="80">
                  <c:v>45992</c:v>
                </c:pt>
                <c:pt idx="81">
                  <c:v>46023</c:v>
                </c:pt>
                <c:pt idx="82">
                  <c:v>46054</c:v>
                </c:pt>
                <c:pt idx="83">
                  <c:v>46082</c:v>
                </c:pt>
                <c:pt idx="84">
                  <c:v>46113</c:v>
                </c:pt>
                <c:pt idx="85">
                  <c:v>46143</c:v>
                </c:pt>
                <c:pt idx="86">
                  <c:v>46174</c:v>
                </c:pt>
                <c:pt idx="87">
                  <c:v>46204</c:v>
                </c:pt>
                <c:pt idx="88">
                  <c:v>46235</c:v>
                </c:pt>
                <c:pt idx="89">
                  <c:v>46266</c:v>
                </c:pt>
                <c:pt idx="90">
                  <c:v>46296</c:v>
                </c:pt>
                <c:pt idx="91">
                  <c:v>46327</c:v>
                </c:pt>
                <c:pt idx="92">
                  <c:v>46357</c:v>
                </c:pt>
                <c:pt idx="93">
                  <c:v>46388</c:v>
                </c:pt>
                <c:pt idx="94">
                  <c:v>46419</c:v>
                </c:pt>
                <c:pt idx="95">
                  <c:v>46447</c:v>
                </c:pt>
                <c:pt idx="96">
                  <c:v>46478</c:v>
                </c:pt>
                <c:pt idx="97">
                  <c:v>46508</c:v>
                </c:pt>
                <c:pt idx="98">
                  <c:v>46539</c:v>
                </c:pt>
                <c:pt idx="99">
                  <c:v>46569</c:v>
                </c:pt>
                <c:pt idx="100">
                  <c:v>46600</c:v>
                </c:pt>
                <c:pt idx="101">
                  <c:v>46631</c:v>
                </c:pt>
                <c:pt idx="102">
                  <c:v>46661</c:v>
                </c:pt>
                <c:pt idx="103">
                  <c:v>46692</c:v>
                </c:pt>
                <c:pt idx="104">
                  <c:v>46722</c:v>
                </c:pt>
                <c:pt idx="105">
                  <c:v>46753</c:v>
                </c:pt>
                <c:pt idx="106">
                  <c:v>46784</c:v>
                </c:pt>
                <c:pt idx="107">
                  <c:v>46813</c:v>
                </c:pt>
                <c:pt idx="108">
                  <c:v>46844</c:v>
                </c:pt>
                <c:pt idx="109">
                  <c:v>46874</c:v>
                </c:pt>
                <c:pt idx="110">
                  <c:v>46905</c:v>
                </c:pt>
                <c:pt idx="111">
                  <c:v>46935</c:v>
                </c:pt>
                <c:pt idx="112">
                  <c:v>46966</c:v>
                </c:pt>
                <c:pt idx="113">
                  <c:v>46997</c:v>
                </c:pt>
                <c:pt idx="114">
                  <c:v>47027</c:v>
                </c:pt>
                <c:pt idx="115">
                  <c:v>47058</c:v>
                </c:pt>
                <c:pt idx="116">
                  <c:v>47088</c:v>
                </c:pt>
                <c:pt idx="117">
                  <c:v>47119</c:v>
                </c:pt>
                <c:pt idx="118">
                  <c:v>47150</c:v>
                </c:pt>
                <c:pt idx="119">
                  <c:v>47178</c:v>
                </c:pt>
                <c:pt idx="120">
                  <c:v>47209</c:v>
                </c:pt>
                <c:pt idx="121">
                  <c:v>47239</c:v>
                </c:pt>
                <c:pt idx="122">
                  <c:v>47270</c:v>
                </c:pt>
                <c:pt idx="123">
                  <c:v>47300</c:v>
                </c:pt>
                <c:pt idx="124">
                  <c:v>47331</c:v>
                </c:pt>
                <c:pt idx="125">
                  <c:v>47362</c:v>
                </c:pt>
                <c:pt idx="126">
                  <c:v>47392</c:v>
                </c:pt>
                <c:pt idx="127">
                  <c:v>47423</c:v>
                </c:pt>
                <c:pt idx="128">
                  <c:v>47453</c:v>
                </c:pt>
                <c:pt idx="129">
                  <c:v>47484</c:v>
                </c:pt>
                <c:pt idx="130">
                  <c:v>47515</c:v>
                </c:pt>
                <c:pt idx="131">
                  <c:v>47543</c:v>
                </c:pt>
                <c:pt idx="132">
                  <c:v>47574</c:v>
                </c:pt>
                <c:pt idx="133">
                  <c:v>47604</c:v>
                </c:pt>
                <c:pt idx="134">
                  <c:v>47635</c:v>
                </c:pt>
                <c:pt idx="135">
                  <c:v>47665</c:v>
                </c:pt>
                <c:pt idx="136">
                  <c:v>47696</c:v>
                </c:pt>
                <c:pt idx="137">
                  <c:v>47727</c:v>
                </c:pt>
                <c:pt idx="138">
                  <c:v>47757</c:v>
                </c:pt>
                <c:pt idx="139">
                  <c:v>47788</c:v>
                </c:pt>
                <c:pt idx="140">
                  <c:v>47818</c:v>
                </c:pt>
                <c:pt idx="141">
                  <c:v>47849</c:v>
                </c:pt>
                <c:pt idx="142">
                  <c:v>47880</c:v>
                </c:pt>
                <c:pt idx="143">
                  <c:v>47908</c:v>
                </c:pt>
                <c:pt idx="144">
                  <c:v>47939</c:v>
                </c:pt>
                <c:pt idx="145">
                  <c:v>47969</c:v>
                </c:pt>
                <c:pt idx="146">
                  <c:v>48000</c:v>
                </c:pt>
                <c:pt idx="147">
                  <c:v>48030</c:v>
                </c:pt>
                <c:pt idx="148">
                  <c:v>48061</c:v>
                </c:pt>
                <c:pt idx="149">
                  <c:v>48092</c:v>
                </c:pt>
                <c:pt idx="150">
                  <c:v>48122</c:v>
                </c:pt>
                <c:pt idx="151">
                  <c:v>48153</c:v>
                </c:pt>
                <c:pt idx="152">
                  <c:v>48183</c:v>
                </c:pt>
                <c:pt idx="153">
                  <c:v>48214</c:v>
                </c:pt>
                <c:pt idx="154">
                  <c:v>48245</c:v>
                </c:pt>
                <c:pt idx="155">
                  <c:v>48274</c:v>
                </c:pt>
                <c:pt idx="156">
                  <c:v>48305</c:v>
                </c:pt>
                <c:pt idx="157">
                  <c:v>48335</c:v>
                </c:pt>
                <c:pt idx="158">
                  <c:v>48366</c:v>
                </c:pt>
                <c:pt idx="159">
                  <c:v>48396</c:v>
                </c:pt>
                <c:pt idx="160">
                  <c:v>48427</c:v>
                </c:pt>
                <c:pt idx="161">
                  <c:v>48458</c:v>
                </c:pt>
                <c:pt idx="162">
                  <c:v>48488</c:v>
                </c:pt>
                <c:pt idx="163">
                  <c:v>48519</c:v>
                </c:pt>
                <c:pt idx="164">
                  <c:v>48549</c:v>
                </c:pt>
                <c:pt idx="165">
                  <c:v>48580</c:v>
                </c:pt>
                <c:pt idx="166">
                  <c:v>48611</c:v>
                </c:pt>
                <c:pt idx="167">
                  <c:v>48639</c:v>
                </c:pt>
                <c:pt idx="168">
                  <c:v>48670</c:v>
                </c:pt>
                <c:pt idx="169">
                  <c:v>48700</c:v>
                </c:pt>
                <c:pt idx="170">
                  <c:v>48731</c:v>
                </c:pt>
                <c:pt idx="171">
                  <c:v>48761</c:v>
                </c:pt>
                <c:pt idx="172">
                  <c:v>48792</c:v>
                </c:pt>
                <c:pt idx="173">
                  <c:v>48823</c:v>
                </c:pt>
                <c:pt idx="174">
                  <c:v>48853</c:v>
                </c:pt>
                <c:pt idx="175">
                  <c:v>48884</c:v>
                </c:pt>
                <c:pt idx="176">
                  <c:v>48914</c:v>
                </c:pt>
                <c:pt idx="177">
                  <c:v>48945</c:v>
                </c:pt>
                <c:pt idx="178">
                  <c:v>48976</c:v>
                </c:pt>
                <c:pt idx="179">
                  <c:v>49004</c:v>
                </c:pt>
                <c:pt idx="180">
                  <c:v>49035</c:v>
                </c:pt>
                <c:pt idx="181">
                  <c:v>49065</c:v>
                </c:pt>
                <c:pt idx="182">
                  <c:v>49096</c:v>
                </c:pt>
                <c:pt idx="183">
                  <c:v>49126</c:v>
                </c:pt>
                <c:pt idx="184">
                  <c:v>49157</c:v>
                </c:pt>
                <c:pt idx="185">
                  <c:v>49188</c:v>
                </c:pt>
                <c:pt idx="186">
                  <c:v>49218</c:v>
                </c:pt>
                <c:pt idx="187">
                  <c:v>49249</c:v>
                </c:pt>
                <c:pt idx="188">
                  <c:v>49279</c:v>
                </c:pt>
                <c:pt idx="189">
                  <c:v>49310</c:v>
                </c:pt>
                <c:pt idx="190">
                  <c:v>49341</c:v>
                </c:pt>
                <c:pt idx="191">
                  <c:v>49369</c:v>
                </c:pt>
                <c:pt idx="192">
                  <c:v>49400</c:v>
                </c:pt>
                <c:pt idx="193">
                  <c:v>49430</c:v>
                </c:pt>
                <c:pt idx="194">
                  <c:v>49461</c:v>
                </c:pt>
                <c:pt idx="195">
                  <c:v>49491</c:v>
                </c:pt>
                <c:pt idx="196">
                  <c:v>49522</c:v>
                </c:pt>
                <c:pt idx="197">
                  <c:v>49553</c:v>
                </c:pt>
                <c:pt idx="198">
                  <c:v>49583</c:v>
                </c:pt>
                <c:pt idx="199">
                  <c:v>49614</c:v>
                </c:pt>
                <c:pt idx="200">
                  <c:v>49644</c:v>
                </c:pt>
                <c:pt idx="201">
                  <c:v>49675</c:v>
                </c:pt>
                <c:pt idx="202">
                  <c:v>49706</c:v>
                </c:pt>
                <c:pt idx="203">
                  <c:v>49735</c:v>
                </c:pt>
                <c:pt idx="204">
                  <c:v>49766</c:v>
                </c:pt>
                <c:pt idx="205">
                  <c:v>49796</c:v>
                </c:pt>
                <c:pt idx="206">
                  <c:v>49827</c:v>
                </c:pt>
                <c:pt idx="207">
                  <c:v>49857</c:v>
                </c:pt>
                <c:pt idx="208">
                  <c:v>49888</c:v>
                </c:pt>
                <c:pt idx="209">
                  <c:v>49919</c:v>
                </c:pt>
                <c:pt idx="210">
                  <c:v>49949</c:v>
                </c:pt>
                <c:pt idx="211">
                  <c:v>49980</c:v>
                </c:pt>
                <c:pt idx="212">
                  <c:v>50010</c:v>
                </c:pt>
                <c:pt idx="213">
                  <c:v>50041</c:v>
                </c:pt>
                <c:pt idx="214">
                  <c:v>50072</c:v>
                </c:pt>
                <c:pt idx="215">
                  <c:v>50100</c:v>
                </c:pt>
                <c:pt idx="216">
                  <c:v>50131</c:v>
                </c:pt>
                <c:pt idx="217">
                  <c:v>50161</c:v>
                </c:pt>
                <c:pt idx="218">
                  <c:v>50192</c:v>
                </c:pt>
                <c:pt idx="219">
                  <c:v>50222</c:v>
                </c:pt>
                <c:pt idx="220">
                  <c:v>50253</c:v>
                </c:pt>
                <c:pt idx="221">
                  <c:v>50284</c:v>
                </c:pt>
                <c:pt idx="222">
                  <c:v>50314</c:v>
                </c:pt>
                <c:pt idx="223">
                  <c:v>50345</c:v>
                </c:pt>
                <c:pt idx="224">
                  <c:v>50375</c:v>
                </c:pt>
                <c:pt idx="225">
                  <c:v>50406</c:v>
                </c:pt>
                <c:pt idx="226">
                  <c:v>50437</c:v>
                </c:pt>
                <c:pt idx="227">
                  <c:v>50465</c:v>
                </c:pt>
                <c:pt idx="228">
                  <c:v>50496</c:v>
                </c:pt>
                <c:pt idx="229">
                  <c:v>50526</c:v>
                </c:pt>
                <c:pt idx="230">
                  <c:v>50557</c:v>
                </c:pt>
                <c:pt idx="231">
                  <c:v>50587</c:v>
                </c:pt>
                <c:pt idx="232">
                  <c:v>50618</c:v>
                </c:pt>
                <c:pt idx="233">
                  <c:v>50649</c:v>
                </c:pt>
                <c:pt idx="234">
                  <c:v>50679</c:v>
                </c:pt>
                <c:pt idx="235">
                  <c:v>50710</c:v>
                </c:pt>
                <c:pt idx="236">
                  <c:v>50740</c:v>
                </c:pt>
                <c:pt idx="237">
                  <c:v>50771</c:v>
                </c:pt>
                <c:pt idx="238">
                  <c:v>50802</c:v>
                </c:pt>
                <c:pt idx="239">
                  <c:v>50830</c:v>
                </c:pt>
                <c:pt idx="240">
                  <c:v>50861</c:v>
                </c:pt>
                <c:pt idx="241">
                  <c:v>50891</c:v>
                </c:pt>
                <c:pt idx="242">
                  <c:v>50922</c:v>
                </c:pt>
                <c:pt idx="243">
                  <c:v>50952</c:v>
                </c:pt>
                <c:pt idx="244">
                  <c:v>50983</c:v>
                </c:pt>
                <c:pt idx="245">
                  <c:v>51014</c:v>
                </c:pt>
                <c:pt idx="246">
                  <c:v>51044</c:v>
                </c:pt>
                <c:pt idx="247">
                  <c:v>51075</c:v>
                </c:pt>
                <c:pt idx="248">
                  <c:v>51105</c:v>
                </c:pt>
                <c:pt idx="249">
                  <c:v>51136</c:v>
                </c:pt>
                <c:pt idx="250">
                  <c:v>51167</c:v>
                </c:pt>
                <c:pt idx="251">
                  <c:v>51196</c:v>
                </c:pt>
                <c:pt idx="252">
                  <c:v>51227</c:v>
                </c:pt>
                <c:pt idx="253">
                  <c:v>51257</c:v>
                </c:pt>
                <c:pt idx="254">
                  <c:v>51288</c:v>
                </c:pt>
                <c:pt idx="255">
                  <c:v>51318</c:v>
                </c:pt>
                <c:pt idx="256">
                  <c:v>51349</c:v>
                </c:pt>
                <c:pt idx="257">
                  <c:v>51380</c:v>
                </c:pt>
                <c:pt idx="258">
                  <c:v>51410</c:v>
                </c:pt>
                <c:pt idx="259">
                  <c:v>51441</c:v>
                </c:pt>
                <c:pt idx="260">
                  <c:v>51471</c:v>
                </c:pt>
              </c:numCache>
            </c:numRef>
          </c:xVal>
          <c:yVal>
            <c:numRef>
              <c:f>'result scenario1(2)'!$O$2:$O$262</c:f>
              <c:numCache>
                <c:formatCode>0.00E+00</c:formatCode>
                <c:ptCount val="261"/>
                <c:pt idx="0">
                  <c:v>0</c:v>
                </c:pt>
                <c:pt idx="1">
                  <c:v>-4.9059999999999382E-4</c:v>
                </c:pt>
                <c:pt idx="2">
                  <c:v>-9.0179999999999427E-4</c:v>
                </c:pt>
                <c:pt idx="3">
                  <c:v>-1.2891000000000014E-3</c:v>
                </c:pt>
                <c:pt idx="4">
                  <c:v>-1.6131999999999952E-3</c:v>
                </c:pt>
                <c:pt idx="5">
                  <c:v>-1.8075999999999925E-3</c:v>
                </c:pt>
                <c:pt idx="6">
                  <c:v>-1.8563999999999942E-3</c:v>
                </c:pt>
                <c:pt idx="7">
                  <c:v>-1.7814000000000024E-3</c:v>
                </c:pt>
                <c:pt idx="8">
                  <c:v>-1.6453000000000023E-3</c:v>
                </c:pt>
                <c:pt idx="9">
                  <c:v>-1.528699999999994E-3</c:v>
                </c:pt>
                <c:pt idx="10">
                  <c:v>-1.500399999999999E-3</c:v>
                </c:pt>
                <c:pt idx="11">
                  <c:v>-1.5971999999999931E-3</c:v>
                </c:pt>
                <c:pt idx="12">
                  <c:v>-1.8510999999999944E-3</c:v>
                </c:pt>
                <c:pt idx="13">
                  <c:v>-2.2170999999999996E-3</c:v>
                </c:pt>
                <c:pt idx="14">
                  <c:v>-2.6674999999999893E-3</c:v>
                </c:pt>
                <c:pt idx="15">
                  <c:v>-3.104599999999999E-3</c:v>
                </c:pt>
                <c:pt idx="16">
                  <c:v>-3.4864999999999896E-3</c:v>
                </c:pt>
                <c:pt idx="17">
                  <c:v>-3.7438999999999945E-3</c:v>
                </c:pt>
                <c:pt idx="18">
                  <c:v>-3.8595000000000018E-3</c:v>
                </c:pt>
                <c:pt idx="19">
                  <c:v>-3.8604999999999889E-3</c:v>
                </c:pt>
                <c:pt idx="20">
                  <c:v>-3.8035000000000013E-3</c:v>
                </c:pt>
                <c:pt idx="21">
                  <c:v>-3.7575999999999998E-3</c:v>
                </c:pt>
                <c:pt idx="22">
                  <c:v>-3.7990999999999997E-3</c:v>
                </c:pt>
                <c:pt idx="23">
                  <c:v>-3.9510999999999991E-3</c:v>
                </c:pt>
                <c:pt idx="24">
                  <c:v>-4.2665999999999954E-3</c:v>
                </c:pt>
                <c:pt idx="25">
                  <c:v>-4.695899999999989E-3</c:v>
                </c:pt>
                <c:pt idx="26">
                  <c:v>-5.2166000000000018E-3</c:v>
                </c:pt>
                <c:pt idx="27">
                  <c:v>-5.721900000000002E-3</c:v>
                </c:pt>
                <c:pt idx="28">
                  <c:v>-6.1741999999999908E-3</c:v>
                </c:pt>
                <c:pt idx="29">
                  <c:v>-6.5015999999999963E-3</c:v>
                </c:pt>
                <c:pt idx="30">
                  <c:v>-6.6842999999999902E-3</c:v>
                </c:pt>
                <c:pt idx="31">
                  <c:v>-6.7537000000000014E-3</c:v>
                </c:pt>
                <c:pt idx="32">
                  <c:v>-6.761199999999995E-3</c:v>
                </c:pt>
                <c:pt idx="33">
                  <c:v>-6.7790999999999962E-3</c:v>
                </c:pt>
                <c:pt idx="34">
                  <c:v>-6.8821000000000021E-3</c:v>
                </c:pt>
                <c:pt idx="35">
                  <c:v>-7.08919999999999E-3</c:v>
                </c:pt>
                <c:pt idx="36">
                  <c:v>-7.4682999999999972E-3</c:v>
                </c:pt>
                <c:pt idx="37">
                  <c:v>-7.9594999999999944E-3</c:v>
                </c:pt>
                <c:pt idx="38">
                  <c:v>-8.5443999999999937E-3</c:v>
                </c:pt>
                <c:pt idx="39">
                  <c:v>-9.1122000000000009E-3</c:v>
                </c:pt>
                <c:pt idx="40">
                  <c:v>-9.6288999999999958E-3</c:v>
                </c:pt>
                <c:pt idx="41">
                  <c:v>-1.0020699999999994E-2</c:v>
                </c:pt>
                <c:pt idx="42">
                  <c:v>-1.0264999999999996E-2</c:v>
                </c:pt>
                <c:pt idx="43">
                  <c:v>-1.039699999999999E-2</c:v>
                </c:pt>
                <c:pt idx="44">
                  <c:v>-1.0463899999999998E-2</c:v>
                </c:pt>
                <c:pt idx="45">
                  <c:v>-1.0541999999999996E-2</c:v>
                </c:pt>
                <c:pt idx="46">
                  <c:v>-1.0704199999999997E-2</c:v>
                </c:pt>
                <c:pt idx="47">
                  <c:v>-1.0964399999999999E-2</c:v>
                </c:pt>
                <c:pt idx="48">
                  <c:v>-1.1401999999999995E-2</c:v>
                </c:pt>
                <c:pt idx="49">
                  <c:v>-1.1950000000000002E-2</c:v>
                </c:pt>
                <c:pt idx="50">
                  <c:v>-1.2593899999999991E-2</c:v>
                </c:pt>
                <c:pt idx="51">
                  <c:v>-1.3336299999999995E-2</c:v>
                </c:pt>
                <c:pt idx="52">
                  <c:v>-1.4008199999999998E-2</c:v>
                </c:pt>
                <c:pt idx="53">
                  <c:v>-1.4460000000000001E-2</c:v>
                </c:pt>
                <c:pt idx="54">
                  <c:v>-1.4761099999999999E-2</c:v>
                </c:pt>
                <c:pt idx="55">
                  <c:v>-1.4950699999999997E-2</c:v>
                </c:pt>
                <c:pt idx="56">
                  <c:v>-1.5072299999999997E-2</c:v>
                </c:pt>
                <c:pt idx="57">
                  <c:v>-1.52056E-2</c:v>
                </c:pt>
                <c:pt idx="58">
                  <c:v>-1.5422199999999997E-2</c:v>
                </c:pt>
                <c:pt idx="59">
                  <c:v>-1.5745399999999993E-2</c:v>
                </c:pt>
                <c:pt idx="60">
                  <c:v>-1.6241599999999995E-2</c:v>
                </c:pt>
                <c:pt idx="61">
                  <c:v>-1.6845199999999991E-2</c:v>
                </c:pt>
                <c:pt idx="62">
                  <c:v>-1.7675399999999994E-2</c:v>
                </c:pt>
                <c:pt idx="63">
                  <c:v>-1.8840499999999982E-2</c:v>
                </c:pt>
                <c:pt idx="64">
                  <c:v>-1.9577700000000003E-2</c:v>
                </c:pt>
                <c:pt idx="65">
                  <c:v>-2.0079999999999987E-2</c:v>
                </c:pt>
                <c:pt idx="66">
                  <c:v>-2.0429200000000008E-2</c:v>
                </c:pt>
                <c:pt idx="67">
                  <c:v>-2.0668799999999987E-2</c:v>
                </c:pt>
                <c:pt idx="68">
                  <c:v>-2.0839699999999989E-2</c:v>
                </c:pt>
                <c:pt idx="69">
                  <c:v>-2.10254E-2</c:v>
                </c:pt>
                <c:pt idx="70">
                  <c:v>-2.1295599999999998E-2</c:v>
                </c:pt>
                <c:pt idx="71">
                  <c:v>-2.1653499999999992E-2</c:v>
                </c:pt>
                <c:pt idx="72">
                  <c:v>-2.2199200000000002E-2</c:v>
                </c:pt>
                <c:pt idx="73">
                  <c:v>-2.2851099999999985E-2</c:v>
                </c:pt>
                <c:pt idx="74">
                  <c:v>-2.3729100000000003E-2</c:v>
                </c:pt>
                <c:pt idx="75">
                  <c:v>-2.4932499999999996E-2</c:v>
                </c:pt>
                <c:pt idx="76">
                  <c:v>-2.5720400000000004E-2</c:v>
                </c:pt>
                <c:pt idx="77">
                  <c:v>-2.6273600000000008E-2</c:v>
                </c:pt>
                <c:pt idx="78">
                  <c:v>-2.6671300000000009E-2</c:v>
                </c:pt>
                <c:pt idx="79">
                  <c:v>-2.6959999999999984E-2</c:v>
                </c:pt>
                <c:pt idx="80">
                  <c:v>-2.7177299999999988E-2</c:v>
                </c:pt>
                <c:pt idx="81">
                  <c:v>-2.72366E-2</c:v>
                </c:pt>
                <c:pt idx="82">
                  <c:v>-2.7447399999999983E-2</c:v>
                </c:pt>
                <c:pt idx="83">
                  <c:v>-2.7740799999999982E-2</c:v>
                </c:pt>
                <c:pt idx="84">
                  <c:v>-2.8201799999999999E-2</c:v>
                </c:pt>
                <c:pt idx="85">
                  <c:v>-2.8759800000000002E-2</c:v>
                </c:pt>
                <c:pt idx="86">
                  <c:v>-2.9400199999999987E-2</c:v>
                </c:pt>
                <c:pt idx="87">
                  <c:v>-3.0008800000000002E-2</c:v>
                </c:pt>
                <c:pt idx="88">
                  <c:v>-3.0553400000000008E-2</c:v>
                </c:pt>
                <c:pt idx="89">
                  <c:v>-3.0957999999999986E-2</c:v>
                </c:pt>
                <c:pt idx="90">
                  <c:v>-3.1200299999999986E-2</c:v>
                </c:pt>
                <c:pt idx="91">
                  <c:v>-3.1314900000000007E-2</c:v>
                </c:pt>
                <c:pt idx="92">
                  <c:v>-3.135099999999999E-2</c:v>
                </c:pt>
                <c:pt idx="93">
                  <c:v>-3.1382799999999988E-2</c:v>
                </c:pt>
                <c:pt idx="94">
                  <c:v>-3.14855E-2</c:v>
                </c:pt>
                <c:pt idx="95">
                  <c:v>-3.168109999999999E-2</c:v>
                </c:pt>
                <c:pt idx="96">
                  <c:v>-3.2035000000000008E-2</c:v>
                </c:pt>
                <c:pt idx="97">
                  <c:v>-3.2490699999999983E-2</c:v>
                </c:pt>
                <c:pt idx="98">
                  <c:v>-3.3027100000000004E-2</c:v>
                </c:pt>
                <c:pt idx="99">
                  <c:v>-3.3536499999999997E-2</c:v>
                </c:pt>
                <c:pt idx="100">
                  <c:v>-3.3979999999999982E-2</c:v>
                </c:pt>
                <c:pt idx="101">
                  <c:v>-3.4284399999999993E-2</c:v>
                </c:pt>
                <c:pt idx="102">
                  <c:v>-3.4430500000000003E-2</c:v>
                </c:pt>
                <c:pt idx="103">
                  <c:v>-3.4445900000000002E-2</c:v>
                </c:pt>
                <c:pt idx="104">
                  <c:v>-3.4387299999999982E-2</c:v>
                </c:pt>
                <c:pt idx="105">
                  <c:v>-3.4324300000000002E-2</c:v>
                </c:pt>
                <c:pt idx="106">
                  <c:v>-3.4335299999999985E-2</c:v>
                </c:pt>
                <c:pt idx="107">
                  <c:v>-3.4457299999999996E-2</c:v>
                </c:pt>
                <c:pt idx="108">
                  <c:v>-3.4726199999999985E-2</c:v>
                </c:pt>
                <c:pt idx="109">
                  <c:v>-3.5096099999999991E-2</c:v>
                </c:pt>
                <c:pt idx="110">
                  <c:v>-3.5538700000000006E-2</c:v>
                </c:pt>
                <c:pt idx="111">
                  <c:v>-3.5956399999999999E-2</c:v>
                </c:pt>
                <c:pt idx="112">
                  <c:v>-3.6304100000000006E-2</c:v>
                </c:pt>
                <c:pt idx="113">
                  <c:v>-3.6512600000000006E-2</c:v>
                </c:pt>
                <c:pt idx="114">
                  <c:v>-3.6566500000000002E-2</c:v>
                </c:pt>
                <c:pt idx="115">
                  <c:v>-3.6489500000000008E-2</c:v>
                </c:pt>
                <c:pt idx="116">
                  <c:v>-3.6346299999999998E-2</c:v>
                </c:pt>
                <c:pt idx="117">
                  <c:v>-3.6200900000000008E-2</c:v>
                </c:pt>
                <c:pt idx="118">
                  <c:v>-3.6134100000000002E-2</c:v>
                </c:pt>
                <c:pt idx="119">
                  <c:v>-3.6181799999999986E-2</c:v>
                </c:pt>
                <c:pt idx="120">
                  <c:v>-3.6374699999999982E-2</c:v>
                </c:pt>
                <c:pt idx="121">
                  <c:v>-3.6673700000000004E-2</c:v>
                </c:pt>
                <c:pt idx="122">
                  <c:v>-3.7044400000000005E-2</c:v>
                </c:pt>
                <c:pt idx="123">
                  <c:v>-3.7388599999999994E-2</c:v>
                </c:pt>
                <c:pt idx="124">
                  <c:v>-3.7656699999999987E-2</c:v>
                </c:pt>
                <c:pt idx="125">
                  <c:v>-3.7783700000000003E-2</c:v>
                </c:pt>
                <c:pt idx="126">
                  <c:v>-3.7759500000000001E-2</c:v>
                </c:pt>
                <c:pt idx="127">
                  <c:v>-3.7604300000000007E-2</c:v>
                </c:pt>
                <c:pt idx="128">
                  <c:v>-3.738749999999999E-2</c:v>
                </c:pt>
                <c:pt idx="129">
                  <c:v>-3.7168199999999985E-2</c:v>
                </c:pt>
                <c:pt idx="130">
                  <c:v>-3.702939999999999E-2</c:v>
                </c:pt>
                <c:pt idx="131">
                  <c:v>-3.7013899999999988E-2</c:v>
                </c:pt>
                <c:pt idx="132">
                  <c:v>-3.7139000000000005E-2</c:v>
                </c:pt>
                <c:pt idx="133">
                  <c:v>-3.7374799999999986E-2</c:v>
                </c:pt>
                <c:pt idx="134">
                  <c:v>-3.7682599999999983E-2</c:v>
                </c:pt>
                <c:pt idx="135">
                  <c:v>-3.7968499999999988E-2</c:v>
                </c:pt>
                <c:pt idx="136">
                  <c:v>-3.8178699999999982E-2</c:v>
                </c:pt>
                <c:pt idx="137">
                  <c:v>-3.82498E-2</c:v>
                </c:pt>
                <c:pt idx="138">
                  <c:v>-3.8172999999999985E-2</c:v>
                </c:pt>
                <c:pt idx="139">
                  <c:v>-3.7964999999999999E-2</c:v>
                </c:pt>
                <c:pt idx="140">
                  <c:v>-3.7697800000000004E-2</c:v>
                </c:pt>
                <c:pt idx="141">
                  <c:v>-3.7380899999999995E-2</c:v>
                </c:pt>
                <c:pt idx="142">
                  <c:v>-3.719059999999999E-2</c:v>
                </c:pt>
                <c:pt idx="143">
                  <c:v>-3.7135399999999985E-2</c:v>
                </c:pt>
                <c:pt idx="144">
                  <c:v>-3.7224900000000005E-2</c:v>
                </c:pt>
                <c:pt idx="145">
                  <c:v>-3.7433899999999992E-2</c:v>
                </c:pt>
                <c:pt idx="146">
                  <c:v>-3.7722199999999984E-2</c:v>
                </c:pt>
                <c:pt idx="147">
                  <c:v>-3.7996499999999989E-2</c:v>
                </c:pt>
                <c:pt idx="148">
                  <c:v>-3.82025E-2</c:v>
                </c:pt>
                <c:pt idx="149">
                  <c:v>-3.8276599999999994E-2</c:v>
                </c:pt>
                <c:pt idx="150">
                  <c:v>-3.8208799999999987E-2</c:v>
                </c:pt>
                <c:pt idx="151">
                  <c:v>-3.8016099999999997E-2</c:v>
                </c:pt>
                <c:pt idx="152">
                  <c:v>-3.77691E-2</c:v>
                </c:pt>
                <c:pt idx="153">
                  <c:v>-3.7524799999999997E-2</c:v>
                </c:pt>
                <c:pt idx="154">
                  <c:v>-3.7366900000000008E-2</c:v>
                </c:pt>
                <c:pt idx="155">
                  <c:v>-3.73415E-2</c:v>
                </c:pt>
                <c:pt idx="156">
                  <c:v>-3.7464200000000003E-2</c:v>
                </c:pt>
                <c:pt idx="157">
                  <c:v>-3.7702800000000009E-2</c:v>
                </c:pt>
                <c:pt idx="158">
                  <c:v>-3.8018499999999983E-2</c:v>
                </c:pt>
                <c:pt idx="159">
                  <c:v>-3.8316199999999995E-2</c:v>
                </c:pt>
                <c:pt idx="160">
                  <c:v>-3.8543400000000005E-2</c:v>
                </c:pt>
                <c:pt idx="161">
                  <c:v>-3.8636599999999993E-2</c:v>
                </c:pt>
                <c:pt idx="162">
                  <c:v>-3.8586399999999993E-2</c:v>
                </c:pt>
                <c:pt idx="163">
                  <c:v>-3.8411899999999999E-2</c:v>
                </c:pt>
                <c:pt idx="164">
                  <c:v>-3.81832E-2</c:v>
                </c:pt>
                <c:pt idx="165">
                  <c:v>-3.7958600000000009E-2</c:v>
                </c:pt>
                <c:pt idx="166">
                  <c:v>-3.7821099999999996E-2</c:v>
                </c:pt>
                <c:pt idx="167">
                  <c:v>-3.7811700000000004E-2</c:v>
                </c:pt>
                <c:pt idx="168">
                  <c:v>-3.7949099999999986E-2</c:v>
                </c:pt>
                <c:pt idx="169">
                  <c:v>-3.8201499999999999E-2</c:v>
                </c:pt>
                <c:pt idx="170">
                  <c:v>-3.8531199999999988E-2</c:v>
                </c:pt>
                <c:pt idx="171">
                  <c:v>-3.8842399999999999E-2</c:v>
                </c:pt>
                <c:pt idx="172">
                  <c:v>-3.9083299999999987E-2</c:v>
                </c:pt>
                <c:pt idx="173">
                  <c:v>-3.9190000000000003E-2</c:v>
                </c:pt>
                <c:pt idx="174">
                  <c:v>-3.9152300000000001E-2</c:v>
                </c:pt>
                <c:pt idx="175">
                  <c:v>-3.8989699999999988E-2</c:v>
                </c:pt>
                <c:pt idx="176">
                  <c:v>-3.8771499999999987E-2</c:v>
                </c:pt>
                <c:pt idx="177">
                  <c:v>-3.8556599999999996E-2</c:v>
                </c:pt>
                <c:pt idx="178">
                  <c:v>-3.8427799999999984E-2</c:v>
                </c:pt>
                <c:pt idx="179">
                  <c:v>-3.8425600000000004E-2</c:v>
                </c:pt>
                <c:pt idx="180">
                  <c:v>-3.8570500000000008E-2</c:v>
                </c:pt>
                <c:pt idx="181">
                  <c:v>-3.8830100000000006E-2</c:v>
                </c:pt>
                <c:pt idx="182">
                  <c:v>-3.9167499999999994E-2</c:v>
                </c:pt>
                <c:pt idx="183">
                  <c:v>-3.9486300000000002E-2</c:v>
                </c:pt>
                <c:pt idx="184">
                  <c:v>-3.9735400000000004E-2</c:v>
                </c:pt>
                <c:pt idx="185">
                  <c:v>-3.9850099999999999E-2</c:v>
                </c:pt>
                <c:pt idx="186">
                  <c:v>-3.9819799999999989E-2</c:v>
                </c:pt>
                <c:pt idx="187">
                  <c:v>-3.9664299999999986E-2</c:v>
                </c:pt>
                <c:pt idx="188">
                  <c:v>-3.945209999999999E-2</c:v>
                </c:pt>
                <c:pt idx="189">
                  <c:v>-3.9242499999999986E-2</c:v>
                </c:pt>
                <c:pt idx="190">
                  <c:v>-3.9118199999999992E-2</c:v>
                </c:pt>
                <c:pt idx="191">
                  <c:v>-3.9119600000000004E-2</c:v>
                </c:pt>
                <c:pt idx="192">
                  <c:v>-3.9268300000000006E-2</c:v>
                </c:pt>
                <c:pt idx="193">
                  <c:v>-3.9531700000000003E-2</c:v>
                </c:pt>
                <c:pt idx="194">
                  <c:v>-3.98733E-2</c:v>
                </c:pt>
                <c:pt idx="195">
                  <c:v>-4.0196700000000002E-2</c:v>
                </c:pt>
                <c:pt idx="196">
                  <c:v>-4.0450800000000009E-2</c:v>
                </c:pt>
                <c:pt idx="197">
                  <c:v>-4.0570699999999987E-2</c:v>
                </c:pt>
                <c:pt idx="198">
                  <c:v>-4.0545200000000003E-2</c:v>
                </c:pt>
                <c:pt idx="199">
                  <c:v>-4.0394099999999988E-2</c:v>
                </c:pt>
                <c:pt idx="200">
                  <c:v>-4.0185499999999985E-2</c:v>
                </c:pt>
                <c:pt idx="201">
                  <c:v>-3.9978800000000009E-2</c:v>
                </c:pt>
                <c:pt idx="202">
                  <c:v>-3.9856699999999995E-2</c:v>
                </c:pt>
                <c:pt idx="203">
                  <c:v>-3.986329999999999E-2</c:v>
                </c:pt>
                <c:pt idx="204">
                  <c:v>-4.0018399999999982E-2</c:v>
                </c:pt>
                <c:pt idx="205">
                  <c:v>-4.0286899999999987E-2</c:v>
                </c:pt>
                <c:pt idx="206">
                  <c:v>-4.0631899999999999E-2</c:v>
                </c:pt>
                <c:pt idx="207">
                  <c:v>-4.0956599999999982E-2</c:v>
                </c:pt>
                <c:pt idx="208">
                  <c:v>-4.1210400000000008E-2</c:v>
                </c:pt>
                <c:pt idx="209">
                  <c:v>-4.1329000000000005E-2</c:v>
                </c:pt>
                <c:pt idx="210">
                  <c:v>-4.1302299999999986E-2</c:v>
                </c:pt>
                <c:pt idx="211">
                  <c:v>-4.1150999999999993E-2</c:v>
                </c:pt>
                <c:pt idx="212">
                  <c:v>-4.09437E-2</c:v>
                </c:pt>
                <c:pt idx="213">
                  <c:v>-4.0740200000000004E-2</c:v>
                </c:pt>
                <c:pt idx="214">
                  <c:v>-4.062289999999999E-2</c:v>
                </c:pt>
                <c:pt idx="215">
                  <c:v>-4.0630899999999998E-2</c:v>
                </c:pt>
                <c:pt idx="216">
                  <c:v>-4.0786700000000009E-2</c:v>
                </c:pt>
                <c:pt idx="217">
                  <c:v>-4.1056000000000009E-2</c:v>
                </c:pt>
                <c:pt idx="218">
                  <c:v>-4.1402400000000006E-2</c:v>
                </c:pt>
                <c:pt idx="219">
                  <c:v>-4.1728999999999988E-2</c:v>
                </c:pt>
                <c:pt idx="220">
                  <c:v>-4.19852E-2</c:v>
                </c:pt>
                <c:pt idx="221">
                  <c:v>-4.2106499999999991E-2</c:v>
                </c:pt>
                <c:pt idx="222">
                  <c:v>-4.2082299999999989E-2</c:v>
                </c:pt>
                <c:pt idx="223">
                  <c:v>-4.1933200000000004E-2</c:v>
                </c:pt>
                <c:pt idx="224">
                  <c:v>-4.1727299999999995E-2</c:v>
                </c:pt>
                <c:pt idx="225">
                  <c:v>-4.1524699999999998E-2</c:v>
                </c:pt>
                <c:pt idx="226">
                  <c:v>-4.1407699999999992E-2</c:v>
                </c:pt>
                <c:pt idx="227">
                  <c:v>-4.1415599999999997E-2</c:v>
                </c:pt>
                <c:pt idx="228">
                  <c:v>-4.1571400000000008E-2</c:v>
                </c:pt>
                <c:pt idx="229">
                  <c:v>-4.1840899999999986E-2</c:v>
                </c:pt>
                <c:pt idx="230">
                  <c:v>-4.2188100000000006E-2</c:v>
                </c:pt>
                <c:pt idx="231">
                  <c:v>-4.2516100000000001E-2</c:v>
                </c:pt>
                <c:pt idx="232">
                  <c:v>-4.2774199999999984E-2</c:v>
                </c:pt>
                <c:pt idx="233">
                  <c:v>-4.2897600000000008E-2</c:v>
                </c:pt>
                <c:pt idx="234">
                  <c:v>-4.2875400000000008E-2</c:v>
                </c:pt>
                <c:pt idx="235">
                  <c:v>-4.2727799999999982E-2</c:v>
                </c:pt>
                <c:pt idx="236">
                  <c:v>-4.2523000000000005E-2</c:v>
                </c:pt>
                <c:pt idx="237">
                  <c:v>-4.2320799999999992E-2</c:v>
                </c:pt>
                <c:pt idx="238">
                  <c:v>-4.2203500000000005E-2</c:v>
                </c:pt>
                <c:pt idx="239">
                  <c:v>-4.2211100000000001E-2</c:v>
                </c:pt>
                <c:pt idx="240">
                  <c:v>-4.2366299999999996E-2</c:v>
                </c:pt>
                <c:pt idx="241">
                  <c:v>-4.2635699999999999E-2</c:v>
                </c:pt>
                <c:pt idx="242">
                  <c:v>-4.2983300000000002E-2</c:v>
                </c:pt>
                <c:pt idx="243">
                  <c:v>-4.3312199999999995E-2</c:v>
                </c:pt>
                <c:pt idx="244">
                  <c:v>-4.3571799999999994E-2</c:v>
                </c:pt>
                <c:pt idx="245">
                  <c:v>-4.3696999999999986E-2</c:v>
                </c:pt>
                <c:pt idx="246">
                  <c:v>-4.3676500000000007E-2</c:v>
                </c:pt>
                <c:pt idx="247">
                  <c:v>-4.3530299999999994E-2</c:v>
                </c:pt>
                <c:pt idx="248">
                  <c:v>-4.3326200000000009E-2</c:v>
                </c:pt>
                <c:pt idx="249">
                  <c:v>-4.3124099999999999E-2</c:v>
                </c:pt>
                <c:pt idx="250">
                  <c:v>-4.3006299999999997E-2</c:v>
                </c:pt>
                <c:pt idx="251">
                  <c:v>-4.3016799999999994E-2</c:v>
                </c:pt>
                <c:pt idx="252">
                  <c:v>-4.3175899999999989E-2</c:v>
                </c:pt>
                <c:pt idx="253">
                  <c:v>-4.3447999999999987E-2</c:v>
                </c:pt>
                <c:pt idx="254">
                  <c:v>-4.3796699999999994E-2</c:v>
                </c:pt>
                <c:pt idx="255">
                  <c:v>-4.4124899999999995E-2</c:v>
                </c:pt>
                <c:pt idx="256">
                  <c:v>-4.4382100000000008E-2</c:v>
                </c:pt>
                <c:pt idx="257">
                  <c:v>-4.4503899999999985E-2</c:v>
                </c:pt>
                <c:pt idx="258">
                  <c:v>-4.44803E-2</c:v>
                </c:pt>
                <c:pt idx="259">
                  <c:v>-4.4331999999999983E-2</c:v>
                </c:pt>
                <c:pt idx="260">
                  <c:v>-4.4127499999999986E-2</c:v>
                </c:pt>
              </c:numCache>
            </c:numRef>
          </c:yVal>
          <c:smooth val="0"/>
          <c:extLst>
            <c:ext xmlns:c16="http://schemas.microsoft.com/office/drawing/2014/chart" uri="{C3380CC4-5D6E-409C-BE32-E72D297353CC}">
              <c16:uniqueId val="{00000001-052B-43E8-BF79-BC0739690B35}"/>
            </c:ext>
          </c:extLst>
        </c:ser>
        <c:ser>
          <c:idx val="4"/>
          <c:order val="2"/>
          <c:tx>
            <c:strRef>
              <c:f>'result scenario1(2)'!$P$1</c:f>
              <c:strCache>
                <c:ptCount val="1"/>
                <c:pt idx="0">
                  <c:v>model3</c:v>
                </c:pt>
              </c:strCache>
            </c:strRef>
          </c:tx>
          <c:spPr>
            <a:ln w="19050" cap="rnd">
              <a:solidFill>
                <a:srgbClr val="35A16B"/>
              </a:solidFill>
              <a:prstDash val="dash"/>
              <a:round/>
            </a:ln>
            <a:effectLst/>
          </c:spPr>
          <c:marker>
            <c:symbol val="none"/>
          </c:marker>
          <c:xVal>
            <c:numRef>
              <c:f>'result scenario1(2)'!$M$2:$M$262</c:f>
              <c:numCache>
                <c:formatCode>mmm\-yy</c:formatCode>
                <c:ptCount val="261"/>
                <c:pt idx="0">
                  <c:v>43556</c:v>
                </c:pt>
                <c:pt idx="1">
                  <c:v>43586</c:v>
                </c:pt>
                <c:pt idx="2">
                  <c:v>43617</c:v>
                </c:pt>
                <c:pt idx="3">
                  <c:v>43647</c:v>
                </c:pt>
                <c:pt idx="4">
                  <c:v>43678</c:v>
                </c:pt>
                <c:pt idx="5">
                  <c:v>43709</c:v>
                </c:pt>
                <c:pt idx="6">
                  <c:v>43739</c:v>
                </c:pt>
                <c:pt idx="7">
                  <c:v>43770</c:v>
                </c:pt>
                <c:pt idx="8">
                  <c:v>43800</c:v>
                </c:pt>
                <c:pt idx="9">
                  <c:v>43831</c:v>
                </c:pt>
                <c:pt idx="10">
                  <c:v>43862</c:v>
                </c:pt>
                <c:pt idx="11">
                  <c:v>43891</c:v>
                </c:pt>
                <c:pt idx="12">
                  <c:v>43922</c:v>
                </c:pt>
                <c:pt idx="13">
                  <c:v>43952</c:v>
                </c:pt>
                <c:pt idx="14">
                  <c:v>43983</c:v>
                </c:pt>
                <c:pt idx="15">
                  <c:v>44013</c:v>
                </c:pt>
                <c:pt idx="16">
                  <c:v>44044</c:v>
                </c:pt>
                <c:pt idx="17">
                  <c:v>44075</c:v>
                </c:pt>
                <c:pt idx="18">
                  <c:v>44105</c:v>
                </c:pt>
                <c:pt idx="19">
                  <c:v>44136</c:v>
                </c:pt>
                <c:pt idx="20">
                  <c:v>44166</c:v>
                </c:pt>
                <c:pt idx="21">
                  <c:v>44197</c:v>
                </c:pt>
                <c:pt idx="22">
                  <c:v>44228</c:v>
                </c:pt>
                <c:pt idx="23">
                  <c:v>44256</c:v>
                </c:pt>
                <c:pt idx="24">
                  <c:v>44287</c:v>
                </c:pt>
                <c:pt idx="25">
                  <c:v>44317</c:v>
                </c:pt>
                <c:pt idx="26">
                  <c:v>44348</c:v>
                </c:pt>
                <c:pt idx="27">
                  <c:v>44378</c:v>
                </c:pt>
                <c:pt idx="28">
                  <c:v>44409</c:v>
                </c:pt>
                <c:pt idx="29">
                  <c:v>44440</c:v>
                </c:pt>
                <c:pt idx="30">
                  <c:v>44470</c:v>
                </c:pt>
                <c:pt idx="31">
                  <c:v>44501</c:v>
                </c:pt>
                <c:pt idx="32">
                  <c:v>44531</c:v>
                </c:pt>
                <c:pt idx="33">
                  <c:v>44562</c:v>
                </c:pt>
                <c:pt idx="34">
                  <c:v>44593</c:v>
                </c:pt>
                <c:pt idx="35">
                  <c:v>44621</c:v>
                </c:pt>
                <c:pt idx="36">
                  <c:v>44652</c:v>
                </c:pt>
                <c:pt idx="37">
                  <c:v>44682</c:v>
                </c:pt>
                <c:pt idx="38">
                  <c:v>44713</c:v>
                </c:pt>
                <c:pt idx="39">
                  <c:v>44743</c:v>
                </c:pt>
                <c:pt idx="40">
                  <c:v>44774</c:v>
                </c:pt>
                <c:pt idx="41">
                  <c:v>44805</c:v>
                </c:pt>
                <c:pt idx="42">
                  <c:v>44835</c:v>
                </c:pt>
                <c:pt idx="43">
                  <c:v>44866</c:v>
                </c:pt>
                <c:pt idx="44">
                  <c:v>44896</c:v>
                </c:pt>
                <c:pt idx="45">
                  <c:v>44927</c:v>
                </c:pt>
                <c:pt idx="46">
                  <c:v>44958</c:v>
                </c:pt>
                <c:pt idx="47">
                  <c:v>44986</c:v>
                </c:pt>
                <c:pt idx="48">
                  <c:v>45017</c:v>
                </c:pt>
                <c:pt idx="49">
                  <c:v>45047</c:v>
                </c:pt>
                <c:pt idx="50">
                  <c:v>45078</c:v>
                </c:pt>
                <c:pt idx="51">
                  <c:v>45108</c:v>
                </c:pt>
                <c:pt idx="52">
                  <c:v>45139</c:v>
                </c:pt>
                <c:pt idx="53">
                  <c:v>45170</c:v>
                </c:pt>
                <c:pt idx="54">
                  <c:v>45200</c:v>
                </c:pt>
                <c:pt idx="55">
                  <c:v>45231</c:v>
                </c:pt>
                <c:pt idx="56">
                  <c:v>45261</c:v>
                </c:pt>
                <c:pt idx="57">
                  <c:v>45292</c:v>
                </c:pt>
                <c:pt idx="58">
                  <c:v>45323</c:v>
                </c:pt>
                <c:pt idx="59">
                  <c:v>45352</c:v>
                </c:pt>
                <c:pt idx="60">
                  <c:v>45383</c:v>
                </c:pt>
                <c:pt idx="61">
                  <c:v>45413</c:v>
                </c:pt>
                <c:pt idx="62">
                  <c:v>45444</c:v>
                </c:pt>
                <c:pt idx="63">
                  <c:v>45474</c:v>
                </c:pt>
                <c:pt idx="64">
                  <c:v>45505</c:v>
                </c:pt>
                <c:pt idx="65">
                  <c:v>45536</c:v>
                </c:pt>
                <c:pt idx="66">
                  <c:v>45566</c:v>
                </c:pt>
                <c:pt idx="67">
                  <c:v>45597</c:v>
                </c:pt>
                <c:pt idx="68">
                  <c:v>45627</c:v>
                </c:pt>
                <c:pt idx="69">
                  <c:v>45658</c:v>
                </c:pt>
                <c:pt idx="70">
                  <c:v>45689</c:v>
                </c:pt>
                <c:pt idx="71">
                  <c:v>45717</c:v>
                </c:pt>
                <c:pt idx="72">
                  <c:v>45748</c:v>
                </c:pt>
                <c:pt idx="73">
                  <c:v>45778</c:v>
                </c:pt>
                <c:pt idx="74">
                  <c:v>45809</c:v>
                </c:pt>
                <c:pt idx="75">
                  <c:v>45839</c:v>
                </c:pt>
                <c:pt idx="76">
                  <c:v>45870</c:v>
                </c:pt>
                <c:pt idx="77">
                  <c:v>45901</c:v>
                </c:pt>
                <c:pt idx="78">
                  <c:v>45931</c:v>
                </c:pt>
                <c:pt idx="79">
                  <c:v>45962</c:v>
                </c:pt>
                <c:pt idx="80">
                  <c:v>45992</c:v>
                </c:pt>
                <c:pt idx="81">
                  <c:v>46023</c:v>
                </c:pt>
                <c:pt idx="82">
                  <c:v>46054</c:v>
                </c:pt>
                <c:pt idx="83">
                  <c:v>46082</c:v>
                </c:pt>
                <c:pt idx="84">
                  <c:v>46113</c:v>
                </c:pt>
                <c:pt idx="85">
                  <c:v>46143</c:v>
                </c:pt>
                <c:pt idx="86">
                  <c:v>46174</c:v>
                </c:pt>
                <c:pt idx="87">
                  <c:v>46204</c:v>
                </c:pt>
                <c:pt idx="88">
                  <c:v>46235</c:v>
                </c:pt>
                <c:pt idx="89">
                  <c:v>46266</c:v>
                </c:pt>
                <c:pt idx="90">
                  <c:v>46296</c:v>
                </c:pt>
                <c:pt idx="91">
                  <c:v>46327</c:v>
                </c:pt>
                <c:pt idx="92">
                  <c:v>46357</c:v>
                </c:pt>
                <c:pt idx="93">
                  <c:v>46388</c:v>
                </c:pt>
                <c:pt idx="94">
                  <c:v>46419</c:v>
                </c:pt>
                <c:pt idx="95">
                  <c:v>46447</c:v>
                </c:pt>
                <c:pt idx="96">
                  <c:v>46478</c:v>
                </c:pt>
                <c:pt idx="97">
                  <c:v>46508</c:v>
                </c:pt>
                <c:pt idx="98">
                  <c:v>46539</c:v>
                </c:pt>
                <c:pt idx="99">
                  <c:v>46569</c:v>
                </c:pt>
                <c:pt idx="100">
                  <c:v>46600</c:v>
                </c:pt>
                <c:pt idx="101">
                  <c:v>46631</c:v>
                </c:pt>
                <c:pt idx="102">
                  <c:v>46661</c:v>
                </c:pt>
                <c:pt idx="103">
                  <c:v>46692</c:v>
                </c:pt>
                <c:pt idx="104">
                  <c:v>46722</c:v>
                </c:pt>
                <c:pt idx="105">
                  <c:v>46753</c:v>
                </c:pt>
                <c:pt idx="106">
                  <c:v>46784</c:v>
                </c:pt>
                <c:pt idx="107">
                  <c:v>46813</c:v>
                </c:pt>
                <c:pt idx="108">
                  <c:v>46844</c:v>
                </c:pt>
                <c:pt idx="109">
                  <c:v>46874</c:v>
                </c:pt>
                <c:pt idx="110">
                  <c:v>46905</c:v>
                </c:pt>
                <c:pt idx="111">
                  <c:v>46935</c:v>
                </c:pt>
                <c:pt idx="112">
                  <c:v>46966</c:v>
                </c:pt>
                <c:pt idx="113">
                  <c:v>46997</c:v>
                </c:pt>
                <c:pt idx="114">
                  <c:v>47027</c:v>
                </c:pt>
                <c:pt idx="115">
                  <c:v>47058</c:v>
                </c:pt>
                <c:pt idx="116">
                  <c:v>47088</c:v>
                </c:pt>
                <c:pt idx="117">
                  <c:v>47119</c:v>
                </c:pt>
                <c:pt idx="118">
                  <c:v>47150</c:v>
                </c:pt>
                <c:pt idx="119">
                  <c:v>47178</c:v>
                </c:pt>
                <c:pt idx="120">
                  <c:v>47209</c:v>
                </c:pt>
                <c:pt idx="121">
                  <c:v>47239</c:v>
                </c:pt>
                <c:pt idx="122">
                  <c:v>47270</c:v>
                </c:pt>
                <c:pt idx="123">
                  <c:v>47300</c:v>
                </c:pt>
                <c:pt idx="124">
                  <c:v>47331</c:v>
                </c:pt>
                <c:pt idx="125">
                  <c:v>47362</c:v>
                </c:pt>
                <c:pt idx="126">
                  <c:v>47392</c:v>
                </c:pt>
                <c:pt idx="127">
                  <c:v>47423</c:v>
                </c:pt>
                <c:pt idx="128">
                  <c:v>47453</c:v>
                </c:pt>
                <c:pt idx="129">
                  <c:v>47484</c:v>
                </c:pt>
                <c:pt idx="130">
                  <c:v>47515</c:v>
                </c:pt>
                <c:pt idx="131">
                  <c:v>47543</c:v>
                </c:pt>
                <c:pt idx="132">
                  <c:v>47574</c:v>
                </c:pt>
                <c:pt idx="133">
                  <c:v>47604</c:v>
                </c:pt>
                <c:pt idx="134">
                  <c:v>47635</c:v>
                </c:pt>
                <c:pt idx="135">
                  <c:v>47665</c:v>
                </c:pt>
                <c:pt idx="136">
                  <c:v>47696</c:v>
                </c:pt>
                <c:pt idx="137">
                  <c:v>47727</c:v>
                </c:pt>
                <c:pt idx="138">
                  <c:v>47757</c:v>
                </c:pt>
                <c:pt idx="139">
                  <c:v>47788</c:v>
                </c:pt>
                <c:pt idx="140">
                  <c:v>47818</c:v>
                </c:pt>
                <c:pt idx="141">
                  <c:v>47849</c:v>
                </c:pt>
                <c:pt idx="142">
                  <c:v>47880</c:v>
                </c:pt>
                <c:pt idx="143">
                  <c:v>47908</c:v>
                </c:pt>
                <c:pt idx="144">
                  <c:v>47939</c:v>
                </c:pt>
                <c:pt idx="145">
                  <c:v>47969</c:v>
                </c:pt>
                <c:pt idx="146">
                  <c:v>48000</c:v>
                </c:pt>
                <c:pt idx="147">
                  <c:v>48030</c:v>
                </c:pt>
                <c:pt idx="148">
                  <c:v>48061</c:v>
                </c:pt>
                <c:pt idx="149">
                  <c:v>48092</c:v>
                </c:pt>
                <c:pt idx="150">
                  <c:v>48122</c:v>
                </c:pt>
                <c:pt idx="151">
                  <c:v>48153</c:v>
                </c:pt>
                <c:pt idx="152">
                  <c:v>48183</c:v>
                </c:pt>
                <c:pt idx="153">
                  <c:v>48214</c:v>
                </c:pt>
                <c:pt idx="154">
                  <c:v>48245</c:v>
                </c:pt>
                <c:pt idx="155">
                  <c:v>48274</c:v>
                </c:pt>
                <c:pt idx="156">
                  <c:v>48305</c:v>
                </c:pt>
                <c:pt idx="157">
                  <c:v>48335</c:v>
                </c:pt>
                <c:pt idx="158">
                  <c:v>48366</c:v>
                </c:pt>
                <c:pt idx="159">
                  <c:v>48396</c:v>
                </c:pt>
                <c:pt idx="160">
                  <c:v>48427</c:v>
                </c:pt>
                <c:pt idx="161">
                  <c:v>48458</c:v>
                </c:pt>
                <c:pt idx="162">
                  <c:v>48488</c:v>
                </c:pt>
                <c:pt idx="163">
                  <c:v>48519</c:v>
                </c:pt>
                <c:pt idx="164">
                  <c:v>48549</c:v>
                </c:pt>
                <c:pt idx="165">
                  <c:v>48580</c:v>
                </c:pt>
                <c:pt idx="166">
                  <c:v>48611</c:v>
                </c:pt>
                <c:pt idx="167">
                  <c:v>48639</c:v>
                </c:pt>
                <c:pt idx="168">
                  <c:v>48670</c:v>
                </c:pt>
                <c:pt idx="169">
                  <c:v>48700</c:v>
                </c:pt>
                <c:pt idx="170">
                  <c:v>48731</c:v>
                </c:pt>
                <c:pt idx="171">
                  <c:v>48761</c:v>
                </c:pt>
                <c:pt idx="172">
                  <c:v>48792</c:v>
                </c:pt>
                <c:pt idx="173">
                  <c:v>48823</c:v>
                </c:pt>
                <c:pt idx="174">
                  <c:v>48853</c:v>
                </c:pt>
                <c:pt idx="175">
                  <c:v>48884</c:v>
                </c:pt>
                <c:pt idx="176">
                  <c:v>48914</c:v>
                </c:pt>
                <c:pt idx="177">
                  <c:v>48945</c:v>
                </c:pt>
                <c:pt idx="178">
                  <c:v>48976</c:v>
                </c:pt>
                <c:pt idx="179">
                  <c:v>49004</c:v>
                </c:pt>
                <c:pt idx="180">
                  <c:v>49035</c:v>
                </c:pt>
                <c:pt idx="181">
                  <c:v>49065</c:v>
                </c:pt>
                <c:pt idx="182">
                  <c:v>49096</c:v>
                </c:pt>
                <c:pt idx="183">
                  <c:v>49126</c:v>
                </c:pt>
                <c:pt idx="184">
                  <c:v>49157</c:v>
                </c:pt>
                <c:pt idx="185">
                  <c:v>49188</c:v>
                </c:pt>
                <c:pt idx="186">
                  <c:v>49218</c:v>
                </c:pt>
                <c:pt idx="187">
                  <c:v>49249</c:v>
                </c:pt>
                <c:pt idx="188">
                  <c:v>49279</c:v>
                </c:pt>
                <c:pt idx="189">
                  <c:v>49310</c:v>
                </c:pt>
                <c:pt idx="190">
                  <c:v>49341</c:v>
                </c:pt>
                <c:pt idx="191">
                  <c:v>49369</c:v>
                </c:pt>
                <c:pt idx="192">
                  <c:v>49400</c:v>
                </c:pt>
                <c:pt idx="193">
                  <c:v>49430</c:v>
                </c:pt>
                <c:pt idx="194">
                  <c:v>49461</c:v>
                </c:pt>
                <c:pt idx="195">
                  <c:v>49491</c:v>
                </c:pt>
                <c:pt idx="196">
                  <c:v>49522</c:v>
                </c:pt>
                <c:pt idx="197">
                  <c:v>49553</c:v>
                </c:pt>
                <c:pt idx="198">
                  <c:v>49583</c:v>
                </c:pt>
                <c:pt idx="199">
                  <c:v>49614</c:v>
                </c:pt>
                <c:pt idx="200">
                  <c:v>49644</c:v>
                </c:pt>
                <c:pt idx="201">
                  <c:v>49675</c:v>
                </c:pt>
                <c:pt idx="202">
                  <c:v>49706</c:v>
                </c:pt>
                <c:pt idx="203">
                  <c:v>49735</c:v>
                </c:pt>
                <c:pt idx="204">
                  <c:v>49766</c:v>
                </c:pt>
                <c:pt idx="205">
                  <c:v>49796</c:v>
                </c:pt>
                <c:pt idx="206">
                  <c:v>49827</c:v>
                </c:pt>
                <c:pt idx="207">
                  <c:v>49857</c:v>
                </c:pt>
                <c:pt idx="208">
                  <c:v>49888</c:v>
                </c:pt>
                <c:pt idx="209">
                  <c:v>49919</c:v>
                </c:pt>
                <c:pt idx="210">
                  <c:v>49949</c:v>
                </c:pt>
                <c:pt idx="211">
                  <c:v>49980</c:v>
                </c:pt>
                <c:pt idx="212">
                  <c:v>50010</c:v>
                </c:pt>
                <c:pt idx="213">
                  <c:v>50041</c:v>
                </c:pt>
                <c:pt idx="214">
                  <c:v>50072</c:v>
                </c:pt>
                <c:pt idx="215">
                  <c:v>50100</c:v>
                </c:pt>
                <c:pt idx="216">
                  <c:v>50131</c:v>
                </c:pt>
                <c:pt idx="217">
                  <c:v>50161</c:v>
                </c:pt>
                <c:pt idx="218">
                  <c:v>50192</c:v>
                </c:pt>
                <c:pt idx="219">
                  <c:v>50222</c:v>
                </c:pt>
                <c:pt idx="220">
                  <c:v>50253</c:v>
                </c:pt>
                <c:pt idx="221">
                  <c:v>50284</c:v>
                </c:pt>
                <c:pt idx="222">
                  <c:v>50314</c:v>
                </c:pt>
                <c:pt idx="223">
                  <c:v>50345</c:v>
                </c:pt>
                <c:pt idx="224">
                  <c:v>50375</c:v>
                </c:pt>
                <c:pt idx="225">
                  <c:v>50406</c:v>
                </c:pt>
                <c:pt idx="226">
                  <c:v>50437</c:v>
                </c:pt>
                <c:pt idx="227">
                  <c:v>50465</c:v>
                </c:pt>
                <c:pt idx="228">
                  <c:v>50496</c:v>
                </c:pt>
                <c:pt idx="229">
                  <c:v>50526</c:v>
                </c:pt>
                <c:pt idx="230">
                  <c:v>50557</c:v>
                </c:pt>
                <c:pt idx="231">
                  <c:v>50587</c:v>
                </c:pt>
                <c:pt idx="232">
                  <c:v>50618</c:v>
                </c:pt>
                <c:pt idx="233">
                  <c:v>50649</c:v>
                </c:pt>
                <c:pt idx="234">
                  <c:v>50679</c:v>
                </c:pt>
                <c:pt idx="235">
                  <c:v>50710</c:v>
                </c:pt>
                <c:pt idx="236">
                  <c:v>50740</c:v>
                </c:pt>
                <c:pt idx="237">
                  <c:v>50771</c:v>
                </c:pt>
                <c:pt idx="238">
                  <c:v>50802</c:v>
                </c:pt>
                <c:pt idx="239">
                  <c:v>50830</c:v>
                </c:pt>
                <c:pt idx="240">
                  <c:v>50861</c:v>
                </c:pt>
                <c:pt idx="241">
                  <c:v>50891</c:v>
                </c:pt>
                <c:pt idx="242">
                  <c:v>50922</c:v>
                </c:pt>
                <c:pt idx="243">
                  <c:v>50952</c:v>
                </c:pt>
                <c:pt idx="244">
                  <c:v>50983</c:v>
                </c:pt>
                <c:pt idx="245">
                  <c:v>51014</c:v>
                </c:pt>
                <c:pt idx="246">
                  <c:v>51044</c:v>
                </c:pt>
                <c:pt idx="247">
                  <c:v>51075</c:v>
                </c:pt>
                <c:pt idx="248">
                  <c:v>51105</c:v>
                </c:pt>
                <c:pt idx="249">
                  <c:v>51136</c:v>
                </c:pt>
                <c:pt idx="250">
                  <c:v>51167</c:v>
                </c:pt>
                <c:pt idx="251">
                  <c:v>51196</c:v>
                </c:pt>
                <c:pt idx="252">
                  <c:v>51227</c:v>
                </c:pt>
                <c:pt idx="253">
                  <c:v>51257</c:v>
                </c:pt>
                <c:pt idx="254">
                  <c:v>51288</c:v>
                </c:pt>
                <c:pt idx="255">
                  <c:v>51318</c:v>
                </c:pt>
                <c:pt idx="256">
                  <c:v>51349</c:v>
                </c:pt>
                <c:pt idx="257">
                  <c:v>51380</c:v>
                </c:pt>
                <c:pt idx="258">
                  <c:v>51410</c:v>
                </c:pt>
                <c:pt idx="259">
                  <c:v>51441</c:v>
                </c:pt>
                <c:pt idx="260">
                  <c:v>51471</c:v>
                </c:pt>
              </c:numCache>
            </c:numRef>
          </c:xVal>
          <c:yVal>
            <c:numRef>
              <c:f>'result scenario1(2)'!$P$2:$P$262</c:f>
              <c:numCache>
                <c:formatCode>0.00E+00</c:formatCode>
                <c:ptCount val="261"/>
                <c:pt idx="0">
                  <c:v>0</c:v>
                </c:pt>
                <c:pt idx="1">
                  <c:v>-4.3400000000000383E-4</c:v>
                </c:pt>
                <c:pt idx="2">
                  <c:v>-8.1620000000000303E-4</c:v>
                </c:pt>
                <c:pt idx="3">
                  <c:v>-1.192600000000002E-3</c:v>
                </c:pt>
                <c:pt idx="4">
                  <c:v>-1.5283999999999992E-3</c:v>
                </c:pt>
                <c:pt idx="5">
                  <c:v>-1.7481000000000024E-3</c:v>
                </c:pt>
                <c:pt idx="6">
                  <c:v>-1.8229000000000023E-3</c:v>
                </c:pt>
                <c:pt idx="7">
                  <c:v>-1.7773999999999984E-3</c:v>
                </c:pt>
                <c:pt idx="8">
                  <c:v>-1.6713000000000006E-3</c:v>
                </c:pt>
                <c:pt idx="9">
                  <c:v>-1.5809000000000101E-3</c:v>
                </c:pt>
                <c:pt idx="10">
                  <c:v>-1.5703000000000106E-3</c:v>
                </c:pt>
                <c:pt idx="11">
                  <c:v>-1.6708000000000001E-3</c:v>
                </c:pt>
                <c:pt idx="12">
                  <c:v>-1.9115999999999994E-3</c:v>
                </c:pt>
                <c:pt idx="13">
                  <c:v>-2.249000000000001E-3</c:v>
                </c:pt>
                <c:pt idx="14">
                  <c:v>-2.6675000000000032E-3</c:v>
                </c:pt>
                <c:pt idx="15">
                  <c:v>-3.0979000000000007E-3</c:v>
                </c:pt>
                <c:pt idx="16">
                  <c:v>-3.4958000000000072E-3</c:v>
                </c:pt>
                <c:pt idx="17">
                  <c:v>-3.7840000000000096E-3</c:v>
                </c:pt>
                <c:pt idx="18">
                  <c:v>-3.9319000000000021E-3</c:v>
                </c:pt>
                <c:pt idx="19">
                  <c:v>-3.9597000000000104E-3</c:v>
                </c:pt>
                <c:pt idx="20">
                  <c:v>-3.9244000000000084E-3</c:v>
                </c:pt>
                <c:pt idx="21">
                  <c:v>-3.8943000000000033E-3</c:v>
                </c:pt>
                <c:pt idx="22">
                  <c:v>-3.9404000000000106E-3</c:v>
                </c:pt>
                <c:pt idx="23">
                  <c:v>-4.083200000000009E-3</c:v>
                </c:pt>
                <c:pt idx="24">
                  <c:v>-4.3715000000000004E-3</c:v>
                </c:pt>
                <c:pt idx="25">
                  <c:v>-4.7622000000000081E-3</c:v>
                </c:pt>
                <c:pt idx="26">
                  <c:v>-5.2642999999999995E-3</c:v>
                </c:pt>
                <c:pt idx="27">
                  <c:v>-5.776300000000012E-3</c:v>
                </c:pt>
                <c:pt idx="28">
                  <c:v>-6.2584000000000112E-3</c:v>
                </c:pt>
                <c:pt idx="29">
                  <c:v>-6.6302000000000028E-3</c:v>
                </c:pt>
                <c:pt idx="30">
                  <c:v>-6.8583000000000116E-3</c:v>
                </c:pt>
                <c:pt idx="31">
                  <c:v>-6.9644000000000095E-3</c:v>
                </c:pt>
                <c:pt idx="32">
                  <c:v>-6.9958000000000103E-3</c:v>
                </c:pt>
                <c:pt idx="33">
                  <c:v>-7.0267999999999997E-3</c:v>
                </c:pt>
                <c:pt idx="34">
                  <c:v>-7.1278000000000036E-3</c:v>
                </c:pt>
                <c:pt idx="35">
                  <c:v>-7.3171000000000069E-3</c:v>
                </c:pt>
                <c:pt idx="36">
                  <c:v>-7.6584999999999986E-3</c:v>
                </c:pt>
                <c:pt idx="37">
                  <c:v>-8.1241000000000091E-3</c:v>
                </c:pt>
                <c:pt idx="38">
                  <c:v>-8.7067000000000117E-3</c:v>
                </c:pt>
                <c:pt idx="39">
                  <c:v>-9.3318000000000012E-3</c:v>
                </c:pt>
                <c:pt idx="40">
                  <c:v>-9.9204999999999988E-3</c:v>
                </c:pt>
                <c:pt idx="41">
                  <c:v>-1.0371600000000009E-2</c:v>
                </c:pt>
                <c:pt idx="42">
                  <c:v>-1.0674800000000012E-2</c:v>
                </c:pt>
                <c:pt idx="43">
                  <c:v>-1.0857500000000006E-2</c:v>
                </c:pt>
                <c:pt idx="44">
                  <c:v>-1.0955300000000001E-2</c:v>
                </c:pt>
                <c:pt idx="45">
                  <c:v>-1.10484E-2</c:v>
                </c:pt>
                <c:pt idx="46">
                  <c:v>-1.1207100000000011E-2</c:v>
                </c:pt>
                <c:pt idx="47">
                  <c:v>-1.1446700000000004E-2</c:v>
                </c:pt>
                <c:pt idx="48">
                  <c:v>-1.1860400000000007E-2</c:v>
                </c:pt>
                <c:pt idx="49">
                  <c:v>-1.2396100000000007E-2</c:v>
                </c:pt>
                <c:pt idx="50">
                  <c:v>-1.30768E-2</c:v>
                </c:pt>
                <c:pt idx="51">
                  <c:v>-1.3796300000000011E-2</c:v>
                </c:pt>
                <c:pt idx="52">
                  <c:v>-1.4476100000000006E-2</c:v>
                </c:pt>
                <c:pt idx="53">
                  <c:v>-1.4999999999999999E-2</c:v>
                </c:pt>
                <c:pt idx="54">
                  <c:v>-1.5373000000000012E-2</c:v>
                </c:pt>
                <c:pt idx="55">
                  <c:v>-1.5626899999999999E-2</c:v>
                </c:pt>
                <c:pt idx="56">
                  <c:v>-1.5792500000000001E-2</c:v>
                </c:pt>
                <c:pt idx="57">
                  <c:v>-1.5948299999999999E-2</c:v>
                </c:pt>
                <c:pt idx="58">
                  <c:v>-1.6166600000000003E-2</c:v>
                </c:pt>
                <c:pt idx="59">
                  <c:v>-1.6479900000000006E-2</c:v>
                </c:pt>
                <c:pt idx="60">
                  <c:v>-1.6965300000000003E-2</c:v>
                </c:pt>
                <c:pt idx="61">
                  <c:v>-1.7569399999999999E-2</c:v>
                </c:pt>
                <c:pt idx="62">
                  <c:v>-1.8342700000000003E-2</c:v>
                </c:pt>
                <c:pt idx="63">
                  <c:v>-1.9181799999999999E-2</c:v>
                </c:pt>
                <c:pt idx="64">
                  <c:v>-1.9925100000000001E-2</c:v>
                </c:pt>
                <c:pt idx="65">
                  <c:v>-2.0511600000000019E-2</c:v>
                </c:pt>
                <c:pt idx="66">
                  <c:v>-2.0944299999999999E-2</c:v>
                </c:pt>
                <c:pt idx="67">
                  <c:v>-2.1260100000000004E-2</c:v>
                </c:pt>
                <c:pt idx="68">
                  <c:v>-2.1486400000000017E-2</c:v>
                </c:pt>
                <c:pt idx="69">
                  <c:v>-2.1706400000000015E-2</c:v>
                </c:pt>
                <c:pt idx="70">
                  <c:v>-2.1990200000000015E-2</c:v>
                </c:pt>
                <c:pt idx="71">
                  <c:v>-2.2349200000000013E-2</c:v>
                </c:pt>
                <c:pt idx="72">
                  <c:v>-2.2895899999999997E-2</c:v>
                </c:pt>
                <c:pt idx="73">
                  <c:v>-2.3559099999999999E-2</c:v>
                </c:pt>
                <c:pt idx="74">
                  <c:v>-2.4394600000000016E-2</c:v>
                </c:pt>
                <c:pt idx="75">
                  <c:v>-2.5291599999999997E-2</c:v>
                </c:pt>
                <c:pt idx="76">
                  <c:v>-2.6097100000000012E-2</c:v>
                </c:pt>
                <c:pt idx="77">
                  <c:v>-2.67453E-2</c:v>
                </c:pt>
                <c:pt idx="78">
                  <c:v>-2.7237399999999995E-2</c:v>
                </c:pt>
                <c:pt idx="79">
                  <c:v>-2.7613700000000019E-2</c:v>
                </c:pt>
                <c:pt idx="80">
                  <c:v>-2.78978E-2</c:v>
                </c:pt>
                <c:pt idx="81">
                  <c:v>-2.8023099999999995E-2</c:v>
                </c:pt>
                <c:pt idx="82">
                  <c:v>-2.8256000000000003E-2</c:v>
                </c:pt>
                <c:pt idx="83">
                  <c:v>-2.8552899999999992E-2</c:v>
                </c:pt>
                <c:pt idx="84">
                  <c:v>-2.9015399999999997E-2</c:v>
                </c:pt>
                <c:pt idx="85">
                  <c:v>-2.9583200000000004E-2</c:v>
                </c:pt>
                <c:pt idx="86">
                  <c:v>-3.0252400000000013E-2</c:v>
                </c:pt>
                <c:pt idx="87">
                  <c:v>-3.091060000000001E-2</c:v>
                </c:pt>
                <c:pt idx="88">
                  <c:v>-3.1526999999999999E-2</c:v>
                </c:pt>
                <c:pt idx="89">
                  <c:v>-3.20164E-2</c:v>
                </c:pt>
                <c:pt idx="90">
                  <c:v>-3.2342499999999996E-2</c:v>
                </c:pt>
                <c:pt idx="91">
                  <c:v>-3.2532699999999998E-2</c:v>
                </c:pt>
                <c:pt idx="92">
                  <c:v>-3.2632300000000003E-2</c:v>
                </c:pt>
                <c:pt idx="93">
                  <c:v>-3.2720699999999991E-2</c:v>
                </c:pt>
                <c:pt idx="94">
                  <c:v>-3.2867599999999997E-2</c:v>
                </c:pt>
                <c:pt idx="95">
                  <c:v>-3.3089300000000016E-2</c:v>
                </c:pt>
                <c:pt idx="96">
                  <c:v>-3.3454200000000017E-2</c:v>
                </c:pt>
                <c:pt idx="97">
                  <c:v>-3.3909099999999998E-2</c:v>
                </c:pt>
                <c:pt idx="98">
                  <c:v>-3.4462900000000019E-2</c:v>
                </c:pt>
                <c:pt idx="99">
                  <c:v>-3.5011299999999995E-2</c:v>
                </c:pt>
                <c:pt idx="100">
                  <c:v>-3.5516300000000001E-2</c:v>
                </c:pt>
                <c:pt idx="101">
                  <c:v>-3.5896000000000011E-2</c:v>
                </c:pt>
                <c:pt idx="102">
                  <c:v>-3.6117200000000016E-2</c:v>
                </c:pt>
                <c:pt idx="103">
                  <c:v>-3.6209199999999997E-2</c:v>
                </c:pt>
                <c:pt idx="104">
                  <c:v>-3.6225000000000007E-2</c:v>
                </c:pt>
                <c:pt idx="105">
                  <c:v>-3.6236800000000013E-2</c:v>
                </c:pt>
                <c:pt idx="106">
                  <c:v>-3.6314700000000005E-2</c:v>
                </c:pt>
                <c:pt idx="107">
                  <c:v>-3.6487600000000009E-2</c:v>
                </c:pt>
                <c:pt idx="108">
                  <c:v>-3.67952E-2</c:v>
                </c:pt>
                <c:pt idx="109">
                  <c:v>-3.7187999999999999E-2</c:v>
                </c:pt>
                <c:pt idx="110">
                  <c:v>-3.7645200000000018E-2</c:v>
                </c:pt>
                <c:pt idx="111">
                  <c:v>-3.8092000000000015E-2</c:v>
                </c:pt>
                <c:pt idx="112">
                  <c:v>-3.84911E-2</c:v>
                </c:pt>
                <c:pt idx="113">
                  <c:v>-3.8764900000000019E-2</c:v>
                </c:pt>
                <c:pt idx="114">
                  <c:v>-3.8888900000000004E-2</c:v>
                </c:pt>
                <c:pt idx="115">
                  <c:v>-3.8894000000000012E-2</c:v>
                </c:pt>
                <c:pt idx="116">
                  <c:v>-3.8837399999999994E-2</c:v>
                </c:pt>
                <c:pt idx="117">
                  <c:v>-3.8784100000000016E-2</c:v>
                </c:pt>
                <c:pt idx="118">
                  <c:v>-3.8803500000000019E-2</c:v>
                </c:pt>
                <c:pt idx="119">
                  <c:v>-3.8918499999999995E-2</c:v>
                </c:pt>
                <c:pt idx="120">
                  <c:v>-3.9170300000000019E-2</c:v>
                </c:pt>
                <c:pt idx="121">
                  <c:v>-3.9511099999999993E-2</c:v>
                </c:pt>
                <c:pt idx="122">
                  <c:v>-3.991320000000001E-2</c:v>
                </c:pt>
                <c:pt idx="123">
                  <c:v>-4.0284800000000009E-2</c:v>
                </c:pt>
                <c:pt idx="124">
                  <c:v>-4.0590600000000004E-2</c:v>
                </c:pt>
                <c:pt idx="125">
                  <c:v>-4.0772400000000014E-2</c:v>
                </c:pt>
                <c:pt idx="126">
                  <c:v>-4.081860000000001E-2</c:v>
                </c:pt>
                <c:pt idx="127">
                  <c:v>-4.0753000000000011E-2</c:v>
                </c:pt>
                <c:pt idx="128">
                  <c:v>-4.0634300000000012E-2</c:v>
                </c:pt>
                <c:pt idx="129">
                  <c:v>-4.0521000000000001E-2</c:v>
                </c:pt>
                <c:pt idx="130">
                  <c:v>-4.0483500000000006E-2</c:v>
                </c:pt>
                <c:pt idx="131">
                  <c:v>-4.0548799999999996E-2</c:v>
                </c:pt>
                <c:pt idx="132">
                  <c:v>-4.0747100000000008E-2</c:v>
                </c:pt>
                <c:pt idx="133">
                  <c:v>-4.1037500000000005E-2</c:v>
                </c:pt>
                <c:pt idx="134">
                  <c:v>-4.1388900000000006E-2</c:v>
                </c:pt>
                <c:pt idx="135">
                  <c:v>-4.1712300000000008E-2</c:v>
                </c:pt>
                <c:pt idx="136">
                  <c:v>-4.1965200000000008E-2</c:v>
                </c:pt>
                <c:pt idx="137">
                  <c:v>-4.209170000000001E-2</c:v>
                </c:pt>
                <c:pt idx="138">
                  <c:v>-4.20846E-2</c:v>
                </c:pt>
                <c:pt idx="139">
                  <c:v>-4.1965599999999992E-2</c:v>
                </c:pt>
                <c:pt idx="140">
                  <c:v>-4.1796300000000008E-2</c:v>
                </c:pt>
                <c:pt idx="141">
                  <c:v>-4.1593099999999994E-2</c:v>
                </c:pt>
                <c:pt idx="142">
                  <c:v>-4.1502499999999998E-2</c:v>
                </c:pt>
                <c:pt idx="143">
                  <c:v>-4.1526499999999994E-2</c:v>
                </c:pt>
                <c:pt idx="144">
                  <c:v>-4.1686100000000004E-2</c:v>
                </c:pt>
                <c:pt idx="145">
                  <c:v>-4.194500000000001E-2</c:v>
                </c:pt>
                <c:pt idx="146">
                  <c:v>-4.2269699999999993E-2</c:v>
                </c:pt>
                <c:pt idx="147">
                  <c:v>-4.2572300000000007E-2</c:v>
                </c:pt>
                <c:pt idx="148">
                  <c:v>-4.2808900000000011E-2</c:v>
                </c:pt>
                <c:pt idx="149">
                  <c:v>-4.2923600000000006E-2</c:v>
                </c:pt>
                <c:pt idx="150">
                  <c:v>-4.2909100000000006E-2</c:v>
                </c:pt>
                <c:pt idx="151">
                  <c:v>-4.2786199999999996E-2</c:v>
                </c:pt>
                <c:pt idx="152">
                  <c:v>-4.2616500000000002E-2</c:v>
                </c:pt>
                <c:pt idx="153">
                  <c:v>-4.2454700000000012E-2</c:v>
                </c:pt>
                <c:pt idx="154">
                  <c:v>-4.237260000000001E-2</c:v>
                </c:pt>
                <c:pt idx="155">
                  <c:v>-4.2404999999999998E-2</c:v>
                </c:pt>
                <c:pt idx="156">
                  <c:v>-4.2570999999999998E-2</c:v>
                </c:pt>
                <c:pt idx="157">
                  <c:v>-4.2833499999999997E-2</c:v>
                </c:pt>
                <c:pt idx="158">
                  <c:v>-4.3159200000000009E-2</c:v>
                </c:pt>
                <c:pt idx="159">
                  <c:v>-4.3460600000000016E-2</c:v>
                </c:pt>
                <c:pt idx="160">
                  <c:v>-4.3694000000000011E-2</c:v>
                </c:pt>
                <c:pt idx="161">
                  <c:v>-4.3804499999999996E-2</c:v>
                </c:pt>
                <c:pt idx="162">
                  <c:v>-4.3785900000000016E-2</c:v>
                </c:pt>
                <c:pt idx="163">
                  <c:v>-4.3659599999999993E-2</c:v>
                </c:pt>
                <c:pt idx="164">
                  <c:v>-4.3487999999999999E-2</c:v>
                </c:pt>
                <c:pt idx="165">
                  <c:v>-4.3326000000000003E-2</c:v>
                </c:pt>
                <c:pt idx="166">
                  <c:v>-4.3244900000000003E-2</c:v>
                </c:pt>
                <c:pt idx="167">
                  <c:v>-4.3274800000000002E-2</c:v>
                </c:pt>
                <c:pt idx="168">
                  <c:v>-4.3438400000000016E-2</c:v>
                </c:pt>
                <c:pt idx="169">
                  <c:v>-4.3698700000000007E-2</c:v>
                </c:pt>
                <c:pt idx="170">
                  <c:v>-4.4022800000000001E-2</c:v>
                </c:pt>
                <c:pt idx="171">
                  <c:v>-4.4323100000000004E-2</c:v>
                </c:pt>
                <c:pt idx="172">
                  <c:v>-4.4555800000000007E-2</c:v>
                </c:pt>
                <c:pt idx="173">
                  <c:v>-4.4665800000000005E-2</c:v>
                </c:pt>
                <c:pt idx="174">
                  <c:v>-4.4646600000000009E-2</c:v>
                </c:pt>
                <c:pt idx="175">
                  <c:v>-4.4519500000000017E-2</c:v>
                </c:pt>
                <c:pt idx="176">
                  <c:v>-4.4346500000000011E-2</c:v>
                </c:pt>
                <c:pt idx="177">
                  <c:v>-4.4182500000000013E-2</c:v>
                </c:pt>
                <c:pt idx="178">
                  <c:v>-4.4098999999999999E-2</c:v>
                </c:pt>
                <c:pt idx="179">
                  <c:v>-4.4126500000000013E-2</c:v>
                </c:pt>
                <c:pt idx="180">
                  <c:v>-4.4287400000000005E-2</c:v>
                </c:pt>
                <c:pt idx="181">
                  <c:v>-4.4545699999999994E-2</c:v>
                </c:pt>
                <c:pt idx="182">
                  <c:v>-4.4868000000000019E-2</c:v>
                </c:pt>
                <c:pt idx="183">
                  <c:v>-4.5167100000000016E-2</c:v>
                </c:pt>
                <c:pt idx="184">
                  <c:v>-4.5399099999999998E-2</c:v>
                </c:pt>
                <c:pt idx="185">
                  <c:v>-4.550860000000001E-2</c:v>
                </c:pt>
                <c:pt idx="186">
                  <c:v>-4.5489000000000002E-2</c:v>
                </c:pt>
                <c:pt idx="187">
                  <c:v>-4.5361000000000012E-2</c:v>
                </c:pt>
                <c:pt idx="188">
                  <c:v>-4.5186699999999996E-2</c:v>
                </c:pt>
                <c:pt idx="189">
                  <c:v>-4.5020699999999997E-2</c:v>
                </c:pt>
                <c:pt idx="190">
                  <c:v>-4.4934799999999997E-2</c:v>
                </c:pt>
                <c:pt idx="191">
                  <c:v>-4.496E-2</c:v>
                </c:pt>
                <c:pt idx="192">
                  <c:v>-4.5118400000000003E-2</c:v>
                </c:pt>
                <c:pt idx="193">
                  <c:v>-4.5374400000000009E-2</c:v>
                </c:pt>
                <c:pt idx="194">
                  <c:v>-4.5695000000000013E-2</c:v>
                </c:pt>
                <c:pt idx="195">
                  <c:v>-4.5993000000000006E-2</c:v>
                </c:pt>
                <c:pt idx="196">
                  <c:v>-4.6224399999999999E-2</c:v>
                </c:pt>
                <c:pt idx="197">
                  <c:v>-4.63335E-2</c:v>
                </c:pt>
                <c:pt idx="198">
                  <c:v>-4.6313300000000002E-2</c:v>
                </c:pt>
                <c:pt idx="199">
                  <c:v>-4.6184500000000017E-2</c:v>
                </c:pt>
                <c:pt idx="200">
                  <c:v>-4.6008899999999991E-2</c:v>
                </c:pt>
                <c:pt idx="201">
                  <c:v>-4.5840999999999993E-2</c:v>
                </c:pt>
                <c:pt idx="202">
                  <c:v>-4.575280000000001E-2</c:v>
                </c:pt>
                <c:pt idx="203">
                  <c:v>-4.5779500000000001E-2</c:v>
                </c:pt>
                <c:pt idx="204">
                  <c:v>-4.5939400000000019E-2</c:v>
                </c:pt>
                <c:pt idx="205">
                  <c:v>-4.6196000000000015E-2</c:v>
                </c:pt>
                <c:pt idx="206">
                  <c:v>-4.6515600000000018E-2</c:v>
                </c:pt>
                <c:pt idx="207">
                  <c:v>-4.6810999999999992E-2</c:v>
                </c:pt>
                <c:pt idx="208">
                  <c:v>-4.7038300000000005E-2</c:v>
                </c:pt>
                <c:pt idx="209">
                  <c:v>-4.714270000000001E-2</c:v>
                </c:pt>
                <c:pt idx="210">
                  <c:v>-4.7118099999999996E-2</c:v>
                </c:pt>
                <c:pt idx="211">
                  <c:v>-4.6985799999999994E-2</c:v>
                </c:pt>
                <c:pt idx="212">
                  <c:v>-4.6808299999999997E-2</c:v>
                </c:pt>
                <c:pt idx="213">
                  <c:v>-4.6640100000000018E-2</c:v>
                </c:pt>
                <c:pt idx="214">
                  <c:v>-4.6553000000000011E-2</c:v>
                </c:pt>
                <c:pt idx="215">
                  <c:v>-4.6577499999999994E-2</c:v>
                </c:pt>
                <c:pt idx="216">
                  <c:v>-4.6735100000000002E-2</c:v>
                </c:pt>
                <c:pt idx="217">
                  <c:v>-4.6989699999999995E-2</c:v>
                </c:pt>
                <c:pt idx="218">
                  <c:v>-4.7307800000000011E-2</c:v>
                </c:pt>
                <c:pt idx="219">
                  <c:v>-4.7602300000000014E-2</c:v>
                </c:pt>
                <c:pt idx="220">
                  <c:v>-4.782900000000001E-2</c:v>
                </c:pt>
                <c:pt idx="221">
                  <c:v>-4.7933000000000003E-2</c:v>
                </c:pt>
                <c:pt idx="222">
                  <c:v>-4.7908100000000009E-2</c:v>
                </c:pt>
                <c:pt idx="223">
                  <c:v>-4.7775000000000012E-2</c:v>
                </c:pt>
                <c:pt idx="224">
                  <c:v>-4.7596300000000008E-2</c:v>
                </c:pt>
                <c:pt idx="225">
                  <c:v>-4.7426300000000005E-2</c:v>
                </c:pt>
                <c:pt idx="226">
                  <c:v>-4.7336900000000015E-2</c:v>
                </c:pt>
                <c:pt idx="227">
                  <c:v>-4.7359200000000018E-2</c:v>
                </c:pt>
                <c:pt idx="228">
                  <c:v>-4.7514400000000012E-2</c:v>
                </c:pt>
                <c:pt idx="229">
                  <c:v>-4.7767000000000004E-2</c:v>
                </c:pt>
                <c:pt idx="230">
                  <c:v>-4.8083500000000001E-2</c:v>
                </c:pt>
                <c:pt idx="231">
                  <c:v>-4.8377000000000003E-2</c:v>
                </c:pt>
                <c:pt idx="232">
                  <c:v>-4.8603200000000013E-2</c:v>
                </c:pt>
                <c:pt idx="233">
                  <c:v>-4.8706899999999997E-2</c:v>
                </c:pt>
                <c:pt idx="234">
                  <c:v>-4.8681599999999992E-2</c:v>
                </c:pt>
                <c:pt idx="235">
                  <c:v>-4.8547699999999999E-2</c:v>
                </c:pt>
                <c:pt idx="236">
                  <c:v>-4.8367800000000016E-2</c:v>
                </c:pt>
                <c:pt idx="237">
                  <c:v>-4.8196000000000017E-2</c:v>
                </c:pt>
                <c:pt idx="238">
                  <c:v>-4.8104399999999992E-2</c:v>
                </c:pt>
                <c:pt idx="239">
                  <c:v>-4.8124500000000014E-2</c:v>
                </c:pt>
                <c:pt idx="240">
                  <c:v>-4.8277500000000001E-2</c:v>
                </c:pt>
                <c:pt idx="241">
                  <c:v>-4.8528199999999994E-2</c:v>
                </c:pt>
                <c:pt idx="242">
                  <c:v>-4.8843200000000003E-2</c:v>
                </c:pt>
                <c:pt idx="243">
                  <c:v>-4.9135800000000007E-2</c:v>
                </c:pt>
                <c:pt idx="244">
                  <c:v>-4.9361500000000003E-2</c:v>
                </c:pt>
                <c:pt idx="245">
                  <c:v>-4.9464900000000006E-2</c:v>
                </c:pt>
                <c:pt idx="246">
                  <c:v>-4.9439299999999992E-2</c:v>
                </c:pt>
                <c:pt idx="247">
                  <c:v>-4.930480000000001E-2</c:v>
                </c:pt>
                <c:pt idx="248">
                  <c:v>-4.9123699999999992E-2</c:v>
                </c:pt>
                <c:pt idx="249">
                  <c:v>-4.8950099999999996E-2</c:v>
                </c:pt>
                <c:pt idx="250">
                  <c:v>-4.8856200000000016E-2</c:v>
                </c:pt>
                <c:pt idx="251">
                  <c:v>-4.8877900000000002E-2</c:v>
                </c:pt>
                <c:pt idx="252">
                  <c:v>-4.903260000000001E-2</c:v>
                </c:pt>
                <c:pt idx="253">
                  <c:v>-4.9284099999999997E-2</c:v>
                </c:pt>
                <c:pt idx="254">
                  <c:v>-4.9598300000000012E-2</c:v>
                </c:pt>
                <c:pt idx="255">
                  <c:v>-4.9888500000000002E-2</c:v>
                </c:pt>
                <c:pt idx="256">
                  <c:v>-5.0110299999999997E-2</c:v>
                </c:pt>
                <c:pt idx="257">
                  <c:v>-5.0209100000000007E-2</c:v>
                </c:pt>
                <c:pt idx="258">
                  <c:v>-5.0179200000000007E-2</c:v>
                </c:pt>
                <c:pt idx="259">
                  <c:v>-5.0041300000000011E-2</c:v>
                </c:pt>
                <c:pt idx="260">
                  <c:v>-4.9858399999999997E-2</c:v>
                </c:pt>
              </c:numCache>
            </c:numRef>
          </c:yVal>
          <c:smooth val="0"/>
          <c:extLst>
            <c:ext xmlns:c16="http://schemas.microsoft.com/office/drawing/2014/chart" uri="{C3380CC4-5D6E-409C-BE32-E72D297353CC}">
              <c16:uniqueId val="{00000002-052B-43E8-BF79-BC0739690B35}"/>
            </c:ext>
          </c:extLst>
        </c:ser>
        <c:dLbls>
          <c:showLegendKey val="0"/>
          <c:showVal val="0"/>
          <c:showCatName val="0"/>
          <c:showSerName val="0"/>
          <c:showPercent val="0"/>
          <c:showBubbleSize val="0"/>
        </c:dLbls>
        <c:axId val="284907728"/>
        <c:axId val="284895248"/>
      </c:scatterChart>
      <c:valAx>
        <c:axId val="181165424"/>
        <c:scaling>
          <c:orientation val="minMax"/>
          <c:max val="51471"/>
          <c:min val="42005"/>
        </c:scaling>
        <c:delete val="0"/>
        <c:axPos val="b"/>
        <c:numFmt formatCode="yyyy"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81179152"/>
        <c:crossesAt val="-0.16000000000000003"/>
        <c:crossBetween val="midCat"/>
        <c:majorUnit val="1826.5"/>
      </c:valAx>
      <c:valAx>
        <c:axId val="181179152"/>
        <c:scaling>
          <c:orientation val="minMax"/>
          <c:max val="0"/>
          <c:min val="-6.0000000000000012E-2"/>
        </c:scaling>
        <c:delete val="0"/>
        <c:axPos val="l"/>
        <c:numFmt formatCode="General" sourceLinked="0"/>
        <c:majorTickMark val="out"/>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81165424"/>
        <c:crosses val="autoZero"/>
        <c:crossBetween val="midCat"/>
        <c:majorUnit val="2.0000000000000004E-2"/>
      </c:valAx>
      <c:valAx>
        <c:axId val="284895248"/>
        <c:scaling>
          <c:orientation val="minMax"/>
          <c:max val="0"/>
          <c:min val="-6.0000000000000012E-2"/>
        </c:scaling>
        <c:delete val="0"/>
        <c:axPos val="r"/>
        <c:numFmt formatCode="0.00E+00" sourceLinked="1"/>
        <c:majorTickMark val="out"/>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284907728"/>
        <c:crosses val="max"/>
        <c:crossBetween val="midCat"/>
        <c:majorUnit val="2.0000000000000004E-2"/>
      </c:valAx>
      <c:valAx>
        <c:axId val="284907728"/>
        <c:scaling>
          <c:orientation val="minMax"/>
          <c:max val="51471"/>
          <c:min val="42005"/>
        </c:scaling>
        <c:delete val="0"/>
        <c:axPos val="t"/>
        <c:numFmt formatCode="mmm\-yy" sourceLinked="1"/>
        <c:majorTickMark val="in"/>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284895248"/>
        <c:crosses val="max"/>
        <c:crossBetween val="midCat"/>
        <c:majorUnit val="1826.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'scenario1 (2)'!$AR$2</c:f>
              <c:strCache>
                <c:ptCount val="1"/>
                <c:pt idx="0">
                  <c:v>80</c:v>
                </c:pt>
              </c:strCache>
            </c:strRef>
          </c:tx>
          <c:spPr>
            <a:ln w="6350" cap="rnd">
              <a:solidFill>
                <a:schemeClr val="tx1"/>
              </a:solidFill>
              <a:round/>
            </a:ln>
            <a:effectLst/>
          </c:spPr>
          <c:marker>
            <c:symbol val="none"/>
          </c:marker>
          <c:xVal>
            <c:numRef>
              <c:f>'scenario1 (2)'!$AY$3:$AY$893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'scenario1 (2)'!$F$3:$F$893</c:f>
              <c:numCache>
                <c:formatCode>General</c:formatCode>
                <c:ptCount val="891"/>
                <c:pt idx="0">
                  <c:v>796488.4615152257</c:v>
                </c:pt>
                <c:pt idx="1">
                  <c:v>791432.42305436393</c:v>
                </c:pt>
                <c:pt idx="2">
                  <c:v>783837.17367202509</c:v>
                </c:pt>
                <c:pt idx="3">
                  <c:v>776376.92012317118</c:v>
                </c:pt>
                <c:pt idx="4">
                  <c:v>770592.22486249346</c:v>
                </c:pt>
                <c:pt idx="5">
                  <c:v>768310.85165569291</c:v>
                </c:pt>
                <c:pt idx="6">
                  <c:v>769971.93305964523</c:v>
                </c:pt>
                <c:pt idx="7">
                  <c:v>775205.09190243226</c:v>
                </c:pt>
                <c:pt idx="8">
                  <c:v>782262.35727570811</c:v>
                </c:pt>
                <c:pt idx="9">
                  <c:v>789596.74600135814</c:v>
                </c:pt>
                <c:pt idx="10">
                  <c:v>794790.72558289242</c:v>
                </c:pt>
                <c:pt idx="11">
                  <c:v>796693.59129306779</c:v>
                </c:pt>
                <c:pt idx="12">
                  <c:v>794514.20932356385</c:v>
                </c:pt>
                <c:pt idx="13">
                  <c:v>789479.77972184995</c:v>
                </c:pt>
                <c:pt idx="14">
                  <c:v>781894.10043546243</c:v>
                </c:pt>
                <c:pt idx="15">
                  <c:v>774426.38738779491</c:v>
                </c:pt>
                <c:pt idx="16">
                  <c:v>768618.78949904337</c:v>
                </c:pt>
                <c:pt idx="17">
                  <c:v>766306.48175671801</c:v>
                </c:pt>
                <c:pt idx="18">
                  <c:v>767935.17578885506</c:v>
                </c:pt>
                <c:pt idx="19">
                  <c:v>773144.41300433828</c:v>
                </c:pt>
                <c:pt idx="20">
                  <c:v>780192.87620894273</c:v>
                </c:pt>
                <c:pt idx="21">
                  <c:v>787535.45424535742</c:v>
                </c:pt>
                <c:pt idx="22">
                  <c:v>792751.96458067116</c:v>
                </c:pt>
                <c:pt idx="23">
                  <c:v>794686.91070945794</c:v>
                </c:pt>
                <c:pt idx="24">
                  <c:v>792539.72241179238</c:v>
                </c:pt>
                <c:pt idx="25">
                  <c:v>787526.99193540635</c:v>
                </c:pt>
                <c:pt idx="26">
                  <c:v>779951.01989199664</c:v>
                </c:pt>
                <c:pt idx="27">
                  <c:v>772475.98241239623</c:v>
                </c:pt>
                <c:pt idx="28">
                  <c:v>766645.58615665638</c:v>
                </c:pt>
                <c:pt idx="29">
                  <c:v>764302.38359552156</c:v>
                </c:pt>
                <c:pt idx="30">
                  <c:v>765898.65698134794</c:v>
                </c:pt>
                <c:pt idx="31">
                  <c:v>771083.87307223037</c:v>
                </c:pt>
                <c:pt idx="32">
                  <c:v>778123.40069570614</c:v>
                </c:pt>
                <c:pt idx="33">
                  <c:v>785474.02908905922</c:v>
                </c:pt>
                <c:pt idx="34">
                  <c:v>790712.97064799885</c:v>
                </c:pt>
                <c:pt idx="35">
                  <c:v>792679.95825671323</c:v>
                </c:pt>
                <c:pt idx="36">
                  <c:v>790565.00019202544</c:v>
                </c:pt>
                <c:pt idx="37">
                  <c:v>785354.33521777065</c:v>
                </c:pt>
                <c:pt idx="38">
                  <c:v>777749.65306350752</c:v>
                </c:pt>
                <c:pt idx="39">
                  <c:v>770296.99394238286</c:v>
                </c:pt>
                <c:pt idx="40">
                  <c:v>764535.30514727614</c:v>
                </c:pt>
                <c:pt idx="41">
                  <c:v>762284.90562057588</c:v>
                </c:pt>
                <c:pt idx="42">
                  <c:v>763978.34052283806</c:v>
                </c:pt>
                <c:pt idx="43">
                  <c:v>769235.32105319679</c:v>
                </c:pt>
                <c:pt idx="44">
                  <c:v>776301.2550198891</c:v>
                </c:pt>
                <c:pt idx="45">
                  <c:v>783627.31563241093</c:v>
                </c:pt>
                <c:pt idx="46">
                  <c:v>788798.66534672282</c:v>
                </c:pt>
                <c:pt idx="47">
                  <c:v>790669.41229293589</c:v>
                </c:pt>
                <c:pt idx="48">
                  <c:v>788457.87380816159</c:v>
                </c:pt>
                <c:pt idx="49">
                  <c:v>783401.83534729981</c:v>
                </c:pt>
                <c:pt idx="50">
                  <c:v>775806.58596496109</c:v>
                </c:pt>
                <c:pt idx="51">
                  <c:v>768346.33241610695</c:v>
                </c:pt>
                <c:pt idx="52">
                  <c:v>762561.63715542934</c:v>
                </c:pt>
                <c:pt idx="53">
                  <c:v>760280.26394862856</c:v>
                </c:pt>
                <c:pt idx="54">
                  <c:v>761941.34535258112</c:v>
                </c:pt>
                <c:pt idx="55">
                  <c:v>767174.50419536815</c:v>
                </c:pt>
                <c:pt idx="56">
                  <c:v>774231.76956864388</c:v>
                </c:pt>
                <c:pt idx="57">
                  <c:v>781566.15829429391</c:v>
                </c:pt>
                <c:pt idx="58">
                  <c:v>786760.13787582831</c:v>
                </c:pt>
                <c:pt idx="59">
                  <c:v>788663.00358600367</c:v>
                </c:pt>
                <c:pt idx="60">
                  <c:v>786483.62161649973</c:v>
                </c:pt>
                <c:pt idx="61">
                  <c:v>781449.19201478572</c:v>
                </c:pt>
                <c:pt idx="62">
                  <c:v>773863.51272839832</c:v>
                </c:pt>
                <c:pt idx="63">
                  <c:v>766395.79968073079</c:v>
                </c:pt>
                <c:pt idx="64">
                  <c:v>760588.20179197926</c:v>
                </c:pt>
                <c:pt idx="65">
                  <c:v>758275.8940496539</c:v>
                </c:pt>
                <c:pt idx="66">
                  <c:v>759904.58808179095</c:v>
                </c:pt>
                <c:pt idx="67">
                  <c:v>765113.82529727404</c:v>
                </c:pt>
                <c:pt idx="68">
                  <c:v>772162.28850187862</c:v>
                </c:pt>
                <c:pt idx="69">
                  <c:v>779504.86653829319</c:v>
                </c:pt>
                <c:pt idx="70">
                  <c:v>784721.37687360693</c:v>
                </c:pt>
                <c:pt idx="71">
                  <c:v>786656.32300239382</c:v>
                </c:pt>
                <c:pt idx="72">
                  <c:v>784509.13470472815</c:v>
                </c:pt>
                <c:pt idx="73">
                  <c:v>779496.40422834211</c:v>
                </c:pt>
                <c:pt idx="74">
                  <c:v>771920.43218493252</c:v>
                </c:pt>
                <c:pt idx="75">
                  <c:v>764445.39470533212</c:v>
                </c:pt>
                <c:pt idx="76">
                  <c:v>758614.99844959227</c:v>
                </c:pt>
                <c:pt idx="77">
                  <c:v>756271.79588845756</c:v>
                </c:pt>
                <c:pt idx="78">
                  <c:v>757868.06927428395</c:v>
                </c:pt>
                <c:pt idx="79">
                  <c:v>763053.28536516626</c:v>
                </c:pt>
                <c:pt idx="80">
                  <c:v>770092.81298864214</c:v>
                </c:pt>
                <c:pt idx="81">
                  <c:v>777443.4413819951</c:v>
                </c:pt>
                <c:pt idx="82">
                  <c:v>782682.38294093462</c:v>
                </c:pt>
                <c:pt idx="83">
                  <c:v>784649.37054964912</c:v>
                </c:pt>
                <c:pt idx="84">
                  <c:v>782534.41248496133</c:v>
                </c:pt>
                <c:pt idx="85">
                  <c:v>777323.74751070654</c:v>
                </c:pt>
                <c:pt idx="86">
                  <c:v>769719.06535644329</c:v>
                </c:pt>
                <c:pt idx="87">
                  <c:v>762266.40623531875</c:v>
                </c:pt>
                <c:pt idx="88">
                  <c:v>756504.71744021203</c:v>
                </c:pt>
                <c:pt idx="89">
                  <c:v>754254.31791351177</c:v>
                </c:pt>
                <c:pt idx="90">
                  <c:v>755947.75281577394</c:v>
                </c:pt>
                <c:pt idx="91">
                  <c:v>761204.73334613256</c:v>
                </c:pt>
                <c:pt idx="92">
                  <c:v>768270.66731282487</c:v>
                </c:pt>
                <c:pt idx="93">
                  <c:v>775596.7279253467</c:v>
                </c:pt>
                <c:pt idx="94">
                  <c:v>780768.07763965859</c:v>
                </c:pt>
                <c:pt idx="95">
                  <c:v>782638.82458587177</c:v>
                </c:pt>
                <c:pt idx="96">
                  <c:v>780427.28610109736</c:v>
                </c:pt>
                <c:pt idx="97">
                  <c:v>775371.24764023558</c:v>
                </c:pt>
                <c:pt idx="98">
                  <c:v>767775.99825789663</c:v>
                </c:pt>
                <c:pt idx="99">
                  <c:v>760315.74470904283</c:v>
                </c:pt>
                <c:pt idx="100">
                  <c:v>754531.04944836511</c:v>
                </c:pt>
                <c:pt idx="101">
                  <c:v>752249.67624156456</c:v>
                </c:pt>
                <c:pt idx="102">
                  <c:v>753910.75764551689</c:v>
                </c:pt>
                <c:pt idx="103">
                  <c:v>759143.91648830392</c:v>
                </c:pt>
                <c:pt idx="104">
                  <c:v>766201.18186158</c:v>
                </c:pt>
                <c:pt idx="105">
                  <c:v>773535.5705872298</c:v>
                </c:pt>
                <c:pt idx="106">
                  <c:v>778729.55016876408</c:v>
                </c:pt>
                <c:pt idx="107">
                  <c:v>780632.41587893944</c:v>
                </c:pt>
                <c:pt idx="108">
                  <c:v>778453.03390943573</c:v>
                </c:pt>
                <c:pt idx="109">
                  <c:v>773418.6043077216</c:v>
                </c:pt>
                <c:pt idx="110">
                  <c:v>765832.9250213342</c:v>
                </c:pt>
                <c:pt idx="111">
                  <c:v>758365.21197366656</c:v>
                </c:pt>
                <c:pt idx="112">
                  <c:v>752557.61408491514</c:v>
                </c:pt>
                <c:pt idx="113">
                  <c:v>750245.30634258967</c:v>
                </c:pt>
                <c:pt idx="114">
                  <c:v>751874.00037472672</c:v>
                </c:pt>
                <c:pt idx="115">
                  <c:v>757083.23759020993</c:v>
                </c:pt>
                <c:pt idx="116">
                  <c:v>764131.70079481439</c:v>
                </c:pt>
                <c:pt idx="117">
                  <c:v>771474.27883122908</c:v>
                </c:pt>
                <c:pt idx="118">
                  <c:v>776690.78916654282</c:v>
                </c:pt>
                <c:pt idx="119">
                  <c:v>778625.73529532959</c:v>
                </c:pt>
                <c:pt idx="120">
                  <c:v>776478.54699766403</c:v>
                </c:pt>
                <c:pt idx="121">
                  <c:v>771465.816521278</c:v>
                </c:pt>
                <c:pt idx="122">
                  <c:v>763889.84447786852</c:v>
                </c:pt>
                <c:pt idx="123">
                  <c:v>756414.80699826789</c:v>
                </c:pt>
                <c:pt idx="124">
                  <c:v>750584.41074252815</c:v>
                </c:pt>
                <c:pt idx="125">
                  <c:v>748241.20818139322</c:v>
                </c:pt>
                <c:pt idx="126">
                  <c:v>749837.48156721983</c:v>
                </c:pt>
                <c:pt idx="127">
                  <c:v>755022.69765810203</c:v>
                </c:pt>
                <c:pt idx="128">
                  <c:v>762062.22528157779</c:v>
                </c:pt>
                <c:pt idx="129">
                  <c:v>769412.85367493075</c:v>
                </c:pt>
                <c:pt idx="130">
                  <c:v>774651.79523387051</c:v>
                </c:pt>
                <c:pt idx="131">
                  <c:v>776618.78284258489</c:v>
                </c:pt>
                <c:pt idx="132">
                  <c:v>774503.82477789733</c:v>
                </c:pt>
                <c:pt idx="133">
                  <c:v>769293.15980364243</c:v>
                </c:pt>
                <c:pt idx="134">
                  <c:v>761688.47764937917</c:v>
                </c:pt>
                <c:pt idx="135">
                  <c:v>754235.81852825463</c:v>
                </c:pt>
                <c:pt idx="136">
                  <c:v>748474.12973314791</c:v>
                </c:pt>
                <c:pt idx="137">
                  <c:v>746223.73020644765</c:v>
                </c:pt>
                <c:pt idx="138">
                  <c:v>747917.16510870983</c:v>
                </c:pt>
                <c:pt idx="139">
                  <c:v>753174.14563906856</c:v>
                </c:pt>
                <c:pt idx="140">
                  <c:v>760240.07960576075</c:v>
                </c:pt>
                <c:pt idx="141">
                  <c:v>767566.14021828258</c:v>
                </c:pt>
                <c:pt idx="142">
                  <c:v>772737.48993259447</c:v>
                </c:pt>
                <c:pt idx="143">
                  <c:v>774608.23687880754</c:v>
                </c:pt>
                <c:pt idx="144">
                  <c:v>772396.69839403324</c:v>
                </c:pt>
                <c:pt idx="145">
                  <c:v>767340.65993317147</c:v>
                </c:pt>
                <c:pt idx="146">
                  <c:v>759745.41055083275</c:v>
                </c:pt>
                <c:pt idx="147">
                  <c:v>752285.15700197872</c:v>
                </c:pt>
                <c:pt idx="148">
                  <c:v>746500.461741301</c:v>
                </c:pt>
                <c:pt idx="149">
                  <c:v>744219.08853450033</c:v>
                </c:pt>
                <c:pt idx="150">
                  <c:v>745880.16993845277</c:v>
                </c:pt>
                <c:pt idx="151">
                  <c:v>751113.3287812398</c:v>
                </c:pt>
                <c:pt idx="152">
                  <c:v>758170.59415451577</c:v>
                </c:pt>
                <c:pt idx="153">
                  <c:v>765504.9828801658</c:v>
                </c:pt>
                <c:pt idx="154">
                  <c:v>770698.96246169996</c:v>
                </c:pt>
                <c:pt idx="155">
                  <c:v>772601.82817187533</c:v>
                </c:pt>
                <c:pt idx="156">
                  <c:v>770422.4462023715</c:v>
                </c:pt>
                <c:pt idx="157">
                  <c:v>765388.01660065737</c:v>
                </c:pt>
                <c:pt idx="158">
                  <c:v>757802.33731426985</c:v>
                </c:pt>
                <c:pt idx="159">
                  <c:v>750334.62426660245</c:v>
                </c:pt>
                <c:pt idx="160">
                  <c:v>744527.02637785103</c:v>
                </c:pt>
                <c:pt idx="161">
                  <c:v>742214.71863552544</c:v>
                </c:pt>
                <c:pt idx="162">
                  <c:v>743843.41266766249</c:v>
                </c:pt>
                <c:pt idx="163">
                  <c:v>749052.64988314558</c:v>
                </c:pt>
                <c:pt idx="164">
                  <c:v>756101.11308775016</c:v>
                </c:pt>
                <c:pt idx="165">
                  <c:v>763443.69112416497</c:v>
                </c:pt>
                <c:pt idx="166">
                  <c:v>768660.2014594787</c:v>
                </c:pt>
                <c:pt idx="167">
                  <c:v>770595.14758826548</c:v>
                </c:pt>
                <c:pt idx="168">
                  <c:v>768447.9592905998</c:v>
                </c:pt>
                <c:pt idx="169">
                  <c:v>763435.22881421389</c:v>
                </c:pt>
                <c:pt idx="170">
                  <c:v>755859.25677080441</c:v>
                </c:pt>
                <c:pt idx="171">
                  <c:v>748384.21929120377</c:v>
                </c:pt>
                <c:pt idx="172">
                  <c:v>742553.82303546392</c:v>
                </c:pt>
                <c:pt idx="173">
                  <c:v>740210.62047432899</c:v>
                </c:pt>
                <c:pt idx="174">
                  <c:v>741806.8938601556</c:v>
                </c:pt>
                <c:pt idx="175">
                  <c:v>746992.1099510378</c:v>
                </c:pt>
                <c:pt idx="176">
                  <c:v>754031.63757451379</c:v>
                </c:pt>
                <c:pt idx="177">
                  <c:v>761382.26596786664</c:v>
                </c:pt>
                <c:pt idx="178">
                  <c:v>766621.20752680628</c:v>
                </c:pt>
                <c:pt idx="179">
                  <c:v>768588.19513552077</c:v>
                </c:pt>
                <c:pt idx="180">
                  <c:v>766473.23707083322</c:v>
                </c:pt>
                <c:pt idx="181">
                  <c:v>761262.57209657819</c:v>
                </c:pt>
                <c:pt idx="182">
                  <c:v>753657.88994231506</c:v>
                </c:pt>
                <c:pt idx="183">
                  <c:v>746205.23082119063</c:v>
                </c:pt>
                <c:pt idx="184">
                  <c:v>740443.54202608368</c:v>
                </c:pt>
                <c:pt idx="185">
                  <c:v>738193.14249938342</c:v>
                </c:pt>
                <c:pt idx="186">
                  <c:v>739886.5774016456</c:v>
                </c:pt>
                <c:pt idx="187">
                  <c:v>745143.55793200433</c:v>
                </c:pt>
                <c:pt idx="188">
                  <c:v>752209.49189869652</c:v>
                </c:pt>
                <c:pt idx="189">
                  <c:v>759535.55251121847</c:v>
                </c:pt>
                <c:pt idx="190">
                  <c:v>764706.90222553024</c:v>
                </c:pt>
                <c:pt idx="191">
                  <c:v>766577.64917174343</c:v>
                </c:pt>
                <c:pt idx="192">
                  <c:v>764366.11068696913</c:v>
                </c:pt>
                <c:pt idx="193">
                  <c:v>759310.07222610735</c:v>
                </c:pt>
                <c:pt idx="194">
                  <c:v>751714.82284376875</c:v>
                </c:pt>
                <c:pt idx="195">
                  <c:v>744254.56929491472</c:v>
                </c:pt>
                <c:pt idx="196">
                  <c:v>738469.87403423688</c:v>
                </c:pt>
                <c:pt idx="197">
                  <c:v>736188.50082743622</c:v>
                </c:pt>
                <c:pt idx="198">
                  <c:v>737849.58223138854</c:v>
                </c:pt>
                <c:pt idx="199">
                  <c:v>743082.74107417557</c:v>
                </c:pt>
                <c:pt idx="200">
                  <c:v>750140.00644745154</c:v>
                </c:pt>
                <c:pt idx="201">
                  <c:v>757474.39517310169</c:v>
                </c:pt>
                <c:pt idx="202">
                  <c:v>762668.37475463585</c:v>
                </c:pt>
                <c:pt idx="203">
                  <c:v>764571.2404648111</c:v>
                </c:pt>
                <c:pt idx="204">
                  <c:v>762391.85849530739</c:v>
                </c:pt>
                <c:pt idx="205">
                  <c:v>757357.42889359326</c:v>
                </c:pt>
                <c:pt idx="206">
                  <c:v>749771.74960720574</c:v>
                </c:pt>
                <c:pt idx="207">
                  <c:v>742304.03655953833</c:v>
                </c:pt>
                <c:pt idx="208">
                  <c:v>736496.4386707868</c:v>
                </c:pt>
                <c:pt idx="209">
                  <c:v>734184.13092846132</c:v>
                </c:pt>
                <c:pt idx="210">
                  <c:v>735812.82496059837</c:v>
                </c:pt>
                <c:pt idx="211">
                  <c:v>741022.06217608158</c:v>
                </c:pt>
                <c:pt idx="212">
                  <c:v>748070.52538068616</c:v>
                </c:pt>
                <c:pt idx="213">
                  <c:v>755413.10341710097</c:v>
                </c:pt>
                <c:pt idx="214">
                  <c:v>760629.61375241436</c:v>
                </c:pt>
                <c:pt idx="215">
                  <c:v>762564.55988120136</c:v>
                </c:pt>
                <c:pt idx="216">
                  <c:v>760417.3715835358</c:v>
                </c:pt>
                <c:pt idx="217">
                  <c:v>755404.64110714954</c:v>
                </c:pt>
                <c:pt idx="218">
                  <c:v>747828.66906373994</c:v>
                </c:pt>
                <c:pt idx="219">
                  <c:v>740353.63158413989</c:v>
                </c:pt>
                <c:pt idx="220">
                  <c:v>734523.23532839969</c:v>
                </c:pt>
                <c:pt idx="221">
                  <c:v>732180.03276726487</c:v>
                </c:pt>
                <c:pt idx="222">
                  <c:v>733776.30615309125</c:v>
                </c:pt>
                <c:pt idx="223">
                  <c:v>738961.52224397357</c:v>
                </c:pt>
                <c:pt idx="224">
                  <c:v>746001.04986744956</c:v>
                </c:pt>
                <c:pt idx="225">
                  <c:v>753351.67826080241</c:v>
                </c:pt>
                <c:pt idx="226">
                  <c:v>758590.61981974216</c:v>
                </c:pt>
                <c:pt idx="227">
                  <c:v>760557.60742845654</c:v>
                </c:pt>
                <c:pt idx="228">
                  <c:v>758442.64936376899</c:v>
                </c:pt>
                <c:pt idx="229">
                  <c:v>753231.98438951373</c:v>
                </c:pt>
                <c:pt idx="230">
                  <c:v>745627.30223525071</c:v>
                </c:pt>
                <c:pt idx="231">
                  <c:v>738174.64311412652</c:v>
                </c:pt>
                <c:pt idx="232">
                  <c:v>732412.95431901969</c:v>
                </c:pt>
                <c:pt idx="233">
                  <c:v>730162.55479231931</c:v>
                </c:pt>
                <c:pt idx="234">
                  <c:v>731855.98969458137</c:v>
                </c:pt>
                <c:pt idx="235">
                  <c:v>737112.9702249401</c:v>
                </c:pt>
                <c:pt idx="236">
                  <c:v>744178.90419163241</c:v>
                </c:pt>
                <c:pt idx="237">
                  <c:v>751504.96480415424</c:v>
                </c:pt>
                <c:pt idx="238">
                  <c:v>756676.31451846613</c:v>
                </c:pt>
                <c:pt idx="239">
                  <c:v>758547.06146467919</c:v>
                </c:pt>
                <c:pt idx="240">
                  <c:v>756335.5229799049</c:v>
                </c:pt>
                <c:pt idx="241">
                  <c:v>751279.48451904324</c:v>
                </c:pt>
                <c:pt idx="242">
                  <c:v>743684.2351367044</c:v>
                </c:pt>
                <c:pt idx="243">
                  <c:v>736223.98158785061</c:v>
                </c:pt>
                <c:pt idx="244">
                  <c:v>730439.28632717265</c:v>
                </c:pt>
                <c:pt idx="245">
                  <c:v>728157.9131203721</c:v>
                </c:pt>
                <c:pt idx="246">
                  <c:v>729818.99452432466</c:v>
                </c:pt>
                <c:pt idx="247">
                  <c:v>735052.15336711123</c:v>
                </c:pt>
                <c:pt idx="248">
                  <c:v>742109.41874038742</c:v>
                </c:pt>
                <c:pt idx="249">
                  <c:v>749443.80746603746</c:v>
                </c:pt>
                <c:pt idx="250">
                  <c:v>754637.78704757162</c:v>
                </c:pt>
                <c:pt idx="251">
                  <c:v>756540.65275774698</c:v>
                </c:pt>
                <c:pt idx="252">
                  <c:v>754361.27078824327</c:v>
                </c:pt>
                <c:pt idx="253">
                  <c:v>749326.84118652903</c:v>
                </c:pt>
                <c:pt idx="254">
                  <c:v>741741.16190014163</c:v>
                </c:pt>
                <c:pt idx="255">
                  <c:v>734273.44885247434</c:v>
                </c:pt>
                <c:pt idx="256">
                  <c:v>728465.85096372268</c:v>
                </c:pt>
                <c:pt idx="257">
                  <c:v>726153.54322139721</c:v>
                </c:pt>
                <c:pt idx="258">
                  <c:v>727782.23725353437</c:v>
                </c:pt>
                <c:pt idx="259">
                  <c:v>732991.4744690177</c:v>
                </c:pt>
                <c:pt idx="260">
                  <c:v>740039.93767362204</c:v>
                </c:pt>
                <c:pt idx="261">
                  <c:v>747382.51571003685</c:v>
                </c:pt>
                <c:pt idx="262">
                  <c:v>752599.02604535036</c:v>
                </c:pt>
                <c:pt idx="263">
                  <c:v>754533.97217413713</c:v>
                </c:pt>
                <c:pt idx="264">
                  <c:v>752386.78387647169</c:v>
                </c:pt>
                <c:pt idx="265">
                  <c:v>747374.05340008542</c:v>
                </c:pt>
                <c:pt idx="266">
                  <c:v>739798.08135667595</c:v>
                </c:pt>
                <c:pt idx="267">
                  <c:v>732323.04387707554</c:v>
                </c:pt>
                <c:pt idx="268">
                  <c:v>726492.64762133558</c:v>
                </c:pt>
                <c:pt idx="269">
                  <c:v>724149.44506020087</c:v>
                </c:pt>
                <c:pt idx="270">
                  <c:v>725745.71844602725</c:v>
                </c:pt>
                <c:pt idx="271">
                  <c:v>730930.93453690945</c:v>
                </c:pt>
                <c:pt idx="272">
                  <c:v>737970.4621603851</c:v>
                </c:pt>
                <c:pt idx="273">
                  <c:v>745321.09055373829</c:v>
                </c:pt>
                <c:pt idx="274">
                  <c:v>750560.03211267805</c:v>
                </c:pt>
                <c:pt idx="275">
                  <c:v>752527.01972139243</c:v>
                </c:pt>
                <c:pt idx="276">
                  <c:v>750412.06165670475</c:v>
                </c:pt>
                <c:pt idx="277">
                  <c:v>745201.3966824495</c:v>
                </c:pt>
                <c:pt idx="278">
                  <c:v>737596.71452818671</c:v>
                </c:pt>
                <c:pt idx="279">
                  <c:v>730144.05540706241</c:v>
                </c:pt>
                <c:pt idx="280">
                  <c:v>724382.36661195545</c:v>
                </c:pt>
                <c:pt idx="281">
                  <c:v>722131.96708525508</c:v>
                </c:pt>
                <c:pt idx="282">
                  <c:v>723825.40198751714</c:v>
                </c:pt>
                <c:pt idx="283">
                  <c:v>729082.38251787575</c:v>
                </c:pt>
                <c:pt idx="284">
                  <c:v>736148.31648456817</c:v>
                </c:pt>
                <c:pt idx="285">
                  <c:v>743474.37709709012</c:v>
                </c:pt>
                <c:pt idx="286">
                  <c:v>748645.7268114019</c:v>
                </c:pt>
                <c:pt idx="287">
                  <c:v>750516.47375761508</c:v>
                </c:pt>
                <c:pt idx="288">
                  <c:v>748304.93527284078</c:v>
                </c:pt>
                <c:pt idx="289">
                  <c:v>743248.89681197901</c:v>
                </c:pt>
                <c:pt idx="290">
                  <c:v>735653.64742964029</c:v>
                </c:pt>
                <c:pt idx="291">
                  <c:v>728193.39388078637</c:v>
                </c:pt>
                <c:pt idx="292">
                  <c:v>722408.69862010854</c:v>
                </c:pt>
                <c:pt idx="293">
                  <c:v>720127.32541330787</c:v>
                </c:pt>
                <c:pt idx="294">
                  <c:v>721788.40681726043</c:v>
                </c:pt>
                <c:pt idx="295">
                  <c:v>727021.56566004711</c:v>
                </c:pt>
                <c:pt idx="296">
                  <c:v>734078.83103332319</c:v>
                </c:pt>
                <c:pt idx="297">
                  <c:v>741413.21975897322</c:v>
                </c:pt>
                <c:pt idx="298">
                  <c:v>746607.1993405075</c:v>
                </c:pt>
                <c:pt idx="299">
                  <c:v>748510.06505068275</c:v>
                </c:pt>
                <c:pt idx="300">
                  <c:v>746330.68308117904</c:v>
                </c:pt>
                <c:pt idx="301">
                  <c:v>741296.25347946491</c:v>
                </c:pt>
                <c:pt idx="302">
                  <c:v>733710.57419307751</c:v>
                </c:pt>
                <c:pt idx="303">
                  <c:v>726242.86114540999</c:v>
                </c:pt>
                <c:pt idx="304">
                  <c:v>720435.26325665857</c:v>
                </c:pt>
                <c:pt idx="305">
                  <c:v>718122.95551433298</c:v>
                </c:pt>
                <c:pt idx="306">
                  <c:v>719751.64954647014</c:v>
                </c:pt>
                <c:pt idx="307">
                  <c:v>724960.88676195347</c:v>
                </c:pt>
                <c:pt idx="308">
                  <c:v>732009.34996655781</c:v>
                </c:pt>
                <c:pt idx="309">
                  <c:v>739351.92800297262</c:v>
                </c:pt>
                <c:pt idx="310">
                  <c:v>744568.43833828613</c:v>
                </c:pt>
                <c:pt idx="311">
                  <c:v>746503.38446707302</c:v>
                </c:pt>
                <c:pt idx="312">
                  <c:v>744356.19616940757</c:v>
                </c:pt>
                <c:pt idx="313">
                  <c:v>739343.46569302131</c:v>
                </c:pt>
                <c:pt idx="314">
                  <c:v>731767.49364961172</c:v>
                </c:pt>
                <c:pt idx="315">
                  <c:v>724292.45617001143</c:v>
                </c:pt>
                <c:pt idx="316">
                  <c:v>718462.05991427146</c:v>
                </c:pt>
                <c:pt idx="317">
                  <c:v>716118.85735313664</c:v>
                </c:pt>
                <c:pt idx="318">
                  <c:v>717715.13073896302</c:v>
                </c:pt>
                <c:pt idx="319">
                  <c:v>722900.34682984522</c:v>
                </c:pt>
                <c:pt idx="320">
                  <c:v>729939.87445332087</c:v>
                </c:pt>
                <c:pt idx="321">
                  <c:v>737290.50284667406</c:v>
                </c:pt>
                <c:pt idx="322">
                  <c:v>742529.44440561382</c:v>
                </c:pt>
                <c:pt idx="323">
                  <c:v>744496.43201432831</c:v>
                </c:pt>
                <c:pt idx="324">
                  <c:v>742381.47394964041</c:v>
                </c:pt>
                <c:pt idx="325">
                  <c:v>737170.80897538573</c:v>
                </c:pt>
                <c:pt idx="326">
                  <c:v>729566.1268211226</c:v>
                </c:pt>
                <c:pt idx="327">
                  <c:v>722113.46769999829</c:v>
                </c:pt>
                <c:pt idx="328">
                  <c:v>716351.77890489134</c:v>
                </c:pt>
                <c:pt idx="329">
                  <c:v>714101.37937819096</c:v>
                </c:pt>
                <c:pt idx="330">
                  <c:v>715794.81428045291</c:v>
                </c:pt>
                <c:pt idx="331">
                  <c:v>721051.79481081141</c:v>
                </c:pt>
                <c:pt idx="332">
                  <c:v>728117.72877750406</c:v>
                </c:pt>
                <c:pt idx="333">
                  <c:v>735443.78939002589</c:v>
                </c:pt>
                <c:pt idx="334">
                  <c:v>740615.13910433778</c:v>
                </c:pt>
                <c:pt idx="335">
                  <c:v>742485.88605055085</c:v>
                </c:pt>
                <c:pt idx="336">
                  <c:v>740274.34756577667</c:v>
                </c:pt>
                <c:pt idx="337">
                  <c:v>735218.30910491489</c:v>
                </c:pt>
                <c:pt idx="338">
                  <c:v>727623.05972257606</c:v>
                </c:pt>
                <c:pt idx="339">
                  <c:v>720162.80617372226</c:v>
                </c:pt>
                <c:pt idx="340">
                  <c:v>714378.11091304454</c:v>
                </c:pt>
                <c:pt idx="341">
                  <c:v>712096.73770624376</c:v>
                </c:pt>
                <c:pt idx="342">
                  <c:v>713757.81911019632</c:v>
                </c:pt>
                <c:pt idx="343">
                  <c:v>718990.97795298288</c:v>
                </c:pt>
                <c:pt idx="344">
                  <c:v>726048.24332625908</c:v>
                </c:pt>
                <c:pt idx="345">
                  <c:v>733382.63205190911</c:v>
                </c:pt>
                <c:pt idx="346">
                  <c:v>738576.61163344327</c:v>
                </c:pt>
                <c:pt idx="347">
                  <c:v>740479.47734361864</c:v>
                </c:pt>
                <c:pt idx="348">
                  <c:v>738300.09537411493</c:v>
                </c:pt>
                <c:pt idx="349">
                  <c:v>733265.66577240091</c:v>
                </c:pt>
                <c:pt idx="350">
                  <c:v>725679.98648601328</c:v>
                </c:pt>
                <c:pt idx="351">
                  <c:v>718212.27343834599</c:v>
                </c:pt>
                <c:pt idx="352">
                  <c:v>712404.67554959434</c:v>
                </c:pt>
                <c:pt idx="353">
                  <c:v>710092.36780726886</c:v>
                </c:pt>
                <c:pt idx="354">
                  <c:v>711721.06183940603</c:v>
                </c:pt>
                <c:pt idx="355">
                  <c:v>716930.29905488936</c:v>
                </c:pt>
                <c:pt idx="356">
                  <c:v>723978.7622594937</c:v>
                </c:pt>
                <c:pt idx="357">
                  <c:v>731321.34029590851</c:v>
                </c:pt>
                <c:pt idx="358">
                  <c:v>736537.85063122201</c:v>
                </c:pt>
                <c:pt idx="359">
                  <c:v>738472.79676000879</c:v>
                </c:pt>
                <c:pt idx="360">
                  <c:v>736325.60846234334</c:v>
                </c:pt>
                <c:pt idx="361">
                  <c:v>731312.87798595708</c:v>
                </c:pt>
                <c:pt idx="362">
                  <c:v>723736.9059425476</c:v>
                </c:pt>
                <c:pt idx="363">
                  <c:v>716261.86846294731</c:v>
                </c:pt>
                <c:pt idx="364">
                  <c:v>710431.47220720723</c:v>
                </c:pt>
                <c:pt idx="365">
                  <c:v>708088.26964607253</c:v>
                </c:pt>
                <c:pt idx="366">
                  <c:v>709684.54303189891</c:v>
                </c:pt>
                <c:pt idx="367">
                  <c:v>714869.75912278111</c:v>
                </c:pt>
                <c:pt idx="368">
                  <c:v>721909.28674625675</c:v>
                </c:pt>
                <c:pt idx="369">
                  <c:v>729259.91513960995</c:v>
                </c:pt>
                <c:pt idx="370">
                  <c:v>734498.8566985497</c:v>
                </c:pt>
                <c:pt idx="371">
                  <c:v>736465.84430726408</c:v>
                </c:pt>
                <c:pt idx="372">
                  <c:v>734350.88624257641</c:v>
                </c:pt>
                <c:pt idx="373">
                  <c:v>729140.22126832115</c:v>
                </c:pt>
                <c:pt idx="374">
                  <c:v>721535.5391140586</c:v>
                </c:pt>
                <c:pt idx="375">
                  <c:v>714082.87999293406</c:v>
                </c:pt>
                <c:pt idx="376">
                  <c:v>708321.19119782723</c:v>
                </c:pt>
                <c:pt idx="377">
                  <c:v>706070.79167112673</c:v>
                </c:pt>
                <c:pt idx="378">
                  <c:v>707764.22657338879</c:v>
                </c:pt>
                <c:pt idx="379">
                  <c:v>713021.20710374741</c:v>
                </c:pt>
                <c:pt idx="380">
                  <c:v>720087.14107043983</c:v>
                </c:pt>
                <c:pt idx="381">
                  <c:v>727413.20168296213</c:v>
                </c:pt>
                <c:pt idx="382">
                  <c:v>732584.55139727332</c:v>
                </c:pt>
                <c:pt idx="383">
                  <c:v>734455.29834348673</c:v>
                </c:pt>
                <c:pt idx="384">
                  <c:v>732243.75985871232</c:v>
                </c:pt>
                <c:pt idx="385">
                  <c:v>727187.7213978509</c:v>
                </c:pt>
                <c:pt idx="386">
                  <c:v>719592.47201551148</c:v>
                </c:pt>
                <c:pt idx="387">
                  <c:v>712132.21846665768</c:v>
                </c:pt>
                <c:pt idx="388">
                  <c:v>706347.52320598019</c:v>
                </c:pt>
                <c:pt idx="389">
                  <c:v>704066.14999917953</c:v>
                </c:pt>
                <c:pt idx="390">
                  <c:v>705727.23140313185</c:v>
                </c:pt>
                <c:pt idx="391">
                  <c:v>710960.39024591877</c:v>
                </c:pt>
                <c:pt idx="392">
                  <c:v>718017.65561919485</c:v>
                </c:pt>
                <c:pt idx="393">
                  <c:v>725352.04434484453</c:v>
                </c:pt>
                <c:pt idx="394">
                  <c:v>730546.02392637904</c:v>
                </c:pt>
                <c:pt idx="395">
                  <c:v>732448.88963655441</c:v>
                </c:pt>
                <c:pt idx="396">
                  <c:v>730269.50766705093</c:v>
                </c:pt>
                <c:pt idx="397">
                  <c:v>725235.07806533657</c:v>
                </c:pt>
                <c:pt idx="398">
                  <c:v>717649.39877894882</c:v>
                </c:pt>
                <c:pt idx="399">
                  <c:v>710181.68573128211</c:v>
                </c:pt>
                <c:pt idx="400">
                  <c:v>704374.08784253022</c:v>
                </c:pt>
                <c:pt idx="401">
                  <c:v>702061.78010020463</c:v>
                </c:pt>
                <c:pt idx="402">
                  <c:v>703690.47413234168</c:v>
                </c:pt>
                <c:pt idx="403">
                  <c:v>708899.71134782513</c:v>
                </c:pt>
                <c:pt idx="404">
                  <c:v>715948.17455242947</c:v>
                </c:pt>
                <c:pt idx="405">
                  <c:v>723290.75258884393</c:v>
                </c:pt>
                <c:pt idx="406">
                  <c:v>728507.26292415778</c:v>
                </c:pt>
                <c:pt idx="407">
                  <c:v>730442.20905294467</c:v>
                </c:pt>
                <c:pt idx="408">
                  <c:v>728295.02075527923</c:v>
                </c:pt>
                <c:pt idx="409">
                  <c:v>723282.29027889296</c:v>
                </c:pt>
                <c:pt idx="410">
                  <c:v>715706.31823548384</c:v>
                </c:pt>
                <c:pt idx="411">
                  <c:v>708231.28075588308</c:v>
                </c:pt>
                <c:pt idx="412">
                  <c:v>702400.88450014312</c:v>
                </c:pt>
                <c:pt idx="413">
                  <c:v>700057.6819390083</c:v>
                </c:pt>
                <c:pt idx="414">
                  <c:v>701653.95532483468</c:v>
                </c:pt>
                <c:pt idx="415">
                  <c:v>706839.17141571722</c:v>
                </c:pt>
                <c:pt idx="416">
                  <c:v>713878.69903919299</c:v>
                </c:pt>
                <c:pt idx="417">
                  <c:v>721229.32743254572</c:v>
                </c:pt>
                <c:pt idx="418">
                  <c:v>726468.26899148547</c:v>
                </c:pt>
                <c:pt idx="419">
                  <c:v>728435.25660019997</c:v>
                </c:pt>
                <c:pt idx="420">
                  <c:v>726320.29853551229</c:v>
                </c:pt>
                <c:pt idx="421">
                  <c:v>721109.63356125739</c:v>
                </c:pt>
                <c:pt idx="422">
                  <c:v>713504.95140699437</c:v>
                </c:pt>
                <c:pt idx="423">
                  <c:v>706052.29228586948</c:v>
                </c:pt>
                <c:pt idx="424">
                  <c:v>700290.60349076299</c:v>
                </c:pt>
                <c:pt idx="425">
                  <c:v>698040.20396406262</c:v>
                </c:pt>
                <c:pt idx="426">
                  <c:v>699733.63886632491</c:v>
                </c:pt>
                <c:pt idx="427">
                  <c:v>704990.61939668318</c:v>
                </c:pt>
                <c:pt idx="428">
                  <c:v>712056.55336337571</c:v>
                </c:pt>
                <c:pt idx="429">
                  <c:v>719382.61397589801</c:v>
                </c:pt>
                <c:pt idx="430">
                  <c:v>724553.96369020909</c:v>
                </c:pt>
                <c:pt idx="431">
                  <c:v>726424.7106364225</c:v>
                </c:pt>
                <c:pt idx="432">
                  <c:v>724213.17215164809</c:v>
                </c:pt>
                <c:pt idx="433">
                  <c:v>719157.13369078666</c:v>
                </c:pt>
                <c:pt idx="434">
                  <c:v>711561.88430844736</c:v>
                </c:pt>
                <c:pt idx="435">
                  <c:v>704101.63075959357</c:v>
                </c:pt>
                <c:pt idx="436">
                  <c:v>698316.93549891619</c:v>
                </c:pt>
                <c:pt idx="437">
                  <c:v>696035.56229211541</c:v>
                </c:pt>
                <c:pt idx="438">
                  <c:v>697696.64369606762</c:v>
                </c:pt>
                <c:pt idx="439">
                  <c:v>702929.80253885454</c:v>
                </c:pt>
                <c:pt idx="440">
                  <c:v>709987.06791213073</c:v>
                </c:pt>
                <c:pt idx="441">
                  <c:v>717321.4566377803</c:v>
                </c:pt>
                <c:pt idx="442">
                  <c:v>722515.43621931493</c:v>
                </c:pt>
                <c:pt idx="443">
                  <c:v>724418.30192949029</c:v>
                </c:pt>
                <c:pt idx="444">
                  <c:v>722238.91995998682</c:v>
                </c:pt>
                <c:pt idx="445">
                  <c:v>717204.49035827257</c:v>
                </c:pt>
                <c:pt idx="446">
                  <c:v>709618.8110718847</c:v>
                </c:pt>
                <c:pt idx="447">
                  <c:v>702151.09802421799</c:v>
                </c:pt>
                <c:pt idx="448">
                  <c:v>696343.50013546599</c:v>
                </c:pt>
                <c:pt idx="449">
                  <c:v>694031.19239314052</c:v>
                </c:pt>
                <c:pt idx="450">
                  <c:v>695659.88642527745</c:v>
                </c:pt>
                <c:pt idx="451">
                  <c:v>700869.12364076101</c:v>
                </c:pt>
                <c:pt idx="452">
                  <c:v>707917.58684536535</c:v>
                </c:pt>
                <c:pt idx="453">
                  <c:v>715260.1648817797</c:v>
                </c:pt>
                <c:pt idx="454">
                  <c:v>720476.67521709367</c:v>
                </c:pt>
                <c:pt idx="455">
                  <c:v>722411.62134588044</c:v>
                </c:pt>
                <c:pt idx="456">
                  <c:v>720264.43304821511</c:v>
                </c:pt>
                <c:pt idx="457">
                  <c:v>715251.70257182897</c:v>
                </c:pt>
                <c:pt idx="458">
                  <c:v>707675.7305284196</c:v>
                </c:pt>
                <c:pt idx="459">
                  <c:v>700200.69304881897</c:v>
                </c:pt>
                <c:pt idx="460">
                  <c:v>694370.29679307912</c:v>
                </c:pt>
                <c:pt idx="461">
                  <c:v>692027.09423194418</c:v>
                </c:pt>
                <c:pt idx="462">
                  <c:v>693623.36761777056</c:v>
                </c:pt>
                <c:pt idx="463">
                  <c:v>698808.58370865299</c:v>
                </c:pt>
                <c:pt idx="464">
                  <c:v>705848.11133212887</c:v>
                </c:pt>
                <c:pt idx="465">
                  <c:v>713198.7397254816</c:v>
                </c:pt>
                <c:pt idx="466">
                  <c:v>718437.68128442136</c:v>
                </c:pt>
                <c:pt idx="467">
                  <c:v>720404.66889313573</c:v>
                </c:pt>
                <c:pt idx="468">
                  <c:v>718289.71082844806</c:v>
                </c:pt>
                <c:pt idx="469">
                  <c:v>713079.04585419327</c:v>
                </c:pt>
                <c:pt idx="470">
                  <c:v>705474.36369993025</c:v>
                </c:pt>
                <c:pt idx="471">
                  <c:v>698021.70457880548</c:v>
                </c:pt>
                <c:pt idx="472">
                  <c:v>692260.01578369888</c:v>
                </c:pt>
                <c:pt idx="473">
                  <c:v>690009.61625699862</c:v>
                </c:pt>
                <c:pt idx="474">
                  <c:v>691703.05115926056</c:v>
                </c:pt>
                <c:pt idx="475">
                  <c:v>696960.03168961906</c:v>
                </c:pt>
                <c:pt idx="476">
                  <c:v>704025.96565631148</c:v>
                </c:pt>
                <c:pt idx="477">
                  <c:v>711352.02626883378</c:v>
                </c:pt>
                <c:pt idx="478">
                  <c:v>716523.37598314509</c:v>
                </c:pt>
                <c:pt idx="479">
                  <c:v>718394.12292935839</c:v>
                </c:pt>
                <c:pt idx="480">
                  <c:v>716182.58444458398</c:v>
                </c:pt>
                <c:pt idx="481">
                  <c:v>711126.54598372255</c:v>
                </c:pt>
                <c:pt idx="482">
                  <c:v>703531.29660138313</c:v>
                </c:pt>
                <c:pt idx="483">
                  <c:v>696071.04305252957</c:v>
                </c:pt>
                <c:pt idx="484">
                  <c:v>690286.34779185208</c:v>
                </c:pt>
                <c:pt idx="485">
                  <c:v>688004.97458505118</c:v>
                </c:pt>
                <c:pt idx="486">
                  <c:v>689666.05598900351</c:v>
                </c:pt>
                <c:pt idx="487">
                  <c:v>694899.21483179065</c:v>
                </c:pt>
                <c:pt idx="488">
                  <c:v>701956.48020506604</c:v>
                </c:pt>
                <c:pt idx="489">
                  <c:v>709290.86893071653</c:v>
                </c:pt>
                <c:pt idx="490">
                  <c:v>714484.84851225058</c:v>
                </c:pt>
                <c:pt idx="491">
                  <c:v>716387.71422242618</c:v>
                </c:pt>
                <c:pt idx="492">
                  <c:v>714208.33225292258</c:v>
                </c:pt>
                <c:pt idx="493">
                  <c:v>709173.90265120869</c:v>
                </c:pt>
                <c:pt idx="494">
                  <c:v>701588.22336482082</c:v>
                </c:pt>
                <c:pt idx="495">
                  <c:v>694120.51031715388</c:v>
                </c:pt>
                <c:pt idx="496">
                  <c:v>688312.91242840188</c:v>
                </c:pt>
                <c:pt idx="497">
                  <c:v>686000.60468607629</c:v>
                </c:pt>
                <c:pt idx="498">
                  <c:v>687629.29871821334</c:v>
                </c:pt>
                <c:pt idx="499">
                  <c:v>692838.53593369678</c:v>
                </c:pt>
                <c:pt idx="500">
                  <c:v>699886.99913830077</c:v>
                </c:pt>
                <c:pt idx="501">
                  <c:v>707229.57717471593</c:v>
                </c:pt>
                <c:pt idx="502">
                  <c:v>712446.08751002932</c:v>
                </c:pt>
                <c:pt idx="503">
                  <c:v>714381.03363881633</c:v>
                </c:pt>
                <c:pt idx="504">
                  <c:v>712233.84534115088</c:v>
                </c:pt>
                <c:pt idx="505">
                  <c:v>707221.11486476508</c:v>
                </c:pt>
                <c:pt idx="506">
                  <c:v>711284.00000000012</c:v>
                </c:pt>
                <c:pt idx="507">
                  <c:v>706090.00000000012</c:v>
                </c:pt>
                <c:pt idx="508">
                  <c:v>665028</c:v>
                </c:pt>
                <c:pt idx="509">
                  <c:v>661010</c:v>
                </c:pt>
                <c:pt idx="510">
                  <c:v>660618.00000000012</c:v>
                </c:pt>
                <c:pt idx="511">
                  <c:v>681982</c:v>
                </c:pt>
                <c:pt idx="512">
                  <c:v>705110</c:v>
                </c:pt>
                <c:pt idx="513">
                  <c:v>711872</c:v>
                </c:pt>
                <c:pt idx="514">
                  <c:v>712950</c:v>
                </c:pt>
                <c:pt idx="515">
                  <c:v>713146.00000000012</c:v>
                </c:pt>
                <c:pt idx="516">
                  <c:v>710010</c:v>
                </c:pt>
                <c:pt idx="517">
                  <c:v>709030.00000000012</c:v>
                </c:pt>
                <c:pt idx="518">
                  <c:v>713244</c:v>
                </c:pt>
                <c:pt idx="519">
                  <c:v>711480.00000000012</c:v>
                </c:pt>
                <c:pt idx="520">
                  <c:v>686686.00000000012</c:v>
                </c:pt>
                <c:pt idx="521">
                  <c:v>682374.00000000012</c:v>
                </c:pt>
                <c:pt idx="522">
                  <c:v>696682</c:v>
                </c:pt>
                <c:pt idx="523">
                  <c:v>706286.00000000012</c:v>
                </c:pt>
                <c:pt idx="524">
                  <c:v>716380.00000000012</c:v>
                </c:pt>
                <c:pt idx="525">
                  <c:v>715498</c:v>
                </c:pt>
                <c:pt idx="526">
                  <c:v>713832</c:v>
                </c:pt>
                <c:pt idx="527">
                  <c:v>713048</c:v>
                </c:pt>
                <c:pt idx="528">
                  <c:v>713048</c:v>
                </c:pt>
                <c:pt idx="529">
                  <c:v>714910</c:v>
                </c:pt>
                <c:pt idx="530">
                  <c:v>714714.00000000012</c:v>
                </c:pt>
                <c:pt idx="531">
                  <c:v>715400</c:v>
                </c:pt>
                <c:pt idx="532">
                  <c:v>693056</c:v>
                </c:pt>
                <c:pt idx="533">
                  <c:v>691586.00000000012</c:v>
                </c:pt>
                <c:pt idx="534">
                  <c:v>696388</c:v>
                </c:pt>
                <c:pt idx="535">
                  <c:v>696682</c:v>
                </c:pt>
                <c:pt idx="536">
                  <c:v>712166</c:v>
                </c:pt>
                <c:pt idx="537">
                  <c:v>716478</c:v>
                </c:pt>
                <c:pt idx="538">
                  <c:v>715008.00000000012</c:v>
                </c:pt>
                <c:pt idx="539">
                  <c:v>713734.00000000012</c:v>
                </c:pt>
                <c:pt idx="540">
                  <c:v>712558.00000000012</c:v>
                </c:pt>
                <c:pt idx="541">
                  <c:v>714224.00000000012</c:v>
                </c:pt>
                <c:pt idx="542">
                  <c:v>714126</c:v>
                </c:pt>
                <c:pt idx="543">
                  <c:v>711480.00000000012</c:v>
                </c:pt>
                <c:pt idx="544">
                  <c:v>673456</c:v>
                </c:pt>
                <c:pt idx="545">
                  <c:v>667380.00000000012</c:v>
                </c:pt>
                <c:pt idx="546">
                  <c:v>651210</c:v>
                </c:pt>
                <c:pt idx="547">
                  <c:v>673162</c:v>
                </c:pt>
                <c:pt idx="548">
                  <c:v>707854</c:v>
                </c:pt>
                <c:pt idx="549">
                  <c:v>715694</c:v>
                </c:pt>
                <c:pt idx="550">
                  <c:v>720006</c:v>
                </c:pt>
                <c:pt idx="551">
                  <c:v>718634.00000000012</c:v>
                </c:pt>
                <c:pt idx="552">
                  <c:v>715890.00000000012</c:v>
                </c:pt>
                <c:pt idx="553">
                  <c:v>714420</c:v>
                </c:pt>
                <c:pt idx="554">
                  <c:v>716870</c:v>
                </c:pt>
                <c:pt idx="555">
                  <c:v>709912.00000000012</c:v>
                </c:pt>
                <c:pt idx="556">
                  <c:v>676102.00000000012</c:v>
                </c:pt>
                <c:pt idx="557">
                  <c:v>677180.00000000012</c:v>
                </c:pt>
                <c:pt idx="558">
                  <c:v>678258.00000000012</c:v>
                </c:pt>
                <c:pt idx="559">
                  <c:v>700112</c:v>
                </c:pt>
                <c:pt idx="560">
                  <c:v>718340.00000000012</c:v>
                </c:pt>
                <c:pt idx="561">
                  <c:v>721868.00000000012</c:v>
                </c:pt>
                <c:pt idx="562">
                  <c:v>720398</c:v>
                </c:pt>
                <c:pt idx="563">
                  <c:v>719516</c:v>
                </c:pt>
                <c:pt idx="564">
                  <c:v>717556</c:v>
                </c:pt>
                <c:pt idx="565">
                  <c:v>712754</c:v>
                </c:pt>
                <c:pt idx="566">
                  <c:v>715792.00000000012</c:v>
                </c:pt>
                <c:pt idx="567">
                  <c:v>710794</c:v>
                </c:pt>
                <c:pt idx="568">
                  <c:v>683746.00000000012</c:v>
                </c:pt>
                <c:pt idx="569">
                  <c:v>684040.00000000012</c:v>
                </c:pt>
                <c:pt idx="570">
                  <c:v>671790.00000000012</c:v>
                </c:pt>
                <c:pt idx="571">
                  <c:v>668752.00000000012</c:v>
                </c:pt>
                <c:pt idx="572">
                  <c:v>700504</c:v>
                </c:pt>
                <c:pt idx="573">
                  <c:v>712264.00000000012</c:v>
                </c:pt>
                <c:pt idx="574">
                  <c:v>714714.00000000012</c:v>
                </c:pt>
                <c:pt idx="575">
                  <c:v>715008.00000000012</c:v>
                </c:pt>
                <c:pt idx="576">
                  <c:v>715008.00000000012</c:v>
                </c:pt>
                <c:pt idx="577">
                  <c:v>712362.00000000012</c:v>
                </c:pt>
                <c:pt idx="578">
                  <c:v>710108.00000000012</c:v>
                </c:pt>
                <c:pt idx="579">
                  <c:v>702170</c:v>
                </c:pt>
                <c:pt idx="580">
                  <c:v>669830.00000000012</c:v>
                </c:pt>
                <c:pt idx="581">
                  <c:v>687274.00000000012</c:v>
                </c:pt>
                <c:pt idx="582">
                  <c:v>697760</c:v>
                </c:pt>
                <c:pt idx="583">
                  <c:v>707462.00000000012</c:v>
                </c:pt>
                <c:pt idx="584">
                  <c:v>714518.00000000012</c:v>
                </c:pt>
                <c:pt idx="585">
                  <c:v>716772</c:v>
                </c:pt>
                <c:pt idx="586">
                  <c:v>716674.00000000012</c:v>
                </c:pt>
                <c:pt idx="587">
                  <c:v>715400</c:v>
                </c:pt>
                <c:pt idx="588">
                  <c:v>711382</c:v>
                </c:pt>
                <c:pt idx="589">
                  <c:v>708736.00000000012</c:v>
                </c:pt>
                <c:pt idx="590">
                  <c:v>708050</c:v>
                </c:pt>
                <c:pt idx="591">
                  <c:v>701974.00000000012</c:v>
                </c:pt>
                <c:pt idx="592">
                  <c:v>668458.00000000012</c:v>
                </c:pt>
                <c:pt idx="593">
                  <c:v>665126</c:v>
                </c:pt>
                <c:pt idx="594">
                  <c:v>649936.00000000012</c:v>
                </c:pt>
                <c:pt idx="595">
                  <c:v>676396.00000000012</c:v>
                </c:pt>
                <c:pt idx="596">
                  <c:v>704326</c:v>
                </c:pt>
                <c:pt idx="597">
                  <c:v>704228</c:v>
                </c:pt>
                <c:pt idx="598">
                  <c:v>703640.00000000012</c:v>
                </c:pt>
                <c:pt idx="599">
                  <c:v>703836.00000000012</c:v>
                </c:pt>
                <c:pt idx="600">
                  <c:v>703248</c:v>
                </c:pt>
                <c:pt idx="601">
                  <c:v>707658.00000000012</c:v>
                </c:pt>
                <c:pt idx="602">
                  <c:v>712754</c:v>
                </c:pt>
                <c:pt idx="603">
                  <c:v>707952.00000000012</c:v>
                </c:pt>
                <c:pt idx="604">
                  <c:v>687666</c:v>
                </c:pt>
                <c:pt idx="605">
                  <c:v>696094</c:v>
                </c:pt>
                <c:pt idx="606">
                  <c:v>675710</c:v>
                </c:pt>
                <c:pt idx="607">
                  <c:v>682864.00000000012</c:v>
                </c:pt>
                <c:pt idx="608">
                  <c:v>705404</c:v>
                </c:pt>
                <c:pt idx="609">
                  <c:v>710108.00000000012</c:v>
                </c:pt>
                <c:pt idx="610">
                  <c:v>710500</c:v>
                </c:pt>
                <c:pt idx="611">
                  <c:v>707217.00000000012</c:v>
                </c:pt>
                <c:pt idx="612">
                  <c:v>703934.00000000012</c:v>
                </c:pt>
                <c:pt idx="613">
                  <c:v>701680.00000000012</c:v>
                </c:pt>
                <c:pt idx="614">
                  <c:v>704130.00000000012</c:v>
                </c:pt>
                <c:pt idx="615">
                  <c:v>700798</c:v>
                </c:pt>
                <c:pt idx="616">
                  <c:v>660226</c:v>
                </c:pt>
                <c:pt idx="617">
                  <c:v>666596.00000000012</c:v>
                </c:pt>
                <c:pt idx="618">
                  <c:v>644350</c:v>
                </c:pt>
                <c:pt idx="619">
                  <c:v>667086.00000000012</c:v>
                </c:pt>
                <c:pt idx="620">
                  <c:v>701680.00000000012</c:v>
                </c:pt>
                <c:pt idx="621">
                  <c:v>711774.00000000012</c:v>
                </c:pt>
                <c:pt idx="622">
                  <c:v>714420</c:v>
                </c:pt>
                <c:pt idx="623">
                  <c:v>715890.00000000012</c:v>
                </c:pt>
                <c:pt idx="624">
                  <c:v>714028</c:v>
                </c:pt>
                <c:pt idx="625">
                  <c:v>711186.00000000012</c:v>
                </c:pt>
                <c:pt idx="626">
                  <c:v>712754</c:v>
                </c:pt>
                <c:pt idx="627">
                  <c:v>704816</c:v>
                </c:pt>
                <c:pt idx="628">
                  <c:v>683942.00000000012</c:v>
                </c:pt>
                <c:pt idx="629">
                  <c:v>670124.00000000012</c:v>
                </c:pt>
                <c:pt idx="630">
                  <c:v>672084.00000000012</c:v>
                </c:pt>
                <c:pt idx="631">
                  <c:v>692664.00000000012</c:v>
                </c:pt>
                <c:pt idx="632">
                  <c:v>710500</c:v>
                </c:pt>
                <c:pt idx="633">
                  <c:v>713538</c:v>
                </c:pt>
                <c:pt idx="634">
                  <c:v>717360</c:v>
                </c:pt>
                <c:pt idx="635">
                  <c:v>719320</c:v>
                </c:pt>
                <c:pt idx="636">
                  <c:v>720202.00000000012</c:v>
                </c:pt>
                <c:pt idx="637">
                  <c:v>723044</c:v>
                </c:pt>
                <c:pt idx="638">
                  <c:v>724122</c:v>
                </c:pt>
                <c:pt idx="639">
                  <c:v>713244</c:v>
                </c:pt>
                <c:pt idx="640">
                  <c:v>693840.00000000012</c:v>
                </c:pt>
                <c:pt idx="641">
                  <c:v>689724.00000000012</c:v>
                </c:pt>
                <c:pt idx="642">
                  <c:v>696976</c:v>
                </c:pt>
                <c:pt idx="643">
                  <c:v>713440.00000000012</c:v>
                </c:pt>
                <c:pt idx="644">
                  <c:v>724122</c:v>
                </c:pt>
                <c:pt idx="645">
                  <c:v>724122</c:v>
                </c:pt>
                <c:pt idx="646">
                  <c:v>722848</c:v>
                </c:pt>
                <c:pt idx="647">
                  <c:v>721574.00000000012</c:v>
                </c:pt>
                <c:pt idx="648">
                  <c:v>719712.00000000012</c:v>
                </c:pt>
                <c:pt idx="649">
                  <c:v>719320</c:v>
                </c:pt>
                <c:pt idx="650">
                  <c:v>722652.00000000012</c:v>
                </c:pt>
                <c:pt idx="651">
                  <c:v>714028</c:v>
                </c:pt>
                <c:pt idx="652">
                  <c:v>676102.00000000012</c:v>
                </c:pt>
                <c:pt idx="653">
                  <c:v>694820</c:v>
                </c:pt>
                <c:pt idx="654">
                  <c:v>685412</c:v>
                </c:pt>
                <c:pt idx="655">
                  <c:v>705796.00000000012</c:v>
                </c:pt>
                <c:pt idx="656">
                  <c:v>716478</c:v>
                </c:pt>
                <c:pt idx="657">
                  <c:v>721378</c:v>
                </c:pt>
                <c:pt idx="658">
                  <c:v>721378</c:v>
                </c:pt>
                <c:pt idx="659">
                  <c:v>721476</c:v>
                </c:pt>
                <c:pt idx="660">
                  <c:v>720300</c:v>
                </c:pt>
                <c:pt idx="661">
                  <c:v>718536.00000000012</c:v>
                </c:pt>
                <c:pt idx="662">
                  <c:v>719614.00000000012</c:v>
                </c:pt>
                <c:pt idx="663">
                  <c:v>710304</c:v>
                </c:pt>
                <c:pt idx="664">
                  <c:v>685706</c:v>
                </c:pt>
                <c:pt idx="665">
                  <c:v>691096.00000000012</c:v>
                </c:pt>
                <c:pt idx="666">
                  <c:v>684040.00000000012</c:v>
                </c:pt>
                <c:pt idx="667">
                  <c:v>700994</c:v>
                </c:pt>
                <c:pt idx="668">
                  <c:v>719614.00000000012</c:v>
                </c:pt>
                <c:pt idx="669">
                  <c:v>723926</c:v>
                </c:pt>
                <c:pt idx="670">
                  <c:v>723632</c:v>
                </c:pt>
                <c:pt idx="671">
                  <c:v>722848</c:v>
                </c:pt>
                <c:pt idx="672">
                  <c:v>722848</c:v>
                </c:pt>
                <c:pt idx="673">
                  <c:v>722848</c:v>
                </c:pt>
                <c:pt idx="674">
                  <c:v>721476</c:v>
                </c:pt>
                <c:pt idx="675">
                  <c:v>708736.00000000012</c:v>
                </c:pt>
                <c:pt idx="676">
                  <c:v>693742.00000000012</c:v>
                </c:pt>
                <c:pt idx="677">
                  <c:v>678160</c:v>
                </c:pt>
                <c:pt idx="678">
                  <c:v>675808.00000000012</c:v>
                </c:pt>
                <c:pt idx="679">
                  <c:v>708736.00000000012</c:v>
                </c:pt>
                <c:pt idx="680">
                  <c:v>722456</c:v>
                </c:pt>
                <c:pt idx="681">
                  <c:v>726964.00000000012</c:v>
                </c:pt>
                <c:pt idx="682">
                  <c:v>725592.00000000012</c:v>
                </c:pt>
                <c:pt idx="683">
                  <c:v>724612.00000000012</c:v>
                </c:pt>
                <c:pt idx="684">
                  <c:v>725984.00000000012</c:v>
                </c:pt>
                <c:pt idx="685">
                  <c:v>723632</c:v>
                </c:pt>
                <c:pt idx="686">
                  <c:v>723044</c:v>
                </c:pt>
                <c:pt idx="687">
                  <c:v>708246.00000000012</c:v>
                </c:pt>
                <c:pt idx="688">
                  <c:v>685216</c:v>
                </c:pt>
                <c:pt idx="689">
                  <c:v>697662</c:v>
                </c:pt>
                <c:pt idx="690">
                  <c:v>682080.00000000012</c:v>
                </c:pt>
                <c:pt idx="691">
                  <c:v>702562</c:v>
                </c:pt>
                <c:pt idx="692">
                  <c:v>721084.00000000012</c:v>
                </c:pt>
                <c:pt idx="693">
                  <c:v>723926</c:v>
                </c:pt>
                <c:pt idx="694">
                  <c:v>724220</c:v>
                </c:pt>
                <c:pt idx="695">
                  <c:v>724795.35483870981</c:v>
                </c:pt>
                <c:pt idx="696">
                  <c:v>723229.5</c:v>
                </c:pt>
                <c:pt idx="697">
                  <c:v>723565.61290322593</c:v>
                </c:pt>
                <c:pt idx="698">
                  <c:v>723422.93333333335</c:v>
                </c:pt>
                <c:pt idx="699">
                  <c:v>706851.87096774194</c:v>
                </c:pt>
                <c:pt idx="700">
                  <c:v>688776.66666666663</c:v>
                </c:pt>
                <c:pt idx="701">
                  <c:v>693628.19354838715</c:v>
                </c:pt>
                <c:pt idx="702">
                  <c:v>702347.0322580646</c:v>
                </c:pt>
                <c:pt idx="703">
                  <c:v>706736.8</c:v>
                </c:pt>
                <c:pt idx="704">
                  <c:v>718662.45161290327</c:v>
                </c:pt>
                <c:pt idx="705">
                  <c:v>722397.2</c:v>
                </c:pt>
                <c:pt idx="706">
                  <c:v>724621.48387096776</c:v>
                </c:pt>
                <c:pt idx="707">
                  <c:v>722162.00000000012</c:v>
                </c:pt>
                <c:pt idx="708">
                  <c:v>718634.00000000012</c:v>
                </c:pt>
                <c:pt idx="709">
                  <c:v>715988</c:v>
                </c:pt>
                <c:pt idx="710">
                  <c:v>716282</c:v>
                </c:pt>
                <c:pt idx="711">
                  <c:v>701582</c:v>
                </c:pt>
                <c:pt idx="712">
                  <c:v>681198</c:v>
                </c:pt>
                <c:pt idx="713">
                  <c:v>671006</c:v>
                </c:pt>
                <c:pt idx="714">
                  <c:v>670810</c:v>
                </c:pt>
                <c:pt idx="715">
                  <c:v>694428</c:v>
                </c:pt>
                <c:pt idx="716">
                  <c:v>716576</c:v>
                </c:pt>
                <c:pt idx="717">
                  <c:v>723926</c:v>
                </c:pt>
                <c:pt idx="718">
                  <c:v>724024.00000000012</c:v>
                </c:pt>
                <c:pt idx="719">
                  <c:v>724178.90322580654</c:v>
                </c:pt>
                <c:pt idx="720">
                  <c:v>723275</c:v>
                </c:pt>
                <c:pt idx="721">
                  <c:v>723815.3548387097</c:v>
                </c:pt>
                <c:pt idx="722">
                  <c:v>722531.1333333333</c:v>
                </c:pt>
                <c:pt idx="723">
                  <c:v>702331.22580645164</c:v>
                </c:pt>
                <c:pt idx="724">
                  <c:v>682109.40000000014</c:v>
                </c:pt>
                <c:pt idx="725">
                  <c:v>691835.74193548388</c:v>
                </c:pt>
                <c:pt idx="726">
                  <c:v>689094.90322580643</c:v>
                </c:pt>
                <c:pt idx="727">
                  <c:v>712757.26666666672</c:v>
                </c:pt>
                <c:pt idx="728">
                  <c:v>722522.3870967743</c:v>
                </c:pt>
                <c:pt idx="729">
                  <c:v>725046.46666666667</c:v>
                </c:pt>
                <c:pt idx="730">
                  <c:v>723331.67741935491</c:v>
                </c:pt>
                <c:pt idx="731">
                  <c:v>721539.22580645164</c:v>
                </c:pt>
                <c:pt idx="732">
                  <c:v>720685.00000000012</c:v>
                </c:pt>
                <c:pt idx="733">
                  <c:v>721962.83870967745</c:v>
                </c:pt>
                <c:pt idx="734">
                  <c:v>720365.33333333337</c:v>
                </c:pt>
                <c:pt idx="735">
                  <c:v>706655.87096774194</c:v>
                </c:pt>
                <c:pt idx="736">
                  <c:v>694205.8666666667</c:v>
                </c:pt>
                <c:pt idx="737">
                  <c:v>700921.29032258072</c:v>
                </c:pt>
                <c:pt idx="738">
                  <c:v>695382.70967741951</c:v>
                </c:pt>
                <c:pt idx="739">
                  <c:v>704182.26666666672</c:v>
                </c:pt>
                <c:pt idx="740">
                  <c:v>722361.16129032266</c:v>
                </c:pt>
                <c:pt idx="741">
                  <c:v>725735.7333333334</c:v>
                </c:pt>
                <c:pt idx="742">
                  <c:v>726508.77419354848</c:v>
                </c:pt>
                <c:pt idx="743">
                  <c:v>728042.00000000012</c:v>
                </c:pt>
                <c:pt idx="744">
                  <c:v>724808.00000000012</c:v>
                </c:pt>
                <c:pt idx="745">
                  <c:v>722260</c:v>
                </c:pt>
                <c:pt idx="746">
                  <c:v>721672</c:v>
                </c:pt>
                <c:pt idx="747">
                  <c:v>706580.00000000012</c:v>
                </c:pt>
                <c:pt idx="748">
                  <c:v>685216</c:v>
                </c:pt>
                <c:pt idx="749">
                  <c:v>695114.00000000012</c:v>
                </c:pt>
                <c:pt idx="750">
                  <c:v>684726</c:v>
                </c:pt>
                <c:pt idx="751">
                  <c:v>704522</c:v>
                </c:pt>
                <c:pt idx="752">
                  <c:v>717752.00000000012</c:v>
                </c:pt>
                <c:pt idx="753">
                  <c:v>724318.00000000012</c:v>
                </c:pt>
                <c:pt idx="754">
                  <c:v>722554</c:v>
                </c:pt>
                <c:pt idx="755">
                  <c:v>723142.00000000012</c:v>
                </c:pt>
                <c:pt idx="756">
                  <c:v>721574.00000000012</c:v>
                </c:pt>
                <c:pt idx="757">
                  <c:v>720006</c:v>
                </c:pt>
                <c:pt idx="758">
                  <c:v>723534.00000000012</c:v>
                </c:pt>
                <c:pt idx="759">
                  <c:v>715106</c:v>
                </c:pt>
                <c:pt idx="760">
                  <c:v>701876</c:v>
                </c:pt>
                <c:pt idx="761">
                  <c:v>696878</c:v>
                </c:pt>
                <c:pt idx="762">
                  <c:v>693448</c:v>
                </c:pt>
                <c:pt idx="763">
                  <c:v>718046.00000000012</c:v>
                </c:pt>
                <c:pt idx="764">
                  <c:v>725494</c:v>
                </c:pt>
                <c:pt idx="765">
                  <c:v>725984.00000000012</c:v>
                </c:pt>
                <c:pt idx="766">
                  <c:v>727258.00000000012</c:v>
                </c:pt>
                <c:pt idx="767">
                  <c:v>726866</c:v>
                </c:pt>
                <c:pt idx="768">
                  <c:v>727944</c:v>
                </c:pt>
                <c:pt idx="769">
                  <c:v>727748</c:v>
                </c:pt>
                <c:pt idx="770">
                  <c:v>726180.00000000012</c:v>
                </c:pt>
                <c:pt idx="771">
                  <c:v>714028</c:v>
                </c:pt>
                <c:pt idx="772">
                  <c:v>696584.00000000012</c:v>
                </c:pt>
                <c:pt idx="773">
                  <c:v>698054</c:v>
                </c:pt>
                <c:pt idx="774">
                  <c:v>695408.00000000012</c:v>
                </c:pt>
                <c:pt idx="775">
                  <c:v>706678</c:v>
                </c:pt>
                <c:pt idx="776">
                  <c:v>721966</c:v>
                </c:pt>
                <c:pt idx="777">
                  <c:v>729610</c:v>
                </c:pt>
                <c:pt idx="778">
                  <c:v>731276</c:v>
                </c:pt>
                <c:pt idx="779">
                  <c:v>729545.58870967769</c:v>
                </c:pt>
                <c:pt idx="780">
                  <c:v>728608.5625</c:v>
                </c:pt>
                <c:pt idx="781">
                  <c:v>730433.38440860237</c:v>
                </c:pt>
                <c:pt idx="782">
                  <c:v>731046.42138888885</c:v>
                </c:pt>
                <c:pt idx="783">
                  <c:v>718041.21854838694</c:v>
                </c:pt>
                <c:pt idx="784">
                  <c:v>693245.86138888902</c:v>
                </c:pt>
                <c:pt idx="785">
                  <c:v>698571.2924731184</c:v>
                </c:pt>
                <c:pt idx="786">
                  <c:v>682597.25295698922</c:v>
                </c:pt>
                <c:pt idx="787">
                  <c:v>698018.16194444464</c:v>
                </c:pt>
                <c:pt idx="788">
                  <c:v>720615.25967741921</c:v>
                </c:pt>
                <c:pt idx="789">
                  <c:v>729923.3277777778</c:v>
                </c:pt>
                <c:pt idx="790">
                  <c:v>732897.61021505389</c:v>
                </c:pt>
                <c:pt idx="791">
                  <c:v>732865.42959677428</c:v>
                </c:pt>
                <c:pt idx="792">
                  <c:v>730459.56666666677</c:v>
                </c:pt>
                <c:pt idx="793">
                  <c:v>727733.46069892473</c:v>
                </c:pt>
                <c:pt idx="794">
                  <c:v>726675.02250000008</c:v>
                </c:pt>
                <c:pt idx="795">
                  <c:v>713879.07688172045</c:v>
                </c:pt>
                <c:pt idx="796">
                  <c:v>697027.45000000007</c:v>
                </c:pt>
                <c:pt idx="797">
                  <c:v>690539.36263440864</c:v>
                </c:pt>
                <c:pt idx="798">
                  <c:v>694245.68575268821</c:v>
                </c:pt>
                <c:pt idx="799">
                  <c:v>719136.35888888896</c:v>
                </c:pt>
                <c:pt idx="800">
                  <c:v>729104.82580645161</c:v>
                </c:pt>
                <c:pt idx="801">
                  <c:v>729576.55750000011</c:v>
                </c:pt>
                <c:pt idx="802">
                  <c:v>729396.09919354843</c:v>
                </c:pt>
                <c:pt idx="803">
                  <c:v>727851.29516129044</c:v>
                </c:pt>
                <c:pt idx="804">
                  <c:v>726659.1439655174</c:v>
                </c:pt>
                <c:pt idx="805">
                  <c:v>728128.47446236573</c:v>
                </c:pt>
                <c:pt idx="806">
                  <c:v>728094.17138888896</c:v>
                </c:pt>
                <c:pt idx="807">
                  <c:v>721255.69758064521</c:v>
                </c:pt>
                <c:pt idx="808">
                  <c:v>699256.65055555559</c:v>
                </c:pt>
                <c:pt idx="809">
                  <c:v>696839.69569892483</c:v>
                </c:pt>
                <c:pt idx="810">
                  <c:v>676174.52526881732</c:v>
                </c:pt>
                <c:pt idx="811">
                  <c:v>696871.20805555547</c:v>
                </c:pt>
                <c:pt idx="812">
                  <c:v>721013.38467741944</c:v>
                </c:pt>
                <c:pt idx="813">
                  <c:v>727411.72388888884</c:v>
                </c:pt>
                <c:pt idx="814">
                  <c:v>727347.55498392298</c:v>
                </c:pt>
                <c:pt idx="815">
                  <c:v>728246.04209039558</c:v>
                </c:pt>
                <c:pt idx="816">
                  <c:v>727923.94791666674</c:v>
                </c:pt>
                <c:pt idx="817">
                  <c:v>725641.75283018872</c:v>
                </c:pt>
                <c:pt idx="818">
                  <c:v>727322.9930555555</c:v>
                </c:pt>
                <c:pt idx="819">
                  <c:v>713838.81126344088</c:v>
                </c:pt>
                <c:pt idx="820">
                  <c:v>686982.65416666679</c:v>
                </c:pt>
                <c:pt idx="821">
                  <c:v>690900.93521505385</c:v>
                </c:pt>
                <c:pt idx="822">
                  <c:v>682109.38419354823</c:v>
                </c:pt>
                <c:pt idx="823">
                  <c:v>705263.38361111109</c:v>
                </c:pt>
                <c:pt idx="824">
                  <c:v>723837.839516129</c:v>
                </c:pt>
                <c:pt idx="825">
                  <c:v>730328.63944444444</c:v>
                </c:pt>
                <c:pt idx="826">
                  <c:v>728983.88010752702</c:v>
                </c:pt>
                <c:pt idx="827">
                  <c:v>728031.31615591398</c:v>
                </c:pt>
                <c:pt idx="828">
                  <c:v>726294.85833333328</c:v>
                </c:pt>
                <c:pt idx="829">
                  <c:v>728110.67903225811</c:v>
                </c:pt>
                <c:pt idx="830">
                  <c:v>726967.18499999994</c:v>
                </c:pt>
                <c:pt idx="831">
                  <c:v>713080.12695652177</c:v>
                </c:pt>
                <c:pt idx="832">
                  <c:v>702147.98325791862</c:v>
                </c:pt>
                <c:pt idx="833">
                  <c:v>711829.56908344745</c:v>
                </c:pt>
                <c:pt idx="834">
                  <c:v>697801.71586021502</c:v>
                </c:pt>
                <c:pt idx="835">
                  <c:v>716323.18722222222</c:v>
                </c:pt>
                <c:pt idx="836">
                  <c:v>727879.64139784942</c:v>
                </c:pt>
                <c:pt idx="837">
                  <c:v>730742.02250000008</c:v>
                </c:pt>
                <c:pt idx="838">
                  <c:v>730121.04892473109</c:v>
                </c:pt>
                <c:pt idx="839">
                  <c:v>729214.10107526882</c:v>
                </c:pt>
                <c:pt idx="840">
                  <c:v>728134.83750000014</c:v>
                </c:pt>
                <c:pt idx="841">
                  <c:v>728926.76612903224</c:v>
                </c:pt>
                <c:pt idx="842">
                  <c:v>728728.29944444448</c:v>
                </c:pt>
                <c:pt idx="843">
                  <c:v>714659.65830985934</c:v>
                </c:pt>
                <c:pt idx="844">
                  <c:v>701467.96363636374</c:v>
                </c:pt>
                <c:pt idx="845">
                  <c:v>709122.37553763448</c:v>
                </c:pt>
                <c:pt idx="846">
                  <c:v>695540.43172043015</c:v>
                </c:pt>
                <c:pt idx="847">
                  <c:v>720668.13972222235</c:v>
                </c:pt>
                <c:pt idx="848">
                  <c:v>728831.91424731177</c:v>
                </c:pt>
                <c:pt idx="849">
                  <c:v>730701.48861111107</c:v>
                </c:pt>
                <c:pt idx="850">
                  <c:v>731461.21209677425</c:v>
                </c:pt>
                <c:pt idx="851">
                  <c:v>730334.7653225807</c:v>
                </c:pt>
                <c:pt idx="852">
                  <c:v>729739.72327586217</c:v>
                </c:pt>
                <c:pt idx="853">
                  <c:v>729918.42338709685</c:v>
                </c:pt>
                <c:pt idx="854">
                  <c:v>729531.12361111119</c:v>
                </c:pt>
                <c:pt idx="855">
                  <c:v>716236.81989247317</c:v>
                </c:pt>
                <c:pt idx="856">
                  <c:v>694215.7347222222</c:v>
                </c:pt>
                <c:pt idx="857">
                  <c:v>700034.28494623664</c:v>
                </c:pt>
                <c:pt idx="858">
                  <c:v>692583.84811827959</c:v>
                </c:pt>
                <c:pt idx="859">
                  <c:v>722356.50277777761</c:v>
                </c:pt>
                <c:pt idx="860">
                  <c:v>730131.54704301083</c:v>
                </c:pt>
                <c:pt idx="861">
                  <c:v>730254.14583333349</c:v>
                </c:pt>
                <c:pt idx="862">
                  <c:v>729687.71505376336</c:v>
                </c:pt>
                <c:pt idx="863">
                  <c:v>729563.55537634424</c:v>
                </c:pt>
                <c:pt idx="864">
                  <c:v>726609.84375000012</c:v>
                </c:pt>
                <c:pt idx="865">
                  <c:v>725058.20295698894</c:v>
                </c:pt>
                <c:pt idx="866">
                  <c:v>725166.76521739142</c:v>
                </c:pt>
                <c:pt idx="867">
                  <c:v>711878.80994623678</c:v>
                </c:pt>
                <c:pt idx="868">
                  <c:v>686058.5277777781</c:v>
                </c:pt>
                <c:pt idx="869">
                  <c:v>688565.9798387097</c:v>
                </c:pt>
                <c:pt idx="870">
                  <c:v>692423.4126344088</c:v>
                </c:pt>
                <c:pt idx="871">
                  <c:v>711953.32638888899</c:v>
                </c:pt>
                <c:pt idx="872">
                  <c:v>725888.04166666651</c:v>
                </c:pt>
                <c:pt idx="873">
                  <c:v>731853.24722222227</c:v>
                </c:pt>
                <c:pt idx="874">
                  <c:v>729371.65188172041</c:v>
                </c:pt>
                <c:pt idx="875">
                  <c:v>727948.21505376347</c:v>
                </c:pt>
                <c:pt idx="876">
                  <c:v>725210.57291666674</c:v>
                </c:pt>
                <c:pt idx="877">
                  <c:v>726572.52688172052</c:v>
                </c:pt>
                <c:pt idx="878">
                  <c:v>727110.0472222222</c:v>
                </c:pt>
                <c:pt idx="879">
                  <c:v>717454.97043010755</c:v>
                </c:pt>
                <c:pt idx="880">
                  <c:v>697131.57499999995</c:v>
                </c:pt>
                <c:pt idx="881">
                  <c:v>691985.37634408602</c:v>
                </c:pt>
                <c:pt idx="882">
                  <c:v>686581.67741935502</c:v>
                </c:pt>
                <c:pt idx="883">
                  <c:v>710638.9694444444</c:v>
                </c:pt>
                <c:pt idx="884">
                  <c:v>725700.53763440857</c:v>
                </c:pt>
                <c:pt idx="885">
                  <c:v>727054.10555555532</c:v>
                </c:pt>
                <c:pt idx="886">
                  <c:v>725759.02150537656</c:v>
                </c:pt>
                <c:pt idx="887">
                  <c:v>724732.52419354825</c:v>
                </c:pt>
                <c:pt idx="888">
                  <c:v>723344.85416666733</c:v>
                </c:pt>
                <c:pt idx="889">
                  <c:v>725002.81451612932</c:v>
                </c:pt>
                <c:pt idx="890">
                  <c:v>725161.5821596242</c:v>
                </c:pt>
              </c:numCache>
            </c:numRef>
          </c:yVal>
          <c:smooth val="0"/>
          <c:extLst>
            <c:ext xmlns:c16="http://schemas.microsoft.com/office/drawing/2014/chart" uri="{C3380CC4-5D6E-409C-BE32-E72D297353CC}">
              <c16:uniqueId val="{00000000-21D7-41DE-99C6-DD57CD32D60E}"/>
            </c:ext>
          </c:extLst>
        </c:ser>
        <c:ser>
          <c:idx val="1"/>
          <c:order val="1"/>
          <c:tx>
            <c:strRef>
              <c:f>'scenario1 (2)'!$AS$2</c:f>
              <c:strCache>
                <c:ptCount val="1"/>
                <c:pt idx="0">
                  <c:v>68</c:v>
                </c:pt>
              </c:strCache>
            </c:strRef>
          </c:tx>
          <c:spPr>
            <a:ln w="6350" cap="rnd">
              <a:solidFill>
                <a:schemeClr val="tx1"/>
              </a:solidFill>
              <a:round/>
            </a:ln>
            <a:effectLst/>
          </c:spPr>
          <c:marker>
            <c:symbol val="none"/>
          </c:marker>
          <c:xVal>
            <c:numRef>
              <c:f>'scenario1 (2)'!$AY$3:$AY$893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'scenario1 (2)'!$K$3:$K$893</c:f>
              <c:numCache>
                <c:formatCode>General</c:formatCode>
                <c:ptCount val="891"/>
                <c:pt idx="0">
                  <c:v>678888.4615152257</c:v>
                </c:pt>
                <c:pt idx="1">
                  <c:v>673832.42305436393</c:v>
                </c:pt>
                <c:pt idx="2">
                  <c:v>666237.17367202509</c:v>
                </c:pt>
                <c:pt idx="3">
                  <c:v>658776.92012317118</c:v>
                </c:pt>
                <c:pt idx="4">
                  <c:v>652992.22486249346</c:v>
                </c:pt>
                <c:pt idx="5">
                  <c:v>650710.85165569291</c:v>
                </c:pt>
                <c:pt idx="6">
                  <c:v>652371.93305964523</c:v>
                </c:pt>
                <c:pt idx="7">
                  <c:v>657605.09190243226</c:v>
                </c:pt>
                <c:pt idx="8">
                  <c:v>664662.35727570811</c:v>
                </c:pt>
                <c:pt idx="9">
                  <c:v>671996.74600135814</c:v>
                </c:pt>
                <c:pt idx="10">
                  <c:v>677190.72558289242</c:v>
                </c:pt>
                <c:pt idx="11">
                  <c:v>679093.59129306779</c:v>
                </c:pt>
                <c:pt idx="12">
                  <c:v>676914.20932356385</c:v>
                </c:pt>
                <c:pt idx="13">
                  <c:v>671879.77972184995</c:v>
                </c:pt>
                <c:pt idx="14">
                  <c:v>664294.10043546243</c:v>
                </c:pt>
                <c:pt idx="15">
                  <c:v>656826.38738779491</c:v>
                </c:pt>
                <c:pt idx="16">
                  <c:v>651018.78949904337</c:v>
                </c:pt>
                <c:pt idx="17">
                  <c:v>648706.48175671801</c:v>
                </c:pt>
                <c:pt idx="18">
                  <c:v>650335.17578885506</c:v>
                </c:pt>
                <c:pt idx="19">
                  <c:v>655544.41300433828</c:v>
                </c:pt>
                <c:pt idx="20">
                  <c:v>662592.87620894273</c:v>
                </c:pt>
                <c:pt idx="21">
                  <c:v>669935.45424535742</c:v>
                </c:pt>
                <c:pt idx="22">
                  <c:v>675151.96458067116</c:v>
                </c:pt>
                <c:pt idx="23">
                  <c:v>677086.91070945794</c:v>
                </c:pt>
                <c:pt idx="24">
                  <c:v>674939.72241179238</c:v>
                </c:pt>
                <c:pt idx="25">
                  <c:v>669926.99193540635</c:v>
                </c:pt>
                <c:pt idx="26">
                  <c:v>662351.01989199664</c:v>
                </c:pt>
                <c:pt idx="27">
                  <c:v>654875.98241239623</c:v>
                </c:pt>
                <c:pt idx="28">
                  <c:v>649045.58615665638</c:v>
                </c:pt>
                <c:pt idx="29">
                  <c:v>646702.38359552156</c:v>
                </c:pt>
                <c:pt idx="30">
                  <c:v>648298.65698134794</c:v>
                </c:pt>
                <c:pt idx="31">
                  <c:v>653483.87307223037</c:v>
                </c:pt>
                <c:pt idx="32">
                  <c:v>660523.40069570614</c:v>
                </c:pt>
                <c:pt idx="33">
                  <c:v>667874.02908905922</c:v>
                </c:pt>
                <c:pt idx="34">
                  <c:v>673112.97064799885</c:v>
                </c:pt>
                <c:pt idx="35">
                  <c:v>675079.95825671323</c:v>
                </c:pt>
                <c:pt idx="36">
                  <c:v>672965.00019202544</c:v>
                </c:pt>
                <c:pt idx="37">
                  <c:v>667754.33521777065</c:v>
                </c:pt>
                <c:pt idx="38">
                  <c:v>660149.65306350752</c:v>
                </c:pt>
                <c:pt idx="39">
                  <c:v>652696.99394238286</c:v>
                </c:pt>
                <c:pt idx="40">
                  <c:v>646935.30514727614</c:v>
                </c:pt>
                <c:pt idx="41">
                  <c:v>644684.90562057588</c:v>
                </c:pt>
                <c:pt idx="42">
                  <c:v>646378.34052283806</c:v>
                </c:pt>
                <c:pt idx="43">
                  <c:v>651635.32105319679</c:v>
                </c:pt>
                <c:pt idx="44">
                  <c:v>658701.2550198891</c:v>
                </c:pt>
                <c:pt idx="45">
                  <c:v>666027.31563241093</c:v>
                </c:pt>
                <c:pt idx="46">
                  <c:v>671198.66534672282</c:v>
                </c:pt>
                <c:pt idx="47">
                  <c:v>673069.41229293589</c:v>
                </c:pt>
                <c:pt idx="48">
                  <c:v>670857.87380816159</c:v>
                </c:pt>
                <c:pt idx="49">
                  <c:v>665801.83534729981</c:v>
                </c:pt>
                <c:pt idx="50">
                  <c:v>658206.58596496109</c:v>
                </c:pt>
                <c:pt idx="51">
                  <c:v>650746.33241610695</c:v>
                </c:pt>
                <c:pt idx="52">
                  <c:v>644961.63715542934</c:v>
                </c:pt>
                <c:pt idx="53">
                  <c:v>642680.26394862856</c:v>
                </c:pt>
                <c:pt idx="54">
                  <c:v>644341.34535258112</c:v>
                </c:pt>
                <c:pt idx="55">
                  <c:v>649574.50419536815</c:v>
                </c:pt>
                <c:pt idx="56">
                  <c:v>656631.76956864388</c:v>
                </c:pt>
                <c:pt idx="57">
                  <c:v>663966.15829429391</c:v>
                </c:pt>
                <c:pt idx="58">
                  <c:v>669160.13787582831</c:v>
                </c:pt>
                <c:pt idx="59">
                  <c:v>671063.00358600367</c:v>
                </c:pt>
                <c:pt idx="60">
                  <c:v>668883.62161649973</c:v>
                </c:pt>
                <c:pt idx="61">
                  <c:v>663849.19201478572</c:v>
                </c:pt>
                <c:pt idx="62">
                  <c:v>656263.51272839832</c:v>
                </c:pt>
                <c:pt idx="63">
                  <c:v>648795.79968073079</c:v>
                </c:pt>
                <c:pt idx="64">
                  <c:v>642988.20179197926</c:v>
                </c:pt>
                <c:pt idx="65">
                  <c:v>640675.8940496539</c:v>
                </c:pt>
                <c:pt idx="66">
                  <c:v>642304.58808179095</c:v>
                </c:pt>
                <c:pt idx="67">
                  <c:v>647513.82529727404</c:v>
                </c:pt>
                <c:pt idx="68">
                  <c:v>654562.28850187862</c:v>
                </c:pt>
                <c:pt idx="69">
                  <c:v>661904.86653829319</c:v>
                </c:pt>
                <c:pt idx="70">
                  <c:v>667121.37687360693</c:v>
                </c:pt>
                <c:pt idx="71">
                  <c:v>669056.32300239382</c:v>
                </c:pt>
                <c:pt idx="72">
                  <c:v>666909.13470472815</c:v>
                </c:pt>
                <c:pt idx="73">
                  <c:v>661896.40422834211</c:v>
                </c:pt>
                <c:pt idx="74">
                  <c:v>654320.43218493252</c:v>
                </c:pt>
                <c:pt idx="75">
                  <c:v>646845.39470533212</c:v>
                </c:pt>
                <c:pt idx="76">
                  <c:v>641014.99844959227</c:v>
                </c:pt>
                <c:pt idx="77">
                  <c:v>638671.79588845756</c:v>
                </c:pt>
                <c:pt idx="78">
                  <c:v>640268.06927428395</c:v>
                </c:pt>
                <c:pt idx="79">
                  <c:v>645453.28536516626</c:v>
                </c:pt>
                <c:pt idx="80">
                  <c:v>652492.81298864214</c:v>
                </c:pt>
                <c:pt idx="81">
                  <c:v>659843.4413819951</c:v>
                </c:pt>
                <c:pt idx="82">
                  <c:v>665082.38294093462</c:v>
                </c:pt>
                <c:pt idx="83">
                  <c:v>667049.37054964912</c:v>
                </c:pt>
                <c:pt idx="84">
                  <c:v>664934.41248496133</c:v>
                </c:pt>
                <c:pt idx="85">
                  <c:v>659723.74751070654</c:v>
                </c:pt>
                <c:pt idx="86">
                  <c:v>652119.06535644329</c:v>
                </c:pt>
                <c:pt idx="87">
                  <c:v>644666.40623531875</c:v>
                </c:pt>
                <c:pt idx="88">
                  <c:v>638904.71744021203</c:v>
                </c:pt>
                <c:pt idx="89">
                  <c:v>636654.31791351177</c:v>
                </c:pt>
                <c:pt idx="90">
                  <c:v>638347.75281577394</c:v>
                </c:pt>
                <c:pt idx="91">
                  <c:v>643604.73334613256</c:v>
                </c:pt>
                <c:pt idx="92">
                  <c:v>650670.66731282487</c:v>
                </c:pt>
                <c:pt idx="93">
                  <c:v>657996.7279253467</c:v>
                </c:pt>
                <c:pt idx="94">
                  <c:v>663168.07763965859</c:v>
                </c:pt>
                <c:pt idx="95">
                  <c:v>665038.82458587177</c:v>
                </c:pt>
                <c:pt idx="96">
                  <c:v>662827.28610109736</c:v>
                </c:pt>
                <c:pt idx="97">
                  <c:v>657771.24764023558</c:v>
                </c:pt>
                <c:pt idx="98">
                  <c:v>650175.99825789663</c:v>
                </c:pt>
                <c:pt idx="99">
                  <c:v>642715.74470904283</c:v>
                </c:pt>
                <c:pt idx="100">
                  <c:v>636931.04944836511</c:v>
                </c:pt>
                <c:pt idx="101">
                  <c:v>634649.67624156456</c:v>
                </c:pt>
                <c:pt idx="102">
                  <c:v>636310.75764551689</c:v>
                </c:pt>
                <c:pt idx="103">
                  <c:v>641543.91648830392</c:v>
                </c:pt>
                <c:pt idx="104">
                  <c:v>648601.18186158</c:v>
                </c:pt>
                <c:pt idx="105">
                  <c:v>655935.5705872298</c:v>
                </c:pt>
                <c:pt idx="106">
                  <c:v>661129.55016876408</c:v>
                </c:pt>
                <c:pt idx="107">
                  <c:v>663032.41587893944</c:v>
                </c:pt>
                <c:pt idx="108">
                  <c:v>660853.03390943573</c:v>
                </c:pt>
                <c:pt idx="109">
                  <c:v>655818.6043077216</c:v>
                </c:pt>
                <c:pt idx="110">
                  <c:v>648232.9250213342</c:v>
                </c:pt>
                <c:pt idx="111">
                  <c:v>640765.21197366656</c:v>
                </c:pt>
                <c:pt idx="112">
                  <c:v>634957.61408491514</c:v>
                </c:pt>
                <c:pt idx="113">
                  <c:v>632645.30634258967</c:v>
                </c:pt>
                <c:pt idx="114">
                  <c:v>634274.00037472672</c:v>
                </c:pt>
                <c:pt idx="115">
                  <c:v>639483.23759020993</c:v>
                </c:pt>
                <c:pt idx="116">
                  <c:v>646531.70079481439</c:v>
                </c:pt>
                <c:pt idx="117">
                  <c:v>653874.27883122908</c:v>
                </c:pt>
                <c:pt idx="118">
                  <c:v>659090.78916654282</c:v>
                </c:pt>
                <c:pt idx="119">
                  <c:v>661025.73529532959</c:v>
                </c:pt>
                <c:pt idx="120">
                  <c:v>658878.54699766403</c:v>
                </c:pt>
                <c:pt idx="121">
                  <c:v>653865.816521278</c:v>
                </c:pt>
                <c:pt idx="122">
                  <c:v>646289.84447786852</c:v>
                </c:pt>
                <c:pt idx="123">
                  <c:v>638814.80699826789</c:v>
                </c:pt>
                <c:pt idx="124">
                  <c:v>632984.41074252815</c:v>
                </c:pt>
                <c:pt idx="125">
                  <c:v>630641.20818139322</c:v>
                </c:pt>
                <c:pt idx="126">
                  <c:v>632237.48156721983</c:v>
                </c:pt>
                <c:pt idx="127">
                  <c:v>637422.69765810203</c:v>
                </c:pt>
                <c:pt idx="128">
                  <c:v>644462.22528157779</c:v>
                </c:pt>
                <c:pt idx="129">
                  <c:v>651812.85367493075</c:v>
                </c:pt>
                <c:pt idx="130">
                  <c:v>657051.79523387051</c:v>
                </c:pt>
                <c:pt idx="131">
                  <c:v>659018.78284258489</c:v>
                </c:pt>
                <c:pt idx="132">
                  <c:v>656903.82477789733</c:v>
                </c:pt>
                <c:pt idx="133">
                  <c:v>651693.15980364243</c:v>
                </c:pt>
                <c:pt idx="134">
                  <c:v>644088.47764937917</c:v>
                </c:pt>
                <c:pt idx="135">
                  <c:v>636635.81852825463</c:v>
                </c:pt>
                <c:pt idx="136">
                  <c:v>630874.12973314791</c:v>
                </c:pt>
                <c:pt idx="137">
                  <c:v>628623.73020644765</c:v>
                </c:pt>
                <c:pt idx="138">
                  <c:v>630317.16510870983</c:v>
                </c:pt>
                <c:pt idx="139">
                  <c:v>635574.14563906856</c:v>
                </c:pt>
                <c:pt idx="140">
                  <c:v>642640.07960576075</c:v>
                </c:pt>
                <c:pt idx="141">
                  <c:v>649966.14021828258</c:v>
                </c:pt>
                <c:pt idx="142">
                  <c:v>655137.48993259447</c:v>
                </c:pt>
                <c:pt idx="143">
                  <c:v>657008.23687880754</c:v>
                </c:pt>
                <c:pt idx="144">
                  <c:v>654796.69839403324</c:v>
                </c:pt>
                <c:pt idx="145">
                  <c:v>649740.65993317147</c:v>
                </c:pt>
                <c:pt idx="146">
                  <c:v>642145.41055083275</c:v>
                </c:pt>
                <c:pt idx="147">
                  <c:v>634685.15700197872</c:v>
                </c:pt>
                <c:pt idx="148">
                  <c:v>628900.461741301</c:v>
                </c:pt>
                <c:pt idx="149">
                  <c:v>626619.08853450022</c:v>
                </c:pt>
                <c:pt idx="150">
                  <c:v>628280.16993845277</c:v>
                </c:pt>
                <c:pt idx="151">
                  <c:v>633513.3287812398</c:v>
                </c:pt>
                <c:pt idx="152">
                  <c:v>640570.59415451577</c:v>
                </c:pt>
                <c:pt idx="153">
                  <c:v>647904.9828801658</c:v>
                </c:pt>
                <c:pt idx="154">
                  <c:v>653098.96246169996</c:v>
                </c:pt>
                <c:pt idx="155">
                  <c:v>655001.82817187533</c:v>
                </c:pt>
                <c:pt idx="156">
                  <c:v>652822.4462023715</c:v>
                </c:pt>
                <c:pt idx="157">
                  <c:v>647788.01660065737</c:v>
                </c:pt>
                <c:pt idx="158">
                  <c:v>640202.33731426985</c:v>
                </c:pt>
                <c:pt idx="159">
                  <c:v>632734.62426660245</c:v>
                </c:pt>
                <c:pt idx="160">
                  <c:v>626927.02637785091</c:v>
                </c:pt>
                <c:pt idx="161">
                  <c:v>624614.71863552532</c:v>
                </c:pt>
                <c:pt idx="162">
                  <c:v>626243.41266766237</c:v>
                </c:pt>
                <c:pt idx="163">
                  <c:v>631452.64988314558</c:v>
                </c:pt>
                <c:pt idx="164">
                  <c:v>638501.11308775016</c:v>
                </c:pt>
                <c:pt idx="165">
                  <c:v>645843.69112416497</c:v>
                </c:pt>
                <c:pt idx="166">
                  <c:v>651060.2014594787</c:v>
                </c:pt>
                <c:pt idx="167">
                  <c:v>652995.14758826548</c:v>
                </c:pt>
                <c:pt idx="168">
                  <c:v>650847.9592905998</c:v>
                </c:pt>
                <c:pt idx="169">
                  <c:v>645835.22881421389</c:v>
                </c:pt>
                <c:pt idx="170">
                  <c:v>638259.25677080441</c:v>
                </c:pt>
                <c:pt idx="171">
                  <c:v>630784.21929120377</c:v>
                </c:pt>
                <c:pt idx="172">
                  <c:v>624953.82303546392</c:v>
                </c:pt>
                <c:pt idx="173">
                  <c:v>622610.62047432899</c:v>
                </c:pt>
                <c:pt idx="174">
                  <c:v>624206.89386015548</c:v>
                </c:pt>
                <c:pt idx="175">
                  <c:v>629392.1099510378</c:v>
                </c:pt>
                <c:pt idx="176">
                  <c:v>636431.63757451379</c:v>
                </c:pt>
                <c:pt idx="177">
                  <c:v>643782.26596786664</c:v>
                </c:pt>
                <c:pt idx="178">
                  <c:v>649021.20752680628</c:v>
                </c:pt>
                <c:pt idx="179">
                  <c:v>650988.19513552077</c:v>
                </c:pt>
                <c:pt idx="180">
                  <c:v>648873.23707083322</c:v>
                </c:pt>
                <c:pt idx="181">
                  <c:v>643662.57209657819</c:v>
                </c:pt>
                <c:pt idx="182">
                  <c:v>636057.88994231506</c:v>
                </c:pt>
                <c:pt idx="183">
                  <c:v>628605.23082119063</c:v>
                </c:pt>
                <c:pt idx="184">
                  <c:v>622843.54202608357</c:v>
                </c:pt>
                <c:pt idx="185">
                  <c:v>620593.14249938342</c:v>
                </c:pt>
                <c:pt idx="186">
                  <c:v>622286.5774016456</c:v>
                </c:pt>
                <c:pt idx="187">
                  <c:v>627543.55793200433</c:v>
                </c:pt>
                <c:pt idx="188">
                  <c:v>634609.49189869652</c:v>
                </c:pt>
                <c:pt idx="189">
                  <c:v>641935.55251121847</c:v>
                </c:pt>
                <c:pt idx="190">
                  <c:v>647106.90222553024</c:v>
                </c:pt>
                <c:pt idx="191">
                  <c:v>648977.64917174343</c:v>
                </c:pt>
                <c:pt idx="192">
                  <c:v>646766.11068696913</c:v>
                </c:pt>
                <c:pt idx="193">
                  <c:v>641710.07222610735</c:v>
                </c:pt>
                <c:pt idx="194">
                  <c:v>634114.82284376875</c:v>
                </c:pt>
                <c:pt idx="195">
                  <c:v>626654.5692949146</c:v>
                </c:pt>
                <c:pt idx="196">
                  <c:v>620869.87403423688</c:v>
                </c:pt>
                <c:pt idx="197">
                  <c:v>618588.5008274361</c:v>
                </c:pt>
                <c:pt idx="198">
                  <c:v>620249.58223138854</c:v>
                </c:pt>
                <c:pt idx="199">
                  <c:v>625482.74107417546</c:v>
                </c:pt>
                <c:pt idx="200">
                  <c:v>632540.00644745154</c:v>
                </c:pt>
                <c:pt idx="201">
                  <c:v>639874.39517310169</c:v>
                </c:pt>
                <c:pt idx="202">
                  <c:v>645068.37475463585</c:v>
                </c:pt>
                <c:pt idx="203">
                  <c:v>646971.2404648111</c:v>
                </c:pt>
                <c:pt idx="204">
                  <c:v>644791.85849530739</c:v>
                </c:pt>
                <c:pt idx="205">
                  <c:v>639757.42889359326</c:v>
                </c:pt>
                <c:pt idx="206">
                  <c:v>632171.74960720574</c:v>
                </c:pt>
                <c:pt idx="207">
                  <c:v>624704.03655953833</c:v>
                </c:pt>
                <c:pt idx="208">
                  <c:v>618896.43867078668</c:v>
                </c:pt>
                <c:pt idx="209">
                  <c:v>616584.13092846121</c:v>
                </c:pt>
                <c:pt idx="210">
                  <c:v>618212.82496059826</c:v>
                </c:pt>
                <c:pt idx="211">
                  <c:v>623422.06217608158</c:v>
                </c:pt>
                <c:pt idx="212">
                  <c:v>630470.52538068616</c:v>
                </c:pt>
                <c:pt idx="213">
                  <c:v>637813.10341710097</c:v>
                </c:pt>
                <c:pt idx="214">
                  <c:v>643029.61375241436</c:v>
                </c:pt>
                <c:pt idx="215">
                  <c:v>644964.55988120136</c:v>
                </c:pt>
                <c:pt idx="216">
                  <c:v>642817.3715835358</c:v>
                </c:pt>
                <c:pt idx="217">
                  <c:v>637804.64110714954</c:v>
                </c:pt>
                <c:pt idx="218">
                  <c:v>630228.66906373994</c:v>
                </c:pt>
                <c:pt idx="219">
                  <c:v>622753.63158413977</c:v>
                </c:pt>
                <c:pt idx="220">
                  <c:v>616923.23532839969</c:v>
                </c:pt>
                <c:pt idx="221">
                  <c:v>614580.03276726487</c:v>
                </c:pt>
                <c:pt idx="222">
                  <c:v>616176.30615309125</c:v>
                </c:pt>
                <c:pt idx="223">
                  <c:v>621361.52224397345</c:v>
                </c:pt>
                <c:pt idx="224">
                  <c:v>628401.04986744956</c:v>
                </c:pt>
                <c:pt idx="225">
                  <c:v>635751.67826080241</c:v>
                </c:pt>
                <c:pt idx="226">
                  <c:v>640990.61981974216</c:v>
                </c:pt>
                <c:pt idx="227">
                  <c:v>642957.60742845654</c:v>
                </c:pt>
                <c:pt idx="228">
                  <c:v>640842.64936376899</c:v>
                </c:pt>
                <c:pt idx="229">
                  <c:v>635631.98438951373</c:v>
                </c:pt>
                <c:pt idx="230">
                  <c:v>628027.30223525071</c:v>
                </c:pt>
                <c:pt idx="231">
                  <c:v>620574.6431141264</c:v>
                </c:pt>
                <c:pt idx="232">
                  <c:v>614812.95431901969</c:v>
                </c:pt>
                <c:pt idx="233">
                  <c:v>612562.55479231931</c:v>
                </c:pt>
                <c:pt idx="234">
                  <c:v>614255.98969458137</c:v>
                </c:pt>
                <c:pt idx="235">
                  <c:v>619512.97022493999</c:v>
                </c:pt>
                <c:pt idx="236">
                  <c:v>626578.90419163241</c:v>
                </c:pt>
                <c:pt idx="237">
                  <c:v>633904.96480415424</c:v>
                </c:pt>
                <c:pt idx="238">
                  <c:v>639076.31451846613</c:v>
                </c:pt>
                <c:pt idx="239">
                  <c:v>640947.06146467919</c:v>
                </c:pt>
                <c:pt idx="240">
                  <c:v>638735.5229799049</c:v>
                </c:pt>
                <c:pt idx="241">
                  <c:v>633679.48451904324</c:v>
                </c:pt>
                <c:pt idx="242">
                  <c:v>626084.23513670429</c:v>
                </c:pt>
                <c:pt idx="243">
                  <c:v>618623.98158785049</c:v>
                </c:pt>
                <c:pt idx="244">
                  <c:v>612839.28632717265</c:v>
                </c:pt>
                <c:pt idx="245">
                  <c:v>610557.91312037199</c:v>
                </c:pt>
                <c:pt idx="246">
                  <c:v>612218.99452432455</c:v>
                </c:pt>
                <c:pt idx="247">
                  <c:v>617452.15336711111</c:v>
                </c:pt>
                <c:pt idx="248">
                  <c:v>624509.41874038731</c:v>
                </c:pt>
                <c:pt idx="249">
                  <c:v>631843.80746603746</c:v>
                </c:pt>
                <c:pt idx="250">
                  <c:v>637037.78704757162</c:v>
                </c:pt>
                <c:pt idx="251">
                  <c:v>638940.65275774698</c:v>
                </c:pt>
                <c:pt idx="252">
                  <c:v>636761.27078824327</c:v>
                </c:pt>
                <c:pt idx="253">
                  <c:v>631726.84118652903</c:v>
                </c:pt>
                <c:pt idx="254">
                  <c:v>624141.16190014163</c:v>
                </c:pt>
                <c:pt idx="255">
                  <c:v>616673.44885247422</c:v>
                </c:pt>
                <c:pt idx="256">
                  <c:v>610865.85096372257</c:v>
                </c:pt>
                <c:pt idx="257">
                  <c:v>608553.54322139709</c:v>
                </c:pt>
                <c:pt idx="258">
                  <c:v>610182.23725353437</c:v>
                </c:pt>
                <c:pt idx="259">
                  <c:v>615391.47446901759</c:v>
                </c:pt>
                <c:pt idx="260">
                  <c:v>622439.93767362204</c:v>
                </c:pt>
                <c:pt idx="261">
                  <c:v>629782.51571003685</c:v>
                </c:pt>
                <c:pt idx="262">
                  <c:v>634999.02604535036</c:v>
                </c:pt>
                <c:pt idx="263">
                  <c:v>636933.97217413713</c:v>
                </c:pt>
                <c:pt idx="264">
                  <c:v>634786.78387647169</c:v>
                </c:pt>
                <c:pt idx="265">
                  <c:v>629774.05340008542</c:v>
                </c:pt>
                <c:pt idx="266">
                  <c:v>622198.08135667583</c:v>
                </c:pt>
                <c:pt idx="267">
                  <c:v>614723.04387707543</c:v>
                </c:pt>
                <c:pt idx="268">
                  <c:v>608892.64762133558</c:v>
                </c:pt>
                <c:pt idx="269">
                  <c:v>606549.44506020076</c:v>
                </c:pt>
                <c:pt idx="270">
                  <c:v>608145.71844602714</c:v>
                </c:pt>
                <c:pt idx="271">
                  <c:v>613330.93453690934</c:v>
                </c:pt>
                <c:pt idx="272">
                  <c:v>620370.4621603851</c:v>
                </c:pt>
                <c:pt idx="273">
                  <c:v>627721.09055373829</c:v>
                </c:pt>
                <c:pt idx="274">
                  <c:v>632960.03211267805</c:v>
                </c:pt>
                <c:pt idx="275">
                  <c:v>634927.01972139243</c:v>
                </c:pt>
                <c:pt idx="276">
                  <c:v>632812.06165670475</c:v>
                </c:pt>
                <c:pt idx="277">
                  <c:v>627601.3966824495</c:v>
                </c:pt>
                <c:pt idx="278">
                  <c:v>619996.71452818671</c:v>
                </c:pt>
                <c:pt idx="279">
                  <c:v>612544.05540706229</c:v>
                </c:pt>
                <c:pt idx="280">
                  <c:v>606782.36661195545</c:v>
                </c:pt>
                <c:pt idx="281">
                  <c:v>604531.96708525508</c:v>
                </c:pt>
                <c:pt idx="282">
                  <c:v>606225.40198751714</c:v>
                </c:pt>
                <c:pt idx="283">
                  <c:v>611482.38251787564</c:v>
                </c:pt>
                <c:pt idx="284">
                  <c:v>618548.31648456806</c:v>
                </c:pt>
                <c:pt idx="285">
                  <c:v>625874.37709709012</c:v>
                </c:pt>
                <c:pt idx="286">
                  <c:v>631045.7268114019</c:v>
                </c:pt>
                <c:pt idx="287">
                  <c:v>632916.47375761508</c:v>
                </c:pt>
                <c:pt idx="288">
                  <c:v>630704.93527284078</c:v>
                </c:pt>
                <c:pt idx="289">
                  <c:v>625648.89681197901</c:v>
                </c:pt>
                <c:pt idx="290">
                  <c:v>618053.64742964017</c:v>
                </c:pt>
                <c:pt idx="291">
                  <c:v>610593.39388078626</c:v>
                </c:pt>
                <c:pt idx="292">
                  <c:v>604808.69862010854</c:v>
                </c:pt>
                <c:pt idx="293">
                  <c:v>602527.32541330776</c:v>
                </c:pt>
                <c:pt idx="294">
                  <c:v>604188.40681726031</c:v>
                </c:pt>
                <c:pt idx="295">
                  <c:v>609421.565660047</c:v>
                </c:pt>
                <c:pt idx="296">
                  <c:v>616478.83103332308</c:v>
                </c:pt>
                <c:pt idx="297">
                  <c:v>623813.21975897311</c:v>
                </c:pt>
                <c:pt idx="298">
                  <c:v>629007.1993405075</c:v>
                </c:pt>
                <c:pt idx="299">
                  <c:v>630910.06505068275</c:v>
                </c:pt>
                <c:pt idx="300">
                  <c:v>628730.68308117904</c:v>
                </c:pt>
                <c:pt idx="301">
                  <c:v>623696.25347946491</c:v>
                </c:pt>
                <c:pt idx="302">
                  <c:v>616110.57419307751</c:v>
                </c:pt>
                <c:pt idx="303">
                  <c:v>608642.86114540999</c:v>
                </c:pt>
                <c:pt idx="304">
                  <c:v>602835.26325665857</c:v>
                </c:pt>
                <c:pt idx="305">
                  <c:v>600522.95551433286</c:v>
                </c:pt>
                <c:pt idx="306">
                  <c:v>602151.64954647014</c:v>
                </c:pt>
                <c:pt idx="307">
                  <c:v>607360.88676195336</c:v>
                </c:pt>
                <c:pt idx="308">
                  <c:v>614409.34996655781</c:v>
                </c:pt>
                <c:pt idx="309">
                  <c:v>621751.92800297251</c:v>
                </c:pt>
                <c:pt idx="310">
                  <c:v>626968.43833828601</c:v>
                </c:pt>
                <c:pt idx="311">
                  <c:v>628903.38446707302</c:v>
                </c:pt>
                <c:pt idx="312">
                  <c:v>626756.19616940757</c:v>
                </c:pt>
                <c:pt idx="313">
                  <c:v>621743.46569302131</c:v>
                </c:pt>
                <c:pt idx="314">
                  <c:v>614167.4936496116</c:v>
                </c:pt>
                <c:pt idx="315">
                  <c:v>606692.45617001131</c:v>
                </c:pt>
                <c:pt idx="316">
                  <c:v>600862.05991427146</c:v>
                </c:pt>
                <c:pt idx="317">
                  <c:v>598518.85735313653</c:v>
                </c:pt>
                <c:pt idx="318">
                  <c:v>600115.13073896291</c:v>
                </c:pt>
                <c:pt idx="319">
                  <c:v>605300.3468298451</c:v>
                </c:pt>
                <c:pt idx="320">
                  <c:v>612339.87445332087</c:v>
                </c:pt>
                <c:pt idx="321">
                  <c:v>619690.50284667406</c:v>
                </c:pt>
                <c:pt idx="322">
                  <c:v>624929.4444056137</c:v>
                </c:pt>
                <c:pt idx="323">
                  <c:v>626896.43201432831</c:v>
                </c:pt>
                <c:pt idx="324">
                  <c:v>624781.47394964041</c:v>
                </c:pt>
                <c:pt idx="325">
                  <c:v>619570.80897538562</c:v>
                </c:pt>
                <c:pt idx="326">
                  <c:v>611966.1268211226</c:v>
                </c:pt>
                <c:pt idx="327">
                  <c:v>604513.46769999817</c:v>
                </c:pt>
                <c:pt idx="328">
                  <c:v>598751.77890489134</c:v>
                </c:pt>
                <c:pt idx="329">
                  <c:v>596501.37937819096</c:v>
                </c:pt>
                <c:pt idx="330">
                  <c:v>598194.81428045291</c:v>
                </c:pt>
                <c:pt idx="331">
                  <c:v>603451.79481081141</c:v>
                </c:pt>
                <c:pt idx="332">
                  <c:v>610517.72877750406</c:v>
                </c:pt>
                <c:pt idx="333">
                  <c:v>617843.78939002589</c:v>
                </c:pt>
                <c:pt idx="334">
                  <c:v>623015.13910433766</c:v>
                </c:pt>
                <c:pt idx="335">
                  <c:v>624885.88605055085</c:v>
                </c:pt>
                <c:pt idx="336">
                  <c:v>622674.34756577667</c:v>
                </c:pt>
                <c:pt idx="337">
                  <c:v>617618.30910491489</c:v>
                </c:pt>
                <c:pt idx="338">
                  <c:v>610023.05972257594</c:v>
                </c:pt>
                <c:pt idx="339">
                  <c:v>602562.80617372214</c:v>
                </c:pt>
                <c:pt idx="340">
                  <c:v>596778.11091304442</c:v>
                </c:pt>
                <c:pt idx="341">
                  <c:v>594496.73770624364</c:v>
                </c:pt>
                <c:pt idx="342">
                  <c:v>596157.8191101962</c:v>
                </c:pt>
                <c:pt idx="343">
                  <c:v>601390.97795298276</c:v>
                </c:pt>
                <c:pt idx="344">
                  <c:v>608448.24332625896</c:v>
                </c:pt>
                <c:pt idx="345">
                  <c:v>615782.63205190899</c:v>
                </c:pt>
                <c:pt idx="346">
                  <c:v>620976.61163344327</c:v>
                </c:pt>
                <c:pt idx="347">
                  <c:v>622879.47734361864</c:v>
                </c:pt>
                <c:pt idx="348">
                  <c:v>620700.09537411481</c:v>
                </c:pt>
                <c:pt idx="349">
                  <c:v>615665.6657724008</c:v>
                </c:pt>
                <c:pt idx="350">
                  <c:v>608079.98648601328</c:v>
                </c:pt>
                <c:pt idx="351">
                  <c:v>600612.27343834587</c:v>
                </c:pt>
                <c:pt idx="352">
                  <c:v>594804.67554959434</c:v>
                </c:pt>
                <c:pt idx="353">
                  <c:v>592492.36780726875</c:v>
                </c:pt>
                <c:pt idx="354">
                  <c:v>594121.06183940603</c:v>
                </c:pt>
                <c:pt idx="355">
                  <c:v>599330.29905488924</c:v>
                </c:pt>
                <c:pt idx="356">
                  <c:v>606378.7622594937</c:v>
                </c:pt>
                <c:pt idx="357">
                  <c:v>613721.34029590839</c:v>
                </c:pt>
                <c:pt idx="358">
                  <c:v>618937.8506312219</c:v>
                </c:pt>
                <c:pt idx="359">
                  <c:v>620872.79676000879</c:v>
                </c:pt>
                <c:pt idx="360">
                  <c:v>618725.60846234334</c:v>
                </c:pt>
                <c:pt idx="361">
                  <c:v>613712.87798595708</c:v>
                </c:pt>
                <c:pt idx="362">
                  <c:v>606136.90594254748</c:v>
                </c:pt>
                <c:pt idx="363">
                  <c:v>598661.8684629472</c:v>
                </c:pt>
                <c:pt idx="364">
                  <c:v>592831.47220720723</c:v>
                </c:pt>
                <c:pt idx="365">
                  <c:v>590488.26964607241</c:v>
                </c:pt>
                <c:pt idx="366">
                  <c:v>592084.54303189879</c:v>
                </c:pt>
                <c:pt idx="367">
                  <c:v>597269.75912278099</c:v>
                </c:pt>
                <c:pt idx="368">
                  <c:v>604309.28674625675</c:v>
                </c:pt>
                <c:pt idx="369">
                  <c:v>611659.91513960995</c:v>
                </c:pt>
                <c:pt idx="370">
                  <c:v>616898.85669854959</c:v>
                </c:pt>
                <c:pt idx="371">
                  <c:v>618865.84430726408</c:v>
                </c:pt>
                <c:pt idx="372">
                  <c:v>616750.88624257629</c:v>
                </c:pt>
                <c:pt idx="373">
                  <c:v>611540.22126832115</c:v>
                </c:pt>
                <c:pt idx="374">
                  <c:v>603935.53911405848</c:v>
                </c:pt>
                <c:pt idx="375">
                  <c:v>596482.87999293394</c:v>
                </c:pt>
                <c:pt idx="376">
                  <c:v>590721.19119782723</c:v>
                </c:pt>
                <c:pt idx="377">
                  <c:v>588470.79167112673</c:v>
                </c:pt>
                <c:pt idx="378">
                  <c:v>590164.22657338879</c:v>
                </c:pt>
                <c:pt idx="379">
                  <c:v>595421.20710374729</c:v>
                </c:pt>
                <c:pt idx="380">
                  <c:v>602487.14107043983</c:v>
                </c:pt>
                <c:pt idx="381">
                  <c:v>609813.20168296201</c:v>
                </c:pt>
                <c:pt idx="382">
                  <c:v>614984.55139727332</c:v>
                </c:pt>
                <c:pt idx="383">
                  <c:v>616855.29834348673</c:v>
                </c:pt>
                <c:pt idx="384">
                  <c:v>614643.7598587122</c:v>
                </c:pt>
                <c:pt idx="385">
                  <c:v>609587.72139785078</c:v>
                </c:pt>
                <c:pt idx="386">
                  <c:v>601992.47201551148</c:v>
                </c:pt>
                <c:pt idx="387">
                  <c:v>594532.21846665768</c:v>
                </c:pt>
                <c:pt idx="388">
                  <c:v>588747.52320598019</c:v>
                </c:pt>
                <c:pt idx="389">
                  <c:v>586466.14999917941</c:v>
                </c:pt>
                <c:pt idx="390">
                  <c:v>588127.23140313185</c:v>
                </c:pt>
                <c:pt idx="391">
                  <c:v>593360.39024591865</c:v>
                </c:pt>
                <c:pt idx="392">
                  <c:v>600417.65561919473</c:v>
                </c:pt>
                <c:pt idx="393">
                  <c:v>607752.04434484453</c:v>
                </c:pt>
                <c:pt idx="394">
                  <c:v>612946.02392637893</c:v>
                </c:pt>
                <c:pt idx="395">
                  <c:v>614848.88963655441</c:v>
                </c:pt>
                <c:pt idx="396">
                  <c:v>612669.50766705093</c:v>
                </c:pt>
                <c:pt idx="397">
                  <c:v>607635.07806533657</c:v>
                </c:pt>
                <c:pt idx="398">
                  <c:v>600049.3987789487</c:v>
                </c:pt>
                <c:pt idx="399">
                  <c:v>592581.68573128199</c:v>
                </c:pt>
                <c:pt idx="400">
                  <c:v>586774.08784253022</c:v>
                </c:pt>
                <c:pt idx="401">
                  <c:v>584461.78010020452</c:v>
                </c:pt>
                <c:pt idx="402">
                  <c:v>586090.47413234168</c:v>
                </c:pt>
                <c:pt idx="403">
                  <c:v>591299.71134782501</c:v>
                </c:pt>
                <c:pt idx="404">
                  <c:v>598348.17455242947</c:v>
                </c:pt>
                <c:pt idx="405">
                  <c:v>605690.75258884393</c:v>
                </c:pt>
                <c:pt idx="406">
                  <c:v>610907.26292415767</c:v>
                </c:pt>
                <c:pt idx="407">
                  <c:v>612842.20905294467</c:v>
                </c:pt>
                <c:pt idx="408">
                  <c:v>610695.02075527923</c:v>
                </c:pt>
                <c:pt idx="409">
                  <c:v>605682.29027889296</c:v>
                </c:pt>
                <c:pt idx="410">
                  <c:v>598106.31823548384</c:v>
                </c:pt>
                <c:pt idx="411">
                  <c:v>590631.28075588297</c:v>
                </c:pt>
                <c:pt idx="412">
                  <c:v>584800.88450014312</c:v>
                </c:pt>
                <c:pt idx="413">
                  <c:v>582457.68193900818</c:v>
                </c:pt>
                <c:pt idx="414">
                  <c:v>584053.95532483456</c:v>
                </c:pt>
                <c:pt idx="415">
                  <c:v>589239.17141571722</c:v>
                </c:pt>
                <c:pt idx="416">
                  <c:v>596278.69903919287</c:v>
                </c:pt>
                <c:pt idx="417">
                  <c:v>603629.32743254572</c:v>
                </c:pt>
                <c:pt idx="418">
                  <c:v>608868.26899148535</c:v>
                </c:pt>
                <c:pt idx="419">
                  <c:v>610835.25660019997</c:v>
                </c:pt>
                <c:pt idx="420">
                  <c:v>608720.29853551218</c:v>
                </c:pt>
                <c:pt idx="421">
                  <c:v>603509.63356125727</c:v>
                </c:pt>
                <c:pt idx="422">
                  <c:v>595904.95140699425</c:v>
                </c:pt>
                <c:pt idx="423">
                  <c:v>588452.29228586948</c:v>
                </c:pt>
                <c:pt idx="424">
                  <c:v>582690.60349076299</c:v>
                </c:pt>
                <c:pt idx="425">
                  <c:v>580440.20396406262</c:v>
                </c:pt>
                <c:pt idx="426">
                  <c:v>582133.63886632479</c:v>
                </c:pt>
                <c:pt idx="427">
                  <c:v>587390.61939668306</c:v>
                </c:pt>
                <c:pt idx="428">
                  <c:v>594456.55336337571</c:v>
                </c:pt>
                <c:pt idx="429">
                  <c:v>601782.6139758979</c:v>
                </c:pt>
                <c:pt idx="430">
                  <c:v>606953.96369020909</c:v>
                </c:pt>
                <c:pt idx="431">
                  <c:v>608824.7106364225</c:v>
                </c:pt>
                <c:pt idx="432">
                  <c:v>606613.17215164797</c:v>
                </c:pt>
                <c:pt idx="433">
                  <c:v>601557.13369078655</c:v>
                </c:pt>
                <c:pt idx="434">
                  <c:v>593961.88430844736</c:v>
                </c:pt>
                <c:pt idx="435">
                  <c:v>586501.63075959357</c:v>
                </c:pt>
                <c:pt idx="436">
                  <c:v>580716.93549891608</c:v>
                </c:pt>
                <c:pt idx="437">
                  <c:v>578435.5622921153</c:v>
                </c:pt>
                <c:pt idx="438">
                  <c:v>580096.64369606762</c:v>
                </c:pt>
                <c:pt idx="439">
                  <c:v>585329.80253885442</c:v>
                </c:pt>
                <c:pt idx="440">
                  <c:v>592387.06791213062</c:v>
                </c:pt>
                <c:pt idx="441">
                  <c:v>599721.4566377803</c:v>
                </c:pt>
                <c:pt idx="442">
                  <c:v>604915.43621931493</c:v>
                </c:pt>
                <c:pt idx="443">
                  <c:v>606818.30192949029</c:v>
                </c:pt>
                <c:pt idx="444">
                  <c:v>604638.91995998682</c:v>
                </c:pt>
                <c:pt idx="445">
                  <c:v>599604.49035827245</c:v>
                </c:pt>
                <c:pt idx="446">
                  <c:v>592018.81107188459</c:v>
                </c:pt>
                <c:pt idx="447">
                  <c:v>584551.09802421799</c:v>
                </c:pt>
                <c:pt idx="448">
                  <c:v>578743.50013546599</c:v>
                </c:pt>
                <c:pt idx="449">
                  <c:v>576431.1923931404</c:v>
                </c:pt>
                <c:pt idx="450">
                  <c:v>578059.88642527733</c:v>
                </c:pt>
                <c:pt idx="451">
                  <c:v>583269.1236407609</c:v>
                </c:pt>
                <c:pt idx="452">
                  <c:v>590317.58684536535</c:v>
                </c:pt>
                <c:pt idx="453">
                  <c:v>597660.1648817797</c:v>
                </c:pt>
                <c:pt idx="454">
                  <c:v>602876.67521709355</c:v>
                </c:pt>
                <c:pt idx="455">
                  <c:v>604811.62134588044</c:v>
                </c:pt>
                <c:pt idx="456">
                  <c:v>602664.43304821511</c:v>
                </c:pt>
                <c:pt idx="457">
                  <c:v>597651.70257182885</c:v>
                </c:pt>
                <c:pt idx="458">
                  <c:v>590075.7305284196</c:v>
                </c:pt>
                <c:pt idx="459">
                  <c:v>582600.69304881885</c:v>
                </c:pt>
                <c:pt idx="460">
                  <c:v>576770.296793079</c:v>
                </c:pt>
                <c:pt idx="461">
                  <c:v>574427.09423194407</c:v>
                </c:pt>
                <c:pt idx="462">
                  <c:v>576023.36761777045</c:v>
                </c:pt>
                <c:pt idx="463">
                  <c:v>581208.58370865299</c:v>
                </c:pt>
                <c:pt idx="464">
                  <c:v>588248.11133212876</c:v>
                </c:pt>
                <c:pt idx="465">
                  <c:v>595598.7397254816</c:v>
                </c:pt>
                <c:pt idx="466">
                  <c:v>600837.68128442124</c:v>
                </c:pt>
                <c:pt idx="467">
                  <c:v>602804.66889313573</c:v>
                </c:pt>
                <c:pt idx="468">
                  <c:v>600689.71082844795</c:v>
                </c:pt>
                <c:pt idx="469">
                  <c:v>595479.04585419316</c:v>
                </c:pt>
                <c:pt idx="470">
                  <c:v>587874.36369993014</c:v>
                </c:pt>
                <c:pt idx="471">
                  <c:v>580421.70457880537</c:v>
                </c:pt>
                <c:pt idx="472">
                  <c:v>574660.01578369888</c:v>
                </c:pt>
                <c:pt idx="473">
                  <c:v>572409.6162569985</c:v>
                </c:pt>
                <c:pt idx="474">
                  <c:v>574103.05115926056</c:v>
                </c:pt>
                <c:pt idx="475">
                  <c:v>579360.03168961895</c:v>
                </c:pt>
                <c:pt idx="476">
                  <c:v>586425.96565631148</c:v>
                </c:pt>
                <c:pt idx="477">
                  <c:v>593752.02626883367</c:v>
                </c:pt>
                <c:pt idx="478">
                  <c:v>598923.37598314497</c:v>
                </c:pt>
                <c:pt idx="479">
                  <c:v>600794.12292935839</c:v>
                </c:pt>
                <c:pt idx="480">
                  <c:v>598582.58444458386</c:v>
                </c:pt>
                <c:pt idx="481">
                  <c:v>593526.54598372243</c:v>
                </c:pt>
                <c:pt idx="482">
                  <c:v>585931.29660138313</c:v>
                </c:pt>
                <c:pt idx="483">
                  <c:v>578471.04305252945</c:v>
                </c:pt>
                <c:pt idx="484">
                  <c:v>572686.34779185196</c:v>
                </c:pt>
                <c:pt idx="485">
                  <c:v>570404.97458505107</c:v>
                </c:pt>
                <c:pt idx="486">
                  <c:v>572066.05598900351</c:v>
                </c:pt>
                <c:pt idx="487">
                  <c:v>577299.21483179065</c:v>
                </c:pt>
                <c:pt idx="488">
                  <c:v>584356.48020506604</c:v>
                </c:pt>
                <c:pt idx="489">
                  <c:v>591690.86893071642</c:v>
                </c:pt>
                <c:pt idx="490">
                  <c:v>596884.84851225046</c:v>
                </c:pt>
                <c:pt idx="491">
                  <c:v>598787.71422242618</c:v>
                </c:pt>
                <c:pt idx="492">
                  <c:v>596608.33225292258</c:v>
                </c:pt>
                <c:pt idx="493">
                  <c:v>591573.90265120869</c:v>
                </c:pt>
                <c:pt idx="494">
                  <c:v>583988.22336482082</c:v>
                </c:pt>
                <c:pt idx="495">
                  <c:v>576520.51031715388</c:v>
                </c:pt>
                <c:pt idx="496">
                  <c:v>570712.91242840188</c:v>
                </c:pt>
                <c:pt idx="497">
                  <c:v>568400.60468607617</c:v>
                </c:pt>
                <c:pt idx="498">
                  <c:v>570029.29871821334</c:v>
                </c:pt>
                <c:pt idx="499">
                  <c:v>575238.53593369666</c:v>
                </c:pt>
                <c:pt idx="500">
                  <c:v>582286.99913830066</c:v>
                </c:pt>
                <c:pt idx="501">
                  <c:v>589629.57717471581</c:v>
                </c:pt>
                <c:pt idx="502">
                  <c:v>594846.0875100292</c:v>
                </c:pt>
                <c:pt idx="503">
                  <c:v>596781.03363881633</c:v>
                </c:pt>
                <c:pt idx="504">
                  <c:v>594633.84534115088</c:v>
                </c:pt>
                <c:pt idx="505">
                  <c:v>589621.11486476508</c:v>
                </c:pt>
                <c:pt idx="506">
                  <c:v>593684</c:v>
                </c:pt>
                <c:pt idx="507">
                  <c:v>588490</c:v>
                </c:pt>
                <c:pt idx="508">
                  <c:v>547427.99999999988</c:v>
                </c:pt>
                <c:pt idx="509">
                  <c:v>543410</c:v>
                </c:pt>
                <c:pt idx="510">
                  <c:v>543018</c:v>
                </c:pt>
                <c:pt idx="511">
                  <c:v>564382</c:v>
                </c:pt>
                <c:pt idx="512">
                  <c:v>587510</c:v>
                </c:pt>
                <c:pt idx="513">
                  <c:v>594271.99999999988</c:v>
                </c:pt>
                <c:pt idx="514">
                  <c:v>595349.99999999988</c:v>
                </c:pt>
                <c:pt idx="515">
                  <c:v>595546</c:v>
                </c:pt>
                <c:pt idx="516">
                  <c:v>592410</c:v>
                </c:pt>
                <c:pt idx="517">
                  <c:v>591430</c:v>
                </c:pt>
                <c:pt idx="518">
                  <c:v>595643.99999999988</c:v>
                </c:pt>
                <c:pt idx="519">
                  <c:v>593880</c:v>
                </c:pt>
                <c:pt idx="520">
                  <c:v>569086</c:v>
                </c:pt>
                <c:pt idx="521">
                  <c:v>564774</c:v>
                </c:pt>
                <c:pt idx="522">
                  <c:v>579082</c:v>
                </c:pt>
                <c:pt idx="523">
                  <c:v>588686</c:v>
                </c:pt>
                <c:pt idx="524">
                  <c:v>598780</c:v>
                </c:pt>
                <c:pt idx="525">
                  <c:v>597898</c:v>
                </c:pt>
                <c:pt idx="526">
                  <c:v>596232</c:v>
                </c:pt>
                <c:pt idx="527">
                  <c:v>595448</c:v>
                </c:pt>
                <c:pt idx="528">
                  <c:v>595448</c:v>
                </c:pt>
                <c:pt idx="529">
                  <c:v>597310</c:v>
                </c:pt>
                <c:pt idx="530">
                  <c:v>597114</c:v>
                </c:pt>
                <c:pt idx="531">
                  <c:v>597799.99999999988</c:v>
                </c:pt>
                <c:pt idx="532">
                  <c:v>575455.99999999988</c:v>
                </c:pt>
                <c:pt idx="533">
                  <c:v>573986</c:v>
                </c:pt>
                <c:pt idx="534">
                  <c:v>578788</c:v>
                </c:pt>
                <c:pt idx="535">
                  <c:v>579082</c:v>
                </c:pt>
                <c:pt idx="536">
                  <c:v>594566</c:v>
                </c:pt>
                <c:pt idx="537">
                  <c:v>598877.99999999988</c:v>
                </c:pt>
                <c:pt idx="538">
                  <c:v>597408</c:v>
                </c:pt>
                <c:pt idx="539">
                  <c:v>596134</c:v>
                </c:pt>
                <c:pt idx="540">
                  <c:v>594958</c:v>
                </c:pt>
                <c:pt idx="541">
                  <c:v>596624</c:v>
                </c:pt>
                <c:pt idx="542">
                  <c:v>596526</c:v>
                </c:pt>
                <c:pt idx="543">
                  <c:v>593880</c:v>
                </c:pt>
                <c:pt idx="544">
                  <c:v>555855.99999999988</c:v>
                </c:pt>
                <c:pt idx="545">
                  <c:v>549780</c:v>
                </c:pt>
                <c:pt idx="546">
                  <c:v>533610</c:v>
                </c:pt>
                <c:pt idx="547">
                  <c:v>555561.99999999988</c:v>
                </c:pt>
                <c:pt idx="548">
                  <c:v>590254</c:v>
                </c:pt>
                <c:pt idx="549">
                  <c:v>598093.99999999988</c:v>
                </c:pt>
                <c:pt idx="550">
                  <c:v>602405.99999999988</c:v>
                </c:pt>
                <c:pt idx="551">
                  <c:v>601034</c:v>
                </c:pt>
                <c:pt idx="552">
                  <c:v>598290</c:v>
                </c:pt>
                <c:pt idx="553">
                  <c:v>596820</c:v>
                </c:pt>
                <c:pt idx="554">
                  <c:v>599270</c:v>
                </c:pt>
                <c:pt idx="555">
                  <c:v>592312</c:v>
                </c:pt>
                <c:pt idx="556">
                  <c:v>558502</c:v>
                </c:pt>
                <c:pt idx="557">
                  <c:v>559580</c:v>
                </c:pt>
                <c:pt idx="558">
                  <c:v>560658</c:v>
                </c:pt>
                <c:pt idx="559">
                  <c:v>582511.99999999988</c:v>
                </c:pt>
                <c:pt idx="560">
                  <c:v>600740</c:v>
                </c:pt>
                <c:pt idx="561">
                  <c:v>604268</c:v>
                </c:pt>
                <c:pt idx="562">
                  <c:v>602798</c:v>
                </c:pt>
                <c:pt idx="563">
                  <c:v>601916</c:v>
                </c:pt>
                <c:pt idx="564">
                  <c:v>599955.99999999988</c:v>
                </c:pt>
                <c:pt idx="565">
                  <c:v>595154</c:v>
                </c:pt>
                <c:pt idx="566">
                  <c:v>598192</c:v>
                </c:pt>
                <c:pt idx="567">
                  <c:v>593193.99999999988</c:v>
                </c:pt>
                <c:pt idx="568">
                  <c:v>566146</c:v>
                </c:pt>
                <c:pt idx="569">
                  <c:v>566440</c:v>
                </c:pt>
                <c:pt idx="570">
                  <c:v>554190</c:v>
                </c:pt>
                <c:pt idx="571">
                  <c:v>551152</c:v>
                </c:pt>
                <c:pt idx="572">
                  <c:v>582904</c:v>
                </c:pt>
                <c:pt idx="573">
                  <c:v>594664</c:v>
                </c:pt>
                <c:pt idx="574">
                  <c:v>597114</c:v>
                </c:pt>
                <c:pt idx="575">
                  <c:v>597408</c:v>
                </c:pt>
                <c:pt idx="576">
                  <c:v>597408</c:v>
                </c:pt>
                <c:pt idx="577">
                  <c:v>594762</c:v>
                </c:pt>
                <c:pt idx="578">
                  <c:v>592508</c:v>
                </c:pt>
                <c:pt idx="579">
                  <c:v>584570</c:v>
                </c:pt>
                <c:pt idx="580">
                  <c:v>552230</c:v>
                </c:pt>
                <c:pt idx="581">
                  <c:v>569674</c:v>
                </c:pt>
                <c:pt idx="582">
                  <c:v>580160</c:v>
                </c:pt>
                <c:pt idx="583">
                  <c:v>589862</c:v>
                </c:pt>
                <c:pt idx="584">
                  <c:v>596918</c:v>
                </c:pt>
                <c:pt idx="585">
                  <c:v>599171.99999999988</c:v>
                </c:pt>
                <c:pt idx="586">
                  <c:v>599074</c:v>
                </c:pt>
                <c:pt idx="587">
                  <c:v>597799.99999999988</c:v>
                </c:pt>
                <c:pt idx="588">
                  <c:v>593782</c:v>
                </c:pt>
                <c:pt idx="589">
                  <c:v>591136</c:v>
                </c:pt>
                <c:pt idx="590">
                  <c:v>590449.99999999988</c:v>
                </c:pt>
                <c:pt idx="591">
                  <c:v>584374</c:v>
                </c:pt>
                <c:pt idx="592">
                  <c:v>550858</c:v>
                </c:pt>
                <c:pt idx="593">
                  <c:v>547526</c:v>
                </c:pt>
                <c:pt idx="594">
                  <c:v>532336</c:v>
                </c:pt>
                <c:pt idx="595">
                  <c:v>558796</c:v>
                </c:pt>
                <c:pt idx="596">
                  <c:v>586726</c:v>
                </c:pt>
                <c:pt idx="597">
                  <c:v>586627.99999999988</c:v>
                </c:pt>
                <c:pt idx="598">
                  <c:v>586040</c:v>
                </c:pt>
                <c:pt idx="599">
                  <c:v>586236</c:v>
                </c:pt>
                <c:pt idx="600">
                  <c:v>585648</c:v>
                </c:pt>
                <c:pt idx="601">
                  <c:v>590058</c:v>
                </c:pt>
                <c:pt idx="602">
                  <c:v>595154</c:v>
                </c:pt>
                <c:pt idx="603">
                  <c:v>590352</c:v>
                </c:pt>
                <c:pt idx="604">
                  <c:v>570066</c:v>
                </c:pt>
                <c:pt idx="605">
                  <c:v>578493.99999999988</c:v>
                </c:pt>
                <c:pt idx="606">
                  <c:v>558110</c:v>
                </c:pt>
                <c:pt idx="607">
                  <c:v>565264</c:v>
                </c:pt>
                <c:pt idx="608">
                  <c:v>587804</c:v>
                </c:pt>
                <c:pt idx="609">
                  <c:v>592508</c:v>
                </c:pt>
                <c:pt idx="610">
                  <c:v>592899.99999999988</c:v>
                </c:pt>
                <c:pt idx="611">
                  <c:v>589617</c:v>
                </c:pt>
                <c:pt idx="612">
                  <c:v>586334</c:v>
                </c:pt>
                <c:pt idx="613">
                  <c:v>584080</c:v>
                </c:pt>
                <c:pt idx="614">
                  <c:v>586530</c:v>
                </c:pt>
                <c:pt idx="615">
                  <c:v>583198</c:v>
                </c:pt>
                <c:pt idx="616">
                  <c:v>542626</c:v>
                </c:pt>
                <c:pt idx="617">
                  <c:v>548996</c:v>
                </c:pt>
                <c:pt idx="618">
                  <c:v>526749.99999999988</c:v>
                </c:pt>
                <c:pt idx="619">
                  <c:v>549486</c:v>
                </c:pt>
                <c:pt idx="620">
                  <c:v>584080</c:v>
                </c:pt>
                <c:pt idx="621">
                  <c:v>594174</c:v>
                </c:pt>
                <c:pt idx="622">
                  <c:v>596820</c:v>
                </c:pt>
                <c:pt idx="623">
                  <c:v>598290</c:v>
                </c:pt>
                <c:pt idx="624">
                  <c:v>596427.99999999988</c:v>
                </c:pt>
                <c:pt idx="625">
                  <c:v>593586</c:v>
                </c:pt>
                <c:pt idx="626">
                  <c:v>595154</c:v>
                </c:pt>
                <c:pt idx="627">
                  <c:v>587216</c:v>
                </c:pt>
                <c:pt idx="628">
                  <c:v>566342</c:v>
                </c:pt>
                <c:pt idx="629">
                  <c:v>552524</c:v>
                </c:pt>
                <c:pt idx="630">
                  <c:v>554484</c:v>
                </c:pt>
                <c:pt idx="631">
                  <c:v>575064</c:v>
                </c:pt>
                <c:pt idx="632">
                  <c:v>592899.99999999988</c:v>
                </c:pt>
                <c:pt idx="633">
                  <c:v>595938</c:v>
                </c:pt>
                <c:pt idx="634">
                  <c:v>599760</c:v>
                </c:pt>
                <c:pt idx="635">
                  <c:v>601720</c:v>
                </c:pt>
                <c:pt idx="636">
                  <c:v>602602</c:v>
                </c:pt>
                <c:pt idx="637">
                  <c:v>605443.99999999988</c:v>
                </c:pt>
                <c:pt idx="638">
                  <c:v>606521.99999999988</c:v>
                </c:pt>
                <c:pt idx="639">
                  <c:v>595643.99999999988</c:v>
                </c:pt>
                <c:pt idx="640">
                  <c:v>576240</c:v>
                </c:pt>
                <c:pt idx="641">
                  <c:v>572124</c:v>
                </c:pt>
                <c:pt idx="642">
                  <c:v>579376</c:v>
                </c:pt>
                <c:pt idx="643">
                  <c:v>595840</c:v>
                </c:pt>
                <c:pt idx="644">
                  <c:v>606521.99999999988</c:v>
                </c:pt>
                <c:pt idx="645">
                  <c:v>606521.99999999988</c:v>
                </c:pt>
                <c:pt idx="646">
                  <c:v>605248</c:v>
                </c:pt>
                <c:pt idx="647">
                  <c:v>603974</c:v>
                </c:pt>
                <c:pt idx="648">
                  <c:v>602112</c:v>
                </c:pt>
                <c:pt idx="649">
                  <c:v>601720</c:v>
                </c:pt>
                <c:pt idx="650">
                  <c:v>605052</c:v>
                </c:pt>
                <c:pt idx="651">
                  <c:v>596427.99999999988</c:v>
                </c:pt>
                <c:pt idx="652">
                  <c:v>558502</c:v>
                </c:pt>
                <c:pt idx="653">
                  <c:v>577220</c:v>
                </c:pt>
                <c:pt idx="654">
                  <c:v>567811.99999999988</c:v>
                </c:pt>
                <c:pt idx="655">
                  <c:v>588196</c:v>
                </c:pt>
                <c:pt idx="656">
                  <c:v>598877.99999999988</c:v>
                </c:pt>
                <c:pt idx="657">
                  <c:v>603777.99999999988</c:v>
                </c:pt>
                <c:pt idx="658">
                  <c:v>603777.99999999988</c:v>
                </c:pt>
                <c:pt idx="659">
                  <c:v>603876</c:v>
                </c:pt>
                <c:pt idx="660">
                  <c:v>602699.99999999988</c:v>
                </c:pt>
                <c:pt idx="661">
                  <c:v>600936</c:v>
                </c:pt>
                <c:pt idx="662">
                  <c:v>602014</c:v>
                </c:pt>
                <c:pt idx="663">
                  <c:v>592704</c:v>
                </c:pt>
                <c:pt idx="664">
                  <c:v>568105.99999999988</c:v>
                </c:pt>
                <c:pt idx="665">
                  <c:v>573496</c:v>
                </c:pt>
                <c:pt idx="666">
                  <c:v>566440</c:v>
                </c:pt>
                <c:pt idx="667">
                  <c:v>583393.99999999988</c:v>
                </c:pt>
                <c:pt idx="668">
                  <c:v>602014</c:v>
                </c:pt>
                <c:pt idx="669">
                  <c:v>606326</c:v>
                </c:pt>
                <c:pt idx="670">
                  <c:v>606032</c:v>
                </c:pt>
                <c:pt idx="671">
                  <c:v>605248</c:v>
                </c:pt>
                <c:pt idx="672">
                  <c:v>605248</c:v>
                </c:pt>
                <c:pt idx="673">
                  <c:v>605248</c:v>
                </c:pt>
                <c:pt idx="674">
                  <c:v>603876</c:v>
                </c:pt>
                <c:pt idx="675">
                  <c:v>591136</c:v>
                </c:pt>
                <c:pt idx="676">
                  <c:v>576142</c:v>
                </c:pt>
                <c:pt idx="677">
                  <c:v>560560</c:v>
                </c:pt>
                <c:pt idx="678">
                  <c:v>558208</c:v>
                </c:pt>
                <c:pt idx="679">
                  <c:v>591136</c:v>
                </c:pt>
                <c:pt idx="680">
                  <c:v>604855.99999999988</c:v>
                </c:pt>
                <c:pt idx="681">
                  <c:v>609364</c:v>
                </c:pt>
                <c:pt idx="682">
                  <c:v>607992</c:v>
                </c:pt>
                <c:pt idx="683">
                  <c:v>607012</c:v>
                </c:pt>
                <c:pt idx="684">
                  <c:v>608384</c:v>
                </c:pt>
                <c:pt idx="685">
                  <c:v>606032</c:v>
                </c:pt>
                <c:pt idx="686">
                  <c:v>605443.99999999988</c:v>
                </c:pt>
                <c:pt idx="687">
                  <c:v>590646</c:v>
                </c:pt>
                <c:pt idx="688">
                  <c:v>567616</c:v>
                </c:pt>
                <c:pt idx="689">
                  <c:v>580061.99999999988</c:v>
                </c:pt>
                <c:pt idx="690">
                  <c:v>564480</c:v>
                </c:pt>
                <c:pt idx="691">
                  <c:v>584961.99999999988</c:v>
                </c:pt>
                <c:pt idx="692">
                  <c:v>603484</c:v>
                </c:pt>
                <c:pt idx="693">
                  <c:v>606326</c:v>
                </c:pt>
                <c:pt idx="694">
                  <c:v>606620</c:v>
                </c:pt>
                <c:pt idx="695">
                  <c:v>607195.3548387097</c:v>
                </c:pt>
                <c:pt idx="696">
                  <c:v>605629.5</c:v>
                </c:pt>
                <c:pt idx="697">
                  <c:v>605965.61290322582</c:v>
                </c:pt>
                <c:pt idx="698">
                  <c:v>605822.93333333335</c:v>
                </c:pt>
                <c:pt idx="699">
                  <c:v>589251.87096774182</c:v>
                </c:pt>
                <c:pt idx="700">
                  <c:v>571176.66666666663</c:v>
                </c:pt>
                <c:pt idx="701">
                  <c:v>576028.19354838703</c:v>
                </c:pt>
                <c:pt idx="702">
                  <c:v>584747.03225806449</c:v>
                </c:pt>
                <c:pt idx="703">
                  <c:v>589136.79999999993</c:v>
                </c:pt>
                <c:pt idx="704">
                  <c:v>601062.45161290327</c:v>
                </c:pt>
                <c:pt idx="705">
                  <c:v>604797.19999999995</c:v>
                </c:pt>
                <c:pt idx="706">
                  <c:v>607021.48387096764</c:v>
                </c:pt>
                <c:pt idx="707">
                  <c:v>604562</c:v>
                </c:pt>
                <c:pt idx="708">
                  <c:v>601034</c:v>
                </c:pt>
                <c:pt idx="709">
                  <c:v>598388</c:v>
                </c:pt>
                <c:pt idx="710">
                  <c:v>598682</c:v>
                </c:pt>
                <c:pt idx="711">
                  <c:v>583982</c:v>
                </c:pt>
                <c:pt idx="712">
                  <c:v>563598</c:v>
                </c:pt>
                <c:pt idx="713">
                  <c:v>553405.99999999988</c:v>
                </c:pt>
                <c:pt idx="714">
                  <c:v>553210</c:v>
                </c:pt>
                <c:pt idx="715">
                  <c:v>576827.99999999988</c:v>
                </c:pt>
                <c:pt idx="716">
                  <c:v>598976</c:v>
                </c:pt>
                <c:pt idx="717">
                  <c:v>606326</c:v>
                </c:pt>
                <c:pt idx="718">
                  <c:v>606424</c:v>
                </c:pt>
                <c:pt idx="719">
                  <c:v>606578.90322580643</c:v>
                </c:pt>
                <c:pt idx="720">
                  <c:v>605675</c:v>
                </c:pt>
                <c:pt idx="721">
                  <c:v>606215.35483870958</c:v>
                </c:pt>
                <c:pt idx="722">
                  <c:v>604931.13333333319</c:v>
                </c:pt>
                <c:pt idx="723">
                  <c:v>584731.22580645164</c:v>
                </c:pt>
                <c:pt idx="724">
                  <c:v>564509.4</c:v>
                </c:pt>
                <c:pt idx="725">
                  <c:v>574235.74193548376</c:v>
                </c:pt>
                <c:pt idx="726">
                  <c:v>571494.90322580631</c:v>
                </c:pt>
                <c:pt idx="727">
                  <c:v>595157.2666666666</c:v>
                </c:pt>
                <c:pt idx="728">
                  <c:v>604922.38709677418</c:v>
                </c:pt>
                <c:pt idx="729">
                  <c:v>607446.46666666667</c:v>
                </c:pt>
                <c:pt idx="730">
                  <c:v>605731.67741935479</c:v>
                </c:pt>
                <c:pt idx="731">
                  <c:v>603939.22580645152</c:v>
                </c:pt>
                <c:pt idx="732">
                  <c:v>603085</c:v>
                </c:pt>
                <c:pt idx="733">
                  <c:v>604362.83870967734</c:v>
                </c:pt>
                <c:pt idx="734">
                  <c:v>602765.33333333337</c:v>
                </c:pt>
                <c:pt idx="735">
                  <c:v>589055.87096774182</c:v>
                </c:pt>
                <c:pt idx="736">
                  <c:v>576605.86666666658</c:v>
                </c:pt>
                <c:pt idx="737">
                  <c:v>583321.29032258061</c:v>
                </c:pt>
                <c:pt idx="738">
                  <c:v>577782.70967741939</c:v>
                </c:pt>
                <c:pt idx="739">
                  <c:v>586582.2666666666</c:v>
                </c:pt>
                <c:pt idx="740">
                  <c:v>604761.16129032255</c:v>
                </c:pt>
                <c:pt idx="741">
                  <c:v>608135.7333333334</c:v>
                </c:pt>
                <c:pt idx="742">
                  <c:v>608908.77419354836</c:v>
                </c:pt>
                <c:pt idx="743">
                  <c:v>610442</c:v>
                </c:pt>
                <c:pt idx="744">
                  <c:v>607208</c:v>
                </c:pt>
                <c:pt idx="745">
                  <c:v>604660</c:v>
                </c:pt>
                <c:pt idx="746">
                  <c:v>604071.99999999988</c:v>
                </c:pt>
                <c:pt idx="747">
                  <c:v>588980</c:v>
                </c:pt>
                <c:pt idx="748">
                  <c:v>567616</c:v>
                </c:pt>
                <c:pt idx="749">
                  <c:v>577514</c:v>
                </c:pt>
                <c:pt idx="750">
                  <c:v>567126</c:v>
                </c:pt>
                <c:pt idx="751">
                  <c:v>586921.99999999988</c:v>
                </c:pt>
                <c:pt idx="752">
                  <c:v>600152</c:v>
                </c:pt>
                <c:pt idx="753">
                  <c:v>606718</c:v>
                </c:pt>
                <c:pt idx="754">
                  <c:v>604954</c:v>
                </c:pt>
                <c:pt idx="755">
                  <c:v>605542</c:v>
                </c:pt>
                <c:pt idx="756">
                  <c:v>603974</c:v>
                </c:pt>
                <c:pt idx="757">
                  <c:v>602405.99999999988</c:v>
                </c:pt>
                <c:pt idx="758">
                  <c:v>605934</c:v>
                </c:pt>
                <c:pt idx="759">
                  <c:v>597505.99999999988</c:v>
                </c:pt>
                <c:pt idx="760">
                  <c:v>584276</c:v>
                </c:pt>
                <c:pt idx="761">
                  <c:v>579277.99999999988</c:v>
                </c:pt>
                <c:pt idx="762">
                  <c:v>575848</c:v>
                </c:pt>
                <c:pt idx="763">
                  <c:v>600446</c:v>
                </c:pt>
                <c:pt idx="764">
                  <c:v>607893.99999999988</c:v>
                </c:pt>
                <c:pt idx="765">
                  <c:v>608384</c:v>
                </c:pt>
                <c:pt idx="766">
                  <c:v>609658</c:v>
                </c:pt>
                <c:pt idx="767">
                  <c:v>609266</c:v>
                </c:pt>
                <c:pt idx="768">
                  <c:v>610343.99999999988</c:v>
                </c:pt>
                <c:pt idx="769">
                  <c:v>610148</c:v>
                </c:pt>
                <c:pt idx="770">
                  <c:v>608580</c:v>
                </c:pt>
                <c:pt idx="771">
                  <c:v>596427.99999999988</c:v>
                </c:pt>
                <c:pt idx="772">
                  <c:v>578984</c:v>
                </c:pt>
                <c:pt idx="773">
                  <c:v>580454</c:v>
                </c:pt>
                <c:pt idx="774">
                  <c:v>577808</c:v>
                </c:pt>
                <c:pt idx="775">
                  <c:v>589077.99999999988</c:v>
                </c:pt>
                <c:pt idx="776">
                  <c:v>604366</c:v>
                </c:pt>
                <c:pt idx="777">
                  <c:v>612010</c:v>
                </c:pt>
                <c:pt idx="778">
                  <c:v>613676</c:v>
                </c:pt>
                <c:pt idx="779">
                  <c:v>611945.58870967757</c:v>
                </c:pt>
                <c:pt idx="780">
                  <c:v>611008.5625</c:v>
                </c:pt>
                <c:pt idx="781">
                  <c:v>612833.38440860237</c:v>
                </c:pt>
                <c:pt idx="782">
                  <c:v>613446.42138888885</c:v>
                </c:pt>
                <c:pt idx="783">
                  <c:v>600441.21854838682</c:v>
                </c:pt>
                <c:pt idx="784">
                  <c:v>575645.86138888891</c:v>
                </c:pt>
                <c:pt idx="785">
                  <c:v>580971.2924731184</c:v>
                </c:pt>
                <c:pt idx="786">
                  <c:v>564997.2529569891</c:v>
                </c:pt>
                <c:pt idx="787">
                  <c:v>580418.16194444452</c:v>
                </c:pt>
                <c:pt idx="788">
                  <c:v>603015.25967741921</c:v>
                </c:pt>
                <c:pt idx="789">
                  <c:v>612323.32777777768</c:v>
                </c:pt>
                <c:pt idx="790">
                  <c:v>615297.61021505378</c:v>
                </c:pt>
                <c:pt idx="791">
                  <c:v>615265.42959677416</c:v>
                </c:pt>
                <c:pt idx="792">
                  <c:v>612859.56666666665</c:v>
                </c:pt>
                <c:pt idx="793">
                  <c:v>610133.46069892461</c:v>
                </c:pt>
                <c:pt idx="794">
                  <c:v>609075.02249999996</c:v>
                </c:pt>
                <c:pt idx="795">
                  <c:v>596279.07688172045</c:v>
                </c:pt>
                <c:pt idx="796">
                  <c:v>579427.45000000007</c:v>
                </c:pt>
                <c:pt idx="797">
                  <c:v>572939.36263440852</c:v>
                </c:pt>
                <c:pt idx="798">
                  <c:v>576645.68575268821</c:v>
                </c:pt>
                <c:pt idx="799">
                  <c:v>601536.35888888885</c:v>
                </c:pt>
                <c:pt idx="800">
                  <c:v>611504.82580645161</c:v>
                </c:pt>
                <c:pt idx="801">
                  <c:v>611976.5575</c:v>
                </c:pt>
                <c:pt idx="802">
                  <c:v>611796.09919354832</c:v>
                </c:pt>
                <c:pt idx="803">
                  <c:v>610251.29516129033</c:v>
                </c:pt>
                <c:pt idx="804">
                  <c:v>609059.1439655174</c:v>
                </c:pt>
                <c:pt idx="805">
                  <c:v>610528.47446236562</c:v>
                </c:pt>
                <c:pt idx="806">
                  <c:v>610494.17138888885</c:v>
                </c:pt>
                <c:pt idx="807">
                  <c:v>603655.69758064521</c:v>
                </c:pt>
                <c:pt idx="808">
                  <c:v>581656.65055555548</c:v>
                </c:pt>
                <c:pt idx="809">
                  <c:v>579239.69569892471</c:v>
                </c:pt>
                <c:pt idx="810">
                  <c:v>558574.5252688172</c:v>
                </c:pt>
                <c:pt idx="811">
                  <c:v>579271.20805555547</c:v>
                </c:pt>
                <c:pt idx="812">
                  <c:v>603413.38467741944</c:v>
                </c:pt>
                <c:pt idx="813">
                  <c:v>609811.72388888872</c:v>
                </c:pt>
                <c:pt idx="814">
                  <c:v>609747.55498392298</c:v>
                </c:pt>
                <c:pt idx="815">
                  <c:v>610646.04209039547</c:v>
                </c:pt>
                <c:pt idx="816">
                  <c:v>610323.94791666663</c:v>
                </c:pt>
                <c:pt idx="817">
                  <c:v>608041.75283018872</c:v>
                </c:pt>
                <c:pt idx="818">
                  <c:v>609722.9930555555</c:v>
                </c:pt>
                <c:pt idx="819">
                  <c:v>596238.81126344076</c:v>
                </c:pt>
                <c:pt idx="820">
                  <c:v>569382.65416666667</c:v>
                </c:pt>
                <c:pt idx="821">
                  <c:v>573300.93521505373</c:v>
                </c:pt>
                <c:pt idx="822">
                  <c:v>564509.38419354823</c:v>
                </c:pt>
                <c:pt idx="823">
                  <c:v>587663.38361111097</c:v>
                </c:pt>
                <c:pt idx="824">
                  <c:v>606237.839516129</c:v>
                </c:pt>
                <c:pt idx="825">
                  <c:v>612728.63944444444</c:v>
                </c:pt>
                <c:pt idx="826">
                  <c:v>611383.8801075269</c:v>
                </c:pt>
                <c:pt idx="827">
                  <c:v>610431.31615591398</c:v>
                </c:pt>
                <c:pt idx="828">
                  <c:v>608694.85833333316</c:v>
                </c:pt>
                <c:pt idx="829">
                  <c:v>610510.67903225811</c:v>
                </c:pt>
                <c:pt idx="830">
                  <c:v>609367.18499999994</c:v>
                </c:pt>
                <c:pt idx="831">
                  <c:v>595480.12695652177</c:v>
                </c:pt>
                <c:pt idx="832">
                  <c:v>584547.98325791862</c:v>
                </c:pt>
                <c:pt idx="833">
                  <c:v>594229.56908344734</c:v>
                </c:pt>
                <c:pt idx="834">
                  <c:v>580201.71586021502</c:v>
                </c:pt>
                <c:pt idx="835">
                  <c:v>598723.18722222222</c:v>
                </c:pt>
                <c:pt idx="836">
                  <c:v>610279.64139784942</c:v>
                </c:pt>
                <c:pt idx="837">
                  <c:v>613142.02250000008</c:v>
                </c:pt>
                <c:pt idx="838">
                  <c:v>612521.04892473109</c:v>
                </c:pt>
                <c:pt idx="839">
                  <c:v>611614.10107526882</c:v>
                </c:pt>
                <c:pt idx="840">
                  <c:v>610534.83750000002</c:v>
                </c:pt>
                <c:pt idx="841">
                  <c:v>611326.76612903213</c:v>
                </c:pt>
                <c:pt idx="842">
                  <c:v>611128.29944444436</c:v>
                </c:pt>
                <c:pt idx="843">
                  <c:v>597059.65830985922</c:v>
                </c:pt>
                <c:pt idx="844">
                  <c:v>583867.96363636362</c:v>
                </c:pt>
                <c:pt idx="845">
                  <c:v>591522.37553763448</c:v>
                </c:pt>
                <c:pt idx="846">
                  <c:v>577940.43172043003</c:v>
                </c:pt>
                <c:pt idx="847">
                  <c:v>603068.13972222223</c:v>
                </c:pt>
                <c:pt idx="848">
                  <c:v>611231.91424731177</c:v>
                </c:pt>
                <c:pt idx="849">
                  <c:v>613101.48861111107</c:v>
                </c:pt>
                <c:pt idx="850">
                  <c:v>613861.21209677425</c:v>
                </c:pt>
                <c:pt idx="851">
                  <c:v>612734.76532258058</c:v>
                </c:pt>
                <c:pt idx="852">
                  <c:v>612139.72327586205</c:v>
                </c:pt>
                <c:pt idx="853">
                  <c:v>612318.42338709673</c:v>
                </c:pt>
                <c:pt idx="854">
                  <c:v>611931.12361111108</c:v>
                </c:pt>
                <c:pt idx="855">
                  <c:v>598636.81989247317</c:v>
                </c:pt>
                <c:pt idx="856">
                  <c:v>576615.73472222209</c:v>
                </c:pt>
                <c:pt idx="857">
                  <c:v>582434.28494623653</c:v>
                </c:pt>
                <c:pt idx="858">
                  <c:v>574983.84811827948</c:v>
                </c:pt>
                <c:pt idx="859">
                  <c:v>604756.50277777761</c:v>
                </c:pt>
                <c:pt idx="860">
                  <c:v>612531.54704301083</c:v>
                </c:pt>
                <c:pt idx="861">
                  <c:v>612654.14583333349</c:v>
                </c:pt>
                <c:pt idx="862">
                  <c:v>612087.71505376336</c:v>
                </c:pt>
                <c:pt idx="863">
                  <c:v>611963.55537634413</c:v>
                </c:pt>
                <c:pt idx="864">
                  <c:v>609009.84375</c:v>
                </c:pt>
                <c:pt idx="865">
                  <c:v>607458.20295698894</c:v>
                </c:pt>
                <c:pt idx="866">
                  <c:v>607566.76521739131</c:v>
                </c:pt>
                <c:pt idx="867">
                  <c:v>594278.80994623667</c:v>
                </c:pt>
                <c:pt idx="868">
                  <c:v>568458.52777777798</c:v>
                </c:pt>
                <c:pt idx="869">
                  <c:v>570965.9798387097</c:v>
                </c:pt>
                <c:pt idx="870">
                  <c:v>574823.41263440868</c:v>
                </c:pt>
                <c:pt idx="871">
                  <c:v>594353.32638888888</c:v>
                </c:pt>
                <c:pt idx="872">
                  <c:v>608288.0416666664</c:v>
                </c:pt>
                <c:pt idx="873">
                  <c:v>614253.24722222215</c:v>
                </c:pt>
                <c:pt idx="874">
                  <c:v>611771.65188172029</c:v>
                </c:pt>
                <c:pt idx="875">
                  <c:v>610348.21505376336</c:v>
                </c:pt>
                <c:pt idx="876">
                  <c:v>607610.57291666674</c:v>
                </c:pt>
                <c:pt idx="877">
                  <c:v>608972.52688172052</c:v>
                </c:pt>
                <c:pt idx="878">
                  <c:v>609510.04722222209</c:v>
                </c:pt>
                <c:pt idx="879">
                  <c:v>599854.97043010755</c:v>
                </c:pt>
                <c:pt idx="880">
                  <c:v>579531.57499999995</c:v>
                </c:pt>
                <c:pt idx="881">
                  <c:v>574385.3763440859</c:v>
                </c:pt>
                <c:pt idx="882">
                  <c:v>568981.67741935491</c:v>
                </c:pt>
                <c:pt idx="883">
                  <c:v>593038.9694444444</c:v>
                </c:pt>
                <c:pt idx="884">
                  <c:v>608100.53763440845</c:v>
                </c:pt>
                <c:pt idx="885">
                  <c:v>609454.10555555532</c:v>
                </c:pt>
                <c:pt idx="886">
                  <c:v>608159.02150537644</c:v>
                </c:pt>
                <c:pt idx="887">
                  <c:v>607132.52419354813</c:v>
                </c:pt>
                <c:pt idx="888">
                  <c:v>605744.85416666733</c:v>
                </c:pt>
                <c:pt idx="889">
                  <c:v>607402.81451612932</c:v>
                </c:pt>
                <c:pt idx="890">
                  <c:v>607561.58215962409</c:v>
                </c:pt>
              </c:numCache>
            </c:numRef>
          </c:yVal>
          <c:smooth val="0"/>
          <c:extLst>
            <c:ext xmlns:c16="http://schemas.microsoft.com/office/drawing/2014/chart" uri="{C3380CC4-5D6E-409C-BE32-E72D297353CC}">
              <c16:uniqueId val="{00000001-21D7-41DE-99C6-DD57CD32D60E}"/>
            </c:ext>
          </c:extLst>
        </c:ser>
        <c:ser>
          <c:idx val="2"/>
          <c:order val="2"/>
          <c:tx>
            <c:strRef>
              <c:f>'scenario1 (2)'!$AT$2</c:f>
              <c:strCache>
                <c:ptCount val="1"/>
                <c:pt idx="0">
                  <c:v>61</c:v>
                </c:pt>
              </c:strCache>
            </c:strRef>
          </c:tx>
          <c:spPr>
            <a:ln w="6350" cap="rnd">
              <a:solidFill>
                <a:schemeClr val="tx1"/>
              </a:solidFill>
              <a:round/>
            </a:ln>
            <a:effectLst/>
          </c:spPr>
          <c:marker>
            <c:symbol val="none"/>
          </c:marker>
          <c:xVal>
            <c:numRef>
              <c:f>'scenario1 (2)'!$AY$3:$AY$893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'scenario1 (2)'!$P$3:$P$893</c:f>
              <c:numCache>
                <c:formatCode>General</c:formatCode>
                <c:ptCount val="891"/>
                <c:pt idx="0">
                  <c:v>610288.46151522559</c:v>
                </c:pt>
                <c:pt idx="1">
                  <c:v>605232.42305436381</c:v>
                </c:pt>
                <c:pt idx="2">
                  <c:v>597637.17367202509</c:v>
                </c:pt>
                <c:pt idx="3">
                  <c:v>590176.92012317118</c:v>
                </c:pt>
                <c:pt idx="4">
                  <c:v>584392.22486249334</c:v>
                </c:pt>
                <c:pt idx="5">
                  <c:v>582110.85165569279</c:v>
                </c:pt>
                <c:pt idx="6">
                  <c:v>583771.93305964523</c:v>
                </c:pt>
                <c:pt idx="7">
                  <c:v>589005.09190243215</c:v>
                </c:pt>
                <c:pt idx="8">
                  <c:v>596062.35727570811</c:v>
                </c:pt>
                <c:pt idx="9">
                  <c:v>603396.74600135814</c:v>
                </c:pt>
                <c:pt idx="10">
                  <c:v>608590.72558289231</c:v>
                </c:pt>
                <c:pt idx="11">
                  <c:v>610493.59129306767</c:v>
                </c:pt>
                <c:pt idx="12">
                  <c:v>608314.20932356385</c:v>
                </c:pt>
                <c:pt idx="13">
                  <c:v>603279.77972184995</c:v>
                </c:pt>
                <c:pt idx="14">
                  <c:v>595694.10043546231</c:v>
                </c:pt>
                <c:pt idx="15">
                  <c:v>588226.38738779491</c:v>
                </c:pt>
                <c:pt idx="16">
                  <c:v>582418.78949904325</c:v>
                </c:pt>
                <c:pt idx="17">
                  <c:v>580106.4817567179</c:v>
                </c:pt>
                <c:pt idx="18">
                  <c:v>581735.17578885495</c:v>
                </c:pt>
                <c:pt idx="19">
                  <c:v>586944.41300433828</c:v>
                </c:pt>
                <c:pt idx="20">
                  <c:v>593992.87620894262</c:v>
                </c:pt>
                <c:pt idx="21">
                  <c:v>601335.45424535742</c:v>
                </c:pt>
                <c:pt idx="22">
                  <c:v>606551.96458067105</c:v>
                </c:pt>
                <c:pt idx="23">
                  <c:v>608486.91070945782</c:v>
                </c:pt>
                <c:pt idx="24">
                  <c:v>606339.72241179226</c:v>
                </c:pt>
                <c:pt idx="25">
                  <c:v>601326.99193540635</c:v>
                </c:pt>
                <c:pt idx="26">
                  <c:v>593751.01989199664</c:v>
                </c:pt>
                <c:pt idx="27">
                  <c:v>586275.98241239623</c:v>
                </c:pt>
                <c:pt idx="28">
                  <c:v>580445.58615665627</c:v>
                </c:pt>
                <c:pt idx="29">
                  <c:v>578102.38359552156</c:v>
                </c:pt>
                <c:pt idx="30">
                  <c:v>579698.65698134794</c:v>
                </c:pt>
                <c:pt idx="31">
                  <c:v>584883.87307223026</c:v>
                </c:pt>
                <c:pt idx="32">
                  <c:v>591923.40069570614</c:v>
                </c:pt>
                <c:pt idx="33">
                  <c:v>599274.02908905922</c:v>
                </c:pt>
                <c:pt idx="34">
                  <c:v>604512.97064799874</c:v>
                </c:pt>
                <c:pt idx="35">
                  <c:v>606479.95825671311</c:v>
                </c:pt>
                <c:pt idx="36">
                  <c:v>604365.00019202544</c:v>
                </c:pt>
                <c:pt idx="37">
                  <c:v>599154.33521777054</c:v>
                </c:pt>
                <c:pt idx="38">
                  <c:v>591549.65306350752</c:v>
                </c:pt>
                <c:pt idx="39">
                  <c:v>584096.99394238286</c:v>
                </c:pt>
                <c:pt idx="40">
                  <c:v>578335.30514727603</c:v>
                </c:pt>
                <c:pt idx="41">
                  <c:v>576084.90562057577</c:v>
                </c:pt>
                <c:pt idx="42">
                  <c:v>577778.34052283806</c:v>
                </c:pt>
                <c:pt idx="43">
                  <c:v>583035.32105319668</c:v>
                </c:pt>
                <c:pt idx="44">
                  <c:v>590101.25501988898</c:v>
                </c:pt>
                <c:pt idx="45">
                  <c:v>597427.31563241081</c:v>
                </c:pt>
                <c:pt idx="46">
                  <c:v>602598.6653467227</c:v>
                </c:pt>
                <c:pt idx="47">
                  <c:v>604469.41229293589</c:v>
                </c:pt>
                <c:pt idx="48">
                  <c:v>602257.87380816147</c:v>
                </c:pt>
                <c:pt idx="49">
                  <c:v>597201.83534729981</c:v>
                </c:pt>
                <c:pt idx="50">
                  <c:v>589606.58596496098</c:v>
                </c:pt>
                <c:pt idx="51">
                  <c:v>582146.33241610695</c:v>
                </c:pt>
                <c:pt idx="52">
                  <c:v>576361.63715542934</c:v>
                </c:pt>
                <c:pt idx="53">
                  <c:v>574080.26394862856</c:v>
                </c:pt>
                <c:pt idx="54">
                  <c:v>575741.34535258112</c:v>
                </c:pt>
                <c:pt idx="55">
                  <c:v>580974.50419536803</c:v>
                </c:pt>
                <c:pt idx="56">
                  <c:v>588031.76956864388</c:v>
                </c:pt>
                <c:pt idx="57">
                  <c:v>595366.15829429391</c:v>
                </c:pt>
                <c:pt idx="58">
                  <c:v>600560.13787582819</c:v>
                </c:pt>
                <c:pt idx="59">
                  <c:v>602463.00358600367</c:v>
                </c:pt>
                <c:pt idx="60">
                  <c:v>600283.62161649973</c:v>
                </c:pt>
                <c:pt idx="61">
                  <c:v>595249.19201478572</c:v>
                </c:pt>
                <c:pt idx="62">
                  <c:v>587663.5127283982</c:v>
                </c:pt>
                <c:pt idx="63">
                  <c:v>580195.79968073079</c:v>
                </c:pt>
                <c:pt idx="64">
                  <c:v>574388.20179197914</c:v>
                </c:pt>
                <c:pt idx="65">
                  <c:v>572075.89404965378</c:v>
                </c:pt>
                <c:pt idx="66">
                  <c:v>573704.58808179083</c:v>
                </c:pt>
                <c:pt idx="67">
                  <c:v>578913.82529727404</c:v>
                </c:pt>
                <c:pt idx="68">
                  <c:v>585962.2885018785</c:v>
                </c:pt>
                <c:pt idx="69">
                  <c:v>593304.86653829319</c:v>
                </c:pt>
                <c:pt idx="70">
                  <c:v>598521.37687360682</c:v>
                </c:pt>
                <c:pt idx="71">
                  <c:v>600456.32300239371</c:v>
                </c:pt>
                <c:pt idx="72">
                  <c:v>598309.13470472803</c:v>
                </c:pt>
                <c:pt idx="73">
                  <c:v>593296.40422834211</c:v>
                </c:pt>
                <c:pt idx="74">
                  <c:v>585720.43218493252</c:v>
                </c:pt>
                <c:pt idx="75">
                  <c:v>578245.39470533212</c:v>
                </c:pt>
                <c:pt idx="76">
                  <c:v>572414.99844959227</c:v>
                </c:pt>
                <c:pt idx="77">
                  <c:v>570071.79588845745</c:v>
                </c:pt>
                <c:pt idx="78">
                  <c:v>571668.06927428383</c:v>
                </c:pt>
                <c:pt idx="79">
                  <c:v>576853.28536516614</c:v>
                </c:pt>
                <c:pt idx="80">
                  <c:v>583892.81298864202</c:v>
                </c:pt>
                <c:pt idx="81">
                  <c:v>591243.4413819951</c:v>
                </c:pt>
                <c:pt idx="82">
                  <c:v>596482.38294093451</c:v>
                </c:pt>
                <c:pt idx="83">
                  <c:v>598449.370549649</c:v>
                </c:pt>
                <c:pt idx="84">
                  <c:v>596334.41248496133</c:v>
                </c:pt>
                <c:pt idx="85">
                  <c:v>591123.74751070642</c:v>
                </c:pt>
                <c:pt idx="86">
                  <c:v>583519.06535644317</c:v>
                </c:pt>
                <c:pt idx="87">
                  <c:v>576066.40623531875</c:v>
                </c:pt>
                <c:pt idx="88">
                  <c:v>570304.71744021191</c:v>
                </c:pt>
                <c:pt idx="89">
                  <c:v>568054.31791351177</c:v>
                </c:pt>
                <c:pt idx="90">
                  <c:v>569747.75281577394</c:v>
                </c:pt>
                <c:pt idx="91">
                  <c:v>575004.73334613245</c:v>
                </c:pt>
                <c:pt idx="92">
                  <c:v>582070.66731282475</c:v>
                </c:pt>
                <c:pt idx="93">
                  <c:v>589396.72792534658</c:v>
                </c:pt>
                <c:pt idx="94">
                  <c:v>594568.07763965847</c:v>
                </c:pt>
                <c:pt idx="95">
                  <c:v>596438.82458587177</c:v>
                </c:pt>
                <c:pt idx="96">
                  <c:v>594227.28610109724</c:v>
                </c:pt>
                <c:pt idx="97">
                  <c:v>589171.24764023547</c:v>
                </c:pt>
                <c:pt idx="98">
                  <c:v>581575.99825789663</c:v>
                </c:pt>
                <c:pt idx="99">
                  <c:v>574115.74470904283</c:v>
                </c:pt>
                <c:pt idx="100">
                  <c:v>568331.04944836511</c:v>
                </c:pt>
                <c:pt idx="101">
                  <c:v>566049.67624156445</c:v>
                </c:pt>
                <c:pt idx="102">
                  <c:v>567710.75764551689</c:v>
                </c:pt>
                <c:pt idx="103">
                  <c:v>572943.9164883038</c:v>
                </c:pt>
                <c:pt idx="104">
                  <c:v>580001.18186157988</c:v>
                </c:pt>
                <c:pt idx="105">
                  <c:v>587335.5705872298</c:v>
                </c:pt>
                <c:pt idx="106">
                  <c:v>592529.55016876396</c:v>
                </c:pt>
                <c:pt idx="107">
                  <c:v>594432.41587893944</c:v>
                </c:pt>
                <c:pt idx="108">
                  <c:v>592253.03390943562</c:v>
                </c:pt>
                <c:pt idx="109">
                  <c:v>587218.6043077216</c:v>
                </c:pt>
                <c:pt idx="110">
                  <c:v>579632.9250213342</c:v>
                </c:pt>
                <c:pt idx="111">
                  <c:v>572165.21197366656</c:v>
                </c:pt>
                <c:pt idx="112">
                  <c:v>566357.61408491503</c:v>
                </c:pt>
                <c:pt idx="113">
                  <c:v>564045.30634258955</c:v>
                </c:pt>
                <c:pt idx="114">
                  <c:v>565674.0003747266</c:v>
                </c:pt>
                <c:pt idx="115">
                  <c:v>570883.23759020993</c:v>
                </c:pt>
                <c:pt idx="116">
                  <c:v>577931.70079481427</c:v>
                </c:pt>
                <c:pt idx="117">
                  <c:v>585274.27883122908</c:v>
                </c:pt>
                <c:pt idx="118">
                  <c:v>590490.7891665427</c:v>
                </c:pt>
                <c:pt idx="119">
                  <c:v>592425.73529532948</c:v>
                </c:pt>
                <c:pt idx="120">
                  <c:v>590278.54699766391</c:v>
                </c:pt>
                <c:pt idx="121">
                  <c:v>585265.816521278</c:v>
                </c:pt>
                <c:pt idx="122">
                  <c:v>577689.84447786841</c:v>
                </c:pt>
                <c:pt idx="123">
                  <c:v>570214.80699826789</c:v>
                </c:pt>
                <c:pt idx="124">
                  <c:v>564384.41074252815</c:v>
                </c:pt>
                <c:pt idx="125">
                  <c:v>562041.20818139322</c:v>
                </c:pt>
                <c:pt idx="126">
                  <c:v>563637.48156721971</c:v>
                </c:pt>
                <c:pt idx="127">
                  <c:v>568822.69765810191</c:v>
                </c:pt>
                <c:pt idx="128">
                  <c:v>575862.22528157779</c:v>
                </c:pt>
                <c:pt idx="129">
                  <c:v>583212.85367493064</c:v>
                </c:pt>
                <c:pt idx="130">
                  <c:v>588451.79523387039</c:v>
                </c:pt>
                <c:pt idx="131">
                  <c:v>590418.78284258477</c:v>
                </c:pt>
                <c:pt idx="132">
                  <c:v>588303.82477789721</c:v>
                </c:pt>
                <c:pt idx="133">
                  <c:v>583093.15980364231</c:v>
                </c:pt>
                <c:pt idx="134">
                  <c:v>575488.47764937917</c:v>
                </c:pt>
                <c:pt idx="135">
                  <c:v>568035.81852825463</c:v>
                </c:pt>
                <c:pt idx="136">
                  <c:v>562274.1297331478</c:v>
                </c:pt>
                <c:pt idx="137">
                  <c:v>560023.73020644765</c:v>
                </c:pt>
                <c:pt idx="138">
                  <c:v>561717.16510870983</c:v>
                </c:pt>
                <c:pt idx="139">
                  <c:v>566974.14563906845</c:v>
                </c:pt>
                <c:pt idx="140">
                  <c:v>574040.07960576063</c:v>
                </c:pt>
                <c:pt idx="141">
                  <c:v>581366.14021828247</c:v>
                </c:pt>
                <c:pt idx="142">
                  <c:v>586537.48993259436</c:v>
                </c:pt>
                <c:pt idx="143">
                  <c:v>588408.23687880754</c:v>
                </c:pt>
                <c:pt idx="144">
                  <c:v>586196.69839403313</c:v>
                </c:pt>
                <c:pt idx="145">
                  <c:v>581140.65993317147</c:v>
                </c:pt>
                <c:pt idx="146">
                  <c:v>573545.41055083263</c:v>
                </c:pt>
                <c:pt idx="147">
                  <c:v>566085.15700197872</c:v>
                </c:pt>
                <c:pt idx="148">
                  <c:v>560300.461741301</c:v>
                </c:pt>
                <c:pt idx="149">
                  <c:v>558019.08853450022</c:v>
                </c:pt>
                <c:pt idx="150">
                  <c:v>559680.16993845277</c:v>
                </c:pt>
                <c:pt idx="151">
                  <c:v>564913.3287812398</c:v>
                </c:pt>
                <c:pt idx="152">
                  <c:v>571970.59415451565</c:v>
                </c:pt>
                <c:pt idx="153">
                  <c:v>579304.98288016568</c:v>
                </c:pt>
                <c:pt idx="154">
                  <c:v>584498.96246169985</c:v>
                </c:pt>
                <c:pt idx="155">
                  <c:v>586401.82817187533</c:v>
                </c:pt>
                <c:pt idx="156">
                  <c:v>584222.44620237139</c:v>
                </c:pt>
                <c:pt idx="157">
                  <c:v>579188.01660065737</c:v>
                </c:pt>
                <c:pt idx="158">
                  <c:v>571602.33731426974</c:v>
                </c:pt>
                <c:pt idx="159">
                  <c:v>564134.62426660245</c:v>
                </c:pt>
                <c:pt idx="160">
                  <c:v>558327.02637785091</c:v>
                </c:pt>
                <c:pt idx="161">
                  <c:v>556014.71863552532</c:v>
                </c:pt>
                <c:pt idx="162">
                  <c:v>557643.41266766237</c:v>
                </c:pt>
                <c:pt idx="163">
                  <c:v>562852.64988314547</c:v>
                </c:pt>
                <c:pt idx="164">
                  <c:v>569901.11308775004</c:v>
                </c:pt>
                <c:pt idx="165">
                  <c:v>577243.69112416497</c:v>
                </c:pt>
                <c:pt idx="166">
                  <c:v>582460.20145947859</c:v>
                </c:pt>
                <c:pt idx="167">
                  <c:v>584395.14758826548</c:v>
                </c:pt>
                <c:pt idx="168">
                  <c:v>582247.95929059968</c:v>
                </c:pt>
                <c:pt idx="169">
                  <c:v>577235.22881421389</c:v>
                </c:pt>
                <c:pt idx="170">
                  <c:v>569659.25677080429</c:v>
                </c:pt>
                <c:pt idx="171">
                  <c:v>562184.21929120377</c:v>
                </c:pt>
                <c:pt idx="172">
                  <c:v>556353.82303546392</c:v>
                </c:pt>
                <c:pt idx="173">
                  <c:v>554010.62047432899</c:v>
                </c:pt>
                <c:pt idx="174">
                  <c:v>555606.89386015548</c:v>
                </c:pt>
                <c:pt idx="175">
                  <c:v>560792.10995103768</c:v>
                </c:pt>
                <c:pt idx="176">
                  <c:v>567831.63757451368</c:v>
                </c:pt>
                <c:pt idx="177">
                  <c:v>575182.26596786664</c:v>
                </c:pt>
                <c:pt idx="178">
                  <c:v>580421.20752680616</c:v>
                </c:pt>
                <c:pt idx="179">
                  <c:v>582388.19513552077</c:v>
                </c:pt>
                <c:pt idx="180">
                  <c:v>580273.2370708331</c:v>
                </c:pt>
                <c:pt idx="181">
                  <c:v>575062.57209657808</c:v>
                </c:pt>
                <c:pt idx="182">
                  <c:v>567457.88994231506</c:v>
                </c:pt>
                <c:pt idx="183">
                  <c:v>560005.23082119052</c:v>
                </c:pt>
                <c:pt idx="184">
                  <c:v>554243.54202608357</c:v>
                </c:pt>
                <c:pt idx="185">
                  <c:v>551993.14249938342</c:v>
                </c:pt>
                <c:pt idx="186">
                  <c:v>553686.5774016456</c:v>
                </c:pt>
                <c:pt idx="187">
                  <c:v>558943.55793200422</c:v>
                </c:pt>
                <c:pt idx="188">
                  <c:v>566009.4918986964</c:v>
                </c:pt>
                <c:pt idx="189">
                  <c:v>573335.55251121847</c:v>
                </c:pt>
                <c:pt idx="190">
                  <c:v>578506.90222553012</c:v>
                </c:pt>
                <c:pt idx="191">
                  <c:v>580377.64917174343</c:v>
                </c:pt>
                <c:pt idx="192">
                  <c:v>578166.11068696901</c:v>
                </c:pt>
                <c:pt idx="193">
                  <c:v>573110.07222610735</c:v>
                </c:pt>
                <c:pt idx="194">
                  <c:v>565514.82284376863</c:v>
                </c:pt>
                <c:pt idx="195">
                  <c:v>558054.5692949146</c:v>
                </c:pt>
                <c:pt idx="196">
                  <c:v>552269.87403423688</c:v>
                </c:pt>
                <c:pt idx="197">
                  <c:v>549988.5008274361</c:v>
                </c:pt>
                <c:pt idx="198">
                  <c:v>551649.58223138854</c:v>
                </c:pt>
                <c:pt idx="199">
                  <c:v>556882.74107417546</c:v>
                </c:pt>
                <c:pt idx="200">
                  <c:v>563940.00644745142</c:v>
                </c:pt>
                <c:pt idx="201">
                  <c:v>571274.39517310157</c:v>
                </c:pt>
                <c:pt idx="202">
                  <c:v>576468.37475463585</c:v>
                </c:pt>
                <c:pt idx="203">
                  <c:v>578371.2404648111</c:v>
                </c:pt>
                <c:pt idx="204">
                  <c:v>576191.85849530727</c:v>
                </c:pt>
                <c:pt idx="205">
                  <c:v>571157.42889359326</c:v>
                </c:pt>
                <c:pt idx="206">
                  <c:v>563571.74960720562</c:v>
                </c:pt>
                <c:pt idx="207">
                  <c:v>556104.03655953833</c:v>
                </c:pt>
                <c:pt idx="208">
                  <c:v>550296.43867078668</c:v>
                </c:pt>
                <c:pt idx="209">
                  <c:v>547984.13092846121</c:v>
                </c:pt>
                <c:pt idx="210">
                  <c:v>549612.82496059826</c:v>
                </c:pt>
                <c:pt idx="211">
                  <c:v>554822.06217608158</c:v>
                </c:pt>
                <c:pt idx="212">
                  <c:v>561870.52538068616</c:v>
                </c:pt>
                <c:pt idx="213">
                  <c:v>569213.10341710085</c:v>
                </c:pt>
                <c:pt idx="214">
                  <c:v>574429.61375241424</c:v>
                </c:pt>
                <c:pt idx="215">
                  <c:v>576364.55988120136</c:v>
                </c:pt>
                <c:pt idx="216">
                  <c:v>574217.37158353569</c:v>
                </c:pt>
                <c:pt idx="217">
                  <c:v>569204.64110714954</c:v>
                </c:pt>
                <c:pt idx="218">
                  <c:v>561628.66906373994</c:v>
                </c:pt>
                <c:pt idx="219">
                  <c:v>554153.63158413977</c:v>
                </c:pt>
                <c:pt idx="220">
                  <c:v>548323.23532839969</c:v>
                </c:pt>
                <c:pt idx="221">
                  <c:v>545980.03276726487</c:v>
                </c:pt>
                <c:pt idx="222">
                  <c:v>547576.30615309125</c:v>
                </c:pt>
                <c:pt idx="223">
                  <c:v>552761.52224397345</c:v>
                </c:pt>
                <c:pt idx="224">
                  <c:v>559801.04986744944</c:v>
                </c:pt>
                <c:pt idx="225">
                  <c:v>567151.67826080241</c:v>
                </c:pt>
                <c:pt idx="226">
                  <c:v>572390.61981974205</c:v>
                </c:pt>
                <c:pt idx="227">
                  <c:v>574357.60742845642</c:v>
                </c:pt>
                <c:pt idx="228">
                  <c:v>572242.64936376887</c:v>
                </c:pt>
                <c:pt idx="229">
                  <c:v>567031.98438951373</c:v>
                </c:pt>
                <c:pt idx="230">
                  <c:v>559427.30223525059</c:v>
                </c:pt>
                <c:pt idx="231">
                  <c:v>551974.6431141264</c:v>
                </c:pt>
                <c:pt idx="232">
                  <c:v>546212.95431901969</c:v>
                </c:pt>
                <c:pt idx="233">
                  <c:v>543962.55479231931</c:v>
                </c:pt>
                <c:pt idx="234">
                  <c:v>545655.98969458137</c:v>
                </c:pt>
                <c:pt idx="235">
                  <c:v>550912.97022493999</c:v>
                </c:pt>
                <c:pt idx="236">
                  <c:v>557978.90419163241</c:v>
                </c:pt>
                <c:pt idx="237">
                  <c:v>565304.96480415424</c:v>
                </c:pt>
                <c:pt idx="238">
                  <c:v>570476.31451846601</c:v>
                </c:pt>
                <c:pt idx="239">
                  <c:v>572347.06146467919</c:v>
                </c:pt>
                <c:pt idx="240">
                  <c:v>570135.52297990478</c:v>
                </c:pt>
                <c:pt idx="241">
                  <c:v>565079.48451904324</c:v>
                </c:pt>
                <c:pt idx="242">
                  <c:v>557484.23513670429</c:v>
                </c:pt>
                <c:pt idx="243">
                  <c:v>550023.98158785049</c:v>
                </c:pt>
                <c:pt idx="244">
                  <c:v>544239.28632717265</c:v>
                </c:pt>
                <c:pt idx="245">
                  <c:v>541957.91312037199</c:v>
                </c:pt>
                <c:pt idx="246">
                  <c:v>543618.99452432455</c:v>
                </c:pt>
                <c:pt idx="247">
                  <c:v>548852.15336711111</c:v>
                </c:pt>
                <c:pt idx="248">
                  <c:v>555909.41874038731</c:v>
                </c:pt>
                <c:pt idx="249">
                  <c:v>563243.80746603734</c:v>
                </c:pt>
                <c:pt idx="250">
                  <c:v>568437.7870475715</c:v>
                </c:pt>
                <c:pt idx="251">
                  <c:v>570340.65275774698</c:v>
                </c:pt>
                <c:pt idx="252">
                  <c:v>568161.27078824316</c:v>
                </c:pt>
                <c:pt idx="253">
                  <c:v>563126.84118652903</c:v>
                </c:pt>
                <c:pt idx="254">
                  <c:v>555541.16190014163</c:v>
                </c:pt>
                <c:pt idx="255">
                  <c:v>548073.44885247422</c:v>
                </c:pt>
                <c:pt idx="256">
                  <c:v>542265.85096372257</c:v>
                </c:pt>
                <c:pt idx="257">
                  <c:v>539953.54322139709</c:v>
                </c:pt>
                <c:pt idx="258">
                  <c:v>541582.23725353437</c:v>
                </c:pt>
                <c:pt idx="259">
                  <c:v>546791.47446901759</c:v>
                </c:pt>
                <c:pt idx="260">
                  <c:v>553839.93767362204</c:v>
                </c:pt>
                <c:pt idx="261">
                  <c:v>561182.51571003674</c:v>
                </c:pt>
                <c:pt idx="262">
                  <c:v>566399.02604535024</c:v>
                </c:pt>
                <c:pt idx="263">
                  <c:v>568333.97217413713</c:v>
                </c:pt>
                <c:pt idx="264">
                  <c:v>566186.78387647169</c:v>
                </c:pt>
                <c:pt idx="265">
                  <c:v>561174.05340008542</c:v>
                </c:pt>
                <c:pt idx="266">
                  <c:v>553598.08135667583</c:v>
                </c:pt>
                <c:pt idx="267">
                  <c:v>546123.04387707543</c:v>
                </c:pt>
                <c:pt idx="268">
                  <c:v>540292.64762133558</c:v>
                </c:pt>
                <c:pt idx="269">
                  <c:v>537949.44506020076</c:v>
                </c:pt>
                <c:pt idx="270">
                  <c:v>539545.71844602714</c:v>
                </c:pt>
                <c:pt idx="271">
                  <c:v>544730.93453690934</c:v>
                </c:pt>
                <c:pt idx="272">
                  <c:v>551770.4621603851</c:v>
                </c:pt>
                <c:pt idx="273">
                  <c:v>559121.09055373829</c:v>
                </c:pt>
                <c:pt idx="274">
                  <c:v>564360.03211267793</c:v>
                </c:pt>
                <c:pt idx="275">
                  <c:v>566327.01972139243</c:v>
                </c:pt>
                <c:pt idx="276">
                  <c:v>564212.06165670464</c:v>
                </c:pt>
                <c:pt idx="277">
                  <c:v>559001.3966824495</c:v>
                </c:pt>
                <c:pt idx="278">
                  <c:v>551396.71452818671</c:v>
                </c:pt>
                <c:pt idx="279">
                  <c:v>543944.05540706229</c:v>
                </c:pt>
                <c:pt idx="280">
                  <c:v>538182.36661195545</c:v>
                </c:pt>
                <c:pt idx="281">
                  <c:v>535931.96708525508</c:v>
                </c:pt>
                <c:pt idx="282">
                  <c:v>537625.40198751714</c:v>
                </c:pt>
                <c:pt idx="283">
                  <c:v>542882.38251787564</c:v>
                </c:pt>
                <c:pt idx="284">
                  <c:v>549948.31648456806</c:v>
                </c:pt>
                <c:pt idx="285">
                  <c:v>557274.37709709012</c:v>
                </c:pt>
                <c:pt idx="286">
                  <c:v>562445.72681140178</c:v>
                </c:pt>
                <c:pt idx="287">
                  <c:v>564316.47375761508</c:v>
                </c:pt>
                <c:pt idx="288">
                  <c:v>562104.93527284067</c:v>
                </c:pt>
                <c:pt idx="289">
                  <c:v>557048.89681197901</c:v>
                </c:pt>
                <c:pt idx="290">
                  <c:v>549453.64742964017</c:v>
                </c:pt>
                <c:pt idx="291">
                  <c:v>541993.39388078626</c:v>
                </c:pt>
                <c:pt idx="292">
                  <c:v>536208.69862010854</c:v>
                </c:pt>
                <c:pt idx="293">
                  <c:v>533927.32541330776</c:v>
                </c:pt>
                <c:pt idx="294">
                  <c:v>535588.40681726031</c:v>
                </c:pt>
                <c:pt idx="295">
                  <c:v>540821.565660047</c:v>
                </c:pt>
                <c:pt idx="296">
                  <c:v>547878.83103332308</c:v>
                </c:pt>
                <c:pt idx="297">
                  <c:v>555213.21975897311</c:v>
                </c:pt>
                <c:pt idx="298">
                  <c:v>560407.1993405075</c:v>
                </c:pt>
                <c:pt idx="299">
                  <c:v>562310.06505068275</c:v>
                </c:pt>
                <c:pt idx="300">
                  <c:v>560130.68308117893</c:v>
                </c:pt>
                <c:pt idx="301">
                  <c:v>555096.25347946491</c:v>
                </c:pt>
                <c:pt idx="302">
                  <c:v>547510.57419307751</c:v>
                </c:pt>
                <c:pt idx="303">
                  <c:v>540042.86114540999</c:v>
                </c:pt>
                <c:pt idx="304">
                  <c:v>534235.26325665857</c:v>
                </c:pt>
                <c:pt idx="305">
                  <c:v>531922.95551433286</c:v>
                </c:pt>
                <c:pt idx="306">
                  <c:v>533551.64954647014</c:v>
                </c:pt>
                <c:pt idx="307">
                  <c:v>538760.88676195336</c:v>
                </c:pt>
                <c:pt idx="308">
                  <c:v>545809.34996655781</c:v>
                </c:pt>
                <c:pt idx="309">
                  <c:v>553151.92800297251</c:v>
                </c:pt>
                <c:pt idx="310">
                  <c:v>558368.43833828601</c:v>
                </c:pt>
                <c:pt idx="311">
                  <c:v>560303.38446707302</c:v>
                </c:pt>
                <c:pt idx="312">
                  <c:v>558156.19616940757</c:v>
                </c:pt>
                <c:pt idx="313">
                  <c:v>553143.46569302131</c:v>
                </c:pt>
                <c:pt idx="314">
                  <c:v>545567.4936496116</c:v>
                </c:pt>
                <c:pt idx="315">
                  <c:v>538092.45617001131</c:v>
                </c:pt>
                <c:pt idx="316">
                  <c:v>532262.05991427146</c:v>
                </c:pt>
                <c:pt idx="317">
                  <c:v>529918.85735313653</c:v>
                </c:pt>
                <c:pt idx="318">
                  <c:v>531515.13073896291</c:v>
                </c:pt>
                <c:pt idx="319">
                  <c:v>536700.3468298451</c:v>
                </c:pt>
                <c:pt idx="320">
                  <c:v>543739.87445332087</c:v>
                </c:pt>
                <c:pt idx="321">
                  <c:v>551090.50284667406</c:v>
                </c:pt>
                <c:pt idx="322">
                  <c:v>556329.4444056137</c:v>
                </c:pt>
                <c:pt idx="323">
                  <c:v>558296.43201432831</c:v>
                </c:pt>
                <c:pt idx="324">
                  <c:v>556181.47394964041</c:v>
                </c:pt>
                <c:pt idx="325">
                  <c:v>550970.80897538562</c:v>
                </c:pt>
                <c:pt idx="326">
                  <c:v>543366.1268211226</c:v>
                </c:pt>
                <c:pt idx="327">
                  <c:v>535913.46769999817</c:v>
                </c:pt>
                <c:pt idx="328">
                  <c:v>530151.77890489134</c:v>
                </c:pt>
                <c:pt idx="329">
                  <c:v>527901.37937819096</c:v>
                </c:pt>
                <c:pt idx="330">
                  <c:v>529594.81428045291</c:v>
                </c:pt>
                <c:pt idx="331">
                  <c:v>534851.79481081141</c:v>
                </c:pt>
                <c:pt idx="332">
                  <c:v>541917.72877750406</c:v>
                </c:pt>
                <c:pt idx="333">
                  <c:v>549243.78939002589</c:v>
                </c:pt>
                <c:pt idx="334">
                  <c:v>554415.13910433766</c:v>
                </c:pt>
                <c:pt idx="335">
                  <c:v>556285.88605055085</c:v>
                </c:pt>
                <c:pt idx="336">
                  <c:v>554074.34756577667</c:v>
                </c:pt>
                <c:pt idx="337">
                  <c:v>549018.30910491489</c:v>
                </c:pt>
                <c:pt idx="338">
                  <c:v>541423.05972257594</c:v>
                </c:pt>
                <c:pt idx="339">
                  <c:v>533962.80617372214</c:v>
                </c:pt>
                <c:pt idx="340">
                  <c:v>528178.11091304442</c:v>
                </c:pt>
                <c:pt idx="341">
                  <c:v>525896.73770624364</c:v>
                </c:pt>
                <c:pt idx="342">
                  <c:v>527557.8191101962</c:v>
                </c:pt>
                <c:pt idx="343">
                  <c:v>532790.97795298276</c:v>
                </c:pt>
                <c:pt idx="344">
                  <c:v>539848.24332625896</c:v>
                </c:pt>
                <c:pt idx="345">
                  <c:v>547182.63205190899</c:v>
                </c:pt>
                <c:pt idx="346">
                  <c:v>552376.61163344327</c:v>
                </c:pt>
                <c:pt idx="347">
                  <c:v>554279.47734361864</c:v>
                </c:pt>
                <c:pt idx="348">
                  <c:v>552100.09537411481</c:v>
                </c:pt>
                <c:pt idx="349">
                  <c:v>547065.6657724008</c:v>
                </c:pt>
                <c:pt idx="350">
                  <c:v>539479.98648601328</c:v>
                </c:pt>
                <c:pt idx="351">
                  <c:v>532012.27343834587</c:v>
                </c:pt>
                <c:pt idx="352">
                  <c:v>526204.67554959434</c:v>
                </c:pt>
                <c:pt idx="353">
                  <c:v>523892.36780726881</c:v>
                </c:pt>
                <c:pt idx="354">
                  <c:v>525521.06183940603</c:v>
                </c:pt>
                <c:pt idx="355">
                  <c:v>530730.29905488924</c:v>
                </c:pt>
                <c:pt idx="356">
                  <c:v>537778.7622594937</c:v>
                </c:pt>
                <c:pt idx="357">
                  <c:v>545121.34029590839</c:v>
                </c:pt>
                <c:pt idx="358">
                  <c:v>550337.8506312219</c:v>
                </c:pt>
                <c:pt idx="359">
                  <c:v>552272.79676000879</c:v>
                </c:pt>
                <c:pt idx="360">
                  <c:v>550125.60846234334</c:v>
                </c:pt>
                <c:pt idx="361">
                  <c:v>545112.87798595708</c:v>
                </c:pt>
                <c:pt idx="362">
                  <c:v>537536.90594254748</c:v>
                </c:pt>
                <c:pt idx="363">
                  <c:v>530061.8684629472</c:v>
                </c:pt>
                <c:pt idx="364">
                  <c:v>524231.47220720717</c:v>
                </c:pt>
                <c:pt idx="365">
                  <c:v>521888.26964607241</c:v>
                </c:pt>
                <c:pt idx="366">
                  <c:v>523484.54303189879</c:v>
                </c:pt>
                <c:pt idx="367">
                  <c:v>528669.75912278099</c:v>
                </c:pt>
                <c:pt idx="368">
                  <c:v>535709.28674625675</c:v>
                </c:pt>
                <c:pt idx="369">
                  <c:v>543059.91513960995</c:v>
                </c:pt>
                <c:pt idx="370">
                  <c:v>548298.85669854959</c:v>
                </c:pt>
                <c:pt idx="371">
                  <c:v>550265.84430726408</c:v>
                </c:pt>
                <c:pt idx="372">
                  <c:v>548150.88624257629</c:v>
                </c:pt>
                <c:pt idx="373">
                  <c:v>542940.22126832115</c:v>
                </c:pt>
                <c:pt idx="374">
                  <c:v>535335.53911405848</c:v>
                </c:pt>
                <c:pt idx="375">
                  <c:v>527882.87999293394</c:v>
                </c:pt>
                <c:pt idx="376">
                  <c:v>522121.19119782723</c:v>
                </c:pt>
                <c:pt idx="377">
                  <c:v>519870.79167112673</c:v>
                </c:pt>
                <c:pt idx="378">
                  <c:v>521564.22657338873</c:v>
                </c:pt>
                <c:pt idx="379">
                  <c:v>526821.20710374729</c:v>
                </c:pt>
                <c:pt idx="380">
                  <c:v>533887.14107043983</c:v>
                </c:pt>
                <c:pt idx="381">
                  <c:v>541213.20168296201</c:v>
                </c:pt>
                <c:pt idx="382">
                  <c:v>546384.55139727332</c:v>
                </c:pt>
                <c:pt idx="383">
                  <c:v>548255.29834348673</c:v>
                </c:pt>
                <c:pt idx="384">
                  <c:v>546043.7598587122</c:v>
                </c:pt>
                <c:pt idx="385">
                  <c:v>540987.72139785078</c:v>
                </c:pt>
                <c:pt idx="386">
                  <c:v>533392.47201551148</c:v>
                </c:pt>
                <c:pt idx="387">
                  <c:v>525932.21846665768</c:v>
                </c:pt>
                <c:pt idx="388">
                  <c:v>520147.52320598019</c:v>
                </c:pt>
                <c:pt idx="389">
                  <c:v>517866.14999917941</c:v>
                </c:pt>
                <c:pt idx="390">
                  <c:v>519527.23140313185</c:v>
                </c:pt>
                <c:pt idx="391">
                  <c:v>524760.39024591865</c:v>
                </c:pt>
                <c:pt idx="392">
                  <c:v>531817.65561919473</c:v>
                </c:pt>
                <c:pt idx="393">
                  <c:v>539152.04434484453</c:v>
                </c:pt>
                <c:pt idx="394">
                  <c:v>544346.02392637893</c:v>
                </c:pt>
                <c:pt idx="395">
                  <c:v>546248.88963655441</c:v>
                </c:pt>
                <c:pt idx="396">
                  <c:v>544069.50766705093</c:v>
                </c:pt>
                <c:pt idx="397">
                  <c:v>539035.07806533657</c:v>
                </c:pt>
                <c:pt idx="398">
                  <c:v>531449.3987789487</c:v>
                </c:pt>
                <c:pt idx="399">
                  <c:v>523981.68573128205</c:v>
                </c:pt>
                <c:pt idx="400">
                  <c:v>518174.08784253016</c:v>
                </c:pt>
                <c:pt idx="401">
                  <c:v>515861.78010020452</c:v>
                </c:pt>
                <c:pt idx="402">
                  <c:v>517490.47413234162</c:v>
                </c:pt>
                <c:pt idx="403">
                  <c:v>522699.71134782501</c:v>
                </c:pt>
                <c:pt idx="404">
                  <c:v>529748.17455242947</c:v>
                </c:pt>
                <c:pt idx="405">
                  <c:v>537090.75258884393</c:v>
                </c:pt>
                <c:pt idx="406">
                  <c:v>542307.26292415767</c:v>
                </c:pt>
                <c:pt idx="407">
                  <c:v>544242.20905294467</c:v>
                </c:pt>
                <c:pt idx="408">
                  <c:v>542095.02075527923</c:v>
                </c:pt>
                <c:pt idx="409">
                  <c:v>537082.29027889296</c:v>
                </c:pt>
                <c:pt idx="410">
                  <c:v>529506.31823548384</c:v>
                </c:pt>
                <c:pt idx="411">
                  <c:v>522031.28075588297</c:v>
                </c:pt>
                <c:pt idx="412">
                  <c:v>516200.88450014312</c:v>
                </c:pt>
                <c:pt idx="413">
                  <c:v>513857.68193900818</c:v>
                </c:pt>
                <c:pt idx="414">
                  <c:v>515453.95532483456</c:v>
                </c:pt>
                <c:pt idx="415">
                  <c:v>520639.17141571722</c:v>
                </c:pt>
                <c:pt idx="416">
                  <c:v>527678.69903919287</c:v>
                </c:pt>
                <c:pt idx="417">
                  <c:v>535029.32743254572</c:v>
                </c:pt>
                <c:pt idx="418">
                  <c:v>540268.26899148535</c:v>
                </c:pt>
                <c:pt idx="419">
                  <c:v>542235.25660019997</c:v>
                </c:pt>
                <c:pt idx="420">
                  <c:v>540120.29853551218</c:v>
                </c:pt>
                <c:pt idx="421">
                  <c:v>534909.63356125727</c:v>
                </c:pt>
                <c:pt idx="422">
                  <c:v>527304.95140699425</c:v>
                </c:pt>
                <c:pt idx="423">
                  <c:v>519852.29228586948</c:v>
                </c:pt>
                <c:pt idx="424">
                  <c:v>514090.60349076294</c:v>
                </c:pt>
                <c:pt idx="425">
                  <c:v>511840.20396406262</c:v>
                </c:pt>
                <c:pt idx="426">
                  <c:v>513533.63886632479</c:v>
                </c:pt>
                <c:pt idx="427">
                  <c:v>518790.61939668306</c:v>
                </c:pt>
                <c:pt idx="428">
                  <c:v>525856.55336337571</c:v>
                </c:pt>
                <c:pt idx="429">
                  <c:v>533182.6139758979</c:v>
                </c:pt>
                <c:pt idx="430">
                  <c:v>538353.96369020909</c:v>
                </c:pt>
                <c:pt idx="431">
                  <c:v>540224.7106364225</c:v>
                </c:pt>
                <c:pt idx="432">
                  <c:v>538013.17215164797</c:v>
                </c:pt>
                <c:pt idx="433">
                  <c:v>532957.13369078655</c:v>
                </c:pt>
                <c:pt idx="434">
                  <c:v>525361.88430844736</c:v>
                </c:pt>
                <c:pt idx="435">
                  <c:v>517901.63075959357</c:v>
                </c:pt>
                <c:pt idx="436">
                  <c:v>512116.93549891608</c:v>
                </c:pt>
                <c:pt idx="437">
                  <c:v>509835.5622921153</c:v>
                </c:pt>
                <c:pt idx="438">
                  <c:v>511496.64369606762</c:v>
                </c:pt>
                <c:pt idx="439">
                  <c:v>516729.80253885448</c:v>
                </c:pt>
                <c:pt idx="440">
                  <c:v>523787.06791213062</c:v>
                </c:pt>
                <c:pt idx="441">
                  <c:v>531121.4566377803</c:v>
                </c:pt>
                <c:pt idx="442">
                  <c:v>536315.43621931493</c:v>
                </c:pt>
                <c:pt idx="443">
                  <c:v>538218.30192949029</c:v>
                </c:pt>
                <c:pt idx="444">
                  <c:v>536038.91995998682</c:v>
                </c:pt>
                <c:pt idx="445">
                  <c:v>531004.49035827245</c:v>
                </c:pt>
                <c:pt idx="446">
                  <c:v>523418.81107188464</c:v>
                </c:pt>
                <c:pt idx="447">
                  <c:v>515951.09802421794</c:v>
                </c:pt>
                <c:pt idx="448">
                  <c:v>510143.50013546593</c:v>
                </c:pt>
                <c:pt idx="449">
                  <c:v>507831.19239314046</c:v>
                </c:pt>
                <c:pt idx="450">
                  <c:v>509459.88642527739</c:v>
                </c:pt>
                <c:pt idx="451">
                  <c:v>514669.1236407609</c:v>
                </c:pt>
                <c:pt idx="452">
                  <c:v>521717.58684536535</c:v>
                </c:pt>
                <c:pt idx="453">
                  <c:v>529060.1648817797</c:v>
                </c:pt>
                <c:pt idx="454">
                  <c:v>534276.67521709355</c:v>
                </c:pt>
                <c:pt idx="455">
                  <c:v>536211.62134588044</c:v>
                </c:pt>
                <c:pt idx="456">
                  <c:v>534064.43304821511</c:v>
                </c:pt>
                <c:pt idx="457">
                  <c:v>529051.70257182885</c:v>
                </c:pt>
                <c:pt idx="458">
                  <c:v>521475.73052841955</c:v>
                </c:pt>
                <c:pt idx="459">
                  <c:v>514000.69304881885</c:v>
                </c:pt>
                <c:pt idx="460">
                  <c:v>508170.296793079</c:v>
                </c:pt>
                <c:pt idx="461">
                  <c:v>505827.09423194407</c:v>
                </c:pt>
                <c:pt idx="462">
                  <c:v>507423.36761777045</c:v>
                </c:pt>
                <c:pt idx="463">
                  <c:v>512608.58370865299</c:v>
                </c:pt>
                <c:pt idx="464">
                  <c:v>519648.11133212881</c:v>
                </c:pt>
                <c:pt idx="465">
                  <c:v>526998.7397254816</c:v>
                </c:pt>
                <c:pt idx="466">
                  <c:v>532237.68128442124</c:v>
                </c:pt>
                <c:pt idx="467">
                  <c:v>534204.66889313573</c:v>
                </c:pt>
                <c:pt idx="468">
                  <c:v>532089.71082844795</c:v>
                </c:pt>
                <c:pt idx="469">
                  <c:v>526879.04585419316</c:v>
                </c:pt>
                <c:pt idx="470">
                  <c:v>519274.36369993014</c:v>
                </c:pt>
                <c:pt idx="471">
                  <c:v>511821.70457880537</c:v>
                </c:pt>
                <c:pt idx="472">
                  <c:v>506060.01578369888</c:v>
                </c:pt>
                <c:pt idx="473">
                  <c:v>503809.6162569985</c:v>
                </c:pt>
                <c:pt idx="474">
                  <c:v>505503.05115926056</c:v>
                </c:pt>
                <c:pt idx="475">
                  <c:v>510760.03168961895</c:v>
                </c:pt>
                <c:pt idx="476">
                  <c:v>517825.96565631143</c:v>
                </c:pt>
                <c:pt idx="477">
                  <c:v>525152.02626883367</c:v>
                </c:pt>
                <c:pt idx="478">
                  <c:v>530323.37598314497</c:v>
                </c:pt>
                <c:pt idx="479">
                  <c:v>532194.12292935839</c:v>
                </c:pt>
                <c:pt idx="480">
                  <c:v>529982.58444458386</c:v>
                </c:pt>
                <c:pt idx="481">
                  <c:v>524926.54598372243</c:v>
                </c:pt>
                <c:pt idx="482">
                  <c:v>517331.29660138307</c:v>
                </c:pt>
                <c:pt idx="483">
                  <c:v>509871.04305252945</c:v>
                </c:pt>
                <c:pt idx="484">
                  <c:v>504086.34779185196</c:v>
                </c:pt>
                <c:pt idx="485">
                  <c:v>501804.97458505107</c:v>
                </c:pt>
                <c:pt idx="486">
                  <c:v>503466.05598900351</c:v>
                </c:pt>
                <c:pt idx="487">
                  <c:v>508699.21483179065</c:v>
                </c:pt>
                <c:pt idx="488">
                  <c:v>515756.48020506598</c:v>
                </c:pt>
                <c:pt idx="489">
                  <c:v>523090.86893071642</c:v>
                </c:pt>
                <c:pt idx="490">
                  <c:v>528284.84851225046</c:v>
                </c:pt>
                <c:pt idx="491">
                  <c:v>530187.71422242618</c:v>
                </c:pt>
                <c:pt idx="492">
                  <c:v>528008.33225292258</c:v>
                </c:pt>
                <c:pt idx="493">
                  <c:v>522973.90265120863</c:v>
                </c:pt>
                <c:pt idx="494">
                  <c:v>515388.22336482082</c:v>
                </c:pt>
                <c:pt idx="495">
                  <c:v>507920.51031715382</c:v>
                </c:pt>
                <c:pt idx="496">
                  <c:v>502112.91242840182</c:v>
                </c:pt>
                <c:pt idx="497">
                  <c:v>499800.60468607617</c:v>
                </c:pt>
                <c:pt idx="498">
                  <c:v>501429.29871821328</c:v>
                </c:pt>
                <c:pt idx="499">
                  <c:v>506638.53593369666</c:v>
                </c:pt>
                <c:pt idx="500">
                  <c:v>513686.99913830066</c:v>
                </c:pt>
                <c:pt idx="501">
                  <c:v>521029.57717471581</c:v>
                </c:pt>
                <c:pt idx="502">
                  <c:v>526246.0875100292</c:v>
                </c:pt>
                <c:pt idx="503">
                  <c:v>528181.03363881633</c:v>
                </c:pt>
                <c:pt idx="504">
                  <c:v>526033.84534115088</c:v>
                </c:pt>
                <c:pt idx="505">
                  <c:v>521021.11486476503</c:v>
                </c:pt>
                <c:pt idx="506">
                  <c:v>525084</c:v>
                </c:pt>
                <c:pt idx="507">
                  <c:v>519890.00000000006</c:v>
                </c:pt>
                <c:pt idx="508">
                  <c:v>478828</c:v>
                </c:pt>
                <c:pt idx="509">
                  <c:v>474809.99999999994</c:v>
                </c:pt>
                <c:pt idx="510">
                  <c:v>474417.99999999994</c:v>
                </c:pt>
                <c:pt idx="511">
                  <c:v>495781.99999999994</c:v>
                </c:pt>
                <c:pt idx="512">
                  <c:v>518909.99999999994</c:v>
                </c:pt>
                <c:pt idx="513">
                  <c:v>525671.99999999988</c:v>
                </c:pt>
                <c:pt idx="514">
                  <c:v>526749.99999999988</c:v>
                </c:pt>
                <c:pt idx="515">
                  <c:v>526946</c:v>
                </c:pt>
                <c:pt idx="516">
                  <c:v>523809.99999999994</c:v>
                </c:pt>
                <c:pt idx="517">
                  <c:v>522830</c:v>
                </c:pt>
                <c:pt idx="518">
                  <c:v>527043.99999999988</c:v>
                </c:pt>
                <c:pt idx="519">
                  <c:v>525280</c:v>
                </c:pt>
                <c:pt idx="520">
                  <c:v>500486</c:v>
                </c:pt>
                <c:pt idx="521">
                  <c:v>496174</c:v>
                </c:pt>
                <c:pt idx="522">
                  <c:v>510481.99999999994</c:v>
                </c:pt>
                <c:pt idx="523">
                  <c:v>520086</c:v>
                </c:pt>
                <c:pt idx="524">
                  <c:v>530180</c:v>
                </c:pt>
                <c:pt idx="525">
                  <c:v>529298</c:v>
                </c:pt>
                <c:pt idx="526">
                  <c:v>527632</c:v>
                </c:pt>
                <c:pt idx="527">
                  <c:v>526848</c:v>
                </c:pt>
                <c:pt idx="528">
                  <c:v>526848</c:v>
                </c:pt>
                <c:pt idx="529">
                  <c:v>528710</c:v>
                </c:pt>
                <c:pt idx="530">
                  <c:v>528514</c:v>
                </c:pt>
                <c:pt idx="531">
                  <c:v>529199.99999999988</c:v>
                </c:pt>
                <c:pt idx="532">
                  <c:v>506855.99999999994</c:v>
                </c:pt>
                <c:pt idx="533">
                  <c:v>505386</c:v>
                </c:pt>
                <c:pt idx="534">
                  <c:v>510187.99999999994</c:v>
                </c:pt>
                <c:pt idx="535">
                  <c:v>510481.99999999994</c:v>
                </c:pt>
                <c:pt idx="536">
                  <c:v>525966</c:v>
                </c:pt>
                <c:pt idx="537">
                  <c:v>530277.99999999988</c:v>
                </c:pt>
                <c:pt idx="538">
                  <c:v>528808</c:v>
                </c:pt>
                <c:pt idx="539">
                  <c:v>527534</c:v>
                </c:pt>
                <c:pt idx="540">
                  <c:v>526358</c:v>
                </c:pt>
                <c:pt idx="541">
                  <c:v>528024</c:v>
                </c:pt>
                <c:pt idx="542">
                  <c:v>527926</c:v>
                </c:pt>
                <c:pt idx="543">
                  <c:v>525280</c:v>
                </c:pt>
                <c:pt idx="544">
                  <c:v>487256</c:v>
                </c:pt>
                <c:pt idx="545">
                  <c:v>481180</c:v>
                </c:pt>
                <c:pt idx="546">
                  <c:v>465009.99999999994</c:v>
                </c:pt>
                <c:pt idx="547">
                  <c:v>486962</c:v>
                </c:pt>
                <c:pt idx="548">
                  <c:v>521653.99999999994</c:v>
                </c:pt>
                <c:pt idx="549">
                  <c:v>529493.99999999988</c:v>
                </c:pt>
                <c:pt idx="550">
                  <c:v>533805.99999999988</c:v>
                </c:pt>
                <c:pt idx="551">
                  <c:v>532434</c:v>
                </c:pt>
                <c:pt idx="552">
                  <c:v>529690</c:v>
                </c:pt>
                <c:pt idx="553">
                  <c:v>528220</c:v>
                </c:pt>
                <c:pt idx="554">
                  <c:v>530670</c:v>
                </c:pt>
                <c:pt idx="555">
                  <c:v>523712.00000000006</c:v>
                </c:pt>
                <c:pt idx="556">
                  <c:v>489902</c:v>
                </c:pt>
                <c:pt idx="557">
                  <c:v>490980</c:v>
                </c:pt>
                <c:pt idx="558">
                  <c:v>492058</c:v>
                </c:pt>
                <c:pt idx="559">
                  <c:v>513911.99999999988</c:v>
                </c:pt>
                <c:pt idx="560">
                  <c:v>532140</c:v>
                </c:pt>
                <c:pt idx="561">
                  <c:v>535668</c:v>
                </c:pt>
                <c:pt idx="562">
                  <c:v>534198</c:v>
                </c:pt>
                <c:pt idx="563">
                  <c:v>533316</c:v>
                </c:pt>
                <c:pt idx="564">
                  <c:v>531355.99999999988</c:v>
                </c:pt>
                <c:pt idx="565">
                  <c:v>526554</c:v>
                </c:pt>
                <c:pt idx="566">
                  <c:v>529592</c:v>
                </c:pt>
                <c:pt idx="567">
                  <c:v>524593.99999999988</c:v>
                </c:pt>
                <c:pt idx="568">
                  <c:v>497546.00000000006</c:v>
                </c:pt>
                <c:pt idx="569">
                  <c:v>497840.00000000006</c:v>
                </c:pt>
                <c:pt idx="570">
                  <c:v>485590</c:v>
                </c:pt>
                <c:pt idx="571">
                  <c:v>482552</c:v>
                </c:pt>
                <c:pt idx="572">
                  <c:v>514303.99999999994</c:v>
                </c:pt>
                <c:pt idx="573">
                  <c:v>526064</c:v>
                </c:pt>
                <c:pt idx="574">
                  <c:v>528514</c:v>
                </c:pt>
                <c:pt idx="575">
                  <c:v>528808</c:v>
                </c:pt>
                <c:pt idx="576">
                  <c:v>528808</c:v>
                </c:pt>
                <c:pt idx="577">
                  <c:v>526162</c:v>
                </c:pt>
                <c:pt idx="578">
                  <c:v>523908</c:v>
                </c:pt>
                <c:pt idx="579">
                  <c:v>515970</c:v>
                </c:pt>
                <c:pt idx="580">
                  <c:v>483630</c:v>
                </c:pt>
                <c:pt idx="581">
                  <c:v>501074</c:v>
                </c:pt>
                <c:pt idx="582">
                  <c:v>511559.99999999994</c:v>
                </c:pt>
                <c:pt idx="583">
                  <c:v>521262.00000000006</c:v>
                </c:pt>
                <c:pt idx="584">
                  <c:v>528318</c:v>
                </c:pt>
                <c:pt idx="585">
                  <c:v>530571.99999999988</c:v>
                </c:pt>
                <c:pt idx="586">
                  <c:v>530474</c:v>
                </c:pt>
                <c:pt idx="587">
                  <c:v>529199.99999999988</c:v>
                </c:pt>
                <c:pt idx="588">
                  <c:v>525182</c:v>
                </c:pt>
                <c:pt idx="589">
                  <c:v>522536</c:v>
                </c:pt>
                <c:pt idx="590">
                  <c:v>521849.99999999994</c:v>
                </c:pt>
                <c:pt idx="591">
                  <c:v>515774</c:v>
                </c:pt>
                <c:pt idx="592">
                  <c:v>482258</c:v>
                </c:pt>
                <c:pt idx="593">
                  <c:v>478926</c:v>
                </c:pt>
                <c:pt idx="594">
                  <c:v>463736</c:v>
                </c:pt>
                <c:pt idx="595">
                  <c:v>490195.99999999994</c:v>
                </c:pt>
                <c:pt idx="596">
                  <c:v>518126</c:v>
                </c:pt>
                <c:pt idx="597">
                  <c:v>518027.99999999994</c:v>
                </c:pt>
                <c:pt idx="598">
                  <c:v>517440.00000000006</c:v>
                </c:pt>
                <c:pt idx="599">
                  <c:v>517636</c:v>
                </c:pt>
                <c:pt idx="600">
                  <c:v>517048</c:v>
                </c:pt>
                <c:pt idx="601">
                  <c:v>521458</c:v>
                </c:pt>
                <c:pt idx="602">
                  <c:v>526554</c:v>
                </c:pt>
                <c:pt idx="603">
                  <c:v>521752</c:v>
                </c:pt>
                <c:pt idx="604">
                  <c:v>501465.99999999994</c:v>
                </c:pt>
                <c:pt idx="605">
                  <c:v>509893.99999999994</c:v>
                </c:pt>
                <c:pt idx="606">
                  <c:v>489509.99999999994</c:v>
                </c:pt>
                <c:pt idx="607">
                  <c:v>496664</c:v>
                </c:pt>
                <c:pt idx="608">
                  <c:v>519203.99999999994</c:v>
                </c:pt>
                <c:pt idx="609">
                  <c:v>523908</c:v>
                </c:pt>
                <c:pt idx="610">
                  <c:v>524299.99999999988</c:v>
                </c:pt>
                <c:pt idx="611">
                  <c:v>521017</c:v>
                </c:pt>
                <c:pt idx="612">
                  <c:v>517734.00000000006</c:v>
                </c:pt>
                <c:pt idx="613">
                  <c:v>515480</c:v>
                </c:pt>
                <c:pt idx="614">
                  <c:v>517930</c:v>
                </c:pt>
                <c:pt idx="615">
                  <c:v>514598</c:v>
                </c:pt>
                <c:pt idx="616">
                  <c:v>474026</c:v>
                </c:pt>
                <c:pt idx="617">
                  <c:v>480395.99999999994</c:v>
                </c:pt>
                <c:pt idx="618">
                  <c:v>458150</c:v>
                </c:pt>
                <c:pt idx="619">
                  <c:v>480886</c:v>
                </c:pt>
                <c:pt idx="620">
                  <c:v>515480</c:v>
                </c:pt>
                <c:pt idx="621">
                  <c:v>525574</c:v>
                </c:pt>
                <c:pt idx="622">
                  <c:v>528220</c:v>
                </c:pt>
                <c:pt idx="623">
                  <c:v>529690</c:v>
                </c:pt>
                <c:pt idx="624">
                  <c:v>527827.99999999988</c:v>
                </c:pt>
                <c:pt idx="625">
                  <c:v>524986</c:v>
                </c:pt>
                <c:pt idx="626">
                  <c:v>526554</c:v>
                </c:pt>
                <c:pt idx="627">
                  <c:v>518615.99999999994</c:v>
                </c:pt>
                <c:pt idx="628">
                  <c:v>497742</c:v>
                </c:pt>
                <c:pt idx="629">
                  <c:v>483924</c:v>
                </c:pt>
                <c:pt idx="630">
                  <c:v>485884</c:v>
                </c:pt>
                <c:pt idx="631">
                  <c:v>506464</c:v>
                </c:pt>
                <c:pt idx="632">
                  <c:v>524299.99999999988</c:v>
                </c:pt>
                <c:pt idx="633">
                  <c:v>527338</c:v>
                </c:pt>
                <c:pt idx="634">
                  <c:v>531160</c:v>
                </c:pt>
                <c:pt idx="635">
                  <c:v>533120</c:v>
                </c:pt>
                <c:pt idx="636">
                  <c:v>534002</c:v>
                </c:pt>
                <c:pt idx="637">
                  <c:v>536843.99999999988</c:v>
                </c:pt>
                <c:pt idx="638">
                  <c:v>537921.99999999988</c:v>
                </c:pt>
                <c:pt idx="639">
                  <c:v>527043.99999999988</c:v>
                </c:pt>
                <c:pt idx="640">
                  <c:v>507640.00000000006</c:v>
                </c:pt>
                <c:pt idx="641">
                  <c:v>503524</c:v>
                </c:pt>
                <c:pt idx="642">
                  <c:v>510776</c:v>
                </c:pt>
                <c:pt idx="643">
                  <c:v>527240</c:v>
                </c:pt>
                <c:pt idx="644">
                  <c:v>537921.99999999988</c:v>
                </c:pt>
                <c:pt idx="645">
                  <c:v>537921.99999999988</c:v>
                </c:pt>
                <c:pt idx="646">
                  <c:v>536648</c:v>
                </c:pt>
                <c:pt idx="647">
                  <c:v>535374</c:v>
                </c:pt>
                <c:pt idx="648">
                  <c:v>533512</c:v>
                </c:pt>
                <c:pt idx="649">
                  <c:v>533120</c:v>
                </c:pt>
                <c:pt idx="650">
                  <c:v>536452</c:v>
                </c:pt>
                <c:pt idx="651">
                  <c:v>527827.99999999988</c:v>
                </c:pt>
                <c:pt idx="652">
                  <c:v>489902</c:v>
                </c:pt>
                <c:pt idx="653">
                  <c:v>508620</c:v>
                </c:pt>
                <c:pt idx="654">
                  <c:v>499211.99999999988</c:v>
                </c:pt>
                <c:pt idx="655">
                  <c:v>519596.00000000006</c:v>
                </c:pt>
                <c:pt idx="656">
                  <c:v>530277.99999999988</c:v>
                </c:pt>
                <c:pt idx="657">
                  <c:v>535177.99999999988</c:v>
                </c:pt>
                <c:pt idx="658">
                  <c:v>535177.99999999988</c:v>
                </c:pt>
                <c:pt idx="659">
                  <c:v>535276</c:v>
                </c:pt>
                <c:pt idx="660">
                  <c:v>534099.99999999988</c:v>
                </c:pt>
                <c:pt idx="661">
                  <c:v>532336</c:v>
                </c:pt>
                <c:pt idx="662">
                  <c:v>533414</c:v>
                </c:pt>
                <c:pt idx="663">
                  <c:v>524103.99999999994</c:v>
                </c:pt>
                <c:pt idx="664">
                  <c:v>499505.99999999994</c:v>
                </c:pt>
                <c:pt idx="665">
                  <c:v>504896.00000000006</c:v>
                </c:pt>
                <c:pt idx="666">
                  <c:v>497840.00000000006</c:v>
                </c:pt>
                <c:pt idx="667">
                  <c:v>514793.99999999994</c:v>
                </c:pt>
                <c:pt idx="668">
                  <c:v>533414</c:v>
                </c:pt>
                <c:pt idx="669">
                  <c:v>537726</c:v>
                </c:pt>
                <c:pt idx="670">
                  <c:v>537432</c:v>
                </c:pt>
                <c:pt idx="671">
                  <c:v>536648</c:v>
                </c:pt>
                <c:pt idx="672">
                  <c:v>536648</c:v>
                </c:pt>
                <c:pt idx="673">
                  <c:v>536648</c:v>
                </c:pt>
                <c:pt idx="674">
                  <c:v>535276</c:v>
                </c:pt>
                <c:pt idx="675">
                  <c:v>522536</c:v>
                </c:pt>
                <c:pt idx="676">
                  <c:v>507542</c:v>
                </c:pt>
                <c:pt idx="677">
                  <c:v>491959.99999999994</c:v>
                </c:pt>
                <c:pt idx="678">
                  <c:v>489608</c:v>
                </c:pt>
                <c:pt idx="679">
                  <c:v>522536</c:v>
                </c:pt>
                <c:pt idx="680">
                  <c:v>536255.99999999988</c:v>
                </c:pt>
                <c:pt idx="681">
                  <c:v>540764</c:v>
                </c:pt>
                <c:pt idx="682">
                  <c:v>539392</c:v>
                </c:pt>
                <c:pt idx="683">
                  <c:v>538412</c:v>
                </c:pt>
                <c:pt idx="684">
                  <c:v>539784</c:v>
                </c:pt>
                <c:pt idx="685">
                  <c:v>537432</c:v>
                </c:pt>
                <c:pt idx="686">
                  <c:v>536843.99999999988</c:v>
                </c:pt>
                <c:pt idx="687">
                  <c:v>522046.00000000006</c:v>
                </c:pt>
                <c:pt idx="688">
                  <c:v>499015.99999999994</c:v>
                </c:pt>
                <c:pt idx="689">
                  <c:v>511461.99999999988</c:v>
                </c:pt>
                <c:pt idx="690">
                  <c:v>495880</c:v>
                </c:pt>
                <c:pt idx="691">
                  <c:v>516361.99999999988</c:v>
                </c:pt>
                <c:pt idx="692">
                  <c:v>534884</c:v>
                </c:pt>
                <c:pt idx="693">
                  <c:v>537726</c:v>
                </c:pt>
                <c:pt idx="694">
                  <c:v>538020</c:v>
                </c:pt>
                <c:pt idx="695">
                  <c:v>538595.3548387097</c:v>
                </c:pt>
                <c:pt idx="696">
                  <c:v>537029.5</c:v>
                </c:pt>
                <c:pt idx="697">
                  <c:v>537365.61290322582</c:v>
                </c:pt>
                <c:pt idx="698">
                  <c:v>537222.93333333335</c:v>
                </c:pt>
                <c:pt idx="699">
                  <c:v>520651.87096774182</c:v>
                </c:pt>
                <c:pt idx="700">
                  <c:v>502576.66666666657</c:v>
                </c:pt>
                <c:pt idx="701">
                  <c:v>507428.19354838703</c:v>
                </c:pt>
                <c:pt idx="702">
                  <c:v>516147.03225806449</c:v>
                </c:pt>
                <c:pt idx="703">
                  <c:v>520536.79999999993</c:v>
                </c:pt>
                <c:pt idx="704">
                  <c:v>532462.45161290327</c:v>
                </c:pt>
                <c:pt idx="705">
                  <c:v>536197.19999999995</c:v>
                </c:pt>
                <c:pt idx="706">
                  <c:v>538421.48387096764</c:v>
                </c:pt>
                <c:pt idx="707">
                  <c:v>535962</c:v>
                </c:pt>
                <c:pt idx="708">
                  <c:v>532434</c:v>
                </c:pt>
                <c:pt idx="709">
                  <c:v>529788</c:v>
                </c:pt>
                <c:pt idx="710">
                  <c:v>530082</c:v>
                </c:pt>
                <c:pt idx="711">
                  <c:v>515381.99999999994</c:v>
                </c:pt>
                <c:pt idx="712">
                  <c:v>494998</c:v>
                </c:pt>
                <c:pt idx="713">
                  <c:v>484806</c:v>
                </c:pt>
                <c:pt idx="714">
                  <c:v>484609.99999999994</c:v>
                </c:pt>
                <c:pt idx="715">
                  <c:v>508227.99999999994</c:v>
                </c:pt>
                <c:pt idx="716">
                  <c:v>530376</c:v>
                </c:pt>
                <c:pt idx="717">
                  <c:v>537726</c:v>
                </c:pt>
                <c:pt idx="718">
                  <c:v>537824</c:v>
                </c:pt>
                <c:pt idx="719">
                  <c:v>537978.90322580643</c:v>
                </c:pt>
                <c:pt idx="720">
                  <c:v>537075</c:v>
                </c:pt>
                <c:pt idx="721">
                  <c:v>537615.35483870958</c:v>
                </c:pt>
                <c:pt idx="722">
                  <c:v>536331.13333333319</c:v>
                </c:pt>
                <c:pt idx="723">
                  <c:v>516131.22580645158</c:v>
                </c:pt>
                <c:pt idx="724">
                  <c:v>495909.4</c:v>
                </c:pt>
                <c:pt idx="725">
                  <c:v>505635.74193548376</c:v>
                </c:pt>
                <c:pt idx="726">
                  <c:v>502894.90322580637</c:v>
                </c:pt>
                <c:pt idx="727">
                  <c:v>526557.2666666666</c:v>
                </c:pt>
                <c:pt idx="728">
                  <c:v>536322.38709677418</c:v>
                </c:pt>
                <c:pt idx="729">
                  <c:v>538846.46666666667</c:v>
                </c:pt>
                <c:pt idx="730">
                  <c:v>537131.67741935479</c:v>
                </c:pt>
                <c:pt idx="731">
                  <c:v>535339.22580645152</c:v>
                </c:pt>
                <c:pt idx="732">
                  <c:v>534485</c:v>
                </c:pt>
                <c:pt idx="733">
                  <c:v>535762.83870967734</c:v>
                </c:pt>
                <c:pt idx="734">
                  <c:v>534165.33333333337</c:v>
                </c:pt>
                <c:pt idx="735">
                  <c:v>520455.87096774188</c:v>
                </c:pt>
                <c:pt idx="736">
                  <c:v>508005.86666666658</c:v>
                </c:pt>
                <c:pt idx="737">
                  <c:v>514721.29032258067</c:v>
                </c:pt>
                <c:pt idx="738">
                  <c:v>509182.70967741939</c:v>
                </c:pt>
                <c:pt idx="739">
                  <c:v>517982.2666666666</c:v>
                </c:pt>
                <c:pt idx="740">
                  <c:v>536161.16129032255</c:v>
                </c:pt>
                <c:pt idx="741">
                  <c:v>539535.7333333334</c:v>
                </c:pt>
                <c:pt idx="742">
                  <c:v>540308.77419354836</c:v>
                </c:pt>
                <c:pt idx="743">
                  <c:v>541842</c:v>
                </c:pt>
                <c:pt idx="744">
                  <c:v>538608</c:v>
                </c:pt>
                <c:pt idx="745">
                  <c:v>536060</c:v>
                </c:pt>
                <c:pt idx="746">
                  <c:v>535471.99999999988</c:v>
                </c:pt>
                <c:pt idx="747">
                  <c:v>520380</c:v>
                </c:pt>
                <c:pt idx="748">
                  <c:v>499015.99999999994</c:v>
                </c:pt>
                <c:pt idx="749">
                  <c:v>508914</c:v>
                </c:pt>
                <c:pt idx="750">
                  <c:v>498526</c:v>
                </c:pt>
                <c:pt idx="751">
                  <c:v>518321.99999999994</c:v>
                </c:pt>
                <c:pt idx="752">
                  <c:v>531552</c:v>
                </c:pt>
                <c:pt idx="753">
                  <c:v>538118</c:v>
                </c:pt>
                <c:pt idx="754">
                  <c:v>536354</c:v>
                </c:pt>
                <c:pt idx="755">
                  <c:v>536942</c:v>
                </c:pt>
                <c:pt idx="756">
                  <c:v>535374</c:v>
                </c:pt>
                <c:pt idx="757">
                  <c:v>533805.99999999988</c:v>
                </c:pt>
                <c:pt idx="758">
                  <c:v>537334</c:v>
                </c:pt>
                <c:pt idx="759">
                  <c:v>528905.99999999988</c:v>
                </c:pt>
                <c:pt idx="760">
                  <c:v>515676</c:v>
                </c:pt>
                <c:pt idx="761">
                  <c:v>510677.99999999994</c:v>
                </c:pt>
                <c:pt idx="762">
                  <c:v>507248</c:v>
                </c:pt>
                <c:pt idx="763">
                  <c:v>531846</c:v>
                </c:pt>
                <c:pt idx="764">
                  <c:v>539293.99999999988</c:v>
                </c:pt>
                <c:pt idx="765">
                  <c:v>539784</c:v>
                </c:pt>
                <c:pt idx="766">
                  <c:v>541058</c:v>
                </c:pt>
                <c:pt idx="767">
                  <c:v>540666</c:v>
                </c:pt>
                <c:pt idx="768">
                  <c:v>541743.99999999988</c:v>
                </c:pt>
                <c:pt idx="769">
                  <c:v>541548</c:v>
                </c:pt>
                <c:pt idx="770">
                  <c:v>539980</c:v>
                </c:pt>
                <c:pt idx="771">
                  <c:v>527827.99999999988</c:v>
                </c:pt>
                <c:pt idx="772">
                  <c:v>510384.00000000006</c:v>
                </c:pt>
                <c:pt idx="773">
                  <c:v>511853.99999999994</c:v>
                </c:pt>
                <c:pt idx="774">
                  <c:v>509208</c:v>
                </c:pt>
                <c:pt idx="775">
                  <c:v>520477.99999999994</c:v>
                </c:pt>
                <c:pt idx="776">
                  <c:v>535766</c:v>
                </c:pt>
                <c:pt idx="777">
                  <c:v>543410</c:v>
                </c:pt>
                <c:pt idx="778">
                  <c:v>545076</c:v>
                </c:pt>
                <c:pt idx="779">
                  <c:v>543345.58870967757</c:v>
                </c:pt>
                <c:pt idx="780">
                  <c:v>542408.5625</c:v>
                </c:pt>
                <c:pt idx="781">
                  <c:v>544233.38440860237</c:v>
                </c:pt>
                <c:pt idx="782">
                  <c:v>544846.42138888885</c:v>
                </c:pt>
                <c:pt idx="783">
                  <c:v>531841.21854838682</c:v>
                </c:pt>
                <c:pt idx="784">
                  <c:v>507045.86138888891</c:v>
                </c:pt>
                <c:pt idx="785">
                  <c:v>512371.29247311834</c:v>
                </c:pt>
                <c:pt idx="786">
                  <c:v>496397.2529569891</c:v>
                </c:pt>
                <c:pt idx="787">
                  <c:v>511818.16194444458</c:v>
                </c:pt>
                <c:pt idx="788">
                  <c:v>534415.25967741921</c:v>
                </c:pt>
                <c:pt idx="789">
                  <c:v>543723.32777777768</c:v>
                </c:pt>
                <c:pt idx="790">
                  <c:v>546697.61021505378</c:v>
                </c:pt>
                <c:pt idx="791">
                  <c:v>546665.42959677416</c:v>
                </c:pt>
                <c:pt idx="792">
                  <c:v>544259.56666666665</c:v>
                </c:pt>
                <c:pt idx="793">
                  <c:v>541533.46069892461</c:v>
                </c:pt>
                <c:pt idx="794">
                  <c:v>540475.02249999996</c:v>
                </c:pt>
                <c:pt idx="795">
                  <c:v>527679.07688172045</c:v>
                </c:pt>
                <c:pt idx="796">
                  <c:v>510827.45</c:v>
                </c:pt>
                <c:pt idx="797">
                  <c:v>504339.36263440852</c:v>
                </c:pt>
                <c:pt idx="798">
                  <c:v>508045.68575268815</c:v>
                </c:pt>
                <c:pt idx="799">
                  <c:v>532936.35888888885</c:v>
                </c:pt>
                <c:pt idx="800">
                  <c:v>542904.82580645161</c:v>
                </c:pt>
                <c:pt idx="801">
                  <c:v>543376.5575</c:v>
                </c:pt>
                <c:pt idx="802">
                  <c:v>543196.09919354832</c:v>
                </c:pt>
                <c:pt idx="803">
                  <c:v>541651.29516129033</c:v>
                </c:pt>
                <c:pt idx="804">
                  <c:v>540459.1439655174</c:v>
                </c:pt>
                <c:pt idx="805">
                  <c:v>541928.47446236562</c:v>
                </c:pt>
                <c:pt idx="806">
                  <c:v>541894.17138888885</c:v>
                </c:pt>
                <c:pt idx="807">
                  <c:v>535055.69758064521</c:v>
                </c:pt>
                <c:pt idx="808">
                  <c:v>513056.65055555548</c:v>
                </c:pt>
                <c:pt idx="809">
                  <c:v>510639.69569892471</c:v>
                </c:pt>
                <c:pt idx="810">
                  <c:v>489974.52526881715</c:v>
                </c:pt>
                <c:pt idx="811">
                  <c:v>510671.20805555547</c:v>
                </c:pt>
                <c:pt idx="812">
                  <c:v>534813.38467741944</c:v>
                </c:pt>
                <c:pt idx="813">
                  <c:v>541211.72388888872</c:v>
                </c:pt>
                <c:pt idx="814">
                  <c:v>541147.55498392298</c:v>
                </c:pt>
                <c:pt idx="815">
                  <c:v>542046.04209039547</c:v>
                </c:pt>
                <c:pt idx="816">
                  <c:v>541723.94791666663</c:v>
                </c:pt>
                <c:pt idx="817">
                  <c:v>539441.75283018872</c:v>
                </c:pt>
                <c:pt idx="818">
                  <c:v>541122.9930555555</c:v>
                </c:pt>
                <c:pt idx="819">
                  <c:v>527638.81126344076</c:v>
                </c:pt>
                <c:pt idx="820">
                  <c:v>500782.65416666667</c:v>
                </c:pt>
                <c:pt idx="821">
                  <c:v>504700.93521505379</c:v>
                </c:pt>
                <c:pt idx="822">
                  <c:v>495909.38419354818</c:v>
                </c:pt>
                <c:pt idx="823">
                  <c:v>519063.38361111103</c:v>
                </c:pt>
                <c:pt idx="824">
                  <c:v>537637.839516129</c:v>
                </c:pt>
                <c:pt idx="825">
                  <c:v>544128.63944444444</c:v>
                </c:pt>
                <c:pt idx="826">
                  <c:v>542783.8801075269</c:v>
                </c:pt>
                <c:pt idx="827">
                  <c:v>541831.31615591398</c:v>
                </c:pt>
                <c:pt idx="828">
                  <c:v>540094.85833333316</c:v>
                </c:pt>
                <c:pt idx="829">
                  <c:v>541910.67903225811</c:v>
                </c:pt>
                <c:pt idx="830">
                  <c:v>540767.18499999994</c:v>
                </c:pt>
                <c:pt idx="831">
                  <c:v>526880.12695652177</c:v>
                </c:pt>
                <c:pt idx="832">
                  <c:v>515947.98325791862</c:v>
                </c:pt>
                <c:pt idx="833">
                  <c:v>525629.56908344734</c:v>
                </c:pt>
                <c:pt idx="834">
                  <c:v>511601.71586021502</c:v>
                </c:pt>
                <c:pt idx="835">
                  <c:v>530123.18722222222</c:v>
                </c:pt>
                <c:pt idx="836">
                  <c:v>541679.64139784942</c:v>
                </c:pt>
                <c:pt idx="837">
                  <c:v>544542.02250000008</c:v>
                </c:pt>
                <c:pt idx="838">
                  <c:v>543921.04892473109</c:v>
                </c:pt>
                <c:pt idx="839">
                  <c:v>543014.10107526882</c:v>
                </c:pt>
                <c:pt idx="840">
                  <c:v>541934.83750000002</c:v>
                </c:pt>
                <c:pt idx="841">
                  <c:v>542726.76612903213</c:v>
                </c:pt>
                <c:pt idx="842">
                  <c:v>542528.29944444436</c:v>
                </c:pt>
                <c:pt idx="843">
                  <c:v>528459.65830985922</c:v>
                </c:pt>
                <c:pt idx="844">
                  <c:v>515267.96363636368</c:v>
                </c:pt>
                <c:pt idx="845">
                  <c:v>522922.37553763448</c:v>
                </c:pt>
                <c:pt idx="846">
                  <c:v>509340.43172043003</c:v>
                </c:pt>
                <c:pt idx="847">
                  <c:v>534468.13972222223</c:v>
                </c:pt>
                <c:pt idx="848">
                  <c:v>542631.91424731177</c:v>
                </c:pt>
                <c:pt idx="849">
                  <c:v>544501.48861111107</c:v>
                </c:pt>
                <c:pt idx="850">
                  <c:v>545261.21209677425</c:v>
                </c:pt>
                <c:pt idx="851">
                  <c:v>544134.76532258058</c:v>
                </c:pt>
                <c:pt idx="852">
                  <c:v>543539.72327586205</c:v>
                </c:pt>
                <c:pt idx="853">
                  <c:v>543718.42338709673</c:v>
                </c:pt>
                <c:pt idx="854">
                  <c:v>543331.12361111108</c:v>
                </c:pt>
                <c:pt idx="855">
                  <c:v>530036.81989247317</c:v>
                </c:pt>
                <c:pt idx="856">
                  <c:v>508015.73472222214</c:v>
                </c:pt>
                <c:pt idx="857">
                  <c:v>513834.28494623653</c:v>
                </c:pt>
                <c:pt idx="858">
                  <c:v>506383.84811827948</c:v>
                </c:pt>
                <c:pt idx="859">
                  <c:v>536156.50277777761</c:v>
                </c:pt>
                <c:pt idx="860">
                  <c:v>543931.54704301083</c:v>
                </c:pt>
                <c:pt idx="861">
                  <c:v>544054.14583333349</c:v>
                </c:pt>
                <c:pt idx="862">
                  <c:v>543487.71505376336</c:v>
                </c:pt>
                <c:pt idx="863">
                  <c:v>543363.55537634413</c:v>
                </c:pt>
                <c:pt idx="864">
                  <c:v>540409.84375</c:v>
                </c:pt>
                <c:pt idx="865">
                  <c:v>538858.20295698894</c:v>
                </c:pt>
                <c:pt idx="866">
                  <c:v>538966.76521739131</c:v>
                </c:pt>
                <c:pt idx="867">
                  <c:v>525678.80994623667</c:v>
                </c:pt>
                <c:pt idx="868">
                  <c:v>499858.52777777804</c:v>
                </c:pt>
                <c:pt idx="869">
                  <c:v>502365.97983870964</c:v>
                </c:pt>
                <c:pt idx="870">
                  <c:v>506223.41263440868</c:v>
                </c:pt>
                <c:pt idx="871">
                  <c:v>525753.32638888888</c:v>
                </c:pt>
                <c:pt idx="872">
                  <c:v>539688.0416666664</c:v>
                </c:pt>
                <c:pt idx="873">
                  <c:v>545653.24722222215</c:v>
                </c:pt>
                <c:pt idx="874">
                  <c:v>543171.65188172029</c:v>
                </c:pt>
                <c:pt idx="875">
                  <c:v>541748.21505376336</c:v>
                </c:pt>
                <c:pt idx="876">
                  <c:v>539010.57291666674</c:v>
                </c:pt>
                <c:pt idx="877">
                  <c:v>540372.52688172052</c:v>
                </c:pt>
                <c:pt idx="878">
                  <c:v>540910.04722222209</c:v>
                </c:pt>
                <c:pt idx="879">
                  <c:v>531254.97043010755</c:v>
                </c:pt>
                <c:pt idx="880">
                  <c:v>510931.5749999999</c:v>
                </c:pt>
                <c:pt idx="881">
                  <c:v>505785.37634408596</c:v>
                </c:pt>
                <c:pt idx="882">
                  <c:v>500381.67741935496</c:v>
                </c:pt>
                <c:pt idx="883">
                  <c:v>524438.9694444444</c:v>
                </c:pt>
                <c:pt idx="884">
                  <c:v>539500.53763440845</c:v>
                </c:pt>
                <c:pt idx="885">
                  <c:v>540854.10555555532</c:v>
                </c:pt>
                <c:pt idx="886">
                  <c:v>539559.02150537644</c:v>
                </c:pt>
                <c:pt idx="887">
                  <c:v>538532.52419354813</c:v>
                </c:pt>
                <c:pt idx="888">
                  <c:v>537144.85416666733</c:v>
                </c:pt>
                <c:pt idx="889">
                  <c:v>538802.81451612932</c:v>
                </c:pt>
                <c:pt idx="890">
                  <c:v>538961.58215962409</c:v>
                </c:pt>
              </c:numCache>
            </c:numRef>
          </c:yVal>
          <c:smooth val="0"/>
          <c:extLst>
            <c:ext xmlns:c16="http://schemas.microsoft.com/office/drawing/2014/chart" uri="{C3380CC4-5D6E-409C-BE32-E72D297353CC}">
              <c16:uniqueId val="{00000002-21D7-41DE-99C6-DD57CD32D60E}"/>
            </c:ext>
          </c:extLst>
        </c:ser>
        <c:ser>
          <c:idx val="3"/>
          <c:order val="3"/>
          <c:tx>
            <c:strRef>
              <c:f>'scenario1 (2)'!$AU$2</c:f>
              <c:strCache>
                <c:ptCount val="1"/>
                <c:pt idx="0">
                  <c:v>52.7</c:v>
                </c:pt>
              </c:strCache>
            </c:strRef>
          </c:tx>
          <c:spPr>
            <a:ln w="6350" cap="rnd">
              <a:solidFill>
                <a:schemeClr val="tx1"/>
              </a:solidFill>
              <a:round/>
            </a:ln>
            <a:effectLst/>
          </c:spPr>
          <c:marker>
            <c:symbol val="none"/>
          </c:marker>
          <c:xVal>
            <c:numRef>
              <c:f>'scenario1 (2)'!$AY$3:$AY$893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'scenario1 (2)'!$U$3:$U$893</c:f>
              <c:numCache>
                <c:formatCode>General</c:formatCode>
                <c:ptCount val="891"/>
                <c:pt idx="0">
                  <c:v>528948.4615152257</c:v>
                </c:pt>
                <c:pt idx="1">
                  <c:v>523892.42305436404</c:v>
                </c:pt>
                <c:pt idx="2">
                  <c:v>516297.17367202509</c:v>
                </c:pt>
                <c:pt idx="3">
                  <c:v>508836.92012317118</c:v>
                </c:pt>
                <c:pt idx="4">
                  <c:v>503052.22486249346</c:v>
                </c:pt>
                <c:pt idx="5">
                  <c:v>500770.85165569285</c:v>
                </c:pt>
                <c:pt idx="6">
                  <c:v>502431.93305964529</c:v>
                </c:pt>
                <c:pt idx="7">
                  <c:v>507665.09190243226</c:v>
                </c:pt>
                <c:pt idx="8">
                  <c:v>514722.35727570817</c:v>
                </c:pt>
                <c:pt idx="9">
                  <c:v>522056.74600135832</c:v>
                </c:pt>
                <c:pt idx="10">
                  <c:v>527250.72558289254</c:v>
                </c:pt>
                <c:pt idx="11">
                  <c:v>529153.5912930679</c:v>
                </c:pt>
                <c:pt idx="12">
                  <c:v>526974.20932356396</c:v>
                </c:pt>
                <c:pt idx="13">
                  <c:v>521939.77972184995</c:v>
                </c:pt>
                <c:pt idx="14">
                  <c:v>514354.10043546243</c:v>
                </c:pt>
                <c:pt idx="15">
                  <c:v>506886.38738779497</c:v>
                </c:pt>
                <c:pt idx="16">
                  <c:v>501078.78949904343</c:v>
                </c:pt>
                <c:pt idx="17">
                  <c:v>498766.48175671796</c:v>
                </c:pt>
                <c:pt idx="18">
                  <c:v>500395.17578885512</c:v>
                </c:pt>
                <c:pt idx="19">
                  <c:v>505604.41300433833</c:v>
                </c:pt>
                <c:pt idx="20">
                  <c:v>512652.87620894273</c:v>
                </c:pt>
                <c:pt idx="21">
                  <c:v>519995.45424535754</c:v>
                </c:pt>
                <c:pt idx="22">
                  <c:v>525211.96458067105</c:v>
                </c:pt>
                <c:pt idx="23">
                  <c:v>527146.91070945794</c:v>
                </c:pt>
                <c:pt idx="24">
                  <c:v>524999.72241179238</c:v>
                </c:pt>
                <c:pt idx="25">
                  <c:v>519986.9919354064</c:v>
                </c:pt>
                <c:pt idx="26">
                  <c:v>512411.01989199669</c:v>
                </c:pt>
                <c:pt idx="27">
                  <c:v>504935.98241239635</c:v>
                </c:pt>
                <c:pt idx="28">
                  <c:v>499105.58615665644</c:v>
                </c:pt>
                <c:pt idx="29">
                  <c:v>496762.38359552162</c:v>
                </c:pt>
                <c:pt idx="30">
                  <c:v>498358.65698134806</c:v>
                </c:pt>
                <c:pt idx="31">
                  <c:v>503543.87307223032</c:v>
                </c:pt>
                <c:pt idx="32">
                  <c:v>510583.40069570625</c:v>
                </c:pt>
                <c:pt idx="33">
                  <c:v>517934.02908905933</c:v>
                </c:pt>
                <c:pt idx="34">
                  <c:v>523172.97064799879</c:v>
                </c:pt>
                <c:pt idx="35">
                  <c:v>525139.95825671323</c:v>
                </c:pt>
                <c:pt idx="36">
                  <c:v>523025.00019202556</c:v>
                </c:pt>
                <c:pt idx="37">
                  <c:v>517814.3352177706</c:v>
                </c:pt>
                <c:pt idx="38">
                  <c:v>510209.65306350746</c:v>
                </c:pt>
                <c:pt idx="39">
                  <c:v>502756.99394238298</c:v>
                </c:pt>
                <c:pt idx="40">
                  <c:v>496995.30514727614</c:v>
                </c:pt>
                <c:pt idx="41">
                  <c:v>494744.90562057594</c:v>
                </c:pt>
                <c:pt idx="42">
                  <c:v>496438.34052283812</c:v>
                </c:pt>
                <c:pt idx="43">
                  <c:v>501695.32105319685</c:v>
                </c:pt>
                <c:pt idx="44">
                  <c:v>508761.2550198891</c:v>
                </c:pt>
                <c:pt idx="45">
                  <c:v>516087.31563241087</c:v>
                </c:pt>
                <c:pt idx="46">
                  <c:v>521258.66534672288</c:v>
                </c:pt>
                <c:pt idx="47">
                  <c:v>523129.41229293583</c:v>
                </c:pt>
                <c:pt idx="48">
                  <c:v>520917.87380816153</c:v>
                </c:pt>
                <c:pt idx="49">
                  <c:v>515861.83534729993</c:v>
                </c:pt>
                <c:pt idx="50">
                  <c:v>508266.58596496098</c:v>
                </c:pt>
                <c:pt idx="51">
                  <c:v>500806.332416107</c:v>
                </c:pt>
                <c:pt idx="52">
                  <c:v>495021.63715542929</c:v>
                </c:pt>
                <c:pt idx="53">
                  <c:v>492740.26394862868</c:v>
                </c:pt>
                <c:pt idx="54">
                  <c:v>494401.34535258112</c:v>
                </c:pt>
                <c:pt idx="55">
                  <c:v>499634.50419536809</c:v>
                </c:pt>
                <c:pt idx="56">
                  <c:v>506691.76956864394</c:v>
                </c:pt>
                <c:pt idx="57">
                  <c:v>514026.15829429397</c:v>
                </c:pt>
                <c:pt idx="58">
                  <c:v>519220.13787582831</c:v>
                </c:pt>
                <c:pt idx="59">
                  <c:v>521123.00358600362</c:v>
                </c:pt>
                <c:pt idx="60">
                  <c:v>518943.62161649973</c:v>
                </c:pt>
                <c:pt idx="61">
                  <c:v>513909.19201478583</c:v>
                </c:pt>
                <c:pt idx="62">
                  <c:v>506323.51272839837</c:v>
                </c:pt>
                <c:pt idx="63">
                  <c:v>498855.79968073091</c:v>
                </c:pt>
                <c:pt idx="64">
                  <c:v>493048.20179197931</c:v>
                </c:pt>
                <c:pt idx="65">
                  <c:v>490735.89404965378</c:v>
                </c:pt>
                <c:pt idx="66">
                  <c:v>492364.58808179095</c:v>
                </c:pt>
                <c:pt idx="67">
                  <c:v>497573.82529727416</c:v>
                </c:pt>
                <c:pt idx="68">
                  <c:v>504622.2885018785</c:v>
                </c:pt>
                <c:pt idx="69">
                  <c:v>511964.86653829325</c:v>
                </c:pt>
                <c:pt idx="70">
                  <c:v>517181.37687360693</c:v>
                </c:pt>
                <c:pt idx="71">
                  <c:v>519116.32300239388</c:v>
                </c:pt>
                <c:pt idx="72">
                  <c:v>516969.13470472803</c:v>
                </c:pt>
                <c:pt idx="73">
                  <c:v>511956.40422834217</c:v>
                </c:pt>
                <c:pt idx="74">
                  <c:v>504380.43218493252</c:v>
                </c:pt>
                <c:pt idx="75">
                  <c:v>496905.39470533206</c:v>
                </c:pt>
                <c:pt idx="76">
                  <c:v>491074.99844959227</c:v>
                </c:pt>
                <c:pt idx="77">
                  <c:v>488731.79588845745</c:v>
                </c:pt>
                <c:pt idx="78">
                  <c:v>490328.06927428377</c:v>
                </c:pt>
                <c:pt idx="79">
                  <c:v>495513.28536516626</c:v>
                </c:pt>
                <c:pt idx="80">
                  <c:v>502552.81298864202</c:v>
                </c:pt>
                <c:pt idx="81">
                  <c:v>509903.44138199522</c:v>
                </c:pt>
                <c:pt idx="82">
                  <c:v>515142.38294093468</c:v>
                </c:pt>
                <c:pt idx="83">
                  <c:v>517109.37054964917</c:v>
                </c:pt>
                <c:pt idx="84">
                  <c:v>514994.41248496145</c:v>
                </c:pt>
                <c:pt idx="85">
                  <c:v>509783.74751070654</c:v>
                </c:pt>
                <c:pt idx="86">
                  <c:v>502179.06535644329</c:v>
                </c:pt>
                <c:pt idx="87">
                  <c:v>494726.40623531881</c:v>
                </c:pt>
                <c:pt idx="88">
                  <c:v>488964.71744021209</c:v>
                </c:pt>
                <c:pt idx="89">
                  <c:v>486714.31791351188</c:v>
                </c:pt>
                <c:pt idx="90">
                  <c:v>488407.75281577394</c:v>
                </c:pt>
                <c:pt idx="91">
                  <c:v>493664.73334613262</c:v>
                </c:pt>
                <c:pt idx="92">
                  <c:v>500730.66731282492</c:v>
                </c:pt>
                <c:pt idx="93">
                  <c:v>508056.72792534676</c:v>
                </c:pt>
                <c:pt idx="94">
                  <c:v>513228.07763965864</c:v>
                </c:pt>
                <c:pt idx="95">
                  <c:v>515098.82458587171</c:v>
                </c:pt>
                <c:pt idx="96">
                  <c:v>512887.28610109742</c:v>
                </c:pt>
                <c:pt idx="97">
                  <c:v>507831.24764023558</c:v>
                </c:pt>
                <c:pt idx="98">
                  <c:v>500235.99825789669</c:v>
                </c:pt>
                <c:pt idx="99">
                  <c:v>492775.74470904295</c:v>
                </c:pt>
                <c:pt idx="100">
                  <c:v>486991.04944836517</c:v>
                </c:pt>
                <c:pt idx="101">
                  <c:v>484709.67624156451</c:v>
                </c:pt>
                <c:pt idx="102">
                  <c:v>486370.75764551695</c:v>
                </c:pt>
                <c:pt idx="103">
                  <c:v>491603.91648830392</c:v>
                </c:pt>
                <c:pt idx="104">
                  <c:v>498661.18186157988</c:v>
                </c:pt>
                <c:pt idx="105">
                  <c:v>505995.57058722986</c:v>
                </c:pt>
                <c:pt idx="106">
                  <c:v>511189.55016876414</c:v>
                </c:pt>
                <c:pt idx="107">
                  <c:v>513092.4158789395</c:v>
                </c:pt>
                <c:pt idx="108">
                  <c:v>510913.03390943573</c:v>
                </c:pt>
                <c:pt idx="109">
                  <c:v>505878.60430772172</c:v>
                </c:pt>
                <c:pt idx="110">
                  <c:v>498292.9250213342</c:v>
                </c:pt>
                <c:pt idx="111">
                  <c:v>490825.21197366662</c:v>
                </c:pt>
                <c:pt idx="112">
                  <c:v>485017.61408491508</c:v>
                </c:pt>
                <c:pt idx="113">
                  <c:v>482705.30634258961</c:v>
                </c:pt>
                <c:pt idx="114">
                  <c:v>484334.00037472678</c:v>
                </c:pt>
                <c:pt idx="115">
                  <c:v>489543.23759020999</c:v>
                </c:pt>
                <c:pt idx="116">
                  <c:v>496591.70079481433</c:v>
                </c:pt>
                <c:pt idx="117">
                  <c:v>503934.27883122908</c:v>
                </c:pt>
                <c:pt idx="118">
                  <c:v>509150.78916654282</c:v>
                </c:pt>
                <c:pt idx="119">
                  <c:v>511085.73529532965</c:v>
                </c:pt>
                <c:pt idx="120">
                  <c:v>508938.54699766391</c:v>
                </c:pt>
                <c:pt idx="121">
                  <c:v>503925.81652127806</c:v>
                </c:pt>
                <c:pt idx="122">
                  <c:v>496349.84447786852</c:v>
                </c:pt>
                <c:pt idx="123">
                  <c:v>488874.806998268</c:v>
                </c:pt>
                <c:pt idx="124">
                  <c:v>483044.4107425281</c:v>
                </c:pt>
                <c:pt idx="125">
                  <c:v>480701.20818139327</c:v>
                </c:pt>
                <c:pt idx="126">
                  <c:v>482297.48156721977</c:v>
                </c:pt>
                <c:pt idx="127">
                  <c:v>487482.69765810191</c:v>
                </c:pt>
                <c:pt idx="128">
                  <c:v>494522.22528157785</c:v>
                </c:pt>
                <c:pt idx="129">
                  <c:v>501872.85367493081</c:v>
                </c:pt>
                <c:pt idx="130">
                  <c:v>507111.79523387039</c:v>
                </c:pt>
                <c:pt idx="131">
                  <c:v>509078.78284258494</c:v>
                </c:pt>
                <c:pt idx="132">
                  <c:v>506963.82477789727</c:v>
                </c:pt>
                <c:pt idx="133">
                  <c:v>501753.15980364237</c:v>
                </c:pt>
                <c:pt idx="134">
                  <c:v>494148.47764937923</c:v>
                </c:pt>
                <c:pt idx="135">
                  <c:v>486695.81852825469</c:v>
                </c:pt>
                <c:pt idx="136">
                  <c:v>480934.12973314791</c:v>
                </c:pt>
                <c:pt idx="137">
                  <c:v>478683.7302064476</c:v>
                </c:pt>
                <c:pt idx="138">
                  <c:v>480377.16510870983</c:v>
                </c:pt>
                <c:pt idx="139">
                  <c:v>485634.14563906862</c:v>
                </c:pt>
                <c:pt idx="140">
                  <c:v>492700.07960576075</c:v>
                </c:pt>
                <c:pt idx="141">
                  <c:v>500026.14021828264</c:v>
                </c:pt>
                <c:pt idx="142">
                  <c:v>505197.48993259441</c:v>
                </c:pt>
                <c:pt idx="143">
                  <c:v>507068.23687880754</c:v>
                </c:pt>
                <c:pt idx="144">
                  <c:v>504856.6983940333</c:v>
                </c:pt>
                <c:pt idx="145">
                  <c:v>499800.65993317158</c:v>
                </c:pt>
                <c:pt idx="146">
                  <c:v>492205.41055083263</c:v>
                </c:pt>
                <c:pt idx="147">
                  <c:v>484745.15700197883</c:v>
                </c:pt>
                <c:pt idx="148">
                  <c:v>478960.46174130111</c:v>
                </c:pt>
                <c:pt idx="149">
                  <c:v>476679.08853450033</c:v>
                </c:pt>
                <c:pt idx="150">
                  <c:v>478340.16993845277</c:v>
                </c:pt>
                <c:pt idx="151">
                  <c:v>483573.32878123975</c:v>
                </c:pt>
                <c:pt idx="152">
                  <c:v>490630.59415451571</c:v>
                </c:pt>
                <c:pt idx="153">
                  <c:v>497964.98288016574</c:v>
                </c:pt>
                <c:pt idx="154">
                  <c:v>503158.96246169996</c:v>
                </c:pt>
                <c:pt idx="155">
                  <c:v>505061.82817187527</c:v>
                </c:pt>
                <c:pt idx="156">
                  <c:v>502882.4462023715</c:v>
                </c:pt>
                <c:pt idx="157">
                  <c:v>497848.01660065743</c:v>
                </c:pt>
                <c:pt idx="158">
                  <c:v>490262.33731426991</c:v>
                </c:pt>
                <c:pt idx="159">
                  <c:v>482794.62426660256</c:v>
                </c:pt>
                <c:pt idx="160">
                  <c:v>476987.02637785097</c:v>
                </c:pt>
                <c:pt idx="161">
                  <c:v>474674.71863552544</c:v>
                </c:pt>
                <c:pt idx="162">
                  <c:v>476303.41266766255</c:v>
                </c:pt>
                <c:pt idx="163">
                  <c:v>481512.64988314564</c:v>
                </c:pt>
                <c:pt idx="164">
                  <c:v>488561.11308775021</c:v>
                </c:pt>
                <c:pt idx="165">
                  <c:v>495903.69112416497</c:v>
                </c:pt>
                <c:pt idx="166">
                  <c:v>501120.20145947865</c:v>
                </c:pt>
                <c:pt idx="167">
                  <c:v>503055.14758826559</c:v>
                </c:pt>
                <c:pt idx="168">
                  <c:v>500907.9592905998</c:v>
                </c:pt>
                <c:pt idx="169">
                  <c:v>495895.228814214</c:v>
                </c:pt>
                <c:pt idx="170">
                  <c:v>488319.25677080435</c:v>
                </c:pt>
                <c:pt idx="171">
                  <c:v>480844.21929120383</c:v>
                </c:pt>
                <c:pt idx="172">
                  <c:v>475013.82303546392</c:v>
                </c:pt>
                <c:pt idx="173">
                  <c:v>472670.6204743291</c:v>
                </c:pt>
                <c:pt idx="174">
                  <c:v>474266.8938601556</c:v>
                </c:pt>
                <c:pt idx="175">
                  <c:v>479452.10995103774</c:v>
                </c:pt>
                <c:pt idx="176">
                  <c:v>486491.63757451368</c:v>
                </c:pt>
                <c:pt idx="177">
                  <c:v>493842.26596786664</c:v>
                </c:pt>
                <c:pt idx="178">
                  <c:v>499081.20752680628</c:v>
                </c:pt>
                <c:pt idx="179">
                  <c:v>501048.19513552077</c:v>
                </c:pt>
                <c:pt idx="180">
                  <c:v>498933.2370708331</c:v>
                </c:pt>
                <c:pt idx="181">
                  <c:v>493722.57209657825</c:v>
                </c:pt>
                <c:pt idx="182">
                  <c:v>486117.88994231506</c:v>
                </c:pt>
                <c:pt idx="183">
                  <c:v>478665.23082119052</c:v>
                </c:pt>
                <c:pt idx="184">
                  <c:v>472903.54202608374</c:v>
                </c:pt>
                <c:pt idx="185">
                  <c:v>470653.14249938354</c:v>
                </c:pt>
                <c:pt idx="186">
                  <c:v>472346.57740164566</c:v>
                </c:pt>
                <c:pt idx="187">
                  <c:v>477603.55793200439</c:v>
                </c:pt>
                <c:pt idx="188">
                  <c:v>484669.49189869658</c:v>
                </c:pt>
                <c:pt idx="189">
                  <c:v>491995.55251121847</c:v>
                </c:pt>
                <c:pt idx="190">
                  <c:v>497166.90222553024</c:v>
                </c:pt>
                <c:pt idx="191">
                  <c:v>499037.64917174343</c:v>
                </c:pt>
                <c:pt idx="192">
                  <c:v>496826.11068696913</c:v>
                </c:pt>
                <c:pt idx="193">
                  <c:v>491770.07222610741</c:v>
                </c:pt>
                <c:pt idx="194">
                  <c:v>484174.82284376875</c:v>
                </c:pt>
                <c:pt idx="195">
                  <c:v>476714.56929491472</c:v>
                </c:pt>
                <c:pt idx="196">
                  <c:v>470929.87403423694</c:v>
                </c:pt>
                <c:pt idx="197">
                  <c:v>468648.50082743622</c:v>
                </c:pt>
                <c:pt idx="198">
                  <c:v>470309.5822313886</c:v>
                </c:pt>
                <c:pt idx="199">
                  <c:v>475542.74107417557</c:v>
                </c:pt>
                <c:pt idx="200">
                  <c:v>482600.00644745154</c:v>
                </c:pt>
                <c:pt idx="201">
                  <c:v>489934.39517310157</c:v>
                </c:pt>
                <c:pt idx="202">
                  <c:v>495128.37475463597</c:v>
                </c:pt>
                <c:pt idx="203">
                  <c:v>497031.24046481116</c:v>
                </c:pt>
                <c:pt idx="204">
                  <c:v>494851.85849530733</c:v>
                </c:pt>
                <c:pt idx="205">
                  <c:v>489817.42889359326</c:v>
                </c:pt>
                <c:pt idx="206">
                  <c:v>482231.7496072058</c:v>
                </c:pt>
                <c:pt idx="207">
                  <c:v>474764.03655953845</c:v>
                </c:pt>
                <c:pt idx="208">
                  <c:v>468956.43867078685</c:v>
                </c:pt>
                <c:pt idx="209">
                  <c:v>466644.13092846132</c:v>
                </c:pt>
                <c:pt idx="210">
                  <c:v>468272.82496059843</c:v>
                </c:pt>
                <c:pt idx="211">
                  <c:v>473482.0621760817</c:v>
                </c:pt>
                <c:pt idx="212">
                  <c:v>480530.52538068622</c:v>
                </c:pt>
                <c:pt idx="213">
                  <c:v>487873.10341710097</c:v>
                </c:pt>
                <c:pt idx="214">
                  <c:v>493089.61375241436</c:v>
                </c:pt>
                <c:pt idx="215">
                  <c:v>495024.5598812013</c:v>
                </c:pt>
                <c:pt idx="216">
                  <c:v>492877.37158353569</c:v>
                </c:pt>
                <c:pt idx="217">
                  <c:v>487864.6411071496</c:v>
                </c:pt>
                <c:pt idx="218">
                  <c:v>480288.66906374006</c:v>
                </c:pt>
                <c:pt idx="219">
                  <c:v>472813.63158413983</c:v>
                </c:pt>
                <c:pt idx="220">
                  <c:v>466983.23532839969</c:v>
                </c:pt>
                <c:pt idx="221">
                  <c:v>464640.03276726499</c:v>
                </c:pt>
                <c:pt idx="222">
                  <c:v>466236.30615309137</c:v>
                </c:pt>
                <c:pt idx="223">
                  <c:v>471421.52224397357</c:v>
                </c:pt>
                <c:pt idx="224">
                  <c:v>478461.0498674495</c:v>
                </c:pt>
                <c:pt idx="225">
                  <c:v>485811.67826080247</c:v>
                </c:pt>
                <c:pt idx="226">
                  <c:v>491050.61981974205</c:v>
                </c:pt>
                <c:pt idx="227">
                  <c:v>493017.6074284566</c:v>
                </c:pt>
                <c:pt idx="228">
                  <c:v>490902.64936376893</c:v>
                </c:pt>
                <c:pt idx="229">
                  <c:v>485691.98438951385</c:v>
                </c:pt>
                <c:pt idx="230">
                  <c:v>478087.30223525077</c:v>
                </c:pt>
                <c:pt idx="231">
                  <c:v>470634.64311412658</c:v>
                </c:pt>
                <c:pt idx="232">
                  <c:v>464872.95431901969</c:v>
                </c:pt>
                <c:pt idx="233">
                  <c:v>462622.55479231937</c:v>
                </c:pt>
                <c:pt idx="234">
                  <c:v>464315.98969458137</c:v>
                </c:pt>
                <c:pt idx="235">
                  <c:v>469572.9702249401</c:v>
                </c:pt>
                <c:pt idx="236">
                  <c:v>476638.90419163241</c:v>
                </c:pt>
                <c:pt idx="237">
                  <c:v>483964.9648041543</c:v>
                </c:pt>
                <c:pt idx="238">
                  <c:v>489136.31451846607</c:v>
                </c:pt>
                <c:pt idx="239">
                  <c:v>491007.06146467931</c:v>
                </c:pt>
                <c:pt idx="240">
                  <c:v>488795.52297990496</c:v>
                </c:pt>
                <c:pt idx="241">
                  <c:v>483739.48451904324</c:v>
                </c:pt>
                <c:pt idx="242">
                  <c:v>476144.23513670434</c:v>
                </c:pt>
                <c:pt idx="243">
                  <c:v>468683.98158785055</c:v>
                </c:pt>
                <c:pt idx="244">
                  <c:v>462899.28632717277</c:v>
                </c:pt>
                <c:pt idx="245">
                  <c:v>460617.91312037205</c:v>
                </c:pt>
                <c:pt idx="246">
                  <c:v>462278.99452432455</c:v>
                </c:pt>
                <c:pt idx="247">
                  <c:v>467512.15336711123</c:v>
                </c:pt>
                <c:pt idx="248">
                  <c:v>474569.41874038737</c:v>
                </c:pt>
                <c:pt idx="249">
                  <c:v>481903.8074660374</c:v>
                </c:pt>
                <c:pt idx="250">
                  <c:v>487097.78704757162</c:v>
                </c:pt>
                <c:pt idx="251">
                  <c:v>489000.65275774698</c:v>
                </c:pt>
                <c:pt idx="252">
                  <c:v>486821.27078824316</c:v>
                </c:pt>
                <c:pt idx="253">
                  <c:v>481786.84118652908</c:v>
                </c:pt>
                <c:pt idx="254">
                  <c:v>474201.16190014163</c:v>
                </c:pt>
                <c:pt idx="255">
                  <c:v>466733.44885247428</c:v>
                </c:pt>
                <c:pt idx="256">
                  <c:v>460925.85096372268</c:v>
                </c:pt>
                <c:pt idx="257">
                  <c:v>458613.54322139721</c:v>
                </c:pt>
                <c:pt idx="258">
                  <c:v>460242.23725353432</c:v>
                </c:pt>
                <c:pt idx="259">
                  <c:v>465451.47446901764</c:v>
                </c:pt>
                <c:pt idx="260">
                  <c:v>472499.93767362204</c:v>
                </c:pt>
                <c:pt idx="261">
                  <c:v>479842.51571003679</c:v>
                </c:pt>
                <c:pt idx="262">
                  <c:v>485059.0260453503</c:v>
                </c:pt>
                <c:pt idx="263">
                  <c:v>486993.97217413725</c:v>
                </c:pt>
                <c:pt idx="264">
                  <c:v>484846.78387647169</c:v>
                </c:pt>
                <c:pt idx="265">
                  <c:v>479834.05340008548</c:v>
                </c:pt>
                <c:pt idx="266">
                  <c:v>472258.08135667589</c:v>
                </c:pt>
                <c:pt idx="267">
                  <c:v>464783.04387707554</c:v>
                </c:pt>
                <c:pt idx="268">
                  <c:v>458952.64762133564</c:v>
                </c:pt>
                <c:pt idx="269">
                  <c:v>456609.44506020081</c:v>
                </c:pt>
                <c:pt idx="270">
                  <c:v>458205.71844602708</c:v>
                </c:pt>
                <c:pt idx="271">
                  <c:v>463390.93453690939</c:v>
                </c:pt>
                <c:pt idx="272">
                  <c:v>470430.4621603851</c:v>
                </c:pt>
                <c:pt idx="273">
                  <c:v>477781.09055373829</c:v>
                </c:pt>
                <c:pt idx="274">
                  <c:v>483020.03211267799</c:v>
                </c:pt>
                <c:pt idx="275">
                  <c:v>484987.01972139243</c:v>
                </c:pt>
                <c:pt idx="276">
                  <c:v>482872.0616567047</c:v>
                </c:pt>
                <c:pt idx="277">
                  <c:v>477661.39668244956</c:v>
                </c:pt>
                <c:pt idx="278">
                  <c:v>470056.71452818683</c:v>
                </c:pt>
                <c:pt idx="279">
                  <c:v>462604.05540706241</c:v>
                </c:pt>
                <c:pt idx="280">
                  <c:v>456842.36661195551</c:v>
                </c:pt>
                <c:pt idx="281">
                  <c:v>454591.96708525519</c:v>
                </c:pt>
                <c:pt idx="282">
                  <c:v>456285.40198751714</c:v>
                </c:pt>
                <c:pt idx="283">
                  <c:v>461542.3825178757</c:v>
                </c:pt>
                <c:pt idx="284">
                  <c:v>468608.31648456829</c:v>
                </c:pt>
                <c:pt idx="285">
                  <c:v>475934.37709709007</c:v>
                </c:pt>
                <c:pt idx="286">
                  <c:v>481105.7268114019</c:v>
                </c:pt>
                <c:pt idx="287">
                  <c:v>482976.47375761514</c:v>
                </c:pt>
                <c:pt idx="288">
                  <c:v>480764.93527284078</c:v>
                </c:pt>
                <c:pt idx="289">
                  <c:v>475708.89681197912</c:v>
                </c:pt>
                <c:pt idx="290">
                  <c:v>468113.64742964017</c:v>
                </c:pt>
                <c:pt idx="291">
                  <c:v>460653.39388078637</c:v>
                </c:pt>
                <c:pt idx="292">
                  <c:v>454868.69862010865</c:v>
                </c:pt>
                <c:pt idx="293">
                  <c:v>452587.32541330787</c:v>
                </c:pt>
                <c:pt idx="294">
                  <c:v>454248.40681726037</c:v>
                </c:pt>
                <c:pt idx="295">
                  <c:v>459481.56566004705</c:v>
                </c:pt>
                <c:pt idx="296">
                  <c:v>466538.83103332319</c:v>
                </c:pt>
                <c:pt idx="297">
                  <c:v>473873.21975897322</c:v>
                </c:pt>
                <c:pt idx="298">
                  <c:v>479067.19934050745</c:v>
                </c:pt>
                <c:pt idx="299">
                  <c:v>480970.06505068281</c:v>
                </c:pt>
                <c:pt idx="300">
                  <c:v>478790.68308117904</c:v>
                </c:pt>
                <c:pt idx="301">
                  <c:v>473756.25347946503</c:v>
                </c:pt>
                <c:pt idx="302">
                  <c:v>466170.57419307745</c:v>
                </c:pt>
                <c:pt idx="303">
                  <c:v>458702.8611454101</c:v>
                </c:pt>
                <c:pt idx="304">
                  <c:v>452895.26325665851</c:v>
                </c:pt>
                <c:pt idx="305">
                  <c:v>450582.95551433304</c:v>
                </c:pt>
                <c:pt idx="306">
                  <c:v>452211.64954647014</c:v>
                </c:pt>
                <c:pt idx="307">
                  <c:v>457420.88676195347</c:v>
                </c:pt>
                <c:pt idx="308">
                  <c:v>464469.34996655787</c:v>
                </c:pt>
                <c:pt idx="309">
                  <c:v>471811.92800297262</c:v>
                </c:pt>
                <c:pt idx="310">
                  <c:v>477028.43833828613</c:v>
                </c:pt>
                <c:pt idx="311">
                  <c:v>478963.38446707308</c:v>
                </c:pt>
                <c:pt idx="312">
                  <c:v>476816.19616940751</c:v>
                </c:pt>
                <c:pt idx="313">
                  <c:v>471803.46569302131</c:v>
                </c:pt>
                <c:pt idx="314">
                  <c:v>464227.49364961177</c:v>
                </c:pt>
                <c:pt idx="315">
                  <c:v>456752.45617001137</c:v>
                </c:pt>
                <c:pt idx="316">
                  <c:v>450922.05991427146</c:v>
                </c:pt>
                <c:pt idx="317">
                  <c:v>448578.85735313664</c:v>
                </c:pt>
                <c:pt idx="318">
                  <c:v>450175.13073896302</c:v>
                </c:pt>
                <c:pt idx="319">
                  <c:v>455360.34682984522</c:v>
                </c:pt>
                <c:pt idx="320">
                  <c:v>462399.87445332092</c:v>
                </c:pt>
                <c:pt idx="321">
                  <c:v>469750.50284667412</c:v>
                </c:pt>
                <c:pt idx="322">
                  <c:v>474989.44440561387</c:v>
                </c:pt>
                <c:pt idx="323">
                  <c:v>476956.43201432825</c:v>
                </c:pt>
                <c:pt idx="324">
                  <c:v>474841.47394964052</c:v>
                </c:pt>
                <c:pt idx="325">
                  <c:v>469630.80897538579</c:v>
                </c:pt>
                <c:pt idx="326">
                  <c:v>462026.12682112266</c:v>
                </c:pt>
                <c:pt idx="327">
                  <c:v>454573.46769999823</c:v>
                </c:pt>
                <c:pt idx="328">
                  <c:v>448811.77890489134</c:v>
                </c:pt>
                <c:pt idx="329">
                  <c:v>446561.37937819102</c:v>
                </c:pt>
                <c:pt idx="330">
                  <c:v>448254.81428045296</c:v>
                </c:pt>
                <c:pt idx="331">
                  <c:v>453511.79481081152</c:v>
                </c:pt>
                <c:pt idx="332">
                  <c:v>460577.72877750412</c:v>
                </c:pt>
                <c:pt idx="333">
                  <c:v>467903.78939002595</c:v>
                </c:pt>
                <c:pt idx="334">
                  <c:v>473075.13910433772</c:v>
                </c:pt>
                <c:pt idx="335">
                  <c:v>474945.88605055097</c:v>
                </c:pt>
                <c:pt idx="336">
                  <c:v>472734.34756577667</c:v>
                </c:pt>
                <c:pt idx="337">
                  <c:v>467678.30910491495</c:v>
                </c:pt>
                <c:pt idx="338">
                  <c:v>460083.05972257606</c:v>
                </c:pt>
                <c:pt idx="339">
                  <c:v>452622.80617372226</c:v>
                </c:pt>
                <c:pt idx="340">
                  <c:v>446838.11091304448</c:v>
                </c:pt>
                <c:pt idx="341">
                  <c:v>444556.7377062437</c:v>
                </c:pt>
                <c:pt idx="342">
                  <c:v>446217.8191101962</c:v>
                </c:pt>
                <c:pt idx="343">
                  <c:v>451450.97795298288</c:v>
                </c:pt>
                <c:pt idx="344">
                  <c:v>458508.24332625902</c:v>
                </c:pt>
                <c:pt idx="345">
                  <c:v>465842.63205190905</c:v>
                </c:pt>
                <c:pt idx="346">
                  <c:v>471036.61163344327</c:v>
                </c:pt>
                <c:pt idx="347">
                  <c:v>472939.47734361864</c:v>
                </c:pt>
                <c:pt idx="348">
                  <c:v>470760.09537411487</c:v>
                </c:pt>
                <c:pt idx="349">
                  <c:v>465725.66577240085</c:v>
                </c:pt>
                <c:pt idx="350">
                  <c:v>458139.98648601334</c:v>
                </c:pt>
                <c:pt idx="351">
                  <c:v>450672.27343834593</c:v>
                </c:pt>
                <c:pt idx="352">
                  <c:v>444864.67554959445</c:v>
                </c:pt>
                <c:pt idx="353">
                  <c:v>442552.36780726886</c:v>
                </c:pt>
                <c:pt idx="354">
                  <c:v>444181.06183940597</c:v>
                </c:pt>
                <c:pt idx="355">
                  <c:v>449390.2990548893</c:v>
                </c:pt>
                <c:pt idx="356">
                  <c:v>456438.76225949376</c:v>
                </c:pt>
                <c:pt idx="357">
                  <c:v>463781.34029590851</c:v>
                </c:pt>
                <c:pt idx="358">
                  <c:v>468997.85063122195</c:v>
                </c:pt>
                <c:pt idx="359">
                  <c:v>470932.7967600089</c:v>
                </c:pt>
                <c:pt idx="360">
                  <c:v>468785.6084623434</c:v>
                </c:pt>
                <c:pt idx="361">
                  <c:v>463772.8779859572</c:v>
                </c:pt>
                <c:pt idx="362">
                  <c:v>456196.90594254766</c:v>
                </c:pt>
                <c:pt idx="363">
                  <c:v>448721.8684629472</c:v>
                </c:pt>
                <c:pt idx="364">
                  <c:v>442891.47220720729</c:v>
                </c:pt>
                <c:pt idx="365">
                  <c:v>440548.26964607247</c:v>
                </c:pt>
                <c:pt idx="366">
                  <c:v>442144.54303189885</c:v>
                </c:pt>
                <c:pt idx="367">
                  <c:v>447329.75912278105</c:v>
                </c:pt>
                <c:pt idx="368">
                  <c:v>454369.28674625675</c:v>
                </c:pt>
                <c:pt idx="369">
                  <c:v>461719.91513960995</c:v>
                </c:pt>
                <c:pt idx="370">
                  <c:v>466958.8566985497</c:v>
                </c:pt>
                <c:pt idx="371">
                  <c:v>468925.8443072642</c:v>
                </c:pt>
                <c:pt idx="372">
                  <c:v>466810.88624257641</c:v>
                </c:pt>
                <c:pt idx="373">
                  <c:v>461600.22126832127</c:v>
                </c:pt>
                <c:pt idx="374">
                  <c:v>453995.53911405848</c:v>
                </c:pt>
                <c:pt idx="375">
                  <c:v>446542.87999293412</c:v>
                </c:pt>
                <c:pt idx="376">
                  <c:v>440781.19119782717</c:v>
                </c:pt>
                <c:pt idx="377">
                  <c:v>438530.79167112685</c:v>
                </c:pt>
                <c:pt idx="378">
                  <c:v>440224.22657338879</c:v>
                </c:pt>
                <c:pt idx="379">
                  <c:v>445481.20710374735</c:v>
                </c:pt>
                <c:pt idx="380">
                  <c:v>452547.14107043995</c:v>
                </c:pt>
                <c:pt idx="381">
                  <c:v>459873.20168296213</c:v>
                </c:pt>
                <c:pt idx="382">
                  <c:v>465044.55139727338</c:v>
                </c:pt>
                <c:pt idx="383">
                  <c:v>466915.29834348679</c:v>
                </c:pt>
                <c:pt idx="384">
                  <c:v>464703.75985871232</c:v>
                </c:pt>
                <c:pt idx="385">
                  <c:v>459647.72139785078</c:v>
                </c:pt>
                <c:pt idx="386">
                  <c:v>452052.47201551154</c:v>
                </c:pt>
                <c:pt idx="387">
                  <c:v>444592.21846665774</c:v>
                </c:pt>
                <c:pt idx="388">
                  <c:v>438807.52320598031</c:v>
                </c:pt>
                <c:pt idx="389">
                  <c:v>436526.14999917953</c:v>
                </c:pt>
                <c:pt idx="390">
                  <c:v>438187.23140313185</c:v>
                </c:pt>
                <c:pt idx="391">
                  <c:v>443420.39024591865</c:v>
                </c:pt>
                <c:pt idx="392">
                  <c:v>450477.65561919491</c:v>
                </c:pt>
                <c:pt idx="393">
                  <c:v>457812.04434484453</c:v>
                </c:pt>
                <c:pt idx="394">
                  <c:v>463006.0239263791</c:v>
                </c:pt>
                <c:pt idx="395">
                  <c:v>464908.88963655446</c:v>
                </c:pt>
                <c:pt idx="396">
                  <c:v>462729.50766705093</c:v>
                </c:pt>
                <c:pt idx="397">
                  <c:v>457695.07806533668</c:v>
                </c:pt>
                <c:pt idx="398">
                  <c:v>450109.39877894876</c:v>
                </c:pt>
                <c:pt idx="399">
                  <c:v>442641.68573128217</c:v>
                </c:pt>
                <c:pt idx="400">
                  <c:v>436834.08784253028</c:v>
                </c:pt>
                <c:pt idx="401">
                  <c:v>434521.78010020469</c:v>
                </c:pt>
                <c:pt idx="402">
                  <c:v>436150.47413234168</c:v>
                </c:pt>
                <c:pt idx="403">
                  <c:v>441359.71134782513</c:v>
                </c:pt>
                <c:pt idx="404">
                  <c:v>448408.17455242958</c:v>
                </c:pt>
                <c:pt idx="405">
                  <c:v>455750.75258884393</c:v>
                </c:pt>
                <c:pt idx="406">
                  <c:v>460967.26292415778</c:v>
                </c:pt>
                <c:pt idx="407">
                  <c:v>462902.20905294473</c:v>
                </c:pt>
                <c:pt idx="408">
                  <c:v>460755.02075527923</c:v>
                </c:pt>
                <c:pt idx="409">
                  <c:v>455742.29027889302</c:v>
                </c:pt>
                <c:pt idx="410">
                  <c:v>448166.31823548384</c:v>
                </c:pt>
                <c:pt idx="411">
                  <c:v>440691.28075588308</c:v>
                </c:pt>
                <c:pt idx="412">
                  <c:v>434860.88450014323</c:v>
                </c:pt>
                <c:pt idx="413">
                  <c:v>432517.6819390083</c:v>
                </c:pt>
                <c:pt idx="414">
                  <c:v>434113.95532483468</c:v>
                </c:pt>
                <c:pt idx="415">
                  <c:v>439299.17141571722</c:v>
                </c:pt>
                <c:pt idx="416">
                  <c:v>446338.69903919304</c:v>
                </c:pt>
                <c:pt idx="417">
                  <c:v>453689.32743254578</c:v>
                </c:pt>
                <c:pt idx="418">
                  <c:v>458928.26899148553</c:v>
                </c:pt>
                <c:pt idx="419">
                  <c:v>460895.25660020002</c:v>
                </c:pt>
                <c:pt idx="420">
                  <c:v>458780.29853551224</c:v>
                </c:pt>
                <c:pt idx="421">
                  <c:v>453569.63356125745</c:v>
                </c:pt>
                <c:pt idx="422">
                  <c:v>445964.95140699437</c:v>
                </c:pt>
                <c:pt idx="423">
                  <c:v>438512.2922858696</c:v>
                </c:pt>
                <c:pt idx="424">
                  <c:v>432750.60349076305</c:v>
                </c:pt>
                <c:pt idx="425">
                  <c:v>430500.20396406268</c:v>
                </c:pt>
                <c:pt idx="426">
                  <c:v>432193.63886632479</c:v>
                </c:pt>
                <c:pt idx="427">
                  <c:v>437450.61939668318</c:v>
                </c:pt>
                <c:pt idx="428">
                  <c:v>444516.55336337566</c:v>
                </c:pt>
                <c:pt idx="429">
                  <c:v>451842.61397589796</c:v>
                </c:pt>
                <c:pt idx="430">
                  <c:v>457013.9636902092</c:v>
                </c:pt>
                <c:pt idx="431">
                  <c:v>458884.71063642262</c:v>
                </c:pt>
                <c:pt idx="432">
                  <c:v>456673.17215164815</c:v>
                </c:pt>
                <c:pt idx="433">
                  <c:v>451617.13369078666</c:v>
                </c:pt>
                <c:pt idx="434">
                  <c:v>444021.88430844736</c:v>
                </c:pt>
                <c:pt idx="435">
                  <c:v>436561.63075959357</c:v>
                </c:pt>
                <c:pt idx="436">
                  <c:v>430776.93549891614</c:v>
                </c:pt>
                <c:pt idx="437">
                  <c:v>428495.56229211536</c:v>
                </c:pt>
                <c:pt idx="438">
                  <c:v>430156.64369606768</c:v>
                </c:pt>
                <c:pt idx="439">
                  <c:v>435389.80253885454</c:v>
                </c:pt>
                <c:pt idx="440">
                  <c:v>442447.06791213073</c:v>
                </c:pt>
                <c:pt idx="441">
                  <c:v>449781.45663778036</c:v>
                </c:pt>
                <c:pt idx="442">
                  <c:v>454975.43621931493</c:v>
                </c:pt>
                <c:pt idx="443">
                  <c:v>456878.30192949029</c:v>
                </c:pt>
                <c:pt idx="444">
                  <c:v>454698.91995998676</c:v>
                </c:pt>
                <c:pt idx="445">
                  <c:v>449664.49035827257</c:v>
                </c:pt>
                <c:pt idx="446">
                  <c:v>442078.81107188464</c:v>
                </c:pt>
                <c:pt idx="447">
                  <c:v>434611.09802421799</c:v>
                </c:pt>
                <c:pt idx="448">
                  <c:v>428803.50013546611</c:v>
                </c:pt>
                <c:pt idx="449">
                  <c:v>426491.19239314052</c:v>
                </c:pt>
                <c:pt idx="450">
                  <c:v>428119.88642527751</c:v>
                </c:pt>
                <c:pt idx="451">
                  <c:v>433329.12364076095</c:v>
                </c:pt>
                <c:pt idx="452">
                  <c:v>440377.58684536541</c:v>
                </c:pt>
                <c:pt idx="453">
                  <c:v>447720.16488177975</c:v>
                </c:pt>
                <c:pt idx="454">
                  <c:v>452936.67521709361</c:v>
                </c:pt>
                <c:pt idx="455">
                  <c:v>454871.62134588056</c:v>
                </c:pt>
                <c:pt idx="456">
                  <c:v>452724.43304821505</c:v>
                </c:pt>
                <c:pt idx="457">
                  <c:v>447711.70257182891</c:v>
                </c:pt>
                <c:pt idx="458">
                  <c:v>440135.73052841966</c:v>
                </c:pt>
                <c:pt idx="459">
                  <c:v>432660.69304881891</c:v>
                </c:pt>
                <c:pt idx="460">
                  <c:v>426830.29679307895</c:v>
                </c:pt>
                <c:pt idx="461">
                  <c:v>424487.09423194412</c:v>
                </c:pt>
                <c:pt idx="462">
                  <c:v>426083.36761777051</c:v>
                </c:pt>
                <c:pt idx="463">
                  <c:v>431268.58370865305</c:v>
                </c:pt>
                <c:pt idx="464">
                  <c:v>438308.11133212887</c:v>
                </c:pt>
                <c:pt idx="465">
                  <c:v>445658.7397254816</c:v>
                </c:pt>
                <c:pt idx="466">
                  <c:v>450897.68128442136</c:v>
                </c:pt>
                <c:pt idx="467">
                  <c:v>452864.66889313585</c:v>
                </c:pt>
                <c:pt idx="468">
                  <c:v>450749.71082844806</c:v>
                </c:pt>
                <c:pt idx="469">
                  <c:v>445539.04585419333</c:v>
                </c:pt>
                <c:pt idx="470">
                  <c:v>437934.3636999302</c:v>
                </c:pt>
                <c:pt idx="471">
                  <c:v>430481.70457880542</c:v>
                </c:pt>
                <c:pt idx="472">
                  <c:v>424720.01578369888</c:v>
                </c:pt>
                <c:pt idx="473">
                  <c:v>422469.6162569985</c:v>
                </c:pt>
                <c:pt idx="474">
                  <c:v>424163.05115926062</c:v>
                </c:pt>
                <c:pt idx="475">
                  <c:v>429420.03168961901</c:v>
                </c:pt>
                <c:pt idx="476">
                  <c:v>436485.9656563116</c:v>
                </c:pt>
                <c:pt idx="477">
                  <c:v>443812.02626883378</c:v>
                </c:pt>
                <c:pt idx="478">
                  <c:v>448983.37598314503</c:v>
                </c:pt>
                <c:pt idx="479">
                  <c:v>450854.12292935845</c:v>
                </c:pt>
                <c:pt idx="480">
                  <c:v>448642.58444458398</c:v>
                </c:pt>
                <c:pt idx="481">
                  <c:v>443586.54598372249</c:v>
                </c:pt>
                <c:pt idx="482">
                  <c:v>435991.29660138325</c:v>
                </c:pt>
                <c:pt idx="483">
                  <c:v>428531.04305252939</c:v>
                </c:pt>
                <c:pt idx="484">
                  <c:v>422746.34779185196</c:v>
                </c:pt>
                <c:pt idx="485">
                  <c:v>420464.97458505118</c:v>
                </c:pt>
                <c:pt idx="486">
                  <c:v>422126.05598900351</c:v>
                </c:pt>
                <c:pt idx="487">
                  <c:v>427359.21483179077</c:v>
                </c:pt>
                <c:pt idx="488">
                  <c:v>434416.48020506615</c:v>
                </c:pt>
                <c:pt idx="489">
                  <c:v>441750.86893071653</c:v>
                </c:pt>
                <c:pt idx="490">
                  <c:v>446944.84851225052</c:v>
                </c:pt>
                <c:pt idx="491">
                  <c:v>448847.71422242612</c:v>
                </c:pt>
                <c:pt idx="492">
                  <c:v>446668.33225292264</c:v>
                </c:pt>
                <c:pt idx="493">
                  <c:v>441633.90265120874</c:v>
                </c:pt>
                <c:pt idx="494">
                  <c:v>434048.22336482088</c:v>
                </c:pt>
                <c:pt idx="495">
                  <c:v>426580.51031715388</c:v>
                </c:pt>
                <c:pt idx="496">
                  <c:v>420772.91242840193</c:v>
                </c:pt>
                <c:pt idx="497">
                  <c:v>418460.60468607635</c:v>
                </c:pt>
                <c:pt idx="498">
                  <c:v>420089.29871821334</c:v>
                </c:pt>
                <c:pt idx="499">
                  <c:v>425298.53593369678</c:v>
                </c:pt>
                <c:pt idx="500">
                  <c:v>432346.99913830083</c:v>
                </c:pt>
                <c:pt idx="501">
                  <c:v>439689.57717471599</c:v>
                </c:pt>
                <c:pt idx="502">
                  <c:v>444906.08751002932</c:v>
                </c:pt>
                <c:pt idx="503">
                  <c:v>446841.03363881639</c:v>
                </c:pt>
                <c:pt idx="504">
                  <c:v>444693.84534115094</c:v>
                </c:pt>
                <c:pt idx="505">
                  <c:v>439681.11486476508</c:v>
                </c:pt>
                <c:pt idx="506">
                  <c:v>443744</c:v>
                </c:pt>
                <c:pt idx="507">
                  <c:v>438550</c:v>
                </c:pt>
                <c:pt idx="508">
                  <c:v>397488.00000000006</c:v>
                </c:pt>
                <c:pt idx="509">
                  <c:v>393470.00000000006</c:v>
                </c:pt>
                <c:pt idx="510">
                  <c:v>393078.00000000006</c:v>
                </c:pt>
                <c:pt idx="511">
                  <c:v>414442.00000000006</c:v>
                </c:pt>
                <c:pt idx="512">
                  <c:v>437570.00000000012</c:v>
                </c:pt>
                <c:pt idx="513">
                  <c:v>444332.00000000006</c:v>
                </c:pt>
                <c:pt idx="514">
                  <c:v>445410.00000000006</c:v>
                </c:pt>
                <c:pt idx="515">
                  <c:v>445606</c:v>
                </c:pt>
                <c:pt idx="516">
                  <c:v>442470.00000000006</c:v>
                </c:pt>
                <c:pt idx="517">
                  <c:v>441490.00000000006</c:v>
                </c:pt>
                <c:pt idx="518">
                  <c:v>445704.00000000006</c:v>
                </c:pt>
                <c:pt idx="519">
                  <c:v>443940.00000000006</c:v>
                </c:pt>
                <c:pt idx="520">
                  <c:v>419146.00000000006</c:v>
                </c:pt>
                <c:pt idx="521">
                  <c:v>414834.00000000006</c:v>
                </c:pt>
                <c:pt idx="522">
                  <c:v>429142.00000000012</c:v>
                </c:pt>
                <c:pt idx="523">
                  <c:v>438746.00000000006</c:v>
                </c:pt>
                <c:pt idx="524">
                  <c:v>448840.00000000012</c:v>
                </c:pt>
                <c:pt idx="525">
                  <c:v>447958</c:v>
                </c:pt>
                <c:pt idx="526">
                  <c:v>446292.00000000006</c:v>
                </c:pt>
                <c:pt idx="527">
                  <c:v>445508.00000000006</c:v>
                </c:pt>
                <c:pt idx="528">
                  <c:v>445508.00000000006</c:v>
                </c:pt>
                <c:pt idx="529">
                  <c:v>447370.00000000006</c:v>
                </c:pt>
                <c:pt idx="530">
                  <c:v>447174.00000000006</c:v>
                </c:pt>
                <c:pt idx="531">
                  <c:v>447860.00000000006</c:v>
                </c:pt>
                <c:pt idx="532">
                  <c:v>425516</c:v>
                </c:pt>
                <c:pt idx="533">
                  <c:v>424046.00000000006</c:v>
                </c:pt>
                <c:pt idx="534">
                  <c:v>428848.00000000006</c:v>
                </c:pt>
                <c:pt idx="535">
                  <c:v>429142.00000000012</c:v>
                </c:pt>
                <c:pt idx="536">
                  <c:v>444626.00000000012</c:v>
                </c:pt>
                <c:pt idx="537">
                  <c:v>448938.00000000006</c:v>
                </c:pt>
                <c:pt idx="538">
                  <c:v>447468.00000000006</c:v>
                </c:pt>
                <c:pt idx="539">
                  <c:v>446194</c:v>
                </c:pt>
                <c:pt idx="540">
                  <c:v>445018.00000000006</c:v>
                </c:pt>
                <c:pt idx="541">
                  <c:v>446684.00000000006</c:v>
                </c:pt>
                <c:pt idx="542">
                  <c:v>446586</c:v>
                </c:pt>
                <c:pt idx="543">
                  <c:v>443940.00000000006</c:v>
                </c:pt>
                <c:pt idx="544">
                  <c:v>405916.00000000006</c:v>
                </c:pt>
                <c:pt idx="545">
                  <c:v>399840.00000000012</c:v>
                </c:pt>
                <c:pt idx="546">
                  <c:v>383670.00000000006</c:v>
                </c:pt>
                <c:pt idx="547">
                  <c:v>405622</c:v>
                </c:pt>
                <c:pt idx="548">
                  <c:v>440314.00000000006</c:v>
                </c:pt>
                <c:pt idx="549">
                  <c:v>448154.00000000006</c:v>
                </c:pt>
                <c:pt idx="550">
                  <c:v>452466.00000000006</c:v>
                </c:pt>
                <c:pt idx="551">
                  <c:v>451094.00000000006</c:v>
                </c:pt>
                <c:pt idx="552">
                  <c:v>448350</c:v>
                </c:pt>
                <c:pt idx="553">
                  <c:v>446880.00000000006</c:v>
                </c:pt>
                <c:pt idx="554">
                  <c:v>449330.00000000006</c:v>
                </c:pt>
                <c:pt idx="555">
                  <c:v>442372</c:v>
                </c:pt>
                <c:pt idx="556">
                  <c:v>408562.00000000006</c:v>
                </c:pt>
                <c:pt idx="557">
                  <c:v>409640.00000000006</c:v>
                </c:pt>
                <c:pt idx="558">
                  <c:v>410718.00000000006</c:v>
                </c:pt>
                <c:pt idx="559">
                  <c:v>432572.00000000006</c:v>
                </c:pt>
                <c:pt idx="560">
                  <c:v>450800</c:v>
                </c:pt>
                <c:pt idx="561">
                  <c:v>454328.00000000006</c:v>
                </c:pt>
                <c:pt idx="562">
                  <c:v>452858.00000000006</c:v>
                </c:pt>
                <c:pt idx="563">
                  <c:v>451976.00000000006</c:v>
                </c:pt>
                <c:pt idx="564">
                  <c:v>450016.00000000006</c:v>
                </c:pt>
                <c:pt idx="565">
                  <c:v>445214.00000000012</c:v>
                </c:pt>
                <c:pt idx="566">
                  <c:v>448252.00000000006</c:v>
                </c:pt>
                <c:pt idx="567">
                  <c:v>443254.00000000006</c:v>
                </c:pt>
                <c:pt idx="568">
                  <c:v>416206</c:v>
                </c:pt>
                <c:pt idx="569">
                  <c:v>416500.00000000006</c:v>
                </c:pt>
                <c:pt idx="570">
                  <c:v>404250.00000000006</c:v>
                </c:pt>
                <c:pt idx="571">
                  <c:v>401212.00000000012</c:v>
                </c:pt>
                <c:pt idx="572">
                  <c:v>432964.00000000012</c:v>
                </c:pt>
                <c:pt idx="573">
                  <c:v>444724.00000000006</c:v>
                </c:pt>
                <c:pt idx="574">
                  <c:v>447174.00000000006</c:v>
                </c:pt>
                <c:pt idx="575">
                  <c:v>447468.00000000006</c:v>
                </c:pt>
                <c:pt idx="576">
                  <c:v>447468.00000000006</c:v>
                </c:pt>
                <c:pt idx="577">
                  <c:v>444822.00000000006</c:v>
                </c:pt>
                <c:pt idx="578">
                  <c:v>442568.00000000006</c:v>
                </c:pt>
                <c:pt idx="579">
                  <c:v>434630.00000000006</c:v>
                </c:pt>
                <c:pt idx="580">
                  <c:v>402290.00000000006</c:v>
                </c:pt>
                <c:pt idx="581">
                  <c:v>419734.00000000012</c:v>
                </c:pt>
                <c:pt idx="582">
                  <c:v>430220.00000000006</c:v>
                </c:pt>
                <c:pt idx="583">
                  <c:v>439922</c:v>
                </c:pt>
                <c:pt idx="584">
                  <c:v>446978</c:v>
                </c:pt>
                <c:pt idx="585">
                  <c:v>449232.00000000006</c:v>
                </c:pt>
                <c:pt idx="586">
                  <c:v>449134.00000000006</c:v>
                </c:pt>
                <c:pt idx="587">
                  <c:v>447860.00000000006</c:v>
                </c:pt>
                <c:pt idx="588">
                  <c:v>443842.00000000012</c:v>
                </c:pt>
                <c:pt idx="589">
                  <c:v>441196.00000000006</c:v>
                </c:pt>
                <c:pt idx="590">
                  <c:v>440510.00000000006</c:v>
                </c:pt>
                <c:pt idx="591">
                  <c:v>434434.00000000006</c:v>
                </c:pt>
                <c:pt idx="592">
                  <c:v>400918.00000000006</c:v>
                </c:pt>
                <c:pt idx="593">
                  <c:v>397586</c:v>
                </c:pt>
                <c:pt idx="594">
                  <c:v>382396.00000000006</c:v>
                </c:pt>
                <c:pt idx="595">
                  <c:v>408856</c:v>
                </c:pt>
                <c:pt idx="596">
                  <c:v>436786.00000000006</c:v>
                </c:pt>
                <c:pt idx="597">
                  <c:v>436688.00000000006</c:v>
                </c:pt>
                <c:pt idx="598">
                  <c:v>436100</c:v>
                </c:pt>
                <c:pt idx="599">
                  <c:v>436296.00000000006</c:v>
                </c:pt>
                <c:pt idx="600">
                  <c:v>435708</c:v>
                </c:pt>
                <c:pt idx="601">
                  <c:v>440118.00000000006</c:v>
                </c:pt>
                <c:pt idx="602">
                  <c:v>445214.00000000012</c:v>
                </c:pt>
                <c:pt idx="603">
                  <c:v>440412.00000000012</c:v>
                </c:pt>
                <c:pt idx="604">
                  <c:v>420126.00000000012</c:v>
                </c:pt>
                <c:pt idx="605">
                  <c:v>428554.00000000012</c:v>
                </c:pt>
                <c:pt idx="606">
                  <c:v>408170.00000000006</c:v>
                </c:pt>
                <c:pt idx="607">
                  <c:v>415324.00000000006</c:v>
                </c:pt>
                <c:pt idx="608">
                  <c:v>437864.00000000012</c:v>
                </c:pt>
                <c:pt idx="609">
                  <c:v>442568.00000000006</c:v>
                </c:pt>
                <c:pt idx="610">
                  <c:v>442960.00000000006</c:v>
                </c:pt>
                <c:pt idx="611">
                  <c:v>439677.00000000006</c:v>
                </c:pt>
                <c:pt idx="612">
                  <c:v>436394.00000000006</c:v>
                </c:pt>
                <c:pt idx="613">
                  <c:v>434140.00000000012</c:v>
                </c:pt>
                <c:pt idx="614">
                  <c:v>436590.00000000012</c:v>
                </c:pt>
                <c:pt idx="615">
                  <c:v>433258.00000000006</c:v>
                </c:pt>
                <c:pt idx="616">
                  <c:v>392686.00000000006</c:v>
                </c:pt>
                <c:pt idx="617">
                  <c:v>399056.00000000006</c:v>
                </c:pt>
                <c:pt idx="618">
                  <c:v>376810.00000000006</c:v>
                </c:pt>
                <c:pt idx="619">
                  <c:v>399546.00000000006</c:v>
                </c:pt>
                <c:pt idx="620">
                  <c:v>434140.00000000012</c:v>
                </c:pt>
                <c:pt idx="621">
                  <c:v>444234.00000000012</c:v>
                </c:pt>
                <c:pt idx="622">
                  <c:v>446880.00000000006</c:v>
                </c:pt>
                <c:pt idx="623">
                  <c:v>448350</c:v>
                </c:pt>
                <c:pt idx="624">
                  <c:v>446488.00000000006</c:v>
                </c:pt>
                <c:pt idx="625">
                  <c:v>443646.00000000006</c:v>
                </c:pt>
                <c:pt idx="626">
                  <c:v>445214.00000000012</c:v>
                </c:pt>
                <c:pt idx="627">
                  <c:v>437276.00000000006</c:v>
                </c:pt>
                <c:pt idx="628">
                  <c:v>416402.00000000006</c:v>
                </c:pt>
                <c:pt idx="629">
                  <c:v>402584.00000000006</c:v>
                </c:pt>
                <c:pt idx="630">
                  <c:v>404544.00000000006</c:v>
                </c:pt>
                <c:pt idx="631">
                  <c:v>425124.00000000006</c:v>
                </c:pt>
                <c:pt idx="632">
                  <c:v>442960.00000000006</c:v>
                </c:pt>
                <c:pt idx="633">
                  <c:v>445998.00000000012</c:v>
                </c:pt>
                <c:pt idx="634">
                  <c:v>449820.00000000012</c:v>
                </c:pt>
                <c:pt idx="635">
                  <c:v>451780.00000000006</c:v>
                </c:pt>
                <c:pt idx="636">
                  <c:v>452662.00000000012</c:v>
                </c:pt>
                <c:pt idx="637">
                  <c:v>455504.00000000006</c:v>
                </c:pt>
                <c:pt idx="638">
                  <c:v>456582.00000000006</c:v>
                </c:pt>
                <c:pt idx="639">
                  <c:v>445704.00000000006</c:v>
                </c:pt>
                <c:pt idx="640">
                  <c:v>426300</c:v>
                </c:pt>
                <c:pt idx="641">
                  <c:v>422184.00000000006</c:v>
                </c:pt>
                <c:pt idx="642">
                  <c:v>429436.00000000006</c:v>
                </c:pt>
                <c:pt idx="643">
                  <c:v>445900.00000000006</c:v>
                </c:pt>
                <c:pt idx="644">
                  <c:v>456582.00000000006</c:v>
                </c:pt>
                <c:pt idx="645">
                  <c:v>456582.00000000006</c:v>
                </c:pt>
                <c:pt idx="646">
                  <c:v>455308.00000000006</c:v>
                </c:pt>
                <c:pt idx="647">
                  <c:v>454034.00000000012</c:v>
                </c:pt>
                <c:pt idx="648">
                  <c:v>452172</c:v>
                </c:pt>
                <c:pt idx="649">
                  <c:v>451780.00000000006</c:v>
                </c:pt>
                <c:pt idx="650">
                  <c:v>455112.00000000006</c:v>
                </c:pt>
                <c:pt idx="651">
                  <c:v>446488.00000000006</c:v>
                </c:pt>
                <c:pt idx="652">
                  <c:v>408562.00000000006</c:v>
                </c:pt>
                <c:pt idx="653">
                  <c:v>427280.00000000006</c:v>
                </c:pt>
                <c:pt idx="654">
                  <c:v>417872</c:v>
                </c:pt>
                <c:pt idx="655">
                  <c:v>438256</c:v>
                </c:pt>
                <c:pt idx="656">
                  <c:v>448938.00000000006</c:v>
                </c:pt>
                <c:pt idx="657">
                  <c:v>453838.00000000006</c:v>
                </c:pt>
                <c:pt idx="658">
                  <c:v>453838.00000000006</c:v>
                </c:pt>
                <c:pt idx="659">
                  <c:v>453936.00000000006</c:v>
                </c:pt>
                <c:pt idx="660">
                  <c:v>452760.00000000006</c:v>
                </c:pt>
                <c:pt idx="661">
                  <c:v>450996.00000000006</c:v>
                </c:pt>
                <c:pt idx="662">
                  <c:v>452074.00000000006</c:v>
                </c:pt>
                <c:pt idx="663">
                  <c:v>442764.00000000012</c:v>
                </c:pt>
                <c:pt idx="664">
                  <c:v>418166.00000000006</c:v>
                </c:pt>
                <c:pt idx="665">
                  <c:v>423556.00000000006</c:v>
                </c:pt>
                <c:pt idx="666">
                  <c:v>416500.00000000006</c:v>
                </c:pt>
                <c:pt idx="667">
                  <c:v>433454.00000000006</c:v>
                </c:pt>
                <c:pt idx="668">
                  <c:v>452074.00000000006</c:v>
                </c:pt>
                <c:pt idx="669">
                  <c:v>456386</c:v>
                </c:pt>
                <c:pt idx="670">
                  <c:v>456092.00000000012</c:v>
                </c:pt>
                <c:pt idx="671">
                  <c:v>455308.00000000006</c:v>
                </c:pt>
                <c:pt idx="672">
                  <c:v>455308.00000000006</c:v>
                </c:pt>
                <c:pt idx="673">
                  <c:v>455308.00000000006</c:v>
                </c:pt>
                <c:pt idx="674">
                  <c:v>453936.00000000006</c:v>
                </c:pt>
                <c:pt idx="675">
                  <c:v>441196.00000000006</c:v>
                </c:pt>
                <c:pt idx="676">
                  <c:v>426202.00000000006</c:v>
                </c:pt>
                <c:pt idx="677">
                  <c:v>410620.00000000006</c:v>
                </c:pt>
                <c:pt idx="678">
                  <c:v>408268.00000000006</c:v>
                </c:pt>
                <c:pt idx="679">
                  <c:v>441196.00000000006</c:v>
                </c:pt>
                <c:pt idx="680">
                  <c:v>454916.00000000006</c:v>
                </c:pt>
                <c:pt idx="681">
                  <c:v>459424.00000000006</c:v>
                </c:pt>
                <c:pt idx="682">
                  <c:v>458052.00000000006</c:v>
                </c:pt>
                <c:pt idx="683">
                  <c:v>457072.00000000006</c:v>
                </c:pt>
                <c:pt idx="684">
                  <c:v>458444</c:v>
                </c:pt>
                <c:pt idx="685">
                  <c:v>456092.00000000012</c:v>
                </c:pt>
                <c:pt idx="686">
                  <c:v>455504.00000000006</c:v>
                </c:pt>
                <c:pt idx="687">
                  <c:v>440706</c:v>
                </c:pt>
                <c:pt idx="688">
                  <c:v>417676.00000000012</c:v>
                </c:pt>
                <c:pt idx="689">
                  <c:v>430122</c:v>
                </c:pt>
                <c:pt idx="690">
                  <c:v>414540.00000000006</c:v>
                </c:pt>
                <c:pt idx="691">
                  <c:v>435022.00000000006</c:v>
                </c:pt>
                <c:pt idx="692">
                  <c:v>453544.00000000006</c:v>
                </c:pt>
                <c:pt idx="693">
                  <c:v>456386</c:v>
                </c:pt>
                <c:pt idx="694">
                  <c:v>456680.00000000006</c:v>
                </c:pt>
                <c:pt idx="695">
                  <c:v>457255.3548387097</c:v>
                </c:pt>
                <c:pt idx="696">
                  <c:v>455689.50000000012</c:v>
                </c:pt>
                <c:pt idx="697">
                  <c:v>456025.61290322593</c:v>
                </c:pt>
                <c:pt idx="698">
                  <c:v>455882.93333333335</c:v>
                </c:pt>
                <c:pt idx="699">
                  <c:v>439311.870967742</c:v>
                </c:pt>
                <c:pt idx="700">
                  <c:v>421236.66666666669</c:v>
                </c:pt>
                <c:pt idx="701">
                  <c:v>426088.19354838709</c:v>
                </c:pt>
                <c:pt idx="702">
                  <c:v>434807.0322580646</c:v>
                </c:pt>
                <c:pt idx="703">
                  <c:v>439196.80000000005</c:v>
                </c:pt>
                <c:pt idx="704">
                  <c:v>451122.45161290333</c:v>
                </c:pt>
                <c:pt idx="705">
                  <c:v>454857.2</c:v>
                </c:pt>
                <c:pt idx="706">
                  <c:v>457081.48387096776</c:v>
                </c:pt>
                <c:pt idx="707">
                  <c:v>454622</c:v>
                </c:pt>
                <c:pt idx="708">
                  <c:v>451094.00000000006</c:v>
                </c:pt>
                <c:pt idx="709">
                  <c:v>448448.00000000012</c:v>
                </c:pt>
                <c:pt idx="710">
                  <c:v>448742.00000000006</c:v>
                </c:pt>
                <c:pt idx="711">
                  <c:v>434042.00000000006</c:v>
                </c:pt>
                <c:pt idx="712">
                  <c:v>413658</c:v>
                </c:pt>
                <c:pt idx="713">
                  <c:v>403466.00000000006</c:v>
                </c:pt>
                <c:pt idx="714">
                  <c:v>403270.00000000012</c:v>
                </c:pt>
                <c:pt idx="715">
                  <c:v>426888.00000000006</c:v>
                </c:pt>
                <c:pt idx="716">
                  <c:v>449036.00000000006</c:v>
                </c:pt>
                <c:pt idx="717">
                  <c:v>456386</c:v>
                </c:pt>
                <c:pt idx="718">
                  <c:v>456484.00000000012</c:v>
                </c:pt>
                <c:pt idx="719">
                  <c:v>456638.90322580654</c:v>
                </c:pt>
                <c:pt idx="720">
                  <c:v>455735.00000000006</c:v>
                </c:pt>
                <c:pt idx="721">
                  <c:v>456275.35483870975</c:v>
                </c:pt>
                <c:pt idx="722">
                  <c:v>454991.13333333336</c:v>
                </c:pt>
                <c:pt idx="723">
                  <c:v>434791.22580645169</c:v>
                </c:pt>
                <c:pt idx="724">
                  <c:v>414569.40000000008</c:v>
                </c:pt>
                <c:pt idx="725">
                  <c:v>424295.74193548394</c:v>
                </c:pt>
                <c:pt idx="726">
                  <c:v>421554.90322580648</c:v>
                </c:pt>
                <c:pt idx="727">
                  <c:v>445217.26666666672</c:v>
                </c:pt>
                <c:pt idx="728">
                  <c:v>454982.38709677424</c:v>
                </c:pt>
                <c:pt idx="729">
                  <c:v>457506.46666666673</c:v>
                </c:pt>
                <c:pt idx="730">
                  <c:v>455791.67741935491</c:v>
                </c:pt>
                <c:pt idx="731">
                  <c:v>453999.22580645164</c:v>
                </c:pt>
                <c:pt idx="732">
                  <c:v>453145.00000000006</c:v>
                </c:pt>
                <c:pt idx="733">
                  <c:v>454422.83870967745</c:v>
                </c:pt>
                <c:pt idx="734">
                  <c:v>452825.33333333337</c:v>
                </c:pt>
                <c:pt idx="735">
                  <c:v>439115.870967742</c:v>
                </c:pt>
                <c:pt idx="736">
                  <c:v>426665.8666666667</c:v>
                </c:pt>
                <c:pt idx="737">
                  <c:v>433381.29032258072</c:v>
                </c:pt>
                <c:pt idx="738">
                  <c:v>427842.70967741933</c:v>
                </c:pt>
                <c:pt idx="739">
                  <c:v>436642.26666666672</c:v>
                </c:pt>
                <c:pt idx="740">
                  <c:v>454821.16129032266</c:v>
                </c:pt>
                <c:pt idx="741">
                  <c:v>458195.73333333334</c:v>
                </c:pt>
                <c:pt idx="742">
                  <c:v>458968.77419354842</c:v>
                </c:pt>
                <c:pt idx="743">
                  <c:v>460502.00000000006</c:v>
                </c:pt>
                <c:pt idx="744">
                  <c:v>457268.00000000006</c:v>
                </c:pt>
                <c:pt idx="745">
                  <c:v>454720.00000000006</c:v>
                </c:pt>
                <c:pt idx="746">
                  <c:v>454132.00000000006</c:v>
                </c:pt>
                <c:pt idx="747">
                  <c:v>439040.00000000006</c:v>
                </c:pt>
                <c:pt idx="748">
                  <c:v>417676.00000000012</c:v>
                </c:pt>
                <c:pt idx="749">
                  <c:v>427574.00000000006</c:v>
                </c:pt>
                <c:pt idx="750">
                  <c:v>417186.00000000006</c:v>
                </c:pt>
                <c:pt idx="751">
                  <c:v>436982.00000000006</c:v>
                </c:pt>
                <c:pt idx="752">
                  <c:v>450212.00000000012</c:v>
                </c:pt>
                <c:pt idx="753">
                  <c:v>456778</c:v>
                </c:pt>
                <c:pt idx="754">
                  <c:v>455014.00000000012</c:v>
                </c:pt>
                <c:pt idx="755">
                  <c:v>455602.00000000006</c:v>
                </c:pt>
                <c:pt idx="756">
                  <c:v>454034.00000000012</c:v>
                </c:pt>
                <c:pt idx="757">
                  <c:v>452466.00000000006</c:v>
                </c:pt>
                <c:pt idx="758">
                  <c:v>455994</c:v>
                </c:pt>
                <c:pt idx="759">
                  <c:v>447566.00000000006</c:v>
                </c:pt>
                <c:pt idx="760">
                  <c:v>434336</c:v>
                </c:pt>
                <c:pt idx="761">
                  <c:v>429338.00000000006</c:v>
                </c:pt>
                <c:pt idx="762">
                  <c:v>425908</c:v>
                </c:pt>
                <c:pt idx="763">
                  <c:v>450506</c:v>
                </c:pt>
                <c:pt idx="764">
                  <c:v>457954.00000000006</c:v>
                </c:pt>
                <c:pt idx="765">
                  <c:v>458444</c:v>
                </c:pt>
                <c:pt idx="766">
                  <c:v>459718.00000000006</c:v>
                </c:pt>
                <c:pt idx="767">
                  <c:v>459326.00000000006</c:v>
                </c:pt>
                <c:pt idx="768">
                  <c:v>460404.00000000006</c:v>
                </c:pt>
                <c:pt idx="769">
                  <c:v>460208</c:v>
                </c:pt>
                <c:pt idx="770">
                  <c:v>458640.00000000012</c:v>
                </c:pt>
                <c:pt idx="771">
                  <c:v>446488.00000000006</c:v>
                </c:pt>
                <c:pt idx="772">
                  <c:v>429044.00000000006</c:v>
                </c:pt>
                <c:pt idx="773">
                  <c:v>430514.00000000012</c:v>
                </c:pt>
                <c:pt idx="774">
                  <c:v>427868.00000000006</c:v>
                </c:pt>
                <c:pt idx="775">
                  <c:v>439138.00000000006</c:v>
                </c:pt>
                <c:pt idx="776">
                  <c:v>454426.00000000012</c:v>
                </c:pt>
                <c:pt idx="777">
                  <c:v>462070.00000000012</c:v>
                </c:pt>
                <c:pt idx="778">
                  <c:v>463736.00000000006</c:v>
                </c:pt>
                <c:pt idx="779">
                  <c:v>462005.58870967763</c:v>
                </c:pt>
                <c:pt idx="780">
                  <c:v>461068.56250000006</c:v>
                </c:pt>
                <c:pt idx="781">
                  <c:v>462893.38440860237</c:v>
                </c:pt>
                <c:pt idx="782">
                  <c:v>463506.42138888896</c:v>
                </c:pt>
                <c:pt idx="783">
                  <c:v>450501.218548387</c:v>
                </c:pt>
                <c:pt idx="784">
                  <c:v>425705.86138888885</c:v>
                </c:pt>
                <c:pt idx="785">
                  <c:v>431031.29247311846</c:v>
                </c:pt>
                <c:pt idx="786">
                  <c:v>415057.25295698928</c:v>
                </c:pt>
                <c:pt idx="787">
                  <c:v>430478.16194444458</c:v>
                </c:pt>
                <c:pt idx="788">
                  <c:v>453075.25967741926</c:v>
                </c:pt>
                <c:pt idx="789">
                  <c:v>462383.32777777786</c:v>
                </c:pt>
                <c:pt idx="790">
                  <c:v>465357.61021505384</c:v>
                </c:pt>
                <c:pt idx="791">
                  <c:v>465325.42959677428</c:v>
                </c:pt>
                <c:pt idx="792">
                  <c:v>462919.56666666677</c:v>
                </c:pt>
                <c:pt idx="793">
                  <c:v>460193.46069892478</c:v>
                </c:pt>
                <c:pt idx="794">
                  <c:v>459135.02250000008</c:v>
                </c:pt>
                <c:pt idx="795">
                  <c:v>446339.07688172051</c:v>
                </c:pt>
                <c:pt idx="796">
                  <c:v>429487.45000000007</c:v>
                </c:pt>
                <c:pt idx="797">
                  <c:v>422999.3626344087</c:v>
                </c:pt>
                <c:pt idx="798">
                  <c:v>426705.68575268815</c:v>
                </c:pt>
                <c:pt idx="799">
                  <c:v>451596.35888888896</c:v>
                </c:pt>
                <c:pt idx="800">
                  <c:v>461564.82580645167</c:v>
                </c:pt>
                <c:pt idx="801">
                  <c:v>462036.55750000005</c:v>
                </c:pt>
                <c:pt idx="802">
                  <c:v>461856.09919354838</c:v>
                </c:pt>
                <c:pt idx="803">
                  <c:v>460311.29516129044</c:v>
                </c:pt>
                <c:pt idx="804">
                  <c:v>459119.14396551746</c:v>
                </c:pt>
                <c:pt idx="805">
                  <c:v>460588.47446236567</c:v>
                </c:pt>
                <c:pt idx="806">
                  <c:v>460554.17138888902</c:v>
                </c:pt>
                <c:pt idx="807">
                  <c:v>453715.69758064527</c:v>
                </c:pt>
                <c:pt idx="808">
                  <c:v>431716.65055555559</c:v>
                </c:pt>
                <c:pt idx="809">
                  <c:v>429299.69569892483</c:v>
                </c:pt>
                <c:pt idx="810">
                  <c:v>408634.52526881726</c:v>
                </c:pt>
                <c:pt idx="811">
                  <c:v>429331.20805555559</c:v>
                </c:pt>
                <c:pt idx="812">
                  <c:v>453473.38467741938</c:v>
                </c:pt>
                <c:pt idx="813">
                  <c:v>459871.7238888889</c:v>
                </c:pt>
                <c:pt idx="814">
                  <c:v>459807.55498392304</c:v>
                </c:pt>
                <c:pt idx="815">
                  <c:v>460706.04209039558</c:v>
                </c:pt>
                <c:pt idx="816">
                  <c:v>460383.94791666663</c:v>
                </c:pt>
                <c:pt idx="817">
                  <c:v>458101.75283018878</c:v>
                </c:pt>
                <c:pt idx="818">
                  <c:v>459782.99305555562</c:v>
                </c:pt>
                <c:pt idx="819">
                  <c:v>446298.81126344088</c:v>
                </c:pt>
                <c:pt idx="820">
                  <c:v>419442.65416666673</c:v>
                </c:pt>
                <c:pt idx="821">
                  <c:v>423360.93521505373</c:v>
                </c:pt>
                <c:pt idx="822">
                  <c:v>414569.38419354829</c:v>
                </c:pt>
                <c:pt idx="823">
                  <c:v>437723.38361111115</c:v>
                </c:pt>
                <c:pt idx="824">
                  <c:v>456297.83951612911</c:v>
                </c:pt>
                <c:pt idx="825">
                  <c:v>462788.63944444444</c:v>
                </c:pt>
                <c:pt idx="826">
                  <c:v>461443.88010752696</c:v>
                </c:pt>
                <c:pt idx="827">
                  <c:v>460491.3161559141</c:v>
                </c:pt>
                <c:pt idx="828">
                  <c:v>458754.85833333334</c:v>
                </c:pt>
                <c:pt idx="829">
                  <c:v>460570.67903225811</c:v>
                </c:pt>
                <c:pt idx="830">
                  <c:v>459427.18499999994</c:v>
                </c:pt>
                <c:pt idx="831">
                  <c:v>445540.12695652182</c:v>
                </c:pt>
                <c:pt idx="832">
                  <c:v>434607.98325791862</c:v>
                </c:pt>
                <c:pt idx="833">
                  <c:v>444289.56908344739</c:v>
                </c:pt>
                <c:pt idx="834">
                  <c:v>430261.71586021496</c:v>
                </c:pt>
                <c:pt idx="835">
                  <c:v>448783.18722222222</c:v>
                </c:pt>
                <c:pt idx="836">
                  <c:v>460339.64139784942</c:v>
                </c:pt>
                <c:pt idx="837">
                  <c:v>463202.02250000008</c:v>
                </c:pt>
                <c:pt idx="838">
                  <c:v>462581.04892473115</c:v>
                </c:pt>
                <c:pt idx="839">
                  <c:v>461674.10107526876</c:v>
                </c:pt>
                <c:pt idx="840">
                  <c:v>460594.83750000008</c:v>
                </c:pt>
                <c:pt idx="841">
                  <c:v>461386.76612903224</c:v>
                </c:pt>
                <c:pt idx="842">
                  <c:v>461188.29944444454</c:v>
                </c:pt>
                <c:pt idx="843">
                  <c:v>447119.65830985922</c:v>
                </c:pt>
                <c:pt idx="844">
                  <c:v>433927.96363636362</c:v>
                </c:pt>
                <c:pt idx="845">
                  <c:v>441582.37553763448</c:v>
                </c:pt>
                <c:pt idx="846">
                  <c:v>428000.43172043021</c:v>
                </c:pt>
                <c:pt idx="847">
                  <c:v>453128.13972222235</c:v>
                </c:pt>
                <c:pt idx="848">
                  <c:v>461291.91424731188</c:v>
                </c:pt>
                <c:pt idx="849">
                  <c:v>463161.48861111118</c:v>
                </c:pt>
                <c:pt idx="850">
                  <c:v>463921.21209677437</c:v>
                </c:pt>
                <c:pt idx="851">
                  <c:v>462794.76532258076</c:v>
                </c:pt>
                <c:pt idx="852">
                  <c:v>462199.72327586217</c:v>
                </c:pt>
                <c:pt idx="853">
                  <c:v>462378.42338709685</c:v>
                </c:pt>
                <c:pt idx="854">
                  <c:v>461991.12361111114</c:v>
                </c:pt>
                <c:pt idx="855">
                  <c:v>448696.81989247311</c:v>
                </c:pt>
                <c:pt idx="856">
                  <c:v>426675.73472222214</c:v>
                </c:pt>
                <c:pt idx="857">
                  <c:v>432494.2849462367</c:v>
                </c:pt>
                <c:pt idx="858">
                  <c:v>425043.84811827965</c:v>
                </c:pt>
                <c:pt idx="859">
                  <c:v>454816.50277777773</c:v>
                </c:pt>
                <c:pt idx="860">
                  <c:v>462591.54704301083</c:v>
                </c:pt>
                <c:pt idx="861">
                  <c:v>462714.14583333349</c:v>
                </c:pt>
                <c:pt idx="862">
                  <c:v>462147.71505376347</c:v>
                </c:pt>
                <c:pt idx="863">
                  <c:v>462023.5553763443</c:v>
                </c:pt>
                <c:pt idx="864">
                  <c:v>459069.84375000006</c:v>
                </c:pt>
                <c:pt idx="865">
                  <c:v>457518.202956989</c:v>
                </c:pt>
                <c:pt idx="866">
                  <c:v>457626.76521739131</c:v>
                </c:pt>
                <c:pt idx="867">
                  <c:v>444338.80994623672</c:v>
                </c:pt>
                <c:pt idx="868">
                  <c:v>418518.52777777816</c:v>
                </c:pt>
                <c:pt idx="869">
                  <c:v>421025.97983870975</c:v>
                </c:pt>
                <c:pt idx="870">
                  <c:v>424883.41263440874</c:v>
                </c:pt>
                <c:pt idx="871">
                  <c:v>444413.32638888882</c:v>
                </c:pt>
                <c:pt idx="872">
                  <c:v>458348.04166666651</c:v>
                </c:pt>
                <c:pt idx="873">
                  <c:v>464313.24722222227</c:v>
                </c:pt>
                <c:pt idx="874">
                  <c:v>461831.65188172046</c:v>
                </c:pt>
                <c:pt idx="875">
                  <c:v>460408.21505376347</c:v>
                </c:pt>
                <c:pt idx="876">
                  <c:v>457670.57291666686</c:v>
                </c:pt>
                <c:pt idx="877">
                  <c:v>459032.52688172058</c:v>
                </c:pt>
                <c:pt idx="878">
                  <c:v>459570.04722222209</c:v>
                </c:pt>
                <c:pt idx="879">
                  <c:v>449914.97043010761</c:v>
                </c:pt>
                <c:pt idx="880">
                  <c:v>429591.57499999995</c:v>
                </c:pt>
                <c:pt idx="881">
                  <c:v>424445.37634408608</c:v>
                </c:pt>
                <c:pt idx="882">
                  <c:v>419041.67741935502</c:v>
                </c:pt>
                <c:pt idx="883">
                  <c:v>443098.96944444446</c:v>
                </c:pt>
                <c:pt idx="884">
                  <c:v>458160.53763440857</c:v>
                </c:pt>
                <c:pt idx="885">
                  <c:v>459514.10555555543</c:v>
                </c:pt>
                <c:pt idx="886">
                  <c:v>458219.02150537656</c:v>
                </c:pt>
                <c:pt idx="887">
                  <c:v>457192.52419354825</c:v>
                </c:pt>
                <c:pt idx="888">
                  <c:v>455804.85416666738</c:v>
                </c:pt>
                <c:pt idx="889">
                  <c:v>457462.81451612938</c:v>
                </c:pt>
                <c:pt idx="890">
                  <c:v>457621.58215962414</c:v>
                </c:pt>
              </c:numCache>
            </c:numRef>
          </c:yVal>
          <c:smooth val="0"/>
          <c:extLst>
            <c:ext xmlns:c16="http://schemas.microsoft.com/office/drawing/2014/chart" uri="{C3380CC4-5D6E-409C-BE32-E72D297353CC}">
              <c16:uniqueId val="{00000003-21D7-41DE-99C6-DD57CD32D60E}"/>
            </c:ext>
          </c:extLst>
        </c:ser>
        <c:ser>
          <c:idx val="4"/>
          <c:order val="4"/>
          <c:tx>
            <c:strRef>
              <c:f>'scenario1 (2)'!$AV$2</c:f>
              <c:strCache>
                <c:ptCount val="1"/>
                <c:pt idx="0">
                  <c:v>46.45</c:v>
                </c:pt>
              </c:strCache>
            </c:strRef>
          </c:tx>
          <c:spPr>
            <a:ln w="6350" cap="rnd">
              <a:solidFill>
                <a:schemeClr val="tx1"/>
              </a:solidFill>
              <a:round/>
            </a:ln>
            <a:effectLst/>
          </c:spPr>
          <c:marker>
            <c:symbol val="none"/>
          </c:marker>
          <c:xVal>
            <c:numRef>
              <c:f>'scenario1 (2)'!$AY$3:$AY$893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'scenario1 (2)'!$Z$3:$Z$893</c:f>
              <c:numCache>
                <c:formatCode>General</c:formatCode>
                <c:ptCount val="891"/>
                <c:pt idx="0">
                  <c:v>467698.46151522564</c:v>
                </c:pt>
                <c:pt idx="1">
                  <c:v>462642.42305436399</c:v>
                </c:pt>
                <c:pt idx="2">
                  <c:v>455047.17367202503</c:v>
                </c:pt>
                <c:pt idx="3">
                  <c:v>447586.92012317118</c:v>
                </c:pt>
                <c:pt idx="4">
                  <c:v>441802.2248624934</c:v>
                </c:pt>
                <c:pt idx="5">
                  <c:v>439520.85165569279</c:v>
                </c:pt>
                <c:pt idx="6">
                  <c:v>441181.93305964529</c:v>
                </c:pt>
                <c:pt idx="7">
                  <c:v>446415.09190243221</c:v>
                </c:pt>
                <c:pt idx="8">
                  <c:v>453472.35727570811</c:v>
                </c:pt>
                <c:pt idx="9">
                  <c:v>460806.74600135814</c:v>
                </c:pt>
                <c:pt idx="10">
                  <c:v>466000.72558289237</c:v>
                </c:pt>
                <c:pt idx="11">
                  <c:v>467903.59129306773</c:v>
                </c:pt>
                <c:pt idx="12">
                  <c:v>465724.2093235639</c:v>
                </c:pt>
                <c:pt idx="13">
                  <c:v>460689.77972184989</c:v>
                </c:pt>
                <c:pt idx="14">
                  <c:v>453104.10043546237</c:v>
                </c:pt>
                <c:pt idx="15">
                  <c:v>445636.38738779491</c:v>
                </c:pt>
                <c:pt idx="16">
                  <c:v>439828.78949904337</c:v>
                </c:pt>
                <c:pt idx="17">
                  <c:v>437516.4817567179</c:v>
                </c:pt>
                <c:pt idx="18">
                  <c:v>439145.17578885501</c:v>
                </c:pt>
                <c:pt idx="19">
                  <c:v>444354.41300433828</c:v>
                </c:pt>
                <c:pt idx="20">
                  <c:v>451402.87620894267</c:v>
                </c:pt>
                <c:pt idx="21">
                  <c:v>458745.45424535742</c:v>
                </c:pt>
                <c:pt idx="22">
                  <c:v>463961.96458067111</c:v>
                </c:pt>
                <c:pt idx="23">
                  <c:v>465896.91070945794</c:v>
                </c:pt>
                <c:pt idx="24">
                  <c:v>463749.72241179232</c:v>
                </c:pt>
                <c:pt idx="25">
                  <c:v>458736.99193540635</c:v>
                </c:pt>
                <c:pt idx="26">
                  <c:v>451161.01989199669</c:v>
                </c:pt>
                <c:pt idx="27">
                  <c:v>443685.98241239629</c:v>
                </c:pt>
                <c:pt idx="28">
                  <c:v>437855.58615665633</c:v>
                </c:pt>
                <c:pt idx="29">
                  <c:v>435512.38359552156</c:v>
                </c:pt>
                <c:pt idx="30">
                  <c:v>437108.656981348</c:v>
                </c:pt>
                <c:pt idx="31">
                  <c:v>442293.87307223032</c:v>
                </c:pt>
                <c:pt idx="32">
                  <c:v>449333.40069570614</c:v>
                </c:pt>
                <c:pt idx="33">
                  <c:v>456684.02908905927</c:v>
                </c:pt>
                <c:pt idx="34">
                  <c:v>461922.97064799879</c:v>
                </c:pt>
                <c:pt idx="35">
                  <c:v>463889.95825671317</c:v>
                </c:pt>
                <c:pt idx="36">
                  <c:v>461775.0001920255</c:v>
                </c:pt>
                <c:pt idx="37">
                  <c:v>456564.33521777048</c:v>
                </c:pt>
                <c:pt idx="38">
                  <c:v>448959.6530635074</c:v>
                </c:pt>
                <c:pt idx="39">
                  <c:v>441506.99394238292</c:v>
                </c:pt>
                <c:pt idx="40">
                  <c:v>435745.30514727614</c:v>
                </c:pt>
                <c:pt idx="41">
                  <c:v>433494.90562057594</c:v>
                </c:pt>
                <c:pt idx="42">
                  <c:v>435188.34052283806</c:v>
                </c:pt>
                <c:pt idx="43">
                  <c:v>440445.32105319679</c:v>
                </c:pt>
                <c:pt idx="44">
                  <c:v>447511.25501988904</c:v>
                </c:pt>
                <c:pt idx="45">
                  <c:v>454837.31563241081</c:v>
                </c:pt>
                <c:pt idx="46">
                  <c:v>460008.6653467227</c:v>
                </c:pt>
                <c:pt idx="47">
                  <c:v>461879.41229293589</c:v>
                </c:pt>
                <c:pt idx="48">
                  <c:v>459667.87380816153</c:v>
                </c:pt>
                <c:pt idx="49">
                  <c:v>454611.83534729981</c:v>
                </c:pt>
                <c:pt idx="50">
                  <c:v>447016.58596496092</c:v>
                </c:pt>
                <c:pt idx="51">
                  <c:v>439556.33241610695</c:v>
                </c:pt>
                <c:pt idx="52">
                  <c:v>433771.63715542923</c:v>
                </c:pt>
                <c:pt idx="53">
                  <c:v>431490.26394862856</c:v>
                </c:pt>
                <c:pt idx="54">
                  <c:v>433151.34535258112</c:v>
                </c:pt>
                <c:pt idx="55">
                  <c:v>438384.50419536803</c:v>
                </c:pt>
                <c:pt idx="56">
                  <c:v>445441.76956864394</c:v>
                </c:pt>
                <c:pt idx="57">
                  <c:v>452776.15829429391</c:v>
                </c:pt>
                <c:pt idx="58">
                  <c:v>457970.13787582825</c:v>
                </c:pt>
                <c:pt idx="59">
                  <c:v>459873.00358600356</c:v>
                </c:pt>
                <c:pt idx="60">
                  <c:v>457693.62161649973</c:v>
                </c:pt>
                <c:pt idx="61">
                  <c:v>452659.19201478577</c:v>
                </c:pt>
                <c:pt idx="62">
                  <c:v>445073.51272839826</c:v>
                </c:pt>
                <c:pt idx="63">
                  <c:v>437605.79968073079</c:v>
                </c:pt>
                <c:pt idx="64">
                  <c:v>431798.20179197926</c:v>
                </c:pt>
                <c:pt idx="65">
                  <c:v>429485.89404965378</c:v>
                </c:pt>
                <c:pt idx="66">
                  <c:v>431114.58808179089</c:v>
                </c:pt>
                <c:pt idx="67">
                  <c:v>436323.82529727404</c:v>
                </c:pt>
                <c:pt idx="68">
                  <c:v>443372.2885018785</c:v>
                </c:pt>
                <c:pt idx="69">
                  <c:v>450714.86653829325</c:v>
                </c:pt>
                <c:pt idx="70">
                  <c:v>455931.37687360693</c:v>
                </c:pt>
                <c:pt idx="71">
                  <c:v>457866.32300239376</c:v>
                </c:pt>
                <c:pt idx="72">
                  <c:v>455719.13470472809</c:v>
                </c:pt>
                <c:pt idx="73">
                  <c:v>450706.40422834211</c:v>
                </c:pt>
                <c:pt idx="74">
                  <c:v>443130.43218493252</c:v>
                </c:pt>
                <c:pt idx="75">
                  <c:v>435655.39470533206</c:v>
                </c:pt>
                <c:pt idx="76">
                  <c:v>429824.99844959227</c:v>
                </c:pt>
                <c:pt idx="77">
                  <c:v>427481.79588845739</c:v>
                </c:pt>
                <c:pt idx="78">
                  <c:v>429078.06927428377</c:v>
                </c:pt>
                <c:pt idx="79">
                  <c:v>434263.2853651662</c:v>
                </c:pt>
                <c:pt idx="80">
                  <c:v>441302.81298864196</c:v>
                </c:pt>
                <c:pt idx="81">
                  <c:v>448653.4413819951</c:v>
                </c:pt>
                <c:pt idx="82">
                  <c:v>453892.38294093462</c:v>
                </c:pt>
                <c:pt idx="83">
                  <c:v>455859.37054964906</c:v>
                </c:pt>
                <c:pt idx="84">
                  <c:v>453744.41248496133</c:v>
                </c:pt>
                <c:pt idx="85">
                  <c:v>448533.74751070648</c:v>
                </c:pt>
                <c:pt idx="86">
                  <c:v>440929.06535644323</c:v>
                </c:pt>
                <c:pt idx="87">
                  <c:v>433476.40623531875</c:v>
                </c:pt>
                <c:pt idx="88">
                  <c:v>427714.71744021197</c:v>
                </c:pt>
                <c:pt idx="89">
                  <c:v>425464.31791351177</c:v>
                </c:pt>
                <c:pt idx="90">
                  <c:v>427157.75281577394</c:v>
                </c:pt>
                <c:pt idx="91">
                  <c:v>432414.7333461325</c:v>
                </c:pt>
                <c:pt idx="92">
                  <c:v>439480.66731282487</c:v>
                </c:pt>
                <c:pt idx="93">
                  <c:v>446806.72792534664</c:v>
                </c:pt>
                <c:pt idx="94">
                  <c:v>451978.07763965859</c:v>
                </c:pt>
                <c:pt idx="95">
                  <c:v>453848.82458587171</c:v>
                </c:pt>
                <c:pt idx="96">
                  <c:v>451637.2861010973</c:v>
                </c:pt>
                <c:pt idx="97">
                  <c:v>446581.24764023552</c:v>
                </c:pt>
                <c:pt idx="98">
                  <c:v>438985.99825789663</c:v>
                </c:pt>
                <c:pt idx="99">
                  <c:v>431525.74470904283</c:v>
                </c:pt>
                <c:pt idx="100">
                  <c:v>425741.04944836511</c:v>
                </c:pt>
                <c:pt idx="101">
                  <c:v>423459.67624156445</c:v>
                </c:pt>
                <c:pt idx="102">
                  <c:v>425120.75764551695</c:v>
                </c:pt>
                <c:pt idx="103">
                  <c:v>430353.91648830386</c:v>
                </c:pt>
                <c:pt idx="104">
                  <c:v>437411.18186157983</c:v>
                </c:pt>
                <c:pt idx="105">
                  <c:v>444745.5705872298</c:v>
                </c:pt>
                <c:pt idx="106">
                  <c:v>449939.55016876402</c:v>
                </c:pt>
                <c:pt idx="107">
                  <c:v>451842.41587893938</c:v>
                </c:pt>
                <c:pt idx="108">
                  <c:v>449663.03390943562</c:v>
                </c:pt>
                <c:pt idx="109">
                  <c:v>444628.6043077216</c:v>
                </c:pt>
                <c:pt idx="110">
                  <c:v>437042.9250213342</c:v>
                </c:pt>
                <c:pt idx="111">
                  <c:v>429575.21197366656</c:v>
                </c:pt>
                <c:pt idx="112">
                  <c:v>423767.61408491503</c:v>
                </c:pt>
                <c:pt idx="113">
                  <c:v>421455.30634258961</c:v>
                </c:pt>
                <c:pt idx="114">
                  <c:v>423084.00037472666</c:v>
                </c:pt>
                <c:pt idx="115">
                  <c:v>428293.23759020993</c:v>
                </c:pt>
                <c:pt idx="116">
                  <c:v>435341.70079481433</c:v>
                </c:pt>
                <c:pt idx="117">
                  <c:v>442684.27883122908</c:v>
                </c:pt>
                <c:pt idx="118">
                  <c:v>447900.78916654276</c:v>
                </c:pt>
                <c:pt idx="119">
                  <c:v>449835.73529532965</c:v>
                </c:pt>
                <c:pt idx="120">
                  <c:v>447688.54699766391</c:v>
                </c:pt>
                <c:pt idx="121">
                  <c:v>442675.81652127806</c:v>
                </c:pt>
                <c:pt idx="122">
                  <c:v>435099.84447786841</c:v>
                </c:pt>
                <c:pt idx="123">
                  <c:v>427624.80699826794</c:v>
                </c:pt>
                <c:pt idx="124">
                  <c:v>421794.4107425281</c:v>
                </c:pt>
                <c:pt idx="125">
                  <c:v>419451.20818139322</c:v>
                </c:pt>
                <c:pt idx="126">
                  <c:v>421047.48156721977</c:v>
                </c:pt>
                <c:pt idx="127">
                  <c:v>426232.69765810191</c:v>
                </c:pt>
                <c:pt idx="128">
                  <c:v>433272.22528157779</c:v>
                </c:pt>
                <c:pt idx="129">
                  <c:v>440622.85367493081</c:v>
                </c:pt>
                <c:pt idx="130">
                  <c:v>445861.79523387033</c:v>
                </c:pt>
                <c:pt idx="131">
                  <c:v>447828.78284258483</c:v>
                </c:pt>
                <c:pt idx="132">
                  <c:v>445713.82477789721</c:v>
                </c:pt>
                <c:pt idx="133">
                  <c:v>440503.15980364231</c:v>
                </c:pt>
                <c:pt idx="134">
                  <c:v>432898.47764937917</c:v>
                </c:pt>
                <c:pt idx="135">
                  <c:v>425445.81852825463</c:v>
                </c:pt>
                <c:pt idx="136">
                  <c:v>419684.12973314786</c:v>
                </c:pt>
                <c:pt idx="137">
                  <c:v>417433.7302064476</c:v>
                </c:pt>
                <c:pt idx="138">
                  <c:v>419127.16510870983</c:v>
                </c:pt>
                <c:pt idx="139">
                  <c:v>424384.14563906851</c:v>
                </c:pt>
                <c:pt idx="140">
                  <c:v>431450.07960576069</c:v>
                </c:pt>
                <c:pt idx="141">
                  <c:v>438776.14021828253</c:v>
                </c:pt>
                <c:pt idx="142">
                  <c:v>443947.48993259441</c:v>
                </c:pt>
                <c:pt idx="143">
                  <c:v>445818.23687880754</c:v>
                </c:pt>
                <c:pt idx="144">
                  <c:v>443606.69839403318</c:v>
                </c:pt>
                <c:pt idx="145">
                  <c:v>438550.65993317153</c:v>
                </c:pt>
                <c:pt idx="146">
                  <c:v>430955.41055083257</c:v>
                </c:pt>
                <c:pt idx="147">
                  <c:v>423495.15700197878</c:v>
                </c:pt>
                <c:pt idx="148">
                  <c:v>417710.461741301</c:v>
                </c:pt>
                <c:pt idx="149">
                  <c:v>415429.08853450028</c:v>
                </c:pt>
                <c:pt idx="150">
                  <c:v>417090.16993845277</c:v>
                </c:pt>
                <c:pt idx="151">
                  <c:v>422323.32878123969</c:v>
                </c:pt>
                <c:pt idx="152">
                  <c:v>429380.59415451571</c:v>
                </c:pt>
                <c:pt idx="153">
                  <c:v>436714.98288016568</c:v>
                </c:pt>
                <c:pt idx="154">
                  <c:v>441908.96246169991</c:v>
                </c:pt>
                <c:pt idx="155">
                  <c:v>443811.82817187527</c:v>
                </c:pt>
                <c:pt idx="156">
                  <c:v>441632.44620237139</c:v>
                </c:pt>
                <c:pt idx="157">
                  <c:v>436598.01660065737</c:v>
                </c:pt>
                <c:pt idx="158">
                  <c:v>429012.33731426985</c:v>
                </c:pt>
                <c:pt idx="159">
                  <c:v>421544.62426660251</c:v>
                </c:pt>
                <c:pt idx="160">
                  <c:v>415737.02637785091</c:v>
                </c:pt>
                <c:pt idx="161">
                  <c:v>413424.71863552544</c:v>
                </c:pt>
                <c:pt idx="162">
                  <c:v>415053.41266766243</c:v>
                </c:pt>
                <c:pt idx="163">
                  <c:v>420262.64988314558</c:v>
                </c:pt>
                <c:pt idx="164">
                  <c:v>427311.11308775016</c:v>
                </c:pt>
                <c:pt idx="165">
                  <c:v>434653.69112416491</c:v>
                </c:pt>
                <c:pt idx="166">
                  <c:v>439870.20145947865</c:v>
                </c:pt>
                <c:pt idx="167">
                  <c:v>441805.14758826548</c:v>
                </c:pt>
                <c:pt idx="168">
                  <c:v>439657.9592905998</c:v>
                </c:pt>
                <c:pt idx="169">
                  <c:v>434645.22881421389</c:v>
                </c:pt>
                <c:pt idx="170">
                  <c:v>427069.25677080435</c:v>
                </c:pt>
                <c:pt idx="171">
                  <c:v>419594.21929120377</c:v>
                </c:pt>
                <c:pt idx="172">
                  <c:v>413763.82303546392</c:v>
                </c:pt>
                <c:pt idx="173">
                  <c:v>411420.62047432904</c:v>
                </c:pt>
                <c:pt idx="174">
                  <c:v>413016.8938601556</c:v>
                </c:pt>
                <c:pt idx="175">
                  <c:v>418202.10995103774</c:v>
                </c:pt>
                <c:pt idx="176">
                  <c:v>425241.63757451362</c:v>
                </c:pt>
                <c:pt idx="177">
                  <c:v>432592.26596786664</c:v>
                </c:pt>
                <c:pt idx="178">
                  <c:v>437831.20752680616</c:v>
                </c:pt>
                <c:pt idx="179">
                  <c:v>439798.19513552071</c:v>
                </c:pt>
                <c:pt idx="180">
                  <c:v>437683.23707083304</c:v>
                </c:pt>
                <c:pt idx="181">
                  <c:v>432472.57209657814</c:v>
                </c:pt>
                <c:pt idx="182">
                  <c:v>424867.88994231506</c:v>
                </c:pt>
                <c:pt idx="183">
                  <c:v>417415.23082119046</c:v>
                </c:pt>
                <c:pt idx="184">
                  <c:v>411653.54202608368</c:v>
                </c:pt>
                <c:pt idx="185">
                  <c:v>409403.14249938342</c:v>
                </c:pt>
                <c:pt idx="186">
                  <c:v>411096.5774016456</c:v>
                </c:pt>
                <c:pt idx="187">
                  <c:v>416353.55793200433</c:v>
                </c:pt>
                <c:pt idx="188">
                  <c:v>423419.49189869652</c:v>
                </c:pt>
                <c:pt idx="189">
                  <c:v>430745.55251121847</c:v>
                </c:pt>
                <c:pt idx="190">
                  <c:v>435916.90222553012</c:v>
                </c:pt>
                <c:pt idx="191">
                  <c:v>437787.64917174337</c:v>
                </c:pt>
                <c:pt idx="192">
                  <c:v>435576.11068696907</c:v>
                </c:pt>
                <c:pt idx="193">
                  <c:v>430520.07222610735</c:v>
                </c:pt>
                <c:pt idx="194">
                  <c:v>422924.82284376869</c:v>
                </c:pt>
                <c:pt idx="195">
                  <c:v>415464.5692949146</c:v>
                </c:pt>
                <c:pt idx="196">
                  <c:v>409679.87403423688</c:v>
                </c:pt>
                <c:pt idx="197">
                  <c:v>407398.50082743616</c:v>
                </c:pt>
                <c:pt idx="198">
                  <c:v>409059.5822313886</c:v>
                </c:pt>
                <c:pt idx="199">
                  <c:v>414292.74107417552</c:v>
                </c:pt>
                <c:pt idx="200">
                  <c:v>421350.00644745154</c:v>
                </c:pt>
                <c:pt idx="201">
                  <c:v>428684.39517310157</c:v>
                </c:pt>
                <c:pt idx="202">
                  <c:v>433878.37475463585</c:v>
                </c:pt>
                <c:pt idx="203">
                  <c:v>435781.2404648111</c:v>
                </c:pt>
                <c:pt idx="204">
                  <c:v>433601.85849530733</c:v>
                </c:pt>
                <c:pt idx="205">
                  <c:v>428567.42889359326</c:v>
                </c:pt>
                <c:pt idx="206">
                  <c:v>420981.74960720568</c:v>
                </c:pt>
                <c:pt idx="207">
                  <c:v>413514.03655953833</c:v>
                </c:pt>
                <c:pt idx="208">
                  <c:v>407706.43867078674</c:v>
                </c:pt>
                <c:pt idx="209">
                  <c:v>405394.13092846127</c:v>
                </c:pt>
                <c:pt idx="210">
                  <c:v>407022.82496059837</c:v>
                </c:pt>
                <c:pt idx="211">
                  <c:v>412232.06217608158</c:v>
                </c:pt>
                <c:pt idx="212">
                  <c:v>419280.52538068622</c:v>
                </c:pt>
                <c:pt idx="213">
                  <c:v>426623.10341710085</c:v>
                </c:pt>
                <c:pt idx="214">
                  <c:v>431839.61375241436</c:v>
                </c:pt>
                <c:pt idx="215">
                  <c:v>433774.5598812013</c:v>
                </c:pt>
                <c:pt idx="216">
                  <c:v>431627.37158353569</c:v>
                </c:pt>
                <c:pt idx="217">
                  <c:v>426614.6411071496</c:v>
                </c:pt>
                <c:pt idx="218">
                  <c:v>419038.66906373994</c:v>
                </c:pt>
                <c:pt idx="219">
                  <c:v>411563.63158413983</c:v>
                </c:pt>
                <c:pt idx="220">
                  <c:v>405733.23532839963</c:v>
                </c:pt>
                <c:pt idx="221">
                  <c:v>403390.03276726487</c:v>
                </c:pt>
                <c:pt idx="222">
                  <c:v>404986.30615309125</c:v>
                </c:pt>
                <c:pt idx="223">
                  <c:v>410171.52224397357</c:v>
                </c:pt>
                <c:pt idx="224">
                  <c:v>417211.04986744944</c:v>
                </c:pt>
                <c:pt idx="225">
                  <c:v>424561.67826080247</c:v>
                </c:pt>
                <c:pt idx="226">
                  <c:v>429800.61981974205</c:v>
                </c:pt>
                <c:pt idx="227">
                  <c:v>431767.6074284566</c:v>
                </c:pt>
                <c:pt idx="228">
                  <c:v>429652.64936376887</c:v>
                </c:pt>
                <c:pt idx="229">
                  <c:v>424441.98438951379</c:v>
                </c:pt>
                <c:pt idx="230">
                  <c:v>416837.30223525065</c:v>
                </c:pt>
                <c:pt idx="231">
                  <c:v>409384.64311412652</c:v>
                </c:pt>
                <c:pt idx="232">
                  <c:v>403622.95431901969</c:v>
                </c:pt>
                <c:pt idx="233">
                  <c:v>401372.55479231931</c:v>
                </c:pt>
                <c:pt idx="234">
                  <c:v>403065.98969458137</c:v>
                </c:pt>
                <c:pt idx="235">
                  <c:v>408322.97022494004</c:v>
                </c:pt>
                <c:pt idx="236">
                  <c:v>415388.90419163241</c:v>
                </c:pt>
                <c:pt idx="237">
                  <c:v>422714.96480415424</c:v>
                </c:pt>
                <c:pt idx="238">
                  <c:v>427886.31451846607</c:v>
                </c:pt>
                <c:pt idx="239">
                  <c:v>429757.06146467919</c:v>
                </c:pt>
                <c:pt idx="240">
                  <c:v>427545.5229799049</c:v>
                </c:pt>
                <c:pt idx="241">
                  <c:v>422489.48451904318</c:v>
                </c:pt>
                <c:pt idx="242">
                  <c:v>414894.23513670434</c:v>
                </c:pt>
                <c:pt idx="243">
                  <c:v>407433.98158785055</c:v>
                </c:pt>
                <c:pt idx="244">
                  <c:v>401649.28632717271</c:v>
                </c:pt>
                <c:pt idx="245">
                  <c:v>399367.91312037199</c:v>
                </c:pt>
                <c:pt idx="246">
                  <c:v>401028.99452432449</c:v>
                </c:pt>
                <c:pt idx="247">
                  <c:v>406262.15336711117</c:v>
                </c:pt>
                <c:pt idx="248">
                  <c:v>413319.41874038737</c:v>
                </c:pt>
                <c:pt idx="249">
                  <c:v>420653.8074660374</c:v>
                </c:pt>
                <c:pt idx="250">
                  <c:v>425847.78704757156</c:v>
                </c:pt>
                <c:pt idx="251">
                  <c:v>427750.65275774698</c:v>
                </c:pt>
                <c:pt idx="252">
                  <c:v>425571.27078824316</c:v>
                </c:pt>
                <c:pt idx="253">
                  <c:v>420536.84118652908</c:v>
                </c:pt>
                <c:pt idx="254">
                  <c:v>412951.16190014163</c:v>
                </c:pt>
                <c:pt idx="255">
                  <c:v>405483.44885247422</c:v>
                </c:pt>
                <c:pt idx="256">
                  <c:v>399675.85096372262</c:v>
                </c:pt>
                <c:pt idx="257">
                  <c:v>397363.54322139715</c:v>
                </c:pt>
                <c:pt idx="258">
                  <c:v>398992.23725353432</c:v>
                </c:pt>
                <c:pt idx="259">
                  <c:v>404201.47446901764</c:v>
                </c:pt>
                <c:pt idx="260">
                  <c:v>411249.93767362204</c:v>
                </c:pt>
                <c:pt idx="261">
                  <c:v>418592.51571003679</c:v>
                </c:pt>
                <c:pt idx="262">
                  <c:v>423809.0260453503</c:v>
                </c:pt>
                <c:pt idx="263">
                  <c:v>425743.97217413713</c:v>
                </c:pt>
                <c:pt idx="264">
                  <c:v>423596.78387647169</c:v>
                </c:pt>
                <c:pt idx="265">
                  <c:v>418584.05340008542</c:v>
                </c:pt>
                <c:pt idx="266">
                  <c:v>411008.08135667583</c:v>
                </c:pt>
                <c:pt idx="267">
                  <c:v>403533.04387707543</c:v>
                </c:pt>
                <c:pt idx="268">
                  <c:v>397702.64762133558</c:v>
                </c:pt>
                <c:pt idx="269">
                  <c:v>395359.44506020076</c:v>
                </c:pt>
                <c:pt idx="270">
                  <c:v>396955.71844602708</c:v>
                </c:pt>
                <c:pt idx="271">
                  <c:v>402140.93453690939</c:v>
                </c:pt>
                <c:pt idx="272">
                  <c:v>409180.4621603851</c:v>
                </c:pt>
                <c:pt idx="273">
                  <c:v>416531.09055373829</c:v>
                </c:pt>
                <c:pt idx="274">
                  <c:v>421770.03211267799</c:v>
                </c:pt>
                <c:pt idx="275">
                  <c:v>423737.01972139243</c:v>
                </c:pt>
                <c:pt idx="276">
                  <c:v>421622.06165670464</c:v>
                </c:pt>
                <c:pt idx="277">
                  <c:v>416411.3966824495</c:v>
                </c:pt>
                <c:pt idx="278">
                  <c:v>408806.71452818677</c:v>
                </c:pt>
                <c:pt idx="279">
                  <c:v>401354.05540706235</c:v>
                </c:pt>
                <c:pt idx="280">
                  <c:v>395592.36661195551</c:v>
                </c:pt>
                <c:pt idx="281">
                  <c:v>393341.96708525514</c:v>
                </c:pt>
                <c:pt idx="282">
                  <c:v>395035.40198751714</c:v>
                </c:pt>
                <c:pt idx="283">
                  <c:v>400292.38251787564</c:v>
                </c:pt>
                <c:pt idx="284">
                  <c:v>407358.31648456812</c:v>
                </c:pt>
                <c:pt idx="285">
                  <c:v>414684.37709709007</c:v>
                </c:pt>
                <c:pt idx="286">
                  <c:v>419855.72681140184</c:v>
                </c:pt>
                <c:pt idx="287">
                  <c:v>421726.47375761508</c:v>
                </c:pt>
                <c:pt idx="288">
                  <c:v>419514.93527284072</c:v>
                </c:pt>
                <c:pt idx="289">
                  <c:v>414458.89681197901</c:v>
                </c:pt>
                <c:pt idx="290">
                  <c:v>406863.64742964017</c:v>
                </c:pt>
                <c:pt idx="291">
                  <c:v>399403.39388078637</c:v>
                </c:pt>
                <c:pt idx="292">
                  <c:v>393618.69862010854</c:v>
                </c:pt>
                <c:pt idx="293">
                  <c:v>391337.32541330782</c:v>
                </c:pt>
                <c:pt idx="294">
                  <c:v>392998.40681726031</c:v>
                </c:pt>
                <c:pt idx="295">
                  <c:v>398231.56566004705</c:v>
                </c:pt>
                <c:pt idx="296">
                  <c:v>405288.83103332319</c:v>
                </c:pt>
                <c:pt idx="297">
                  <c:v>412623.21975897322</c:v>
                </c:pt>
                <c:pt idx="298">
                  <c:v>417817.19934050739</c:v>
                </c:pt>
                <c:pt idx="299">
                  <c:v>419720.06505068281</c:v>
                </c:pt>
                <c:pt idx="300">
                  <c:v>417540.68308117898</c:v>
                </c:pt>
                <c:pt idx="301">
                  <c:v>412506.25347946491</c:v>
                </c:pt>
                <c:pt idx="302">
                  <c:v>404920.57419307745</c:v>
                </c:pt>
                <c:pt idx="303">
                  <c:v>397452.86114541005</c:v>
                </c:pt>
                <c:pt idx="304">
                  <c:v>391645.26325665851</c:v>
                </c:pt>
                <c:pt idx="305">
                  <c:v>389332.95551433292</c:v>
                </c:pt>
                <c:pt idx="306">
                  <c:v>390961.64954647014</c:v>
                </c:pt>
                <c:pt idx="307">
                  <c:v>396170.88676195347</c:v>
                </c:pt>
                <c:pt idx="308">
                  <c:v>403219.34996655787</c:v>
                </c:pt>
                <c:pt idx="309">
                  <c:v>410561.92800297256</c:v>
                </c:pt>
                <c:pt idx="310">
                  <c:v>415778.43833828613</c:v>
                </c:pt>
                <c:pt idx="311">
                  <c:v>417713.38446707302</c:v>
                </c:pt>
                <c:pt idx="312">
                  <c:v>415566.19616940751</c:v>
                </c:pt>
                <c:pt idx="313">
                  <c:v>410553.46569302131</c:v>
                </c:pt>
                <c:pt idx="314">
                  <c:v>402977.49364961166</c:v>
                </c:pt>
                <c:pt idx="315">
                  <c:v>395502.45617001137</c:v>
                </c:pt>
                <c:pt idx="316">
                  <c:v>389672.05991427146</c:v>
                </c:pt>
                <c:pt idx="317">
                  <c:v>387328.85735313664</c:v>
                </c:pt>
                <c:pt idx="318">
                  <c:v>388925.13073896291</c:v>
                </c:pt>
                <c:pt idx="319">
                  <c:v>394110.34682984522</c:v>
                </c:pt>
                <c:pt idx="320">
                  <c:v>401149.87445332092</c:v>
                </c:pt>
                <c:pt idx="321">
                  <c:v>408500.50284667406</c:v>
                </c:pt>
                <c:pt idx="322">
                  <c:v>413739.44440561382</c:v>
                </c:pt>
                <c:pt idx="323">
                  <c:v>415706.43201432825</c:v>
                </c:pt>
                <c:pt idx="324">
                  <c:v>413591.47394964047</c:v>
                </c:pt>
                <c:pt idx="325">
                  <c:v>408380.80897538568</c:v>
                </c:pt>
                <c:pt idx="326">
                  <c:v>400776.1268211226</c:v>
                </c:pt>
                <c:pt idx="327">
                  <c:v>393323.46769999817</c:v>
                </c:pt>
                <c:pt idx="328">
                  <c:v>387561.77890489134</c:v>
                </c:pt>
                <c:pt idx="329">
                  <c:v>385311.37937819096</c:v>
                </c:pt>
                <c:pt idx="330">
                  <c:v>387004.81428045296</c:v>
                </c:pt>
                <c:pt idx="331">
                  <c:v>392261.79481081147</c:v>
                </c:pt>
                <c:pt idx="332">
                  <c:v>399327.72877750394</c:v>
                </c:pt>
                <c:pt idx="333">
                  <c:v>406653.78939002589</c:v>
                </c:pt>
                <c:pt idx="334">
                  <c:v>411825.13910433772</c:v>
                </c:pt>
                <c:pt idx="335">
                  <c:v>413695.88605055085</c:v>
                </c:pt>
                <c:pt idx="336">
                  <c:v>411484.34756577667</c:v>
                </c:pt>
                <c:pt idx="337">
                  <c:v>406428.30910491489</c:v>
                </c:pt>
                <c:pt idx="338">
                  <c:v>398833.05972257606</c:v>
                </c:pt>
                <c:pt idx="339">
                  <c:v>391372.8061737222</c:v>
                </c:pt>
                <c:pt idx="340">
                  <c:v>385588.11091304442</c:v>
                </c:pt>
                <c:pt idx="341">
                  <c:v>383306.7377062437</c:v>
                </c:pt>
                <c:pt idx="342">
                  <c:v>384967.8191101962</c:v>
                </c:pt>
                <c:pt idx="343">
                  <c:v>390200.97795298282</c:v>
                </c:pt>
                <c:pt idx="344">
                  <c:v>397258.24332625902</c:v>
                </c:pt>
                <c:pt idx="345">
                  <c:v>404592.63205190905</c:v>
                </c:pt>
                <c:pt idx="346">
                  <c:v>409786.61163344327</c:v>
                </c:pt>
                <c:pt idx="347">
                  <c:v>411689.47734361864</c:v>
                </c:pt>
                <c:pt idx="348">
                  <c:v>409510.09537411487</c:v>
                </c:pt>
                <c:pt idx="349">
                  <c:v>404475.6657724008</c:v>
                </c:pt>
                <c:pt idx="350">
                  <c:v>396889.98648601334</c:v>
                </c:pt>
                <c:pt idx="351">
                  <c:v>389422.27343834587</c:v>
                </c:pt>
                <c:pt idx="352">
                  <c:v>383614.67554959434</c:v>
                </c:pt>
                <c:pt idx="353">
                  <c:v>381302.36780726881</c:v>
                </c:pt>
                <c:pt idx="354">
                  <c:v>382931.06183940597</c:v>
                </c:pt>
                <c:pt idx="355">
                  <c:v>388140.2990548893</c:v>
                </c:pt>
                <c:pt idx="356">
                  <c:v>395188.7622594937</c:v>
                </c:pt>
                <c:pt idx="357">
                  <c:v>402531.34029590845</c:v>
                </c:pt>
                <c:pt idx="358">
                  <c:v>407747.85063122195</c:v>
                </c:pt>
                <c:pt idx="359">
                  <c:v>409682.79676000879</c:v>
                </c:pt>
                <c:pt idx="360">
                  <c:v>407535.60846234334</c:v>
                </c:pt>
                <c:pt idx="361">
                  <c:v>402522.87798595714</c:v>
                </c:pt>
                <c:pt idx="362">
                  <c:v>394946.90594254754</c:v>
                </c:pt>
                <c:pt idx="363">
                  <c:v>387471.8684629472</c:v>
                </c:pt>
                <c:pt idx="364">
                  <c:v>381641.47220720729</c:v>
                </c:pt>
                <c:pt idx="365">
                  <c:v>379298.26964607247</c:v>
                </c:pt>
                <c:pt idx="366">
                  <c:v>380894.54303189885</c:v>
                </c:pt>
                <c:pt idx="367">
                  <c:v>386079.75912278105</c:v>
                </c:pt>
                <c:pt idx="368">
                  <c:v>393119.28674625675</c:v>
                </c:pt>
                <c:pt idx="369">
                  <c:v>400469.91513960995</c:v>
                </c:pt>
                <c:pt idx="370">
                  <c:v>405708.85669854964</c:v>
                </c:pt>
                <c:pt idx="371">
                  <c:v>407675.84430726408</c:v>
                </c:pt>
                <c:pt idx="372">
                  <c:v>405560.88624257629</c:v>
                </c:pt>
                <c:pt idx="373">
                  <c:v>400350.22126832115</c:v>
                </c:pt>
                <c:pt idx="374">
                  <c:v>392745.53911405843</c:v>
                </c:pt>
                <c:pt idx="375">
                  <c:v>385292.87999293406</c:v>
                </c:pt>
                <c:pt idx="376">
                  <c:v>379531.19119782717</c:v>
                </c:pt>
                <c:pt idx="377">
                  <c:v>377280.79167112679</c:v>
                </c:pt>
                <c:pt idx="378">
                  <c:v>378974.22657338879</c:v>
                </c:pt>
                <c:pt idx="379">
                  <c:v>384231.20710374729</c:v>
                </c:pt>
                <c:pt idx="380">
                  <c:v>391297.14107043977</c:v>
                </c:pt>
                <c:pt idx="381">
                  <c:v>398623.20168296207</c:v>
                </c:pt>
                <c:pt idx="382">
                  <c:v>403794.55139727332</c:v>
                </c:pt>
                <c:pt idx="383">
                  <c:v>405665.29834348673</c:v>
                </c:pt>
                <c:pt idx="384">
                  <c:v>403453.75985871226</c:v>
                </c:pt>
                <c:pt idx="385">
                  <c:v>398397.72139785072</c:v>
                </c:pt>
                <c:pt idx="386">
                  <c:v>390802.47201551148</c:v>
                </c:pt>
                <c:pt idx="387">
                  <c:v>383342.21846665768</c:v>
                </c:pt>
                <c:pt idx="388">
                  <c:v>377557.52320598025</c:v>
                </c:pt>
                <c:pt idx="389">
                  <c:v>375276.14999917953</c:v>
                </c:pt>
                <c:pt idx="390">
                  <c:v>376937.23140313179</c:v>
                </c:pt>
                <c:pt idx="391">
                  <c:v>382170.39024591865</c:v>
                </c:pt>
                <c:pt idx="392">
                  <c:v>389227.65561919485</c:v>
                </c:pt>
                <c:pt idx="393">
                  <c:v>396562.04434484453</c:v>
                </c:pt>
                <c:pt idx="394">
                  <c:v>401756.0239263791</c:v>
                </c:pt>
                <c:pt idx="395">
                  <c:v>403658.88963655446</c:v>
                </c:pt>
                <c:pt idx="396">
                  <c:v>401479.50766705093</c:v>
                </c:pt>
                <c:pt idx="397">
                  <c:v>396445.07806533662</c:v>
                </c:pt>
                <c:pt idx="398">
                  <c:v>388859.39877894876</c:v>
                </c:pt>
                <c:pt idx="399">
                  <c:v>381391.68573128217</c:v>
                </c:pt>
                <c:pt idx="400">
                  <c:v>375584.08784253022</c:v>
                </c:pt>
                <c:pt idx="401">
                  <c:v>373271.78010020463</c:v>
                </c:pt>
                <c:pt idx="402">
                  <c:v>374900.47413234162</c:v>
                </c:pt>
                <c:pt idx="403">
                  <c:v>380109.71134782513</c:v>
                </c:pt>
                <c:pt idx="404">
                  <c:v>387158.17455242947</c:v>
                </c:pt>
                <c:pt idx="405">
                  <c:v>394500.75258884387</c:v>
                </c:pt>
                <c:pt idx="406">
                  <c:v>399717.26292415772</c:v>
                </c:pt>
                <c:pt idx="407">
                  <c:v>401652.20905294467</c:v>
                </c:pt>
                <c:pt idx="408">
                  <c:v>399505.02075527923</c:v>
                </c:pt>
                <c:pt idx="409">
                  <c:v>394492.29027889296</c:v>
                </c:pt>
                <c:pt idx="410">
                  <c:v>386916.31823548384</c:v>
                </c:pt>
                <c:pt idx="411">
                  <c:v>379441.28075588302</c:v>
                </c:pt>
                <c:pt idx="412">
                  <c:v>373610.88450014312</c:v>
                </c:pt>
                <c:pt idx="413">
                  <c:v>371267.6819390083</c:v>
                </c:pt>
                <c:pt idx="414">
                  <c:v>372863.95532483456</c:v>
                </c:pt>
                <c:pt idx="415">
                  <c:v>378049.17141571722</c:v>
                </c:pt>
                <c:pt idx="416">
                  <c:v>385088.69903919293</c:v>
                </c:pt>
                <c:pt idx="417">
                  <c:v>392439.32743254572</c:v>
                </c:pt>
                <c:pt idx="418">
                  <c:v>397678.26899148547</c:v>
                </c:pt>
                <c:pt idx="419">
                  <c:v>399645.25660019991</c:v>
                </c:pt>
                <c:pt idx="420">
                  <c:v>397530.29853551224</c:v>
                </c:pt>
                <c:pt idx="421">
                  <c:v>392319.63356125739</c:v>
                </c:pt>
                <c:pt idx="422">
                  <c:v>384714.95140699431</c:v>
                </c:pt>
                <c:pt idx="423">
                  <c:v>377262.29228586954</c:v>
                </c:pt>
                <c:pt idx="424">
                  <c:v>371500.60349076299</c:v>
                </c:pt>
                <c:pt idx="425">
                  <c:v>369250.20396406262</c:v>
                </c:pt>
                <c:pt idx="426">
                  <c:v>370943.63886632479</c:v>
                </c:pt>
                <c:pt idx="427">
                  <c:v>376200.61939668306</c:v>
                </c:pt>
                <c:pt idx="428">
                  <c:v>383266.55336337566</c:v>
                </c:pt>
                <c:pt idx="429">
                  <c:v>390592.6139758979</c:v>
                </c:pt>
                <c:pt idx="430">
                  <c:v>395763.96369020909</c:v>
                </c:pt>
                <c:pt idx="431">
                  <c:v>397634.71063642256</c:v>
                </c:pt>
                <c:pt idx="432">
                  <c:v>395423.17215164809</c:v>
                </c:pt>
                <c:pt idx="433">
                  <c:v>390367.13369078655</c:v>
                </c:pt>
                <c:pt idx="434">
                  <c:v>382771.8843084473</c:v>
                </c:pt>
                <c:pt idx="435">
                  <c:v>375311.63075959357</c:v>
                </c:pt>
                <c:pt idx="436">
                  <c:v>369526.93549891608</c:v>
                </c:pt>
                <c:pt idx="437">
                  <c:v>367245.56229211536</c:v>
                </c:pt>
                <c:pt idx="438">
                  <c:v>368906.64369606762</c:v>
                </c:pt>
                <c:pt idx="439">
                  <c:v>374139.80253885448</c:v>
                </c:pt>
                <c:pt idx="440">
                  <c:v>381197.06791213067</c:v>
                </c:pt>
                <c:pt idx="441">
                  <c:v>388531.45663778036</c:v>
                </c:pt>
                <c:pt idx="442">
                  <c:v>393725.43621931493</c:v>
                </c:pt>
                <c:pt idx="443">
                  <c:v>395628.30192949029</c:v>
                </c:pt>
                <c:pt idx="444">
                  <c:v>393448.91995998676</c:v>
                </c:pt>
                <c:pt idx="445">
                  <c:v>388414.49035827245</c:v>
                </c:pt>
                <c:pt idx="446">
                  <c:v>380828.81107188459</c:v>
                </c:pt>
                <c:pt idx="447">
                  <c:v>373361.09802421799</c:v>
                </c:pt>
                <c:pt idx="448">
                  <c:v>367553.50013546605</c:v>
                </c:pt>
                <c:pt idx="449">
                  <c:v>365241.19239314046</c:v>
                </c:pt>
                <c:pt idx="450">
                  <c:v>366869.88642527739</c:v>
                </c:pt>
                <c:pt idx="451">
                  <c:v>372079.12364076095</c:v>
                </c:pt>
                <c:pt idx="452">
                  <c:v>379127.58684536529</c:v>
                </c:pt>
                <c:pt idx="453">
                  <c:v>386470.1648817797</c:v>
                </c:pt>
                <c:pt idx="454">
                  <c:v>391686.67521709361</c:v>
                </c:pt>
                <c:pt idx="455">
                  <c:v>393621.6213458805</c:v>
                </c:pt>
                <c:pt idx="456">
                  <c:v>391474.43304821505</c:v>
                </c:pt>
                <c:pt idx="457">
                  <c:v>386461.70257182879</c:v>
                </c:pt>
                <c:pt idx="458">
                  <c:v>378885.73052841966</c:v>
                </c:pt>
                <c:pt idx="459">
                  <c:v>371410.69304881891</c:v>
                </c:pt>
                <c:pt idx="460">
                  <c:v>365580.29679307895</c:v>
                </c:pt>
                <c:pt idx="461">
                  <c:v>363237.09423194412</c:v>
                </c:pt>
                <c:pt idx="462">
                  <c:v>364833.36761777051</c:v>
                </c:pt>
                <c:pt idx="463">
                  <c:v>370018.58370865305</c:v>
                </c:pt>
                <c:pt idx="464">
                  <c:v>377058.11133212881</c:v>
                </c:pt>
                <c:pt idx="465">
                  <c:v>384408.7397254816</c:v>
                </c:pt>
                <c:pt idx="466">
                  <c:v>389647.6812844213</c:v>
                </c:pt>
                <c:pt idx="467">
                  <c:v>391614.66889313573</c:v>
                </c:pt>
                <c:pt idx="468">
                  <c:v>389499.71082844806</c:v>
                </c:pt>
                <c:pt idx="469">
                  <c:v>384289.04585419322</c:v>
                </c:pt>
                <c:pt idx="470">
                  <c:v>376684.3636999302</c:v>
                </c:pt>
                <c:pt idx="471">
                  <c:v>369231.70457880537</c:v>
                </c:pt>
                <c:pt idx="472">
                  <c:v>363470.01578369888</c:v>
                </c:pt>
                <c:pt idx="473">
                  <c:v>361219.61625699844</c:v>
                </c:pt>
                <c:pt idx="474">
                  <c:v>362913.05115926062</c:v>
                </c:pt>
                <c:pt idx="475">
                  <c:v>368170.03168961901</c:v>
                </c:pt>
                <c:pt idx="476">
                  <c:v>375235.96565631148</c:v>
                </c:pt>
                <c:pt idx="477">
                  <c:v>382562.02626883372</c:v>
                </c:pt>
                <c:pt idx="478">
                  <c:v>387733.37598314491</c:v>
                </c:pt>
                <c:pt idx="479">
                  <c:v>389604.12292935839</c:v>
                </c:pt>
                <c:pt idx="480">
                  <c:v>387392.58444458392</c:v>
                </c:pt>
                <c:pt idx="481">
                  <c:v>382336.54598372249</c:v>
                </c:pt>
                <c:pt idx="482">
                  <c:v>374741.29660138319</c:v>
                </c:pt>
                <c:pt idx="483">
                  <c:v>367281.04305252939</c:v>
                </c:pt>
                <c:pt idx="484">
                  <c:v>361496.34779185191</c:v>
                </c:pt>
                <c:pt idx="485">
                  <c:v>359214.97458505118</c:v>
                </c:pt>
                <c:pt idx="486">
                  <c:v>360876.05598900351</c:v>
                </c:pt>
                <c:pt idx="487">
                  <c:v>366109.21483179065</c:v>
                </c:pt>
                <c:pt idx="488">
                  <c:v>373166.48020506598</c:v>
                </c:pt>
                <c:pt idx="489">
                  <c:v>380500.86893071653</c:v>
                </c:pt>
                <c:pt idx="490">
                  <c:v>385694.84851225052</c:v>
                </c:pt>
                <c:pt idx="491">
                  <c:v>387597.71422242612</c:v>
                </c:pt>
                <c:pt idx="492">
                  <c:v>385418.33225292258</c:v>
                </c:pt>
                <c:pt idx="493">
                  <c:v>380383.90265120863</c:v>
                </c:pt>
                <c:pt idx="494">
                  <c:v>372798.22336482082</c:v>
                </c:pt>
                <c:pt idx="495">
                  <c:v>365330.51031715388</c:v>
                </c:pt>
                <c:pt idx="496">
                  <c:v>359522.91242840188</c:v>
                </c:pt>
                <c:pt idx="497">
                  <c:v>357210.60468607629</c:v>
                </c:pt>
                <c:pt idx="498">
                  <c:v>358839.29871821334</c:v>
                </c:pt>
                <c:pt idx="499">
                  <c:v>364048.53593369678</c:v>
                </c:pt>
                <c:pt idx="500">
                  <c:v>371096.99913830071</c:v>
                </c:pt>
                <c:pt idx="501">
                  <c:v>378439.57717471587</c:v>
                </c:pt>
                <c:pt idx="502">
                  <c:v>383656.0875100292</c:v>
                </c:pt>
                <c:pt idx="503">
                  <c:v>385591.03363881633</c:v>
                </c:pt>
                <c:pt idx="504">
                  <c:v>383443.84534115088</c:v>
                </c:pt>
                <c:pt idx="505">
                  <c:v>378431.11486476503</c:v>
                </c:pt>
                <c:pt idx="506">
                  <c:v>382494</c:v>
                </c:pt>
                <c:pt idx="507">
                  <c:v>377300</c:v>
                </c:pt>
                <c:pt idx="508">
                  <c:v>336238</c:v>
                </c:pt>
                <c:pt idx="509">
                  <c:v>332220</c:v>
                </c:pt>
                <c:pt idx="510">
                  <c:v>331828</c:v>
                </c:pt>
                <c:pt idx="511">
                  <c:v>353192</c:v>
                </c:pt>
                <c:pt idx="512">
                  <c:v>376320</c:v>
                </c:pt>
                <c:pt idx="513">
                  <c:v>383082.00000000006</c:v>
                </c:pt>
                <c:pt idx="514">
                  <c:v>384160</c:v>
                </c:pt>
                <c:pt idx="515">
                  <c:v>384356</c:v>
                </c:pt>
                <c:pt idx="516">
                  <c:v>381220</c:v>
                </c:pt>
                <c:pt idx="517">
                  <c:v>380240.00000000006</c:v>
                </c:pt>
                <c:pt idx="518">
                  <c:v>384454.00000000006</c:v>
                </c:pt>
                <c:pt idx="519">
                  <c:v>382690.00000000006</c:v>
                </c:pt>
                <c:pt idx="520">
                  <c:v>357896.00000000006</c:v>
                </c:pt>
                <c:pt idx="521">
                  <c:v>353584.00000000006</c:v>
                </c:pt>
                <c:pt idx="522">
                  <c:v>367892</c:v>
                </c:pt>
                <c:pt idx="523">
                  <c:v>377496.00000000006</c:v>
                </c:pt>
                <c:pt idx="524">
                  <c:v>387590.00000000006</c:v>
                </c:pt>
                <c:pt idx="525">
                  <c:v>386708</c:v>
                </c:pt>
                <c:pt idx="526">
                  <c:v>385042</c:v>
                </c:pt>
                <c:pt idx="527">
                  <c:v>384258</c:v>
                </c:pt>
                <c:pt idx="528">
                  <c:v>384258</c:v>
                </c:pt>
                <c:pt idx="529">
                  <c:v>386120</c:v>
                </c:pt>
                <c:pt idx="530">
                  <c:v>385924</c:v>
                </c:pt>
                <c:pt idx="531">
                  <c:v>386610</c:v>
                </c:pt>
                <c:pt idx="532">
                  <c:v>364266</c:v>
                </c:pt>
                <c:pt idx="533">
                  <c:v>362796.00000000006</c:v>
                </c:pt>
                <c:pt idx="534">
                  <c:v>367598</c:v>
                </c:pt>
                <c:pt idx="535">
                  <c:v>367892</c:v>
                </c:pt>
                <c:pt idx="536">
                  <c:v>383376</c:v>
                </c:pt>
                <c:pt idx="537">
                  <c:v>387688</c:v>
                </c:pt>
                <c:pt idx="538">
                  <c:v>386218.00000000006</c:v>
                </c:pt>
                <c:pt idx="539">
                  <c:v>384944</c:v>
                </c:pt>
                <c:pt idx="540">
                  <c:v>383768.00000000006</c:v>
                </c:pt>
                <c:pt idx="541">
                  <c:v>385434</c:v>
                </c:pt>
                <c:pt idx="542">
                  <c:v>385336</c:v>
                </c:pt>
                <c:pt idx="543">
                  <c:v>382690.00000000006</c:v>
                </c:pt>
                <c:pt idx="544">
                  <c:v>344666</c:v>
                </c:pt>
                <c:pt idx="545">
                  <c:v>338590.00000000006</c:v>
                </c:pt>
                <c:pt idx="546">
                  <c:v>322420</c:v>
                </c:pt>
                <c:pt idx="547">
                  <c:v>344372</c:v>
                </c:pt>
                <c:pt idx="548">
                  <c:v>379064</c:v>
                </c:pt>
                <c:pt idx="549">
                  <c:v>386904.00000000006</c:v>
                </c:pt>
                <c:pt idx="550">
                  <c:v>391216</c:v>
                </c:pt>
                <c:pt idx="551">
                  <c:v>389844</c:v>
                </c:pt>
                <c:pt idx="552">
                  <c:v>387100</c:v>
                </c:pt>
                <c:pt idx="553">
                  <c:v>385630</c:v>
                </c:pt>
                <c:pt idx="554">
                  <c:v>388080</c:v>
                </c:pt>
                <c:pt idx="555">
                  <c:v>381122</c:v>
                </c:pt>
                <c:pt idx="556">
                  <c:v>347312.00000000006</c:v>
                </c:pt>
                <c:pt idx="557">
                  <c:v>348390.00000000006</c:v>
                </c:pt>
                <c:pt idx="558">
                  <c:v>349468.00000000006</c:v>
                </c:pt>
                <c:pt idx="559">
                  <c:v>371322</c:v>
                </c:pt>
                <c:pt idx="560">
                  <c:v>389550</c:v>
                </c:pt>
                <c:pt idx="561">
                  <c:v>393078</c:v>
                </c:pt>
                <c:pt idx="562">
                  <c:v>391608</c:v>
                </c:pt>
                <c:pt idx="563">
                  <c:v>390726</c:v>
                </c:pt>
                <c:pt idx="564">
                  <c:v>388766</c:v>
                </c:pt>
                <c:pt idx="565">
                  <c:v>383964</c:v>
                </c:pt>
                <c:pt idx="566">
                  <c:v>387002</c:v>
                </c:pt>
                <c:pt idx="567">
                  <c:v>382004.00000000006</c:v>
                </c:pt>
                <c:pt idx="568">
                  <c:v>354956</c:v>
                </c:pt>
                <c:pt idx="569">
                  <c:v>355250</c:v>
                </c:pt>
                <c:pt idx="570">
                  <c:v>343000</c:v>
                </c:pt>
                <c:pt idx="571">
                  <c:v>339962.00000000006</c:v>
                </c:pt>
                <c:pt idx="572">
                  <c:v>371714</c:v>
                </c:pt>
                <c:pt idx="573">
                  <c:v>383474</c:v>
                </c:pt>
                <c:pt idx="574">
                  <c:v>385924</c:v>
                </c:pt>
                <c:pt idx="575">
                  <c:v>386218.00000000006</c:v>
                </c:pt>
                <c:pt idx="576">
                  <c:v>386218.00000000006</c:v>
                </c:pt>
                <c:pt idx="577">
                  <c:v>383572</c:v>
                </c:pt>
                <c:pt idx="578">
                  <c:v>381318.00000000006</c:v>
                </c:pt>
                <c:pt idx="579">
                  <c:v>373380</c:v>
                </c:pt>
                <c:pt idx="580">
                  <c:v>341040.00000000006</c:v>
                </c:pt>
                <c:pt idx="581">
                  <c:v>358484.00000000006</c:v>
                </c:pt>
                <c:pt idx="582">
                  <c:v>368970</c:v>
                </c:pt>
                <c:pt idx="583">
                  <c:v>378672</c:v>
                </c:pt>
                <c:pt idx="584">
                  <c:v>385728</c:v>
                </c:pt>
                <c:pt idx="585">
                  <c:v>387982.00000000006</c:v>
                </c:pt>
                <c:pt idx="586">
                  <c:v>387884</c:v>
                </c:pt>
                <c:pt idx="587">
                  <c:v>386610</c:v>
                </c:pt>
                <c:pt idx="588">
                  <c:v>382592</c:v>
                </c:pt>
                <c:pt idx="589">
                  <c:v>379946.00000000006</c:v>
                </c:pt>
                <c:pt idx="590">
                  <c:v>379260</c:v>
                </c:pt>
                <c:pt idx="591">
                  <c:v>373184.00000000006</c:v>
                </c:pt>
                <c:pt idx="592">
                  <c:v>339668.00000000006</c:v>
                </c:pt>
                <c:pt idx="593">
                  <c:v>336336</c:v>
                </c:pt>
                <c:pt idx="594">
                  <c:v>321146.00000000006</c:v>
                </c:pt>
                <c:pt idx="595">
                  <c:v>347606</c:v>
                </c:pt>
                <c:pt idx="596">
                  <c:v>375536</c:v>
                </c:pt>
                <c:pt idx="597">
                  <c:v>375438</c:v>
                </c:pt>
                <c:pt idx="598">
                  <c:v>374850</c:v>
                </c:pt>
                <c:pt idx="599">
                  <c:v>375046.00000000006</c:v>
                </c:pt>
                <c:pt idx="600">
                  <c:v>374458</c:v>
                </c:pt>
                <c:pt idx="601">
                  <c:v>378868.00000000006</c:v>
                </c:pt>
                <c:pt idx="602">
                  <c:v>383964</c:v>
                </c:pt>
                <c:pt idx="603">
                  <c:v>379162.00000000006</c:v>
                </c:pt>
                <c:pt idx="604">
                  <c:v>358876</c:v>
                </c:pt>
                <c:pt idx="605">
                  <c:v>367303.99999999994</c:v>
                </c:pt>
                <c:pt idx="606">
                  <c:v>346920</c:v>
                </c:pt>
                <c:pt idx="607">
                  <c:v>354074</c:v>
                </c:pt>
                <c:pt idx="608">
                  <c:v>376614</c:v>
                </c:pt>
                <c:pt idx="609">
                  <c:v>381318.00000000006</c:v>
                </c:pt>
                <c:pt idx="610">
                  <c:v>381710</c:v>
                </c:pt>
                <c:pt idx="611">
                  <c:v>378427</c:v>
                </c:pt>
                <c:pt idx="612">
                  <c:v>375144</c:v>
                </c:pt>
                <c:pt idx="613">
                  <c:v>372890.00000000006</c:v>
                </c:pt>
                <c:pt idx="614">
                  <c:v>375340.00000000006</c:v>
                </c:pt>
                <c:pt idx="615">
                  <c:v>372008</c:v>
                </c:pt>
                <c:pt idx="616">
                  <c:v>331436</c:v>
                </c:pt>
                <c:pt idx="617">
                  <c:v>337806</c:v>
                </c:pt>
                <c:pt idx="618">
                  <c:v>315560</c:v>
                </c:pt>
                <c:pt idx="619">
                  <c:v>338296.00000000006</c:v>
                </c:pt>
                <c:pt idx="620">
                  <c:v>372890.00000000006</c:v>
                </c:pt>
                <c:pt idx="621">
                  <c:v>382984</c:v>
                </c:pt>
                <c:pt idx="622">
                  <c:v>385630</c:v>
                </c:pt>
                <c:pt idx="623">
                  <c:v>387100</c:v>
                </c:pt>
                <c:pt idx="624">
                  <c:v>385238</c:v>
                </c:pt>
                <c:pt idx="625">
                  <c:v>382396.00000000006</c:v>
                </c:pt>
                <c:pt idx="626">
                  <c:v>383964</c:v>
                </c:pt>
                <c:pt idx="627">
                  <c:v>376026</c:v>
                </c:pt>
                <c:pt idx="628">
                  <c:v>355152</c:v>
                </c:pt>
                <c:pt idx="629">
                  <c:v>341334.00000000006</c:v>
                </c:pt>
                <c:pt idx="630">
                  <c:v>343294</c:v>
                </c:pt>
                <c:pt idx="631">
                  <c:v>363874</c:v>
                </c:pt>
                <c:pt idx="632">
                  <c:v>381710</c:v>
                </c:pt>
                <c:pt idx="633">
                  <c:v>384748</c:v>
                </c:pt>
                <c:pt idx="634">
                  <c:v>388570</c:v>
                </c:pt>
                <c:pt idx="635">
                  <c:v>390530</c:v>
                </c:pt>
                <c:pt idx="636">
                  <c:v>391412.00000000006</c:v>
                </c:pt>
                <c:pt idx="637">
                  <c:v>394254.00000000006</c:v>
                </c:pt>
                <c:pt idx="638">
                  <c:v>395332.00000000006</c:v>
                </c:pt>
                <c:pt idx="639">
                  <c:v>384454.00000000006</c:v>
                </c:pt>
                <c:pt idx="640">
                  <c:v>365050</c:v>
                </c:pt>
                <c:pt idx="641">
                  <c:v>360934.00000000006</c:v>
                </c:pt>
                <c:pt idx="642">
                  <c:v>368186</c:v>
                </c:pt>
                <c:pt idx="643">
                  <c:v>384650</c:v>
                </c:pt>
                <c:pt idx="644">
                  <c:v>395332.00000000006</c:v>
                </c:pt>
                <c:pt idx="645">
                  <c:v>395332.00000000006</c:v>
                </c:pt>
                <c:pt idx="646">
                  <c:v>394058</c:v>
                </c:pt>
                <c:pt idx="647">
                  <c:v>392784</c:v>
                </c:pt>
                <c:pt idx="648">
                  <c:v>390922</c:v>
                </c:pt>
                <c:pt idx="649">
                  <c:v>390530</c:v>
                </c:pt>
                <c:pt idx="650">
                  <c:v>393862.00000000006</c:v>
                </c:pt>
                <c:pt idx="651">
                  <c:v>385238</c:v>
                </c:pt>
                <c:pt idx="652">
                  <c:v>347312.00000000006</c:v>
                </c:pt>
                <c:pt idx="653">
                  <c:v>366030</c:v>
                </c:pt>
                <c:pt idx="654">
                  <c:v>356622</c:v>
                </c:pt>
                <c:pt idx="655">
                  <c:v>377006</c:v>
                </c:pt>
                <c:pt idx="656">
                  <c:v>387688</c:v>
                </c:pt>
                <c:pt idx="657">
                  <c:v>392588</c:v>
                </c:pt>
                <c:pt idx="658">
                  <c:v>392588</c:v>
                </c:pt>
                <c:pt idx="659">
                  <c:v>392686</c:v>
                </c:pt>
                <c:pt idx="660">
                  <c:v>391510</c:v>
                </c:pt>
                <c:pt idx="661">
                  <c:v>389746.00000000006</c:v>
                </c:pt>
                <c:pt idx="662">
                  <c:v>390824</c:v>
                </c:pt>
                <c:pt idx="663">
                  <c:v>381514</c:v>
                </c:pt>
                <c:pt idx="664">
                  <c:v>356916</c:v>
                </c:pt>
                <c:pt idx="665">
                  <c:v>362306</c:v>
                </c:pt>
                <c:pt idx="666">
                  <c:v>355250</c:v>
                </c:pt>
                <c:pt idx="667">
                  <c:v>372203.99999999994</c:v>
                </c:pt>
                <c:pt idx="668">
                  <c:v>390824</c:v>
                </c:pt>
                <c:pt idx="669">
                  <c:v>395136</c:v>
                </c:pt>
                <c:pt idx="670">
                  <c:v>394842</c:v>
                </c:pt>
                <c:pt idx="671">
                  <c:v>394058</c:v>
                </c:pt>
                <c:pt idx="672">
                  <c:v>394058</c:v>
                </c:pt>
                <c:pt idx="673">
                  <c:v>394058</c:v>
                </c:pt>
                <c:pt idx="674">
                  <c:v>392686</c:v>
                </c:pt>
                <c:pt idx="675">
                  <c:v>379946.00000000006</c:v>
                </c:pt>
                <c:pt idx="676">
                  <c:v>364952</c:v>
                </c:pt>
                <c:pt idx="677">
                  <c:v>349370</c:v>
                </c:pt>
                <c:pt idx="678">
                  <c:v>347018.00000000006</c:v>
                </c:pt>
                <c:pt idx="679">
                  <c:v>379946.00000000006</c:v>
                </c:pt>
                <c:pt idx="680">
                  <c:v>393666</c:v>
                </c:pt>
                <c:pt idx="681">
                  <c:v>398174</c:v>
                </c:pt>
                <c:pt idx="682">
                  <c:v>396802</c:v>
                </c:pt>
                <c:pt idx="683">
                  <c:v>395822</c:v>
                </c:pt>
                <c:pt idx="684">
                  <c:v>397194</c:v>
                </c:pt>
                <c:pt idx="685">
                  <c:v>394842</c:v>
                </c:pt>
                <c:pt idx="686">
                  <c:v>394254.00000000006</c:v>
                </c:pt>
                <c:pt idx="687">
                  <c:v>379456</c:v>
                </c:pt>
                <c:pt idx="688">
                  <c:v>356426</c:v>
                </c:pt>
                <c:pt idx="689">
                  <c:v>368872</c:v>
                </c:pt>
                <c:pt idx="690">
                  <c:v>353290.00000000006</c:v>
                </c:pt>
                <c:pt idx="691">
                  <c:v>373772</c:v>
                </c:pt>
                <c:pt idx="692">
                  <c:v>392294</c:v>
                </c:pt>
                <c:pt idx="693">
                  <c:v>395136</c:v>
                </c:pt>
                <c:pt idx="694">
                  <c:v>395430</c:v>
                </c:pt>
                <c:pt idx="695">
                  <c:v>396005.35483870964</c:v>
                </c:pt>
                <c:pt idx="696">
                  <c:v>394439.5</c:v>
                </c:pt>
                <c:pt idx="697">
                  <c:v>394775.61290322582</c:v>
                </c:pt>
                <c:pt idx="698">
                  <c:v>394632.93333333335</c:v>
                </c:pt>
                <c:pt idx="699">
                  <c:v>378061.87096774194</c:v>
                </c:pt>
                <c:pt idx="700">
                  <c:v>359986.66666666669</c:v>
                </c:pt>
                <c:pt idx="701">
                  <c:v>364838.19354838709</c:v>
                </c:pt>
                <c:pt idx="702">
                  <c:v>373557.03225806449</c:v>
                </c:pt>
                <c:pt idx="703">
                  <c:v>377946.80000000005</c:v>
                </c:pt>
                <c:pt idx="704">
                  <c:v>389872.45161290327</c:v>
                </c:pt>
                <c:pt idx="705">
                  <c:v>393607.2</c:v>
                </c:pt>
                <c:pt idx="706">
                  <c:v>395831.48387096776</c:v>
                </c:pt>
                <c:pt idx="707">
                  <c:v>393372</c:v>
                </c:pt>
                <c:pt idx="708">
                  <c:v>389844</c:v>
                </c:pt>
                <c:pt idx="709">
                  <c:v>387198</c:v>
                </c:pt>
                <c:pt idx="710">
                  <c:v>387492</c:v>
                </c:pt>
                <c:pt idx="711">
                  <c:v>372792</c:v>
                </c:pt>
                <c:pt idx="712">
                  <c:v>352408</c:v>
                </c:pt>
                <c:pt idx="713">
                  <c:v>342216</c:v>
                </c:pt>
                <c:pt idx="714">
                  <c:v>342020</c:v>
                </c:pt>
                <c:pt idx="715">
                  <c:v>365638</c:v>
                </c:pt>
                <c:pt idx="716">
                  <c:v>387786</c:v>
                </c:pt>
                <c:pt idx="717">
                  <c:v>395136</c:v>
                </c:pt>
                <c:pt idx="718">
                  <c:v>395234</c:v>
                </c:pt>
                <c:pt idx="719">
                  <c:v>395388.90322580643</c:v>
                </c:pt>
                <c:pt idx="720">
                  <c:v>394485.00000000006</c:v>
                </c:pt>
                <c:pt idx="721">
                  <c:v>395025.3548387097</c:v>
                </c:pt>
                <c:pt idx="722">
                  <c:v>393741.13333333336</c:v>
                </c:pt>
                <c:pt idx="723">
                  <c:v>373541.22580645164</c:v>
                </c:pt>
                <c:pt idx="724">
                  <c:v>353319.4</c:v>
                </c:pt>
                <c:pt idx="725">
                  <c:v>363045.74193548382</c:v>
                </c:pt>
                <c:pt idx="726">
                  <c:v>360304.90322580637</c:v>
                </c:pt>
                <c:pt idx="727">
                  <c:v>383967.2666666666</c:v>
                </c:pt>
                <c:pt idx="728">
                  <c:v>393732.38709677424</c:v>
                </c:pt>
                <c:pt idx="729">
                  <c:v>396256.46666666667</c:v>
                </c:pt>
                <c:pt idx="730">
                  <c:v>394541.67741935485</c:v>
                </c:pt>
                <c:pt idx="731">
                  <c:v>392749.22580645164</c:v>
                </c:pt>
                <c:pt idx="732">
                  <c:v>391895</c:v>
                </c:pt>
                <c:pt idx="733">
                  <c:v>393172.83870967739</c:v>
                </c:pt>
                <c:pt idx="734">
                  <c:v>391575.33333333331</c:v>
                </c:pt>
                <c:pt idx="735">
                  <c:v>377865.87096774188</c:v>
                </c:pt>
                <c:pt idx="736">
                  <c:v>365415.86666666664</c:v>
                </c:pt>
                <c:pt idx="737">
                  <c:v>372131.29032258067</c:v>
                </c:pt>
                <c:pt idx="738">
                  <c:v>366592.70967741933</c:v>
                </c:pt>
                <c:pt idx="739">
                  <c:v>375392.2666666666</c:v>
                </c:pt>
                <c:pt idx="740">
                  <c:v>393571.16129032261</c:v>
                </c:pt>
                <c:pt idx="741">
                  <c:v>396945.73333333334</c:v>
                </c:pt>
                <c:pt idx="742">
                  <c:v>397718.77419354842</c:v>
                </c:pt>
                <c:pt idx="743">
                  <c:v>399252</c:v>
                </c:pt>
                <c:pt idx="744">
                  <c:v>396018.00000000006</c:v>
                </c:pt>
                <c:pt idx="745">
                  <c:v>393470</c:v>
                </c:pt>
                <c:pt idx="746">
                  <c:v>392882.00000000006</c:v>
                </c:pt>
                <c:pt idx="747">
                  <c:v>377790.00000000006</c:v>
                </c:pt>
                <c:pt idx="748">
                  <c:v>356426</c:v>
                </c:pt>
                <c:pt idx="749">
                  <c:v>366324</c:v>
                </c:pt>
                <c:pt idx="750">
                  <c:v>355936</c:v>
                </c:pt>
                <c:pt idx="751">
                  <c:v>375732.00000000006</c:v>
                </c:pt>
                <c:pt idx="752">
                  <c:v>388962.00000000006</c:v>
                </c:pt>
                <c:pt idx="753">
                  <c:v>395528</c:v>
                </c:pt>
                <c:pt idx="754">
                  <c:v>393764</c:v>
                </c:pt>
                <c:pt idx="755">
                  <c:v>394352</c:v>
                </c:pt>
                <c:pt idx="756">
                  <c:v>392784</c:v>
                </c:pt>
                <c:pt idx="757">
                  <c:v>391216</c:v>
                </c:pt>
                <c:pt idx="758">
                  <c:v>394744</c:v>
                </c:pt>
                <c:pt idx="759">
                  <c:v>386316</c:v>
                </c:pt>
                <c:pt idx="760">
                  <c:v>373086</c:v>
                </c:pt>
                <c:pt idx="761">
                  <c:v>368088</c:v>
                </c:pt>
                <c:pt idx="762">
                  <c:v>364658</c:v>
                </c:pt>
                <c:pt idx="763">
                  <c:v>389256</c:v>
                </c:pt>
                <c:pt idx="764">
                  <c:v>396704.00000000006</c:v>
                </c:pt>
                <c:pt idx="765">
                  <c:v>397194</c:v>
                </c:pt>
                <c:pt idx="766">
                  <c:v>398468.00000000006</c:v>
                </c:pt>
                <c:pt idx="767">
                  <c:v>398076</c:v>
                </c:pt>
                <c:pt idx="768">
                  <c:v>399154.00000000006</c:v>
                </c:pt>
                <c:pt idx="769">
                  <c:v>398958</c:v>
                </c:pt>
                <c:pt idx="770">
                  <c:v>397390.00000000006</c:v>
                </c:pt>
                <c:pt idx="771">
                  <c:v>385238</c:v>
                </c:pt>
                <c:pt idx="772">
                  <c:v>367794</c:v>
                </c:pt>
                <c:pt idx="773">
                  <c:v>369264</c:v>
                </c:pt>
                <c:pt idx="774">
                  <c:v>366618.00000000006</c:v>
                </c:pt>
                <c:pt idx="775">
                  <c:v>377888</c:v>
                </c:pt>
                <c:pt idx="776">
                  <c:v>393176</c:v>
                </c:pt>
                <c:pt idx="777">
                  <c:v>400820</c:v>
                </c:pt>
                <c:pt idx="778">
                  <c:v>402486</c:v>
                </c:pt>
                <c:pt idx="779">
                  <c:v>400755.58870967763</c:v>
                </c:pt>
                <c:pt idx="780">
                  <c:v>399818.5625</c:v>
                </c:pt>
                <c:pt idx="781">
                  <c:v>401643.38440860237</c:v>
                </c:pt>
                <c:pt idx="782">
                  <c:v>402256.42138888885</c:v>
                </c:pt>
                <c:pt idx="783">
                  <c:v>389251.218548387</c:v>
                </c:pt>
                <c:pt idx="784">
                  <c:v>364455.86138888885</c:v>
                </c:pt>
                <c:pt idx="785">
                  <c:v>369781.2924731184</c:v>
                </c:pt>
                <c:pt idx="786">
                  <c:v>353807.25295698922</c:v>
                </c:pt>
                <c:pt idx="787">
                  <c:v>369228.16194444458</c:v>
                </c:pt>
                <c:pt idx="788">
                  <c:v>391825.25967741921</c:v>
                </c:pt>
                <c:pt idx="789">
                  <c:v>401133.32777777774</c:v>
                </c:pt>
                <c:pt idx="790">
                  <c:v>404107.61021505384</c:v>
                </c:pt>
                <c:pt idx="791">
                  <c:v>404075.42959677422</c:v>
                </c:pt>
                <c:pt idx="792">
                  <c:v>401669.56666666665</c:v>
                </c:pt>
                <c:pt idx="793">
                  <c:v>398943.46069892478</c:v>
                </c:pt>
                <c:pt idx="794">
                  <c:v>397885.02250000002</c:v>
                </c:pt>
                <c:pt idx="795">
                  <c:v>385089.07688172045</c:v>
                </c:pt>
                <c:pt idx="796">
                  <c:v>368237.45</c:v>
                </c:pt>
                <c:pt idx="797">
                  <c:v>361749.36263440864</c:v>
                </c:pt>
                <c:pt idx="798">
                  <c:v>365455.68575268815</c:v>
                </c:pt>
                <c:pt idx="799">
                  <c:v>390346.35888888891</c:v>
                </c:pt>
                <c:pt idx="800">
                  <c:v>400314.82580645161</c:v>
                </c:pt>
                <c:pt idx="801">
                  <c:v>400786.55750000005</c:v>
                </c:pt>
                <c:pt idx="802">
                  <c:v>400606.09919354838</c:v>
                </c:pt>
                <c:pt idx="803">
                  <c:v>399061.29516129039</c:v>
                </c:pt>
                <c:pt idx="804">
                  <c:v>397869.1439655174</c:v>
                </c:pt>
                <c:pt idx="805">
                  <c:v>399338.47446236567</c:v>
                </c:pt>
                <c:pt idx="806">
                  <c:v>399304.17138888891</c:v>
                </c:pt>
                <c:pt idx="807">
                  <c:v>392465.69758064521</c:v>
                </c:pt>
                <c:pt idx="808">
                  <c:v>370466.65055555553</c:v>
                </c:pt>
                <c:pt idx="809">
                  <c:v>368049.69569892483</c:v>
                </c:pt>
                <c:pt idx="810">
                  <c:v>347384.5252688172</c:v>
                </c:pt>
                <c:pt idx="811">
                  <c:v>368081.20805555547</c:v>
                </c:pt>
                <c:pt idx="812">
                  <c:v>392223.38467741932</c:v>
                </c:pt>
                <c:pt idx="813">
                  <c:v>398621.72388888878</c:v>
                </c:pt>
                <c:pt idx="814">
                  <c:v>398557.55498392298</c:v>
                </c:pt>
                <c:pt idx="815">
                  <c:v>399456.04209039547</c:v>
                </c:pt>
                <c:pt idx="816">
                  <c:v>399133.94791666657</c:v>
                </c:pt>
                <c:pt idx="817">
                  <c:v>396851.75283018872</c:v>
                </c:pt>
                <c:pt idx="818">
                  <c:v>398532.99305555556</c:v>
                </c:pt>
                <c:pt idx="819">
                  <c:v>385048.81126344082</c:v>
                </c:pt>
                <c:pt idx="820">
                  <c:v>358192.65416666667</c:v>
                </c:pt>
                <c:pt idx="821">
                  <c:v>362110.93521505373</c:v>
                </c:pt>
                <c:pt idx="822">
                  <c:v>353319.38419354823</c:v>
                </c:pt>
                <c:pt idx="823">
                  <c:v>376473.38361111103</c:v>
                </c:pt>
                <c:pt idx="824">
                  <c:v>395047.839516129</c:v>
                </c:pt>
                <c:pt idx="825">
                  <c:v>401538.63944444444</c:v>
                </c:pt>
                <c:pt idx="826">
                  <c:v>400193.88010752696</c:v>
                </c:pt>
                <c:pt idx="827">
                  <c:v>399241.31615591398</c:v>
                </c:pt>
                <c:pt idx="828">
                  <c:v>397504.85833333322</c:v>
                </c:pt>
                <c:pt idx="829">
                  <c:v>399320.67903225805</c:v>
                </c:pt>
                <c:pt idx="830">
                  <c:v>398177.18499999994</c:v>
                </c:pt>
                <c:pt idx="831">
                  <c:v>384290.12695652171</c:v>
                </c:pt>
                <c:pt idx="832">
                  <c:v>373357.98325791856</c:v>
                </c:pt>
                <c:pt idx="833">
                  <c:v>383039.56908344739</c:v>
                </c:pt>
                <c:pt idx="834">
                  <c:v>369011.71586021496</c:v>
                </c:pt>
                <c:pt idx="835">
                  <c:v>387533.18722222222</c:v>
                </c:pt>
                <c:pt idx="836">
                  <c:v>399089.64139784942</c:v>
                </c:pt>
                <c:pt idx="837">
                  <c:v>401952.02250000002</c:v>
                </c:pt>
                <c:pt idx="838">
                  <c:v>401331.04892473109</c:v>
                </c:pt>
                <c:pt idx="839">
                  <c:v>400424.10107526876</c:v>
                </c:pt>
                <c:pt idx="840">
                  <c:v>399344.83750000008</c:v>
                </c:pt>
                <c:pt idx="841">
                  <c:v>400136.76612903218</c:v>
                </c:pt>
                <c:pt idx="842">
                  <c:v>399938.29944444448</c:v>
                </c:pt>
                <c:pt idx="843">
                  <c:v>385869.65830985917</c:v>
                </c:pt>
                <c:pt idx="844">
                  <c:v>372677.96363636362</c:v>
                </c:pt>
                <c:pt idx="845">
                  <c:v>380332.37553763448</c:v>
                </c:pt>
                <c:pt idx="846">
                  <c:v>366750.43172043015</c:v>
                </c:pt>
                <c:pt idx="847">
                  <c:v>391878.13972222229</c:v>
                </c:pt>
                <c:pt idx="848">
                  <c:v>400041.91424731183</c:v>
                </c:pt>
                <c:pt idx="849">
                  <c:v>401911.48861111107</c:v>
                </c:pt>
                <c:pt idx="850">
                  <c:v>402671.21209677425</c:v>
                </c:pt>
                <c:pt idx="851">
                  <c:v>401544.76532258064</c:v>
                </c:pt>
                <c:pt idx="852">
                  <c:v>400949.72327586211</c:v>
                </c:pt>
                <c:pt idx="853">
                  <c:v>401128.42338709679</c:v>
                </c:pt>
                <c:pt idx="854">
                  <c:v>400741.12361111114</c:v>
                </c:pt>
                <c:pt idx="855">
                  <c:v>387446.81989247305</c:v>
                </c:pt>
                <c:pt idx="856">
                  <c:v>365425.73472222214</c:v>
                </c:pt>
                <c:pt idx="857">
                  <c:v>371244.28494623658</c:v>
                </c:pt>
                <c:pt idx="858">
                  <c:v>363793.84811827954</c:v>
                </c:pt>
                <c:pt idx="859">
                  <c:v>393566.50277777767</c:v>
                </c:pt>
                <c:pt idx="860">
                  <c:v>401341.54704301083</c:v>
                </c:pt>
                <c:pt idx="861">
                  <c:v>401464.14583333343</c:v>
                </c:pt>
                <c:pt idx="862">
                  <c:v>400897.71505376336</c:v>
                </c:pt>
                <c:pt idx="863">
                  <c:v>400773.55537634419</c:v>
                </c:pt>
                <c:pt idx="864">
                  <c:v>397819.84375000006</c:v>
                </c:pt>
                <c:pt idx="865">
                  <c:v>396268.202956989</c:v>
                </c:pt>
                <c:pt idx="866">
                  <c:v>396376.76521739131</c:v>
                </c:pt>
                <c:pt idx="867">
                  <c:v>383088.80994623667</c:v>
                </c:pt>
                <c:pt idx="868">
                  <c:v>357268.52777777804</c:v>
                </c:pt>
                <c:pt idx="869">
                  <c:v>359775.9798387097</c:v>
                </c:pt>
                <c:pt idx="870">
                  <c:v>363633.41263440868</c:v>
                </c:pt>
                <c:pt idx="871">
                  <c:v>383163.32638888882</c:v>
                </c:pt>
                <c:pt idx="872">
                  <c:v>397098.0416666664</c:v>
                </c:pt>
                <c:pt idx="873">
                  <c:v>403063.24722222221</c:v>
                </c:pt>
                <c:pt idx="874">
                  <c:v>400581.65188172041</c:v>
                </c:pt>
                <c:pt idx="875">
                  <c:v>399158.21505376342</c:v>
                </c:pt>
                <c:pt idx="876">
                  <c:v>396420.5729166668</c:v>
                </c:pt>
                <c:pt idx="877">
                  <c:v>397782.52688172052</c:v>
                </c:pt>
                <c:pt idx="878">
                  <c:v>398320.04722222203</c:v>
                </c:pt>
                <c:pt idx="879">
                  <c:v>388664.97043010755</c:v>
                </c:pt>
                <c:pt idx="880">
                  <c:v>368341.57499999995</c:v>
                </c:pt>
                <c:pt idx="881">
                  <c:v>363195.37634408602</c:v>
                </c:pt>
                <c:pt idx="882">
                  <c:v>357791.67741935496</c:v>
                </c:pt>
                <c:pt idx="883">
                  <c:v>381848.9694444444</c:v>
                </c:pt>
                <c:pt idx="884">
                  <c:v>396910.53763440851</c:v>
                </c:pt>
                <c:pt idx="885">
                  <c:v>398264.10555555538</c:v>
                </c:pt>
                <c:pt idx="886">
                  <c:v>396969.0215053765</c:v>
                </c:pt>
                <c:pt idx="887">
                  <c:v>395942.52419354819</c:v>
                </c:pt>
                <c:pt idx="888">
                  <c:v>394554.85416666733</c:v>
                </c:pt>
                <c:pt idx="889">
                  <c:v>396212.81451612932</c:v>
                </c:pt>
                <c:pt idx="890">
                  <c:v>396371.58215962409</c:v>
                </c:pt>
              </c:numCache>
            </c:numRef>
          </c:yVal>
          <c:smooth val="0"/>
          <c:extLst>
            <c:ext xmlns:c16="http://schemas.microsoft.com/office/drawing/2014/chart" uri="{C3380CC4-5D6E-409C-BE32-E72D297353CC}">
              <c16:uniqueId val="{00000004-21D7-41DE-99C6-DD57CD32D60E}"/>
            </c:ext>
          </c:extLst>
        </c:ser>
        <c:ser>
          <c:idx val="6"/>
          <c:order val="6"/>
          <c:tx>
            <c:strRef>
              <c:f>'scenario1 (2)'!$AX$2</c:f>
              <c:strCache>
                <c:ptCount val="1"/>
                <c:pt idx="0">
                  <c:v>14.95</c:v>
                </c:pt>
              </c:strCache>
            </c:strRef>
          </c:tx>
          <c:spPr>
            <a:ln w="6350" cap="rnd">
              <a:solidFill>
                <a:schemeClr val="tx1"/>
              </a:solidFill>
              <a:round/>
            </a:ln>
            <a:effectLst/>
          </c:spPr>
          <c:marker>
            <c:symbol val="none"/>
          </c:marker>
          <c:xVal>
            <c:numRef>
              <c:f>'scenario1 (2)'!$AY$3:$AY$893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'scenario1 (2)'!$AJ$3:$AJ$893</c:f>
              <c:numCache>
                <c:formatCode>General</c:formatCode>
                <c:ptCount val="891"/>
                <c:pt idx="0">
                  <c:v>160346.7347245781</c:v>
                </c:pt>
                <c:pt idx="1">
                  <c:v>154818.37369747582</c:v>
                </c:pt>
                <c:pt idx="2">
                  <c:v>146493.53500613905</c:v>
                </c:pt>
                <c:pt idx="3">
                  <c:v>138315.84541412716</c:v>
                </c:pt>
                <c:pt idx="4">
                  <c:v>131988.88093514761</c:v>
                </c:pt>
                <c:pt idx="5">
                  <c:v>129525.87910666902</c:v>
                </c:pt>
                <c:pt idx="6">
                  <c:v>131415.03200924955</c:v>
                </c:pt>
                <c:pt idx="7">
                  <c:v>137245.829800657</c:v>
                </c:pt>
                <c:pt idx="8">
                  <c:v>145087.64293155711</c:v>
                </c:pt>
                <c:pt idx="9">
                  <c:v>153237.06403666863</c:v>
                </c:pt>
                <c:pt idx="10">
                  <c:v>159022.81566184762</c:v>
                </c:pt>
                <c:pt idx="11">
                  <c:v>161178.76789650891</c:v>
                </c:pt>
                <c:pt idx="12">
                  <c:v>158830.12274293916</c:v>
                </c:pt>
                <c:pt idx="13">
                  <c:v>153325.60622947672</c:v>
                </c:pt>
                <c:pt idx="14">
                  <c:v>145011.32775707092</c:v>
                </c:pt>
                <c:pt idx="15">
                  <c:v>136825.40690583381</c:v>
                </c:pt>
                <c:pt idx="16">
                  <c:v>130473.17029083989</c:v>
                </c:pt>
                <c:pt idx="17">
                  <c:v>127976.03343703566</c:v>
                </c:pt>
                <c:pt idx="18">
                  <c:v>129829.44816742804</c:v>
                </c:pt>
                <c:pt idx="19">
                  <c:v>135633.84939784021</c:v>
                </c:pt>
                <c:pt idx="20">
                  <c:v>143465.9496869141</c:v>
                </c:pt>
                <c:pt idx="21">
                  <c:v>151624.40736961144</c:v>
                </c:pt>
                <c:pt idx="22">
                  <c:v>157435.0207823627</c:v>
                </c:pt>
                <c:pt idx="23">
                  <c:v>159626.37247860254</c:v>
                </c:pt>
                <c:pt idx="24">
                  <c:v>157313.25175702685</c:v>
                </c:pt>
                <c:pt idx="25">
                  <c:v>151832.67936233166</c:v>
                </c:pt>
                <c:pt idx="26">
                  <c:v>143529.1124451269</c:v>
                </c:pt>
                <c:pt idx="27">
                  <c:v>135335.10937557666</c:v>
                </c:pt>
                <c:pt idx="28">
                  <c:v>128957.71567251513</c:v>
                </c:pt>
                <c:pt idx="29">
                  <c:v>126426.4876191957</c:v>
                </c:pt>
                <c:pt idx="30">
                  <c:v>128244.12746032228</c:v>
                </c:pt>
                <c:pt idx="31">
                  <c:v>134022.02233844274</c:v>
                </c:pt>
                <c:pt idx="32">
                  <c:v>141844.26257036853</c:v>
                </c:pt>
                <c:pt idx="33">
                  <c:v>150011.60350065015</c:v>
                </c:pt>
                <c:pt idx="34">
                  <c:v>155846.96887342157</c:v>
                </c:pt>
                <c:pt idx="35">
                  <c:v>158073.67706395625</c:v>
                </c:pt>
                <c:pt idx="36">
                  <c:v>155796.12111813325</c:v>
                </c:pt>
                <c:pt idx="37">
                  <c:v>150098.94931990601</c:v>
                </c:pt>
                <c:pt idx="38">
                  <c:v>141763.70194122154</c:v>
                </c:pt>
                <c:pt idx="39">
                  <c:v>133594.39249710841</c:v>
                </c:pt>
                <c:pt idx="40">
                  <c:v>127292.81473467703</c:v>
                </c:pt>
                <c:pt idx="41">
                  <c:v>124863.99112600088</c:v>
                </c:pt>
                <c:pt idx="42">
                  <c:v>126788.84482270798</c:v>
                </c:pt>
                <c:pt idx="43">
                  <c:v>132645.92889560523</c:v>
                </c:pt>
                <c:pt idx="44">
                  <c:v>140497.30747336871</c:v>
                </c:pt>
                <c:pt idx="45">
                  <c:v>148637.53883802582</c:v>
                </c:pt>
                <c:pt idx="46">
                  <c:v>154398.31930790408</c:v>
                </c:pt>
                <c:pt idx="47">
                  <c:v>156518.82976842273</c:v>
                </c:pt>
                <c:pt idx="48">
                  <c:v>154134.70118364823</c:v>
                </c:pt>
                <c:pt idx="49">
                  <c:v>148606.34015654604</c:v>
                </c:pt>
                <c:pt idx="50">
                  <c:v>140281.50146520932</c:v>
                </c:pt>
                <c:pt idx="51">
                  <c:v>132103.81187319735</c:v>
                </c:pt>
                <c:pt idx="52">
                  <c:v>125776.84739421785</c:v>
                </c:pt>
                <c:pt idx="53">
                  <c:v>123313.84556573918</c:v>
                </c:pt>
                <c:pt idx="54">
                  <c:v>125202.9984683197</c:v>
                </c:pt>
                <c:pt idx="55">
                  <c:v>131033.79625972723</c:v>
                </c:pt>
                <c:pt idx="56">
                  <c:v>138875.6093906273</c:v>
                </c:pt>
                <c:pt idx="57">
                  <c:v>147025.03049573873</c:v>
                </c:pt>
                <c:pt idx="58">
                  <c:v>152810.78212091784</c:v>
                </c:pt>
                <c:pt idx="59">
                  <c:v>154966.73435557916</c:v>
                </c:pt>
                <c:pt idx="60">
                  <c:v>152618.08920200935</c:v>
                </c:pt>
                <c:pt idx="61">
                  <c:v>147113.57268854696</c:v>
                </c:pt>
                <c:pt idx="62">
                  <c:v>138799.29421614119</c:v>
                </c:pt>
                <c:pt idx="63">
                  <c:v>130613.37336490405</c:v>
                </c:pt>
                <c:pt idx="64">
                  <c:v>124261.13674991013</c:v>
                </c:pt>
                <c:pt idx="65">
                  <c:v>121763.99989610592</c:v>
                </c:pt>
                <c:pt idx="66">
                  <c:v>123617.4146264983</c:v>
                </c:pt>
                <c:pt idx="67">
                  <c:v>129421.81585691034</c:v>
                </c:pt>
                <c:pt idx="68">
                  <c:v>137253.91614598429</c:v>
                </c:pt>
                <c:pt idx="69">
                  <c:v>145412.37382868156</c:v>
                </c:pt>
                <c:pt idx="70">
                  <c:v>151222.98724143289</c:v>
                </c:pt>
                <c:pt idx="71">
                  <c:v>153414.33893767276</c:v>
                </c:pt>
                <c:pt idx="72">
                  <c:v>151101.21821609698</c:v>
                </c:pt>
                <c:pt idx="73">
                  <c:v>145620.64582140185</c:v>
                </c:pt>
                <c:pt idx="74">
                  <c:v>137317.07890419711</c:v>
                </c:pt>
                <c:pt idx="75">
                  <c:v>129123.07583464681</c:v>
                </c:pt>
                <c:pt idx="76">
                  <c:v>122745.68213158532</c:v>
                </c:pt>
                <c:pt idx="77">
                  <c:v>120214.45407826589</c:v>
                </c:pt>
                <c:pt idx="78">
                  <c:v>122032.09391939244</c:v>
                </c:pt>
                <c:pt idx="79">
                  <c:v>127809.98879751295</c:v>
                </c:pt>
                <c:pt idx="80">
                  <c:v>135632.22902943875</c:v>
                </c:pt>
                <c:pt idx="81">
                  <c:v>143799.56995972036</c:v>
                </c:pt>
                <c:pt idx="82">
                  <c:v>149634.93533249179</c:v>
                </c:pt>
                <c:pt idx="83">
                  <c:v>151861.64352302652</c:v>
                </c:pt>
                <c:pt idx="84">
                  <c:v>149584.08757720346</c:v>
                </c:pt>
                <c:pt idx="85">
                  <c:v>143886.91577897628</c:v>
                </c:pt>
                <c:pt idx="86">
                  <c:v>135551.66840029173</c:v>
                </c:pt>
                <c:pt idx="87">
                  <c:v>127382.35895617862</c:v>
                </c:pt>
                <c:pt idx="88">
                  <c:v>121080.7811937472</c:v>
                </c:pt>
                <c:pt idx="89">
                  <c:v>118651.9575850711</c:v>
                </c:pt>
                <c:pt idx="90">
                  <c:v>120576.81128177817</c:v>
                </c:pt>
                <c:pt idx="91">
                  <c:v>126433.8953546753</c:v>
                </c:pt>
                <c:pt idx="92">
                  <c:v>134285.27393243887</c:v>
                </c:pt>
                <c:pt idx="93">
                  <c:v>142425.5052970961</c:v>
                </c:pt>
                <c:pt idx="94">
                  <c:v>148186.28576697421</c:v>
                </c:pt>
                <c:pt idx="95">
                  <c:v>150306.79622749292</c:v>
                </c:pt>
                <c:pt idx="96">
                  <c:v>147922.66764271847</c:v>
                </c:pt>
                <c:pt idx="97">
                  <c:v>142394.30661561611</c:v>
                </c:pt>
                <c:pt idx="98">
                  <c:v>134069.46792427939</c:v>
                </c:pt>
                <c:pt idx="99">
                  <c:v>125891.77833226761</c:v>
                </c:pt>
                <c:pt idx="100">
                  <c:v>119564.81385328804</c:v>
                </c:pt>
                <c:pt idx="101">
                  <c:v>117101.81202480942</c:v>
                </c:pt>
                <c:pt idx="102">
                  <c:v>118990.96492738996</c:v>
                </c:pt>
                <c:pt idx="103">
                  <c:v>124821.76271879741</c:v>
                </c:pt>
                <c:pt idx="104">
                  <c:v>132663.57584969761</c:v>
                </c:pt>
                <c:pt idx="105">
                  <c:v>140812.99695480897</c:v>
                </c:pt>
                <c:pt idx="106">
                  <c:v>146598.74857998802</c:v>
                </c:pt>
                <c:pt idx="107">
                  <c:v>148754.70081464938</c:v>
                </c:pt>
                <c:pt idx="108">
                  <c:v>146406.05566107959</c:v>
                </c:pt>
                <c:pt idx="109">
                  <c:v>140901.53914761718</c:v>
                </c:pt>
                <c:pt idx="110">
                  <c:v>132587.26067521138</c:v>
                </c:pt>
                <c:pt idx="111">
                  <c:v>124401.33982397417</c:v>
                </c:pt>
                <c:pt idx="112">
                  <c:v>118049.10320898032</c:v>
                </c:pt>
                <c:pt idx="113">
                  <c:v>115551.9663551761</c:v>
                </c:pt>
                <c:pt idx="114">
                  <c:v>117405.38108556844</c:v>
                </c:pt>
                <c:pt idx="115">
                  <c:v>123209.78231598056</c:v>
                </c:pt>
                <c:pt idx="116">
                  <c:v>131041.88260505444</c:v>
                </c:pt>
                <c:pt idx="117">
                  <c:v>139200.34028775175</c:v>
                </c:pt>
                <c:pt idx="118">
                  <c:v>145010.95370050316</c:v>
                </c:pt>
                <c:pt idx="119">
                  <c:v>147202.30539674294</c:v>
                </c:pt>
                <c:pt idx="120">
                  <c:v>144889.1846751672</c:v>
                </c:pt>
                <c:pt idx="121">
                  <c:v>139408.61228047215</c:v>
                </c:pt>
                <c:pt idx="122">
                  <c:v>131105.04536326739</c:v>
                </c:pt>
                <c:pt idx="123">
                  <c:v>122911.04229371702</c:v>
                </c:pt>
                <c:pt idx="124">
                  <c:v>116533.64859065556</c:v>
                </c:pt>
                <c:pt idx="125">
                  <c:v>114002.42053733606</c:v>
                </c:pt>
                <c:pt idx="126">
                  <c:v>115820.06037846276</c:v>
                </c:pt>
                <c:pt idx="127">
                  <c:v>121597.95525658307</c:v>
                </c:pt>
                <c:pt idx="128">
                  <c:v>129420.19548850891</c:v>
                </c:pt>
                <c:pt idx="129">
                  <c:v>137587.53641879035</c:v>
                </c:pt>
                <c:pt idx="130">
                  <c:v>143422.90179156192</c:v>
                </c:pt>
                <c:pt idx="131">
                  <c:v>145649.60998209671</c:v>
                </c:pt>
                <c:pt idx="132">
                  <c:v>143372.05403627365</c:v>
                </c:pt>
                <c:pt idx="133">
                  <c:v>137674.88223804653</c:v>
                </c:pt>
                <c:pt idx="134">
                  <c:v>129339.63485936205</c:v>
                </c:pt>
                <c:pt idx="135">
                  <c:v>121170.32541524884</c:v>
                </c:pt>
                <c:pt idx="136">
                  <c:v>114868.74765281746</c:v>
                </c:pt>
                <c:pt idx="137">
                  <c:v>112439.92404414127</c:v>
                </c:pt>
                <c:pt idx="138">
                  <c:v>114364.77774084841</c:v>
                </c:pt>
                <c:pt idx="139">
                  <c:v>120221.86181374569</c:v>
                </c:pt>
                <c:pt idx="140">
                  <c:v>128073.240391509</c:v>
                </c:pt>
                <c:pt idx="141">
                  <c:v>136213.47175616634</c:v>
                </c:pt>
                <c:pt idx="142">
                  <c:v>141974.25222604437</c:v>
                </c:pt>
                <c:pt idx="143">
                  <c:v>144094.7626865631</c:v>
                </c:pt>
                <c:pt idx="144">
                  <c:v>141710.63410178875</c:v>
                </c:pt>
                <c:pt idx="145">
                  <c:v>136182.27307468644</c:v>
                </c:pt>
                <c:pt idx="146">
                  <c:v>127857.43438334974</c:v>
                </c:pt>
                <c:pt idx="147">
                  <c:v>119679.74479133793</c:v>
                </c:pt>
                <c:pt idx="148">
                  <c:v>113352.78031235829</c:v>
                </c:pt>
                <c:pt idx="149">
                  <c:v>110889.77848387961</c:v>
                </c:pt>
                <c:pt idx="150">
                  <c:v>112778.93138646013</c:v>
                </c:pt>
                <c:pt idx="151">
                  <c:v>118609.72917786759</c:v>
                </c:pt>
                <c:pt idx="152">
                  <c:v>126451.54230876773</c:v>
                </c:pt>
                <c:pt idx="153">
                  <c:v>134600.96341387925</c:v>
                </c:pt>
                <c:pt idx="154">
                  <c:v>140386.71503905818</c:v>
                </c:pt>
                <c:pt idx="155">
                  <c:v>142542.66727371956</c:v>
                </c:pt>
                <c:pt idx="156">
                  <c:v>140194.02212014978</c:v>
                </c:pt>
                <c:pt idx="157">
                  <c:v>134689.50560668734</c:v>
                </c:pt>
                <c:pt idx="158">
                  <c:v>126375.22713428149</c:v>
                </c:pt>
                <c:pt idx="159">
                  <c:v>118189.3062830445</c:v>
                </c:pt>
                <c:pt idx="160">
                  <c:v>111837.06966805058</c:v>
                </c:pt>
                <c:pt idx="161">
                  <c:v>109339.93281424629</c:v>
                </c:pt>
                <c:pt idx="162">
                  <c:v>111193.34754463853</c:v>
                </c:pt>
                <c:pt idx="163">
                  <c:v>116997.74877505064</c:v>
                </c:pt>
                <c:pt idx="164">
                  <c:v>124829.84906412466</c:v>
                </c:pt>
                <c:pt idx="165">
                  <c:v>132988.30674682194</c:v>
                </c:pt>
                <c:pt idx="166">
                  <c:v>138798.92015957332</c:v>
                </c:pt>
                <c:pt idx="167">
                  <c:v>140990.27185581319</c:v>
                </c:pt>
                <c:pt idx="168">
                  <c:v>138677.15113423741</c:v>
                </c:pt>
                <c:pt idx="169">
                  <c:v>133196.57873954243</c:v>
                </c:pt>
                <c:pt idx="170">
                  <c:v>124893.01182233765</c:v>
                </c:pt>
                <c:pt idx="171">
                  <c:v>116699.00875278724</c:v>
                </c:pt>
                <c:pt idx="172">
                  <c:v>110321.61504972575</c:v>
                </c:pt>
                <c:pt idx="173">
                  <c:v>107790.38699640625</c:v>
                </c:pt>
                <c:pt idx="174">
                  <c:v>109608.02683753295</c:v>
                </c:pt>
                <c:pt idx="175">
                  <c:v>115385.92171565325</c:v>
                </c:pt>
                <c:pt idx="176">
                  <c:v>123208.16194757912</c:v>
                </c:pt>
                <c:pt idx="177">
                  <c:v>131375.50287786053</c:v>
                </c:pt>
                <c:pt idx="178">
                  <c:v>137210.86825063211</c:v>
                </c:pt>
                <c:pt idx="179">
                  <c:v>139437.57644116692</c:v>
                </c:pt>
                <c:pt idx="180">
                  <c:v>137160.02049534392</c:v>
                </c:pt>
                <c:pt idx="181">
                  <c:v>131462.84869711674</c:v>
                </c:pt>
                <c:pt idx="182">
                  <c:v>123127.60131843231</c:v>
                </c:pt>
                <c:pt idx="183">
                  <c:v>114958.2918743191</c:v>
                </c:pt>
                <c:pt idx="184">
                  <c:v>108656.71411188765</c:v>
                </c:pt>
                <c:pt idx="185">
                  <c:v>106227.89050321153</c:v>
                </c:pt>
                <c:pt idx="186">
                  <c:v>108152.7441999186</c:v>
                </c:pt>
                <c:pt idx="187">
                  <c:v>114009.82827281588</c:v>
                </c:pt>
                <c:pt idx="188">
                  <c:v>121861.20685057924</c:v>
                </c:pt>
                <c:pt idx="189">
                  <c:v>130001.43821523653</c:v>
                </c:pt>
                <c:pt idx="190">
                  <c:v>135762.21868511452</c:v>
                </c:pt>
                <c:pt idx="191">
                  <c:v>137882.72914563335</c:v>
                </c:pt>
                <c:pt idx="192">
                  <c:v>135498.60056085893</c:v>
                </c:pt>
                <c:pt idx="193">
                  <c:v>129970.23953375666</c:v>
                </c:pt>
                <c:pt idx="194">
                  <c:v>121645.4008424202</c:v>
                </c:pt>
                <c:pt idx="195">
                  <c:v>113467.71125040819</c:v>
                </c:pt>
                <c:pt idx="196">
                  <c:v>107140.7467714285</c:v>
                </c:pt>
                <c:pt idx="197">
                  <c:v>104677.74494294982</c:v>
                </c:pt>
                <c:pt idx="198">
                  <c:v>106566.89784553031</c:v>
                </c:pt>
                <c:pt idx="199">
                  <c:v>112397.69563693777</c:v>
                </c:pt>
                <c:pt idx="200">
                  <c:v>120239.50876783799</c:v>
                </c:pt>
                <c:pt idx="201">
                  <c:v>128388.92987294946</c:v>
                </c:pt>
                <c:pt idx="202">
                  <c:v>134174.68149812851</c:v>
                </c:pt>
                <c:pt idx="203">
                  <c:v>136330.63373278975</c:v>
                </c:pt>
                <c:pt idx="204">
                  <c:v>133981.98857921999</c:v>
                </c:pt>
                <c:pt idx="205">
                  <c:v>128477.47206575751</c:v>
                </c:pt>
                <c:pt idx="206">
                  <c:v>120163.19359335171</c:v>
                </c:pt>
                <c:pt idx="207">
                  <c:v>111977.27274211468</c:v>
                </c:pt>
                <c:pt idx="208">
                  <c:v>105625.03612712082</c:v>
                </c:pt>
                <c:pt idx="209">
                  <c:v>103127.89927331651</c:v>
                </c:pt>
                <c:pt idx="210">
                  <c:v>104981.31400370885</c:v>
                </c:pt>
                <c:pt idx="211">
                  <c:v>110785.71523412099</c:v>
                </c:pt>
                <c:pt idx="212">
                  <c:v>118617.81552319505</c:v>
                </c:pt>
                <c:pt idx="213">
                  <c:v>126776.27320589234</c:v>
                </c:pt>
                <c:pt idx="214">
                  <c:v>132586.88661864339</c:v>
                </c:pt>
                <c:pt idx="215">
                  <c:v>134778.23831488338</c:v>
                </c:pt>
                <c:pt idx="216">
                  <c:v>132465.11759330775</c:v>
                </c:pt>
                <c:pt idx="217">
                  <c:v>126984.54519861238</c:v>
                </c:pt>
                <c:pt idx="218">
                  <c:v>118680.97828140763</c:v>
                </c:pt>
                <c:pt idx="219">
                  <c:v>110486.97521185767</c:v>
                </c:pt>
                <c:pt idx="220">
                  <c:v>104109.58150879583</c:v>
                </c:pt>
                <c:pt idx="221">
                  <c:v>101578.35345547651</c:v>
                </c:pt>
                <c:pt idx="222">
                  <c:v>103395.99329660306</c:v>
                </c:pt>
                <c:pt idx="223">
                  <c:v>109173.8881747234</c:v>
                </c:pt>
                <c:pt idx="224">
                  <c:v>116996.12840664931</c:v>
                </c:pt>
                <c:pt idx="225">
                  <c:v>125163.46933693075</c:v>
                </c:pt>
                <c:pt idx="226">
                  <c:v>130998.83470970229</c:v>
                </c:pt>
                <c:pt idx="227">
                  <c:v>133225.54290023711</c:v>
                </c:pt>
                <c:pt idx="228">
                  <c:v>130947.9869544141</c:v>
                </c:pt>
                <c:pt idx="229">
                  <c:v>125250.81515618673</c:v>
                </c:pt>
                <c:pt idx="230">
                  <c:v>116915.56777750228</c:v>
                </c:pt>
                <c:pt idx="231">
                  <c:v>108746.25833338949</c:v>
                </c:pt>
                <c:pt idx="232">
                  <c:v>102444.68057095796</c:v>
                </c:pt>
                <c:pt idx="233">
                  <c:v>100015.85696228172</c:v>
                </c:pt>
                <c:pt idx="234">
                  <c:v>101940.71065898871</c:v>
                </c:pt>
                <c:pt idx="235">
                  <c:v>107797.79473188585</c:v>
                </c:pt>
                <c:pt idx="236">
                  <c:v>115649.17330964943</c:v>
                </c:pt>
                <c:pt idx="237">
                  <c:v>123789.4046743067</c:v>
                </c:pt>
                <c:pt idx="238">
                  <c:v>129550.18514418477</c:v>
                </c:pt>
                <c:pt idx="239">
                  <c:v>131670.69560470353</c:v>
                </c:pt>
                <c:pt idx="240">
                  <c:v>129286.56701992918</c:v>
                </c:pt>
                <c:pt idx="241">
                  <c:v>123758.20599282687</c:v>
                </c:pt>
                <c:pt idx="242">
                  <c:v>115433.36730149019</c:v>
                </c:pt>
                <c:pt idx="243">
                  <c:v>107255.67770947838</c:v>
                </c:pt>
                <c:pt idx="244">
                  <c:v>100928.71323049873</c:v>
                </c:pt>
                <c:pt idx="245">
                  <c:v>98465.711402020039</c:v>
                </c:pt>
                <c:pt idx="246">
                  <c:v>100354.86430460063</c:v>
                </c:pt>
                <c:pt idx="247">
                  <c:v>106185.66209600776</c:v>
                </c:pt>
                <c:pt idx="248">
                  <c:v>114027.47522690818</c:v>
                </c:pt>
                <c:pt idx="249">
                  <c:v>122176.89633201961</c:v>
                </c:pt>
                <c:pt idx="250">
                  <c:v>127962.64795719855</c:v>
                </c:pt>
                <c:pt idx="251">
                  <c:v>130118.60019185996</c:v>
                </c:pt>
                <c:pt idx="252">
                  <c:v>127769.95503829018</c:v>
                </c:pt>
                <c:pt idx="253">
                  <c:v>122265.43852482772</c:v>
                </c:pt>
                <c:pt idx="254">
                  <c:v>113951.16005242194</c:v>
                </c:pt>
                <c:pt idx="255">
                  <c:v>105765.23920118493</c:v>
                </c:pt>
                <c:pt idx="256">
                  <c:v>99413.002586191011</c:v>
                </c:pt>
                <c:pt idx="257">
                  <c:v>96915.865732386723</c:v>
                </c:pt>
                <c:pt idx="258">
                  <c:v>98769.280462779177</c:v>
                </c:pt>
                <c:pt idx="259">
                  <c:v>104573.68169319142</c:v>
                </c:pt>
                <c:pt idx="260">
                  <c:v>112405.78198226524</c:v>
                </c:pt>
                <c:pt idx="261">
                  <c:v>120564.23966496256</c:v>
                </c:pt>
                <c:pt idx="262">
                  <c:v>126374.85307771369</c:v>
                </c:pt>
                <c:pt idx="263">
                  <c:v>128566.20477395356</c:v>
                </c:pt>
                <c:pt idx="264">
                  <c:v>126253.08405237806</c:v>
                </c:pt>
                <c:pt idx="265">
                  <c:v>120772.51165768261</c:v>
                </c:pt>
                <c:pt idx="266">
                  <c:v>112468.94474047785</c:v>
                </c:pt>
                <c:pt idx="267">
                  <c:v>104274.94167092771</c:v>
                </c:pt>
                <c:pt idx="268">
                  <c:v>97897.54796786615</c:v>
                </c:pt>
                <c:pt idx="269">
                  <c:v>95366.319914546693</c:v>
                </c:pt>
                <c:pt idx="270">
                  <c:v>97183.959755673204</c:v>
                </c:pt>
                <c:pt idx="271">
                  <c:v>102961.85463379361</c:v>
                </c:pt>
                <c:pt idx="272">
                  <c:v>110784.09486571928</c:v>
                </c:pt>
                <c:pt idx="273">
                  <c:v>118951.43579600089</c:v>
                </c:pt>
                <c:pt idx="274">
                  <c:v>124786.80116877262</c:v>
                </c:pt>
                <c:pt idx="275">
                  <c:v>127013.5093593073</c:v>
                </c:pt>
                <c:pt idx="276">
                  <c:v>124735.95341348421</c:v>
                </c:pt>
                <c:pt idx="277">
                  <c:v>119038.78161525677</c:v>
                </c:pt>
                <c:pt idx="278">
                  <c:v>110703.53423657274</c:v>
                </c:pt>
                <c:pt idx="279">
                  <c:v>102534.22479245966</c:v>
                </c:pt>
                <c:pt idx="280">
                  <c:v>96232.64703002818</c:v>
                </c:pt>
                <c:pt idx="281">
                  <c:v>93803.823421351903</c:v>
                </c:pt>
                <c:pt idx="282">
                  <c:v>95728.677118058753</c:v>
                </c:pt>
                <c:pt idx="283">
                  <c:v>101585.76119095586</c:v>
                </c:pt>
                <c:pt idx="284">
                  <c:v>109437.13976871961</c:v>
                </c:pt>
                <c:pt idx="285">
                  <c:v>117577.37113337689</c:v>
                </c:pt>
                <c:pt idx="286">
                  <c:v>123338.15160325496</c:v>
                </c:pt>
                <c:pt idx="287">
                  <c:v>125458.66206377372</c:v>
                </c:pt>
                <c:pt idx="288">
                  <c:v>123074.53347899936</c:v>
                </c:pt>
                <c:pt idx="289">
                  <c:v>117546.17245189709</c:v>
                </c:pt>
                <c:pt idx="290">
                  <c:v>109221.33376056037</c:v>
                </c:pt>
                <c:pt idx="291">
                  <c:v>101043.64416854856</c:v>
                </c:pt>
                <c:pt idx="292">
                  <c:v>94716.679689568948</c:v>
                </c:pt>
                <c:pt idx="293">
                  <c:v>92253.677861090226</c:v>
                </c:pt>
                <c:pt idx="294">
                  <c:v>94142.83076367079</c:v>
                </c:pt>
                <c:pt idx="295">
                  <c:v>99973.628555077972</c:v>
                </c:pt>
                <c:pt idx="296">
                  <c:v>107815.44168597837</c:v>
                </c:pt>
                <c:pt idx="297">
                  <c:v>115964.86279108979</c:v>
                </c:pt>
                <c:pt idx="298">
                  <c:v>121750.61441626881</c:v>
                </c:pt>
                <c:pt idx="299">
                  <c:v>123906.56665093015</c:v>
                </c:pt>
                <c:pt idx="300">
                  <c:v>121557.9214973604</c:v>
                </c:pt>
                <c:pt idx="301">
                  <c:v>116053.40498389794</c:v>
                </c:pt>
                <c:pt idx="302">
                  <c:v>107739.12651149218</c:v>
                </c:pt>
                <c:pt idx="303">
                  <c:v>99553.205660255117</c:v>
                </c:pt>
                <c:pt idx="304">
                  <c:v>93200.969045261227</c:v>
                </c:pt>
                <c:pt idx="305">
                  <c:v>90703.83219145691</c:v>
                </c:pt>
                <c:pt idx="306">
                  <c:v>92557.24692184935</c:v>
                </c:pt>
                <c:pt idx="307">
                  <c:v>98361.648152261609</c:v>
                </c:pt>
                <c:pt idx="308">
                  <c:v>106193.74844133541</c:v>
                </c:pt>
                <c:pt idx="309">
                  <c:v>114352.20612403275</c:v>
                </c:pt>
                <c:pt idx="310">
                  <c:v>120162.81953678395</c:v>
                </c:pt>
                <c:pt idx="311">
                  <c:v>122354.17123302374</c:v>
                </c:pt>
                <c:pt idx="312">
                  <c:v>120041.05051144828</c:v>
                </c:pt>
                <c:pt idx="313">
                  <c:v>114560.47811675283</c:v>
                </c:pt>
                <c:pt idx="314">
                  <c:v>106256.91119954806</c:v>
                </c:pt>
                <c:pt idx="315">
                  <c:v>98062.908129997901</c:v>
                </c:pt>
                <c:pt idx="316">
                  <c:v>91685.514426936366</c:v>
                </c:pt>
                <c:pt idx="317">
                  <c:v>89154.286373616866</c:v>
                </c:pt>
                <c:pt idx="318">
                  <c:v>90971.92621474342</c:v>
                </c:pt>
                <c:pt idx="319">
                  <c:v>96749.8210928638</c:v>
                </c:pt>
                <c:pt idx="320">
                  <c:v>104572.06132478944</c:v>
                </c:pt>
                <c:pt idx="321">
                  <c:v>112739.40225507108</c:v>
                </c:pt>
                <c:pt idx="322">
                  <c:v>118574.76762784281</c:v>
                </c:pt>
                <c:pt idx="323">
                  <c:v>120801.47581837751</c:v>
                </c:pt>
                <c:pt idx="324">
                  <c:v>118523.91987255443</c:v>
                </c:pt>
                <c:pt idx="325">
                  <c:v>112826.74807432738</c:v>
                </c:pt>
                <c:pt idx="326">
                  <c:v>104491.50069564296</c:v>
                </c:pt>
                <c:pt idx="327">
                  <c:v>96322.191251529919</c:v>
                </c:pt>
                <c:pt idx="328">
                  <c:v>90020.613489098367</c:v>
                </c:pt>
                <c:pt idx="329">
                  <c:v>87591.789880422075</c:v>
                </c:pt>
                <c:pt idx="330">
                  <c:v>89516.643577128969</c:v>
                </c:pt>
                <c:pt idx="331">
                  <c:v>95373.727650026049</c:v>
                </c:pt>
                <c:pt idx="332">
                  <c:v>103225.1062277898</c:v>
                </c:pt>
                <c:pt idx="333">
                  <c:v>111365.33759244707</c:v>
                </c:pt>
                <c:pt idx="334">
                  <c:v>117126.11806232513</c:v>
                </c:pt>
                <c:pt idx="335">
                  <c:v>119246.62852284391</c:v>
                </c:pt>
                <c:pt idx="336">
                  <c:v>116862.49993806958</c:v>
                </c:pt>
                <c:pt idx="337">
                  <c:v>111334.1389109673</c:v>
                </c:pt>
                <c:pt idx="338">
                  <c:v>103009.30021963059</c:v>
                </c:pt>
                <c:pt idx="339">
                  <c:v>94831.610627618807</c:v>
                </c:pt>
                <c:pt idx="340">
                  <c:v>88504.646148639164</c:v>
                </c:pt>
                <c:pt idx="341">
                  <c:v>86041.644320160412</c:v>
                </c:pt>
                <c:pt idx="342">
                  <c:v>87930.797222741006</c:v>
                </c:pt>
                <c:pt idx="343">
                  <c:v>93761.595014148144</c:v>
                </c:pt>
                <c:pt idx="344">
                  <c:v>101603.40814504851</c:v>
                </c:pt>
                <c:pt idx="345">
                  <c:v>109752.82925016001</c:v>
                </c:pt>
                <c:pt idx="346">
                  <c:v>115538.580875339</c:v>
                </c:pt>
                <c:pt idx="347">
                  <c:v>117694.53311000037</c:v>
                </c:pt>
                <c:pt idx="348">
                  <c:v>115345.88795643058</c:v>
                </c:pt>
                <c:pt idx="349">
                  <c:v>109841.37144296813</c:v>
                </c:pt>
                <c:pt idx="350">
                  <c:v>101527.09297056237</c:v>
                </c:pt>
                <c:pt idx="351">
                  <c:v>93341.172119325332</c:v>
                </c:pt>
                <c:pt idx="352">
                  <c:v>86988.935504331443</c:v>
                </c:pt>
                <c:pt idx="353">
                  <c:v>84491.798650527126</c:v>
                </c:pt>
                <c:pt idx="354">
                  <c:v>86345.213380919537</c:v>
                </c:pt>
                <c:pt idx="355">
                  <c:v>92149.614611331781</c:v>
                </c:pt>
                <c:pt idx="356">
                  <c:v>99981.714900405597</c:v>
                </c:pt>
                <c:pt idx="357">
                  <c:v>108140.17258310296</c:v>
                </c:pt>
                <c:pt idx="358">
                  <c:v>113950.78599585409</c:v>
                </c:pt>
                <c:pt idx="359">
                  <c:v>116142.13769209397</c:v>
                </c:pt>
                <c:pt idx="360">
                  <c:v>113829.0169705185</c:v>
                </c:pt>
                <c:pt idx="361">
                  <c:v>108348.44457582304</c:v>
                </c:pt>
                <c:pt idx="362">
                  <c:v>100044.87765861828</c:v>
                </c:pt>
                <c:pt idx="363">
                  <c:v>91850.874589068117</c:v>
                </c:pt>
                <c:pt idx="364">
                  <c:v>85473.480886006582</c:v>
                </c:pt>
                <c:pt idx="365">
                  <c:v>82942.252832687082</c:v>
                </c:pt>
                <c:pt idx="366">
                  <c:v>84759.892673813607</c:v>
                </c:pt>
                <c:pt idx="367">
                  <c:v>90537.787551933987</c:v>
                </c:pt>
                <c:pt idx="368">
                  <c:v>98360.027783859608</c:v>
                </c:pt>
                <c:pt idx="369">
                  <c:v>106527.3687141413</c:v>
                </c:pt>
                <c:pt idx="370">
                  <c:v>112362.73408691298</c:v>
                </c:pt>
                <c:pt idx="371">
                  <c:v>114589.4422774477</c:v>
                </c:pt>
                <c:pt idx="372">
                  <c:v>112311.88633162464</c:v>
                </c:pt>
                <c:pt idx="373">
                  <c:v>106614.71453339721</c:v>
                </c:pt>
                <c:pt idx="374">
                  <c:v>98279.467154713187</c:v>
                </c:pt>
                <c:pt idx="375">
                  <c:v>90110.157710600135</c:v>
                </c:pt>
                <c:pt idx="376">
                  <c:v>83808.579948168583</c:v>
                </c:pt>
                <c:pt idx="377">
                  <c:v>81379.756339492305</c:v>
                </c:pt>
                <c:pt idx="378">
                  <c:v>83304.610036199199</c:v>
                </c:pt>
                <c:pt idx="379">
                  <c:v>89161.694109096221</c:v>
                </c:pt>
                <c:pt idx="380">
                  <c:v>97013.072686859974</c:v>
                </c:pt>
                <c:pt idx="381">
                  <c:v>105153.30405151767</c:v>
                </c:pt>
                <c:pt idx="382">
                  <c:v>110914.08452139511</c:v>
                </c:pt>
                <c:pt idx="383">
                  <c:v>113034.59498191412</c:v>
                </c:pt>
                <c:pt idx="384">
                  <c:v>110650.46639713955</c:v>
                </c:pt>
                <c:pt idx="385">
                  <c:v>105122.10537003756</c:v>
                </c:pt>
                <c:pt idx="386">
                  <c:v>96797.266678700355</c:v>
                </c:pt>
                <c:pt idx="387">
                  <c:v>88619.577086688616</c:v>
                </c:pt>
                <c:pt idx="388">
                  <c:v>82292.61260770938</c:v>
                </c:pt>
                <c:pt idx="389">
                  <c:v>79829.610779230628</c:v>
                </c:pt>
                <c:pt idx="390">
                  <c:v>81718.763681810975</c:v>
                </c:pt>
                <c:pt idx="391">
                  <c:v>87549.561473218331</c:v>
                </c:pt>
                <c:pt idx="392">
                  <c:v>95391.374604118726</c:v>
                </c:pt>
                <c:pt idx="393">
                  <c:v>103540.79570922977</c:v>
                </c:pt>
                <c:pt idx="394">
                  <c:v>109326.54733440917</c:v>
                </c:pt>
                <c:pt idx="395">
                  <c:v>111482.49956907054</c:v>
                </c:pt>
                <c:pt idx="396">
                  <c:v>109133.85441550105</c:v>
                </c:pt>
                <c:pt idx="397">
                  <c:v>103629.33790203839</c:v>
                </c:pt>
                <c:pt idx="398">
                  <c:v>95315.059429632136</c:v>
                </c:pt>
                <c:pt idx="399">
                  <c:v>87129.13857839597</c:v>
                </c:pt>
                <c:pt idx="400">
                  <c:v>80776.901963401673</c:v>
                </c:pt>
                <c:pt idx="401">
                  <c:v>78279.765109597312</c:v>
                </c:pt>
                <c:pt idx="402">
                  <c:v>80133.17983998952</c:v>
                </c:pt>
                <c:pt idx="403">
                  <c:v>85937.581070401968</c:v>
                </c:pt>
                <c:pt idx="404">
                  <c:v>93769.681359475784</c:v>
                </c:pt>
                <c:pt idx="405">
                  <c:v>101928.13904217273</c:v>
                </c:pt>
                <c:pt idx="406">
                  <c:v>107738.75245492431</c:v>
                </c:pt>
                <c:pt idx="407">
                  <c:v>109930.10415116418</c:v>
                </c:pt>
                <c:pt idx="408">
                  <c:v>107616.98342958868</c:v>
                </c:pt>
                <c:pt idx="409">
                  <c:v>102136.41103489326</c:v>
                </c:pt>
                <c:pt idx="410">
                  <c:v>93832.844117688961</c:v>
                </c:pt>
                <c:pt idx="411">
                  <c:v>85638.841048138333</c:v>
                </c:pt>
                <c:pt idx="412">
                  <c:v>79261.447345076813</c:v>
                </c:pt>
                <c:pt idx="413">
                  <c:v>76730.219291757268</c:v>
                </c:pt>
                <c:pt idx="414">
                  <c:v>78547.859132883794</c:v>
                </c:pt>
                <c:pt idx="415">
                  <c:v>84325.754011004581</c:v>
                </c:pt>
                <c:pt idx="416">
                  <c:v>92147.994242930246</c:v>
                </c:pt>
                <c:pt idx="417">
                  <c:v>100315.33517321148</c:v>
                </c:pt>
                <c:pt idx="418">
                  <c:v>106150.7005459832</c:v>
                </c:pt>
                <c:pt idx="419">
                  <c:v>108377.40873651796</c:v>
                </c:pt>
                <c:pt idx="420">
                  <c:v>106099.85279069483</c:v>
                </c:pt>
                <c:pt idx="421">
                  <c:v>100402.68099246781</c:v>
                </c:pt>
                <c:pt idx="422">
                  <c:v>92067.43361378336</c:v>
                </c:pt>
                <c:pt idx="423">
                  <c:v>83898.124169669944</c:v>
                </c:pt>
                <c:pt idx="424">
                  <c:v>77596.546407238799</c:v>
                </c:pt>
                <c:pt idx="425">
                  <c:v>75167.722798562478</c:v>
                </c:pt>
                <c:pt idx="426">
                  <c:v>77092.57649526959</c:v>
                </c:pt>
                <c:pt idx="427">
                  <c:v>82949.660568166408</c:v>
                </c:pt>
                <c:pt idx="428">
                  <c:v>90801.039145930161</c:v>
                </c:pt>
                <c:pt idx="429">
                  <c:v>98941.270510587856</c:v>
                </c:pt>
                <c:pt idx="430">
                  <c:v>104702.05098046528</c:v>
                </c:pt>
                <c:pt idx="431">
                  <c:v>106822.56144098434</c:v>
                </c:pt>
                <c:pt idx="432">
                  <c:v>104438.43285620977</c:v>
                </c:pt>
                <c:pt idx="433">
                  <c:v>98910.071829107736</c:v>
                </c:pt>
                <c:pt idx="434">
                  <c:v>90585.23313777057</c:v>
                </c:pt>
                <c:pt idx="435">
                  <c:v>82407.543545758832</c:v>
                </c:pt>
                <c:pt idx="436">
                  <c:v>76080.579066779595</c:v>
                </c:pt>
                <c:pt idx="437">
                  <c:v>73617.577238300815</c:v>
                </c:pt>
                <c:pt idx="438">
                  <c:v>75506.730140881162</c:v>
                </c:pt>
                <c:pt idx="439">
                  <c:v>81337.527932288518</c:v>
                </c:pt>
                <c:pt idx="440">
                  <c:v>89179.341063188913</c:v>
                </c:pt>
                <c:pt idx="441">
                  <c:v>97328.762168299989</c:v>
                </c:pt>
                <c:pt idx="442">
                  <c:v>103114.51379347936</c:v>
                </c:pt>
                <c:pt idx="443">
                  <c:v>105270.46602814073</c:v>
                </c:pt>
                <c:pt idx="444">
                  <c:v>102921.82087457126</c:v>
                </c:pt>
                <c:pt idx="445">
                  <c:v>97417.304361108574</c:v>
                </c:pt>
                <c:pt idx="446">
                  <c:v>89103.025888702352</c:v>
                </c:pt>
                <c:pt idx="447">
                  <c:v>80917.105037466157</c:v>
                </c:pt>
                <c:pt idx="448">
                  <c:v>74564.868422471845</c:v>
                </c:pt>
                <c:pt idx="449">
                  <c:v>72067.731568667528</c:v>
                </c:pt>
                <c:pt idx="450">
                  <c:v>73921.146299059736</c:v>
                </c:pt>
                <c:pt idx="451">
                  <c:v>79725.547529472155</c:v>
                </c:pt>
                <c:pt idx="452">
                  <c:v>87557.647818545971</c:v>
                </c:pt>
                <c:pt idx="453">
                  <c:v>95716.105501242913</c:v>
                </c:pt>
                <c:pt idx="454">
                  <c:v>101526.71891399447</c:v>
                </c:pt>
                <c:pt idx="455">
                  <c:v>103718.07061023435</c:v>
                </c:pt>
                <c:pt idx="456">
                  <c:v>101404.94988865893</c:v>
                </c:pt>
                <c:pt idx="457">
                  <c:v>95924.377493963475</c:v>
                </c:pt>
                <c:pt idx="458">
                  <c:v>87620.810576759177</c:v>
                </c:pt>
                <c:pt idx="459">
                  <c:v>79426.807507208548</c:v>
                </c:pt>
                <c:pt idx="460">
                  <c:v>73049.413804146985</c:v>
                </c:pt>
                <c:pt idx="461">
                  <c:v>70518.185750827484</c:v>
                </c:pt>
                <c:pt idx="462">
                  <c:v>72335.82559195401</c:v>
                </c:pt>
                <c:pt idx="463">
                  <c:v>78113.720470074768</c:v>
                </c:pt>
                <c:pt idx="464">
                  <c:v>85935.960702000433</c:v>
                </c:pt>
                <c:pt idx="465">
                  <c:v>94103.301632281698</c:v>
                </c:pt>
                <c:pt idx="466">
                  <c:v>99938.66700505343</c:v>
                </c:pt>
                <c:pt idx="467">
                  <c:v>102165.37519558813</c:v>
                </c:pt>
                <c:pt idx="468">
                  <c:v>99887.819249765089</c:v>
                </c:pt>
                <c:pt idx="469">
                  <c:v>94190.647451537996</c:v>
                </c:pt>
                <c:pt idx="470">
                  <c:v>85855.400072853619</c:v>
                </c:pt>
                <c:pt idx="471">
                  <c:v>77686.090628740159</c:v>
                </c:pt>
                <c:pt idx="472">
                  <c:v>71384.512866309029</c:v>
                </c:pt>
                <c:pt idx="473">
                  <c:v>68955.689257632694</c:v>
                </c:pt>
                <c:pt idx="474">
                  <c:v>70880.542954339806</c:v>
                </c:pt>
                <c:pt idx="475">
                  <c:v>76737.627027236595</c:v>
                </c:pt>
                <c:pt idx="476">
                  <c:v>84589.005605000348</c:v>
                </c:pt>
                <c:pt idx="477">
                  <c:v>92729.236969658072</c:v>
                </c:pt>
                <c:pt idx="478">
                  <c:v>98490.01743953547</c:v>
                </c:pt>
                <c:pt idx="479">
                  <c:v>100610.52790005453</c:v>
                </c:pt>
                <c:pt idx="480">
                  <c:v>98226.399315279952</c:v>
                </c:pt>
                <c:pt idx="481">
                  <c:v>92698.038288177966</c:v>
                </c:pt>
                <c:pt idx="482">
                  <c:v>84373.199596840786</c:v>
                </c:pt>
                <c:pt idx="483">
                  <c:v>76195.510004829077</c:v>
                </c:pt>
                <c:pt idx="484">
                  <c:v>69868.545525849782</c:v>
                </c:pt>
                <c:pt idx="485">
                  <c:v>67405.543697371031</c:v>
                </c:pt>
                <c:pt idx="486">
                  <c:v>69294.696599951378</c:v>
                </c:pt>
                <c:pt idx="487">
                  <c:v>75125.494391359083</c:v>
                </c:pt>
                <c:pt idx="488">
                  <c:v>82967.307522258605</c:v>
                </c:pt>
                <c:pt idx="489">
                  <c:v>91116.728627370554</c:v>
                </c:pt>
                <c:pt idx="490">
                  <c:v>96902.4802525493</c:v>
                </c:pt>
                <c:pt idx="491">
                  <c:v>99058.432487210943</c:v>
                </c:pt>
                <c:pt idx="492">
                  <c:v>96709.787333641492</c:v>
                </c:pt>
                <c:pt idx="493">
                  <c:v>91205.270820179168</c:v>
                </c:pt>
                <c:pt idx="494">
                  <c:v>82890.992347773019</c:v>
                </c:pt>
                <c:pt idx="495">
                  <c:v>74705.071496536402</c:v>
                </c:pt>
                <c:pt idx="496">
                  <c:v>68352.834881542032</c:v>
                </c:pt>
                <c:pt idx="497">
                  <c:v>65855.698027737715</c:v>
                </c:pt>
                <c:pt idx="498">
                  <c:v>67709.112758129922</c:v>
                </c:pt>
                <c:pt idx="499">
                  <c:v>73513.513988542341</c:v>
                </c:pt>
                <c:pt idx="500">
                  <c:v>81345.614277615736</c:v>
                </c:pt>
                <c:pt idx="501">
                  <c:v>89504.071960313478</c:v>
                </c:pt>
                <c:pt idx="502">
                  <c:v>95314.685373064407</c:v>
                </c:pt>
                <c:pt idx="503">
                  <c:v>97506.037069304541</c:v>
                </c:pt>
                <c:pt idx="504">
                  <c:v>95192.916347729115</c:v>
                </c:pt>
                <c:pt idx="505">
                  <c:v>89712.343953034084</c:v>
                </c:pt>
                <c:pt idx="506">
                  <c:v>94173.568345323714</c:v>
                </c:pt>
                <c:pt idx="507">
                  <c:v>88637.374100719389</c:v>
                </c:pt>
                <c:pt idx="508">
                  <c:v>39704.906474820127</c:v>
                </c:pt>
                <c:pt idx="509">
                  <c:v>42949.02877697839</c:v>
                </c:pt>
                <c:pt idx="510">
                  <c:v>42633.071942446011</c:v>
                </c:pt>
                <c:pt idx="511">
                  <c:v>69738.330935251768</c:v>
                </c:pt>
                <c:pt idx="512">
                  <c:v>94197.086330935213</c:v>
                </c:pt>
                <c:pt idx="513">
                  <c:v>99514.266187050336</c:v>
                </c:pt>
                <c:pt idx="514">
                  <c:v>98272.949640287756</c:v>
                </c:pt>
                <c:pt idx="515">
                  <c:v>96681.935251798539</c:v>
                </c:pt>
                <c:pt idx="516">
                  <c:v>92747.482014388501</c:v>
                </c:pt>
                <c:pt idx="517">
                  <c:v>92185.719424460418</c:v>
                </c:pt>
                <c:pt idx="518">
                  <c:v>97388.280575539553</c:v>
                </c:pt>
                <c:pt idx="519">
                  <c:v>95130</c:v>
                </c:pt>
                <c:pt idx="520">
                  <c:v>64176.503597122297</c:v>
                </c:pt>
                <c:pt idx="521">
                  <c:v>62982.273381294974</c:v>
                </c:pt>
                <c:pt idx="522">
                  <c:v>80065.848920863282</c:v>
                </c:pt>
                <c:pt idx="523">
                  <c:v>91684.992805755377</c:v>
                </c:pt>
                <c:pt idx="524">
                  <c:v>101360.75539568345</c:v>
                </c:pt>
                <c:pt idx="525">
                  <c:v>98919.870503597092</c:v>
                </c:pt>
                <c:pt idx="526">
                  <c:v>96455.417266187025</c:v>
                </c:pt>
                <c:pt idx="527">
                  <c:v>95025.050359712201</c:v>
                </c:pt>
                <c:pt idx="528">
                  <c:v>95519.330935251783</c:v>
                </c:pt>
                <c:pt idx="529">
                  <c:v>97913.633093525132</c:v>
                </c:pt>
                <c:pt idx="530">
                  <c:v>98173.892086330932</c:v>
                </c:pt>
                <c:pt idx="531">
                  <c:v>98745.8273381295</c:v>
                </c:pt>
                <c:pt idx="532">
                  <c:v>71382.978417266189</c:v>
                </c:pt>
                <c:pt idx="533">
                  <c:v>72308.338129496391</c:v>
                </c:pt>
                <c:pt idx="534">
                  <c:v>77072.31654676258</c:v>
                </c:pt>
                <c:pt idx="535">
                  <c:v>77366.316546762595</c:v>
                </c:pt>
                <c:pt idx="536">
                  <c:v>95854.021582733796</c:v>
                </c:pt>
                <c:pt idx="537">
                  <c:v>100127.99999999999</c:v>
                </c:pt>
                <c:pt idx="538">
                  <c:v>97897.568345323714</c:v>
                </c:pt>
                <c:pt idx="539">
                  <c:v>95749.071942446026</c:v>
                </c:pt>
                <c:pt idx="540">
                  <c:v>94991.309352517957</c:v>
                </c:pt>
                <c:pt idx="541">
                  <c:v>97607.848920863311</c:v>
                </c:pt>
                <c:pt idx="542">
                  <c:v>97852.043165467607</c:v>
                </c:pt>
                <c:pt idx="543">
                  <c:v>93647.158273381254</c:v>
                </c:pt>
                <c:pt idx="544">
                  <c:v>48208.94964028777</c:v>
                </c:pt>
                <c:pt idx="545">
                  <c:v>46315.323741007196</c:v>
                </c:pt>
                <c:pt idx="546">
                  <c:v>27369.748201438841</c:v>
                </c:pt>
                <c:pt idx="547">
                  <c:v>56964.086330935228</c:v>
                </c:pt>
                <c:pt idx="548">
                  <c:v>96865.043165467607</c:v>
                </c:pt>
                <c:pt idx="549">
                  <c:v>103640.43884892086</c:v>
                </c:pt>
                <c:pt idx="550">
                  <c:v>106849.81294964028</c:v>
                </c:pt>
                <c:pt idx="551">
                  <c:v>102550.15107913667</c:v>
                </c:pt>
                <c:pt idx="552">
                  <c:v>99083.741007194243</c:v>
                </c:pt>
                <c:pt idx="553">
                  <c:v>97499.676258992811</c:v>
                </c:pt>
                <c:pt idx="554">
                  <c:v>100253.84892086331</c:v>
                </c:pt>
                <c:pt idx="555">
                  <c:v>90596.31654676258</c:v>
                </c:pt>
                <c:pt idx="556">
                  <c:v>50132.53956834531</c:v>
                </c:pt>
                <c:pt idx="557">
                  <c:v>55811.151079136667</c:v>
                </c:pt>
                <c:pt idx="558">
                  <c:v>57801.669064748174</c:v>
                </c:pt>
                <c:pt idx="559">
                  <c:v>84978.690647482013</c:v>
                </c:pt>
                <c:pt idx="560">
                  <c:v>104423.38129496401</c:v>
                </c:pt>
                <c:pt idx="561">
                  <c:v>105746.12949640286</c:v>
                </c:pt>
                <c:pt idx="562">
                  <c:v>102717.24460431653</c:v>
                </c:pt>
                <c:pt idx="563">
                  <c:v>100732.61870503596</c:v>
                </c:pt>
                <c:pt idx="564">
                  <c:v>98430.424460431605</c:v>
                </c:pt>
                <c:pt idx="565">
                  <c:v>92639.863309352484</c:v>
                </c:pt>
                <c:pt idx="566">
                  <c:v>96362.251798561148</c:v>
                </c:pt>
                <c:pt idx="567">
                  <c:v>89615.258992805757</c:v>
                </c:pt>
                <c:pt idx="568">
                  <c:v>56483.805755395661</c:v>
                </c:pt>
                <c:pt idx="569">
                  <c:v>59781.510791366883</c:v>
                </c:pt>
                <c:pt idx="570">
                  <c:v>44375.71942446044</c:v>
                </c:pt>
                <c:pt idx="571">
                  <c:v>43580.992805755384</c:v>
                </c:pt>
                <c:pt idx="572">
                  <c:v>83013.352517985593</c:v>
                </c:pt>
                <c:pt idx="573">
                  <c:v>94773.352517985593</c:v>
                </c:pt>
                <c:pt idx="574">
                  <c:v>96120.726618705026</c:v>
                </c:pt>
                <c:pt idx="575">
                  <c:v>94627.712230215824</c:v>
                </c:pt>
                <c:pt idx="576">
                  <c:v>94057.388489208635</c:v>
                </c:pt>
                <c:pt idx="577">
                  <c:v>90042.611510791365</c:v>
                </c:pt>
                <c:pt idx="578">
                  <c:v>86990.158273381283</c:v>
                </c:pt>
                <c:pt idx="579">
                  <c:v>77569.31654676258</c:v>
                </c:pt>
                <c:pt idx="580">
                  <c:v>39906.294964028784</c:v>
                </c:pt>
                <c:pt idx="581">
                  <c:v>64498.352517985615</c:v>
                </c:pt>
                <c:pt idx="582">
                  <c:v>73995.791366906458</c:v>
                </c:pt>
                <c:pt idx="583">
                  <c:v>85104.58992805754</c:v>
                </c:pt>
                <c:pt idx="584">
                  <c:v>91172.028776978434</c:v>
                </c:pt>
                <c:pt idx="585">
                  <c:v>93159.877697841701</c:v>
                </c:pt>
                <c:pt idx="586">
                  <c:v>92871.769784172662</c:v>
                </c:pt>
                <c:pt idx="587">
                  <c:v>90875.359712230216</c:v>
                </c:pt>
                <c:pt idx="588">
                  <c:v>86781.316546762551</c:v>
                </c:pt>
                <c:pt idx="589">
                  <c:v>83450.92805755396</c:v>
                </c:pt>
                <c:pt idx="590">
                  <c:v>83221.187050359717</c:v>
                </c:pt>
                <c:pt idx="591">
                  <c:v>76346.733812949635</c:v>
                </c:pt>
                <c:pt idx="592">
                  <c:v>38914.51079136692</c:v>
                </c:pt>
                <c:pt idx="593">
                  <c:v>39384.669064748174</c:v>
                </c:pt>
                <c:pt idx="594">
                  <c:v>23586.323741007182</c:v>
                </c:pt>
                <c:pt idx="595">
                  <c:v>57042.29496402877</c:v>
                </c:pt>
                <c:pt idx="596">
                  <c:v>86759.309352517957</c:v>
                </c:pt>
                <c:pt idx="597">
                  <c:v>82707.064748201417</c:v>
                </c:pt>
                <c:pt idx="598">
                  <c:v>80484.136690647487</c:v>
                </c:pt>
                <c:pt idx="599">
                  <c:v>79349.381294963998</c:v>
                </c:pt>
                <c:pt idx="600">
                  <c:v>78571.273381294959</c:v>
                </c:pt>
                <c:pt idx="601">
                  <c:v>84121.920863309351</c:v>
                </c:pt>
                <c:pt idx="602">
                  <c:v>90586.697841726578</c:v>
                </c:pt>
                <c:pt idx="603">
                  <c:v>84568.007194244594</c:v>
                </c:pt>
                <c:pt idx="604">
                  <c:v>61886.647482014392</c:v>
                </c:pt>
                <c:pt idx="605">
                  <c:v>73014.179856115079</c:v>
                </c:pt>
                <c:pt idx="606">
                  <c:v>48257.6978417266</c:v>
                </c:pt>
                <c:pt idx="607">
                  <c:v>59213.856115107897</c:v>
                </c:pt>
                <c:pt idx="608">
                  <c:v>85556.014388489188</c:v>
                </c:pt>
                <c:pt idx="609">
                  <c:v>90031.88489208628</c:v>
                </c:pt>
                <c:pt idx="610">
                  <c:v>90195.755395683474</c:v>
                </c:pt>
                <c:pt idx="611">
                  <c:v>86133.312949640254</c:v>
                </c:pt>
                <c:pt idx="612">
                  <c:v>85682.920863309366</c:v>
                </c:pt>
                <c:pt idx="613">
                  <c:v>84037.266187050307</c:v>
                </c:pt>
                <c:pt idx="614">
                  <c:v>85422.661870503565</c:v>
                </c:pt>
                <c:pt idx="615">
                  <c:v>79733.32374100716</c:v>
                </c:pt>
                <c:pt idx="616">
                  <c:v>32963.805755395675</c:v>
                </c:pt>
                <c:pt idx="617">
                  <c:v>44846.935251798539</c:v>
                </c:pt>
                <c:pt idx="618">
                  <c:v>17468.021582733807</c:v>
                </c:pt>
                <c:pt idx="619">
                  <c:v>48834.920863309344</c:v>
                </c:pt>
                <c:pt idx="620">
                  <c:v>86052.410071942431</c:v>
                </c:pt>
                <c:pt idx="621">
                  <c:v>94397.417266187025</c:v>
                </c:pt>
                <c:pt idx="622">
                  <c:v>95484.532374100731</c:v>
                </c:pt>
                <c:pt idx="623">
                  <c:v>95395.647482014392</c:v>
                </c:pt>
                <c:pt idx="624">
                  <c:v>93685.733812949635</c:v>
                </c:pt>
                <c:pt idx="625">
                  <c:v>91528.122302158285</c:v>
                </c:pt>
                <c:pt idx="626">
                  <c:v>93058.100719424459</c:v>
                </c:pt>
                <c:pt idx="627">
                  <c:v>82914.848920863296</c:v>
                </c:pt>
                <c:pt idx="628">
                  <c:v>59949.661870503573</c:v>
                </c:pt>
                <c:pt idx="629">
                  <c:v>44838.928057553945</c:v>
                </c:pt>
                <c:pt idx="630">
                  <c:v>47027.057553956824</c:v>
                </c:pt>
                <c:pt idx="631">
                  <c:v>71903.496402877674</c:v>
                </c:pt>
                <c:pt idx="632">
                  <c:v>90690.035971223013</c:v>
                </c:pt>
                <c:pt idx="633">
                  <c:v>93119.690647482013</c:v>
                </c:pt>
                <c:pt idx="634">
                  <c:v>96979.71223021581</c:v>
                </c:pt>
                <c:pt idx="635">
                  <c:v>98065.215827338106</c:v>
                </c:pt>
                <c:pt idx="636">
                  <c:v>98909.194244604281</c:v>
                </c:pt>
                <c:pt idx="637">
                  <c:v>101675.1510791367</c:v>
                </c:pt>
                <c:pt idx="638">
                  <c:v>102220.84892086333</c:v>
                </c:pt>
                <c:pt idx="639">
                  <c:v>88567.273381294959</c:v>
                </c:pt>
                <c:pt idx="640">
                  <c:v>67984.604316546771</c:v>
                </c:pt>
                <c:pt idx="641">
                  <c:v>65009.251798561148</c:v>
                </c:pt>
                <c:pt idx="642">
                  <c:v>71766.971223021552</c:v>
                </c:pt>
                <c:pt idx="643">
                  <c:v>91690.935251798554</c:v>
                </c:pt>
                <c:pt idx="644">
                  <c:v>102220.84892086333</c:v>
                </c:pt>
                <c:pt idx="645">
                  <c:v>101042.17985611511</c:v>
                </c:pt>
                <c:pt idx="646">
                  <c:v>99349.942446043147</c:v>
                </c:pt>
                <c:pt idx="647">
                  <c:v>97505.618705035959</c:v>
                </c:pt>
                <c:pt idx="648">
                  <c:v>95871.748201438852</c:v>
                </c:pt>
                <c:pt idx="649">
                  <c:v>95669.856115107919</c:v>
                </c:pt>
                <c:pt idx="650">
                  <c:v>99990.417266187054</c:v>
                </c:pt>
                <c:pt idx="651">
                  <c:v>88895.014388489188</c:v>
                </c:pt>
                <c:pt idx="652">
                  <c:v>45684.014388489202</c:v>
                </c:pt>
                <c:pt idx="653">
                  <c:v>70827.661870503609</c:v>
                </c:pt>
                <c:pt idx="654">
                  <c:v>58796.172661870485</c:v>
                </c:pt>
                <c:pt idx="655">
                  <c:v>83096.395683453229</c:v>
                </c:pt>
                <c:pt idx="656">
                  <c:v>94196.633093525161</c:v>
                </c:pt>
                <c:pt idx="657">
                  <c:v>99286.741007194258</c:v>
                </c:pt>
                <c:pt idx="658">
                  <c:v>99096.633093525161</c:v>
                </c:pt>
                <c:pt idx="659">
                  <c:v>98776.395683453244</c:v>
                </c:pt>
                <c:pt idx="660">
                  <c:v>97790.503597122297</c:v>
                </c:pt>
                <c:pt idx="661">
                  <c:v>95608.266187050365</c:v>
                </c:pt>
                <c:pt idx="662">
                  <c:v>96762.309352517972</c:v>
                </c:pt>
                <c:pt idx="663">
                  <c:v>85171.014388489188</c:v>
                </c:pt>
                <c:pt idx="664">
                  <c:v>57873.482014388494</c:v>
                </c:pt>
                <c:pt idx="665">
                  <c:v>65658.841726618688</c:v>
                </c:pt>
                <c:pt idx="666">
                  <c:v>56587.697841726615</c:v>
                </c:pt>
                <c:pt idx="667">
                  <c:v>77762.093525179851</c:v>
                </c:pt>
                <c:pt idx="668">
                  <c:v>97864.935251798539</c:v>
                </c:pt>
                <c:pt idx="669">
                  <c:v>101302.43884892084</c:v>
                </c:pt>
                <c:pt idx="670">
                  <c:v>100362.07194244601</c:v>
                </c:pt>
                <c:pt idx="671">
                  <c:v>99197.856115107919</c:v>
                </c:pt>
                <c:pt idx="672">
                  <c:v>99616.093525179851</c:v>
                </c:pt>
                <c:pt idx="673">
                  <c:v>99235.877697841745</c:v>
                </c:pt>
                <c:pt idx="674">
                  <c:v>97635.748201438852</c:v>
                </c:pt>
                <c:pt idx="675">
                  <c:v>82044.129496402864</c:v>
                </c:pt>
                <c:pt idx="676">
                  <c:v>66669.913669064743</c:v>
                </c:pt>
                <c:pt idx="677">
                  <c:v>49034.748201438837</c:v>
                </c:pt>
                <c:pt idx="678">
                  <c:v>48127.568345323736</c:v>
                </c:pt>
                <c:pt idx="679">
                  <c:v>87177.043165467607</c:v>
                </c:pt>
                <c:pt idx="680">
                  <c:v>100022.5467625899</c:v>
                </c:pt>
                <c:pt idx="681">
                  <c:v>103998.24460431657</c:v>
                </c:pt>
                <c:pt idx="682">
                  <c:v>101181.42446043163</c:v>
                </c:pt>
                <c:pt idx="683">
                  <c:v>99555.057553956809</c:v>
                </c:pt>
                <c:pt idx="684">
                  <c:v>101459.35971223019</c:v>
                </c:pt>
                <c:pt idx="685">
                  <c:v>98499.014388489217</c:v>
                </c:pt>
                <c:pt idx="686">
                  <c:v>98329.251798561134</c:v>
                </c:pt>
                <c:pt idx="687">
                  <c:v>79843.158273381268</c:v>
                </c:pt>
                <c:pt idx="688">
                  <c:v>55254.273381294959</c:v>
                </c:pt>
                <c:pt idx="689">
                  <c:v>72148.798561151052</c:v>
                </c:pt>
                <c:pt idx="690">
                  <c:v>53677.158273381283</c:v>
                </c:pt>
                <c:pt idx="691">
                  <c:v>78303.510791366891</c:v>
                </c:pt>
                <c:pt idx="692">
                  <c:v>98498.460431654661</c:v>
                </c:pt>
                <c:pt idx="693">
                  <c:v>100199.81294964025</c:v>
                </c:pt>
                <c:pt idx="694">
                  <c:v>100113.59712230216</c:v>
                </c:pt>
                <c:pt idx="695">
                  <c:v>100412.98886052443</c:v>
                </c:pt>
                <c:pt idx="696">
                  <c:v>98764.607913669068</c:v>
                </c:pt>
                <c:pt idx="697">
                  <c:v>99113.336272917135</c:v>
                </c:pt>
                <c:pt idx="698">
                  <c:v>98589.050839328513</c:v>
                </c:pt>
                <c:pt idx="699">
                  <c:v>77900.782548154995</c:v>
                </c:pt>
                <c:pt idx="700">
                  <c:v>58885.913669064714</c:v>
                </c:pt>
                <c:pt idx="701">
                  <c:v>66417.512415873687</c:v>
                </c:pt>
                <c:pt idx="702">
                  <c:v>75445.429798097015</c:v>
                </c:pt>
                <c:pt idx="703">
                  <c:v>80311.080575539556</c:v>
                </c:pt>
                <c:pt idx="704">
                  <c:v>94082.618705035973</c:v>
                </c:pt>
                <c:pt idx="705">
                  <c:v>97806.655635491566</c:v>
                </c:pt>
                <c:pt idx="706">
                  <c:v>100187.60478069154</c:v>
                </c:pt>
                <c:pt idx="707">
                  <c:v>96724.841726618703</c:v>
                </c:pt>
                <c:pt idx="708">
                  <c:v>92892.669064748188</c:v>
                </c:pt>
                <c:pt idx="709">
                  <c:v>90094.582733812917</c:v>
                </c:pt>
                <c:pt idx="710">
                  <c:v>90844.841726618688</c:v>
                </c:pt>
                <c:pt idx="711">
                  <c:v>72570.812949640283</c:v>
                </c:pt>
                <c:pt idx="712">
                  <c:v>51426.381294964012</c:v>
                </c:pt>
                <c:pt idx="713">
                  <c:v>41500.532374100723</c:v>
                </c:pt>
                <c:pt idx="714">
                  <c:v>43737.913669064714</c:v>
                </c:pt>
                <c:pt idx="715">
                  <c:v>71234.115107913647</c:v>
                </c:pt>
                <c:pt idx="716">
                  <c:v>95397.258992805757</c:v>
                </c:pt>
                <c:pt idx="717">
                  <c:v>101074.30935251799</c:v>
                </c:pt>
                <c:pt idx="718">
                  <c:v>100107.70503597119</c:v>
                </c:pt>
                <c:pt idx="719">
                  <c:v>99557.369227198884</c:v>
                </c:pt>
                <c:pt idx="720">
                  <c:v>98672.958633093527</c:v>
                </c:pt>
                <c:pt idx="721">
                  <c:v>99287.035042933378</c:v>
                </c:pt>
                <c:pt idx="722">
                  <c:v>97542.629736211049</c:v>
                </c:pt>
                <c:pt idx="723">
                  <c:v>72059.194012531894</c:v>
                </c:pt>
                <c:pt idx="724">
                  <c:v>51081.801678657102</c:v>
                </c:pt>
                <c:pt idx="725">
                  <c:v>64768.561615223873</c:v>
                </c:pt>
                <c:pt idx="726">
                  <c:v>59938.988860524405</c:v>
                </c:pt>
                <c:pt idx="727">
                  <c:v>88667.339808153469</c:v>
                </c:pt>
                <c:pt idx="728">
                  <c:v>98197.666744024085</c:v>
                </c:pt>
                <c:pt idx="729">
                  <c:v>100469.86354916065</c:v>
                </c:pt>
                <c:pt idx="730">
                  <c:v>98326.248085402607</c:v>
                </c:pt>
                <c:pt idx="731">
                  <c:v>96066.498955674135</c:v>
                </c:pt>
                <c:pt idx="732">
                  <c:v>95678.300359712201</c:v>
                </c:pt>
                <c:pt idx="733">
                  <c:v>97515.468090044116</c:v>
                </c:pt>
                <c:pt idx="734">
                  <c:v>95234.882494004763</c:v>
                </c:pt>
                <c:pt idx="735">
                  <c:v>78004.049199350193</c:v>
                </c:pt>
                <c:pt idx="736">
                  <c:v>65156.658033573091</c:v>
                </c:pt>
                <c:pt idx="737">
                  <c:v>74513.968438152704</c:v>
                </c:pt>
                <c:pt idx="738">
                  <c:v>66636.447203527452</c:v>
                </c:pt>
                <c:pt idx="739">
                  <c:v>78300.255875299743</c:v>
                </c:pt>
                <c:pt idx="740">
                  <c:v>98757.624506846099</c:v>
                </c:pt>
                <c:pt idx="741">
                  <c:v>101297.27529976016</c:v>
                </c:pt>
                <c:pt idx="742">
                  <c:v>101385.60060338824</c:v>
                </c:pt>
                <c:pt idx="743">
                  <c:v>102490.77697841724</c:v>
                </c:pt>
                <c:pt idx="744">
                  <c:v>98724.474820143849</c:v>
                </c:pt>
                <c:pt idx="745">
                  <c:v>95834.280575539553</c:v>
                </c:pt>
                <c:pt idx="746">
                  <c:v>94980.129496402864</c:v>
                </c:pt>
                <c:pt idx="747">
                  <c:v>76047.949640287756</c:v>
                </c:pt>
                <c:pt idx="748">
                  <c:v>52972.978417266168</c:v>
                </c:pt>
                <c:pt idx="749">
                  <c:v>66368.964028776943</c:v>
                </c:pt>
                <c:pt idx="750">
                  <c:v>52368.913669064721</c:v>
                </c:pt>
                <c:pt idx="751">
                  <c:v>77678.043165467636</c:v>
                </c:pt>
                <c:pt idx="752">
                  <c:v>90984.086330935228</c:v>
                </c:pt>
                <c:pt idx="753">
                  <c:v>98082.388489208621</c:v>
                </c:pt>
                <c:pt idx="754">
                  <c:v>95291.805755395661</c:v>
                </c:pt>
                <c:pt idx="755">
                  <c:v>95651.676258992811</c:v>
                </c:pt>
                <c:pt idx="756">
                  <c:v>93969.611510791365</c:v>
                </c:pt>
                <c:pt idx="757">
                  <c:v>92591.719424460418</c:v>
                </c:pt>
                <c:pt idx="758">
                  <c:v>96842.129496402878</c:v>
                </c:pt>
                <c:pt idx="759">
                  <c:v>85334.381294964027</c:v>
                </c:pt>
                <c:pt idx="760">
                  <c:v>70241.323741007189</c:v>
                </c:pt>
                <c:pt idx="761">
                  <c:v>64482.892086330918</c:v>
                </c:pt>
                <c:pt idx="762">
                  <c:v>61775.302158273364</c:v>
                </c:pt>
                <c:pt idx="763">
                  <c:v>91240.064748201417</c:v>
                </c:pt>
                <c:pt idx="764">
                  <c:v>98421.913669064757</c:v>
                </c:pt>
                <c:pt idx="765">
                  <c:v>98303.568345323743</c:v>
                </c:pt>
                <c:pt idx="766">
                  <c:v>99653.61151079135</c:v>
                </c:pt>
                <c:pt idx="767">
                  <c:v>99071.503597122311</c:v>
                </c:pt>
                <c:pt idx="768">
                  <c:v>100795.87050359711</c:v>
                </c:pt>
                <c:pt idx="769">
                  <c:v>100143.61151079132</c:v>
                </c:pt>
                <c:pt idx="770">
                  <c:v>98157.374100719433</c:v>
                </c:pt>
                <c:pt idx="771">
                  <c:v>83039.690647482013</c:v>
                </c:pt>
                <c:pt idx="772">
                  <c:v>63770.654676258971</c:v>
                </c:pt>
                <c:pt idx="773">
                  <c:v>65963.064748201461</c:v>
                </c:pt>
                <c:pt idx="774">
                  <c:v>63012.892086330932</c:v>
                </c:pt>
                <c:pt idx="775">
                  <c:v>77286.597122302133</c:v>
                </c:pt>
                <c:pt idx="776">
                  <c:v>94285.568345323714</c:v>
                </c:pt>
                <c:pt idx="777">
                  <c:v>102233.74100719426</c:v>
                </c:pt>
                <c:pt idx="778">
                  <c:v>103367.43884892086</c:v>
                </c:pt>
                <c:pt idx="779">
                  <c:v>100894.94233967685</c:v>
                </c:pt>
                <c:pt idx="780">
                  <c:v>100314.24070743403</c:v>
                </c:pt>
                <c:pt idx="781">
                  <c:v>102573.83225999858</c:v>
                </c:pt>
                <c:pt idx="782">
                  <c:v>102775.43006195045</c:v>
                </c:pt>
                <c:pt idx="783">
                  <c:v>86380.90838361549</c:v>
                </c:pt>
                <c:pt idx="784">
                  <c:v>57461.35644784163</c:v>
                </c:pt>
                <c:pt idx="785">
                  <c:v>65570.67552312999</c:v>
                </c:pt>
                <c:pt idx="786">
                  <c:v>47941.537090972328</c:v>
                </c:pt>
                <c:pt idx="787">
                  <c:v>68975.395857314288</c:v>
                </c:pt>
                <c:pt idx="788">
                  <c:v>94536.134575887496</c:v>
                </c:pt>
                <c:pt idx="789">
                  <c:v>104248.96763589124</c:v>
                </c:pt>
                <c:pt idx="790">
                  <c:v>106934.5122659936</c:v>
                </c:pt>
                <c:pt idx="791">
                  <c:v>106405.86994159514</c:v>
                </c:pt>
                <c:pt idx="792">
                  <c:v>103628.35894409473</c:v>
                </c:pt>
                <c:pt idx="793">
                  <c:v>99817.102057128475</c:v>
                </c:pt>
                <c:pt idx="794">
                  <c:v>97261.102396083152</c:v>
                </c:pt>
                <c:pt idx="795">
                  <c:v>80875.879165699705</c:v>
                </c:pt>
                <c:pt idx="796">
                  <c:v>59313.978147482027</c:v>
                </c:pt>
                <c:pt idx="797">
                  <c:v>51998.03572029472</c:v>
                </c:pt>
                <c:pt idx="798">
                  <c:v>57725.977124429446</c:v>
                </c:pt>
                <c:pt idx="799">
                  <c:v>87660.71318045567</c:v>
                </c:pt>
                <c:pt idx="800">
                  <c:v>97984.069496983051</c:v>
                </c:pt>
                <c:pt idx="801">
                  <c:v>97576.969100719376</c:v>
                </c:pt>
                <c:pt idx="802">
                  <c:v>97282.872255743758</c:v>
                </c:pt>
                <c:pt idx="803">
                  <c:v>95394.453279956782</c:v>
                </c:pt>
                <c:pt idx="804">
                  <c:v>94560.476019701615</c:v>
                </c:pt>
                <c:pt idx="805">
                  <c:v>96394.349278641734</c:v>
                </c:pt>
                <c:pt idx="806">
                  <c:v>95927.54678357314</c:v>
                </c:pt>
                <c:pt idx="807">
                  <c:v>86809.008431964161</c:v>
                </c:pt>
                <c:pt idx="808">
                  <c:v>59843.561147082219</c:v>
                </c:pt>
                <c:pt idx="809">
                  <c:v>57459.644865398128</c:v>
                </c:pt>
                <c:pt idx="810">
                  <c:v>33535.288893401506</c:v>
                </c:pt>
                <c:pt idx="811">
                  <c:v>61301.699322541943</c:v>
                </c:pt>
                <c:pt idx="812">
                  <c:v>89513.822507638979</c:v>
                </c:pt>
                <c:pt idx="813">
                  <c:v>96154.079149680052</c:v>
                </c:pt>
                <c:pt idx="814">
                  <c:v>95478.501056836074</c:v>
                </c:pt>
                <c:pt idx="815">
                  <c:v>96472.993549976789</c:v>
                </c:pt>
                <c:pt idx="816">
                  <c:v>96266.495812428853</c:v>
                </c:pt>
                <c:pt idx="817">
                  <c:v>93655.111973823281</c:v>
                </c:pt>
                <c:pt idx="818">
                  <c:v>95467.744089728192</c:v>
                </c:pt>
                <c:pt idx="819">
                  <c:v>78654.774773439276</c:v>
                </c:pt>
                <c:pt idx="820">
                  <c:v>47250.510871302795</c:v>
                </c:pt>
                <c:pt idx="821">
                  <c:v>53603.097520693016</c:v>
                </c:pt>
                <c:pt idx="822">
                  <c:v>43576.401074881716</c:v>
                </c:pt>
                <c:pt idx="823">
                  <c:v>73645.563587130266</c:v>
                </c:pt>
                <c:pt idx="824">
                  <c:v>93518.342068925558</c:v>
                </c:pt>
                <c:pt idx="825">
                  <c:v>99687.382649880092</c:v>
                </c:pt>
                <c:pt idx="826">
                  <c:v>97439.004285603834</c:v>
                </c:pt>
                <c:pt idx="827">
                  <c:v>95963.106976483323</c:v>
                </c:pt>
                <c:pt idx="828">
                  <c:v>94317.948223920685</c:v>
                </c:pt>
                <c:pt idx="829">
                  <c:v>96563.206090933672</c:v>
                </c:pt>
                <c:pt idx="830">
                  <c:v>94922.409005795242</c:v>
                </c:pt>
                <c:pt idx="831">
                  <c:v>77686.103855174355</c:v>
                </c:pt>
                <c:pt idx="832">
                  <c:v>65260.850684566576</c:v>
                </c:pt>
                <c:pt idx="833">
                  <c:v>76099.193368697728</c:v>
                </c:pt>
                <c:pt idx="834">
                  <c:v>58948.059530440005</c:v>
                </c:pt>
                <c:pt idx="835">
                  <c:v>82231.624937050234</c:v>
                </c:pt>
                <c:pt idx="836">
                  <c:v>95313.109294499824</c:v>
                </c:pt>
                <c:pt idx="837">
                  <c:v>98303.691439848117</c:v>
                </c:pt>
                <c:pt idx="838">
                  <c:v>97305.15349752453</c:v>
                </c:pt>
                <c:pt idx="839">
                  <c:v>96240.845355650788</c:v>
                </c:pt>
                <c:pt idx="840">
                  <c:v>95277.156294964021</c:v>
                </c:pt>
                <c:pt idx="841">
                  <c:v>96684.413501295625</c:v>
                </c:pt>
                <c:pt idx="842">
                  <c:v>96465.596411870487</c:v>
                </c:pt>
                <c:pt idx="843">
                  <c:v>79070.351443702821</c:v>
                </c:pt>
                <c:pt idx="844">
                  <c:v>64970.289020147429</c:v>
                </c:pt>
                <c:pt idx="845">
                  <c:v>73551.821551790912</c:v>
                </c:pt>
                <c:pt idx="846">
                  <c:v>57113.046393208053</c:v>
                </c:pt>
                <c:pt idx="847">
                  <c:v>87731.67840127903</c:v>
                </c:pt>
                <c:pt idx="848">
                  <c:v>95944.447278951004</c:v>
                </c:pt>
                <c:pt idx="849">
                  <c:v>97811.677659872163</c:v>
                </c:pt>
                <c:pt idx="850">
                  <c:v>98660.285112555226</c:v>
                </c:pt>
                <c:pt idx="851">
                  <c:v>97046.651036590192</c:v>
                </c:pt>
                <c:pt idx="852">
                  <c:v>96814.536592450226</c:v>
                </c:pt>
                <c:pt idx="853">
                  <c:v>97171.431857739706</c:v>
                </c:pt>
                <c:pt idx="854">
                  <c:v>96522.130840327649</c:v>
                </c:pt>
                <c:pt idx="855">
                  <c:v>80090.836848263221</c:v>
                </c:pt>
                <c:pt idx="856">
                  <c:v>54927.921148081419</c:v>
                </c:pt>
                <c:pt idx="857">
                  <c:v>62576.122911348415</c:v>
                </c:pt>
                <c:pt idx="858">
                  <c:v>53442.745556780377</c:v>
                </c:pt>
                <c:pt idx="859">
                  <c:v>89708.208088529034</c:v>
                </c:pt>
                <c:pt idx="860">
                  <c:v>97153.237110311718</c:v>
                </c:pt>
                <c:pt idx="861">
                  <c:v>96617.052358113608</c:v>
                </c:pt>
                <c:pt idx="862">
                  <c:v>95671.421022859111</c:v>
                </c:pt>
                <c:pt idx="863">
                  <c:v>95538.215888257153</c:v>
                </c:pt>
                <c:pt idx="864">
                  <c:v>92501.727742805815</c:v>
                </c:pt>
                <c:pt idx="865">
                  <c:v>91148.108725922197</c:v>
                </c:pt>
                <c:pt idx="866">
                  <c:v>91930.903119686656</c:v>
                </c:pt>
                <c:pt idx="867">
                  <c:v>76699.678955867726</c:v>
                </c:pt>
                <c:pt idx="868">
                  <c:v>46862.282848721588</c:v>
                </c:pt>
                <c:pt idx="869">
                  <c:v>50996.308269513327</c:v>
                </c:pt>
                <c:pt idx="870">
                  <c:v>56461.890481163558</c:v>
                </c:pt>
                <c:pt idx="871">
                  <c:v>79114.527727817564</c:v>
                </c:pt>
                <c:pt idx="872">
                  <c:v>94948.996838013176</c:v>
                </c:pt>
                <c:pt idx="873">
                  <c:v>100721.79717226206</c:v>
                </c:pt>
                <c:pt idx="874">
                  <c:v>96758.737535777705</c:v>
                </c:pt>
                <c:pt idx="875">
                  <c:v>94836.420747273092</c:v>
                </c:pt>
                <c:pt idx="876">
                  <c:v>89978.330710431837</c:v>
                </c:pt>
                <c:pt idx="877">
                  <c:v>95136.876232884577</c:v>
                </c:pt>
                <c:pt idx="878">
                  <c:v>95577.60677458017</c:v>
                </c:pt>
                <c:pt idx="879">
                  <c:v>82860.436605554263</c:v>
                </c:pt>
                <c:pt idx="880">
                  <c:v>58963.470633492958</c:v>
                </c:pt>
                <c:pt idx="881">
                  <c:v>53290.030846290741</c:v>
                </c:pt>
                <c:pt idx="882">
                  <c:v>48590.293349191801</c:v>
                </c:pt>
                <c:pt idx="883">
                  <c:v>78397.532094324401</c:v>
                </c:pt>
                <c:pt idx="884">
                  <c:v>95013.896834145606</c:v>
                </c:pt>
                <c:pt idx="885">
                  <c:v>95732.843315347316</c:v>
                </c:pt>
                <c:pt idx="886">
                  <c:v>93964.439960934556</c:v>
                </c:pt>
                <c:pt idx="887">
                  <c:v>92585.272027539046</c:v>
                </c:pt>
                <c:pt idx="888">
                  <c:v>91270.327038370087</c:v>
                </c:pt>
                <c:pt idx="889">
                  <c:v>93644.050253345878</c:v>
                </c:pt>
                <c:pt idx="890">
                  <c:v>93740.575440178334</c:v>
                </c:pt>
              </c:numCache>
            </c:numRef>
          </c:yVal>
          <c:smooth val="0"/>
          <c:extLst>
            <c:ext xmlns:c16="http://schemas.microsoft.com/office/drawing/2014/chart" uri="{C3380CC4-5D6E-409C-BE32-E72D297353CC}">
              <c16:uniqueId val="{00000005-21D7-41DE-99C6-DD57CD32D60E}"/>
            </c:ext>
          </c:extLst>
        </c:ser>
        <c:dLbls>
          <c:showLegendKey val="0"/>
          <c:showVal val="0"/>
          <c:showCatName val="0"/>
          <c:showSerName val="0"/>
          <c:showPercent val="0"/>
          <c:showBubbleSize val="0"/>
        </c:dLbls>
        <c:axId val="1748966272"/>
        <c:axId val="1443973104"/>
      </c:scatterChart>
      <c:scatterChart>
        <c:scatterStyle val="lineMarker"/>
        <c:varyColors val="0"/>
        <c:ser>
          <c:idx val="5"/>
          <c:order val="5"/>
          <c:tx>
            <c:strRef>
              <c:f>'scenario1 (2)'!$AW$2</c:f>
              <c:strCache>
                <c:ptCount val="1"/>
                <c:pt idx="0">
                  <c:v>26.9</c:v>
                </c:pt>
              </c:strCache>
            </c:strRef>
          </c:tx>
          <c:spPr>
            <a:ln w="6350" cap="rnd">
              <a:solidFill>
                <a:schemeClr val="tx1"/>
              </a:solidFill>
              <a:round/>
            </a:ln>
            <a:effectLst/>
          </c:spPr>
          <c:marker>
            <c:symbol val="none"/>
          </c:marker>
          <c:xVal>
            <c:numRef>
              <c:f>'scenario1 (2)'!$AY$3:$AY$1153</c:f>
              <c:numCache>
                <c:formatCode>mmm\-yy</c:formatCode>
                <c:ptCount val="115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pt idx="891">
                  <c:v>43586</c:v>
                </c:pt>
                <c:pt idx="892">
                  <c:v>43617</c:v>
                </c:pt>
                <c:pt idx="893">
                  <c:v>43647</c:v>
                </c:pt>
                <c:pt idx="894">
                  <c:v>43678</c:v>
                </c:pt>
                <c:pt idx="895">
                  <c:v>43709</c:v>
                </c:pt>
                <c:pt idx="896">
                  <c:v>43739</c:v>
                </c:pt>
                <c:pt idx="897">
                  <c:v>43770</c:v>
                </c:pt>
                <c:pt idx="898">
                  <c:v>43800</c:v>
                </c:pt>
                <c:pt idx="899">
                  <c:v>43831</c:v>
                </c:pt>
                <c:pt idx="900">
                  <c:v>43862</c:v>
                </c:pt>
                <c:pt idx="901">
                  <c:v>43891</c:v>
                </c:pt>
                <c:pt idx="902">
                  <c:v>43922</c:v>
                </c:pt>
                <c:pt idx="903">
                  <c:v>43952</c:v>
                </c:pt>
                <c:pt idx="904">
                  <c:v>43983</c:v>
                </c:pt>
                <c:pt idx="905">
                  <c:v>44013</c:v>
                </c:pt>
                <c:pt idx="906">
                  <c:v>44044</c:v>
                </c:pt>
                <c:pt idx="907">
                  <c:v>44075</c:v>
                </c:pt>
                <c:pt idx="908">
                  <c:v>44105</c:v>
                </c:pt>
                <c:pt idx="909">
                  <c:v>44136</c:v>
                </c:pt>
                <c:pt idx="910">
                  <c:v>44166</c:v>
                </c:pt>
                <c:pt idx="911">
                  <c:v>44197</c:v>
                </c:pt>
                <c:pt idx="912">
                  <c:v>44228</c:v>
                </c:pt>
                <c:pt idx="913">
                  <c:v>44256</c:v>
                </c:pt>
                <c:pt idx="914">
                  <c:v>44287</c:v>
                </c:pt>
                <c:pt idx="915">
                  <c:v>44317</c:v>
                </c:pt>
                <c:pt idx="916">
                  <c:v>44348</c:v>
                </c:pt>
                <c:pt idx="917">
                  <c:v>44378</c:v>
                </c:pt>
                <c:pt idx="918">
                  <c:v>44409</c:v>
                </c:pt>
                <c:pt idx="919">
                  <c:v>44440</c:v>
                </c:pt>
                <c:pt idx="920">
                  <c:v>44470</c:v>
                </c:pt>
                <c:pt idx="921">
                  <c:v>44501</c:v>
                </c:pt>
                <c:pt idx="922">
                  <c:v>44531</c:v>
                </c:pt>
                <c:pt idx="923">
                  <c:v>44562</c:v>
                </c:pt>
                <c:pt idx="924">
                  <c:v>44593</c:v>
                </c:pt>
                <c:pt idx="925">
                  <c:v>44621</c:v>
                </c:pt>
                <c:pt idx="926">
                  <c:v>44652</c:v>
                </c:pt>
                <c:pt idx="927">
                  <c:v>44682</c:v>
                </c:pt>
                <c:pt idx="928">
                  <c:v>44713</c:v>
                </c:pt>
                <c:pt idx="929">
                  <c:v>44743</c:v>
                </c:pt>
                <c:pt idx="930">
                  <c:v>44774</c:v>
                </c:pt>
                <c:pt idx="931">
                  <c:v>44805</c:v>
                </c:pt>
                <c:pt idx="932">
                  <c:v>44835</c:v>
                </c:pt>
                <c:pt idx="933">
                  <c:v>44866</c:v>
                </c:pt>
                <c:pt idx="934">
                  <c:v>44896</c:v>
                </c:pt>
                <c:pt idx="935">
                  <c:v>44927</c:v>
                </c:pt>
                <c:pt idx="936">
                  <c:v>44958</c:v>
                </c:pt>
                <c:pt idx="937">
                  <c:v>44986</c:v>
                </c:pt>
                <c:pt idx="938">
                  <c:v>45017</c:v>
                </c:pt>
                <c:pt idx="939">
                  <c:v>45047</c:v>
                </c:pt>
                <c:pt idx="940">
                  <c:v>45078</c:v>
                </c:pt>
                <c:pt idx="941">
                  <c:v>45108</c:v>
                </c:pt>
                <c:pt idx="942">
                  <c:v>45139</c:v>
                </c:pt>
                <c:pt idx="943">
                  <c:v>45170</c:v>
                </c:pt>
                <c:pt idx="944">
                  <c:v>45200</c:v>
                </c:pt>
                <c:pt idx="945">
                  <c:v>45231</c:v>
                </c:pt>
                <c:pt idx="946">
                  <c:v>45261</c:v>
                </c:pt>
                <c:pt idx="947">
                  <c:v>45292</c:v>
                </c:pt>
                <c:pt idx="948">
                  <c:v>45323</c:v>
                </c:pt>
                <c:pt idx="949">
                  <c:v>45352</c:v>
                </c:pt>
                <c:pt idx="950">
                  <c:v>45383</c:v>
                </c:pt>
                <c:pt idx="951">
                  <c:v>45413</c:v>
                </c:pt>
                <c:pt idx="952">
                  <c:v>45444</c:v>
                </c:pt>
                <c:pt idx="953">
                  <c:v>45474</c:v>
                </c:pt>
                <c:pt idx="954">
                  <c:v>45505</c:v>
                </c:pt>
                <c:pt idx="955">
                  <c:v>45536</c:v>
                </c:pt>
                <c:pt idx="956">
                  <c:v>45566</c:v>
                </c:pt>
                <c:pt idx="957">
                  <c:v>45597</c:v>
                </c:pt>
                <c:pt idx="958">
                  <c:v>45627</c:v>
                </c:pt>
                <c:pt idx="959">
                  <c:v>45658</c:v>
                </c:pt>
                <c:pt idx="960">
                  <c:v>45689</c:v>
                </c:pt>
                <c:pt idx="961">
                  <c:v>45717</c:v>
                </c:pt>
                <c:pt idx="962">
                  <c:v>45748</c:v>
                </c:pt>
                <c:pt idx="963">
                  <c:v>45778</c:v>
                </c:pt>
                <c:pt idx="964">
                  <c:v>45809</c:v>
                </c:pt>
                <c:pt idx="965">
                  <c:v>45839</c:v>
                </c:pt>
                <c:pt idx="966">
                  <c:v>45870</c:v>
                </c:pt>
                <c:pt idx="967">
                  <c:v>45901</c:v>
                </c:pt>
                <c:pt idx="968">
                  <c:v>45931</c:v>
                </c:pt>
                <c:pt idx="969">
                  <c:v>45962</c:v>
                </c:pt>
                <c:pt idx="970">
                  <c:v>45992</c:v>
                </c:pt>
                <c:pt idx="971">
                  <c:v>46023</c:v>
                </c:pt>
                <c:pt idx="972">
                  <c:v>46054</c:v>
                </c:pt>
                <c:pt idx="973">
                  <c:v>46082</c:v>
                </c:pt>
                <c:pt idx="974">
                  <c:v>46113</c:v>
                </c:pt>
                <c:pt idx="975">
                  <c:v>46143</c:v>
                </c:pt>
                <c:pt idx="976">
                  <c:v>46174</c:v>
                </c:pt>
                <c:pt idx="977">
                  <c:v>46204</c:v>
                </c:pt>
                <c:pt idx="978">
                  <c:v>46235</c:v>
                </c:pt>
                <c:pt idx="979">
                  <c:v>46266</c:v>
                </c:pt>
                <c:pt idx="980">
                  <c:v>46296</c:v>
                </c:pt>
                <c:pt idx="981">
                  <c:v>46327</c:v>
                </c:pt>
                <c:pt idx="982">
                  <c:v>46357</c:v>
                </c:pt>
                <c:pt idx="983">
                  <c:v>46388</c:v>
                </c:pt>
                <c:pt idx="984">
                  <c:v>46419</c:v>
                </c:pt>
                <c:pt idx="985">
                  <c:v>46447</c:v>
                </c:pt>
                <c:pt idx="986">
                  <c:v>46478</c:v>
                </c:pt>
                <c:pt idx="987">
                  <c:v>46508</c:v>
                </c:pt>
                <c:pt idx="988">
                  <c:v>46539</c:v>
                </c:pt>
                <c:pt idx="989">
                  <c:v>46569</c:v>
                </c:pt>
                <c:pt idx="990">
                  <c:v>46600</c:v>
                </c:pt>
                <c:pt idx="991">
                  <c:v>46631</c:v>
                </c:pt>
                <c:pt idx="992">
                  <c:v>46661</c:v>
                </c:pt>
                <c:pt idx="993">
                  <c:v>46692</c:v>
                </c:pt>
                <c:pt idx="994">
                  <c:v>46722</c:v>
                </c:pt>
                <c:pt idx="995">
                  <c:v>46753</c:v>
                </c:pt>
                <c:pt idx="996">
                  <c:v>46784</c:v>
                </c:pt>
                <c:pt idx="997">
                  <c:v>46813</c:v>
                </c:pt>
                <c:pt idx="998">
                  <c:v>46844</c:v>
                </c:pt>
                <c:pt idx="999">
                  <c:v>46874</c:v>
                </c:pt>
                <c:pt idx="1000">
                  <c:v>46905</c:v>
                </c:pt>
                <c:pt idx="1001">
                  <c:v>46935</c:v>
                </c:pt>
                <c:pt idx="1002">
                  <c:v>46966</c:v>
                </c:pt>
                <c:pt idx="1003">
                  <c:v>46997</c:v>
                </c:pt>
                <c:pt idx="1004">
                  <c:v>47027</c:v>
                </c:pt>
                <c:pt idx="1005">
                  <c:v>47058</c:v>
                </c:pt>
                <c:pt idx="1006">
                  <c:v>47088</c:v>
                </c:pt>
                <c:pt idx="1007">
                  <c:v>47119</c:v>
                </c:pt>
                <c:pt idx="1008">
                  <c:v>47150</c:v>
                </c:pt>
                <c:pt idx="1009">
                  <c:v>47178</c:v>
                </c:pt>
                <c:pt idx="1010">
                  <c:v>47209</c:v>
                </c:pt>
                <c:pt idx="1011">
                  <c:v>47239</c:v>
                </c:pt>
                <c:pt idx="1012">
                  <c:v>47270</c:v>
                </c:pt>
                <c:pt idx="1013">
                  <c:v>47300</c:v>
                </c:pt>
                <c:pt idx="1014">
                  <c:v>47331</c:v>
                </c:pt>
                <c:pt idx="1015">
                  <c:v>47362</c:v>
                </c:pt>
                <c:pt idx="1016">
                  <c:v>47392</c:v>
                </c:pt>
                <c:pt idx="1017">
                  <c:v>47423</c:v>
                </c:pt>
                <c:pt idx="1018">
                  <c:v>47453</c:v>
                </c:pt>
                <c:pt idx="1019">
                  <c:v>47484</c:v>
                </c:pt>
                <c:pt idx="1020">
                  <c:v>47515</c:v>
                </c:pt>
                <c:pt idx="1021">
                  <c:v>47543</c:v>
                </c:pt>
                <c:pt idx="1022">
                  <c:v>47574</c:v>
                </c:pt>
                <c:pt idx="1023">
                  <c:v>47604</c:v>
                </c:pt>
                <c:pt idx="1024">
                  <c:v>47635</c:v>
                </c:pt>
                <c:pt idx="1025">
                  <c:v>47665</c:v>
                </c:pt>
                <c:pt idx="1026">
                  <c:v>47696</c:v>
                </c:pt>
                <c:pt idx="1027">
                  <c:v>47727</c:v>
                </c:pt>
                <c:pt idx="1028">
                  <c:v>47757</c:v>
                </c:pt>
                <c:pt idx="1029">
                  <c:v>47788</c:v>
                </c:pt>
                <c:pt idx="1030">
                  <c:v>47818</c:v>
                </c:pt>
                <c:pt idx="1031">
                  <c:v>47849</c:v>
                </c:pt>
                <c:pt idx="1032">
                  <c:v>47880</c:v>
                </c:pt>
                <c:pt idx="1033">
                  <c:v>47908</c:v>
                </c:pt>
                <c:pt idx="1034">
                  <c:v>47939</c:v>
                </c:pt>
                <c:pt idx="1035">
                  <c:v>47969</c:v>
                </c:pt>
                <c:pt idx="1036">
                  <c:v>48000</c:v>
                </c:pt>
                <c:pt idx="1037">
                  <c:v>48030</c:v>
                </c:pt>
                <c:pt idx="1038">
                  <c:v>48061</c:v>
                </c:pt>
                <c:pt idx="1039">
                  <c:v>48092</c:v>
                </c:pt>
                <c:pt idx="1040">
                  <c:v>48122</c:v>
                </c:pt>
                <c:pt idx="1041">
                  <c:v>48153</c:v>
                </c:pt>
                <c:pt idx="1042">
                  <c:v>48183</c:v>
                </c:pt>
                <c:pt idx="1043">
                  <c:v>48214</c:v>
                </c:pt>
                <c:pt idx="1044">
                  <c:v>48245</c:v>
                </c:pt>
                <c:pt idx="1045">
                  <c:v>48274</c:v>
                </c:pt>
                <c:pt idx="1046">
                  <c:v>48305</c:v>
                </c:pt>
                <c:pt idx="1047">
                  <c:v>48335</c:v>
                </c:pt>
                <c:pt idx="1048">
                  <c:v>48366</c:v>
                </c:pt>
                <c:pt idx="1049">
                  <c:v>48396</c:v>
                </c:pt>
                <c:pt idx="1050">
                  <c:v>48427</c:v>
                </c:pt>
                <c:pt idx="1051">
                  <c:v>48458</c:v>
                </c:pt>
                <c:pt idx="1052">
                  <c:v>48488</c:v>
                </c:pt>
                <c:pt idx="1053">
                  <c:v>48519</c:v>
                </c:pt>
                <c:pt idx="1054">
                  <c:v>48549</c:v>
                </c:pt>
                <c:pt idx="1055">
                  <c:v>48580</c:v>
                </c:pt>
                <c:pt idx="1056">
                  <c:v>48611</c:v>
                </c:pt>
                <c:pt idx="1057">
                  <c:v>48639</c:v>
                </c:pt>
                <c:pt idx="1058">
                  <c:v>48670</c:v>
                </c:pt>
                <c:pt idx="1059">
                  <c:v>48700</c:v>
                </c:pt>
                <c:pt idx="1060">
                  <c:v>48731</c:v>
                </c:pt>
                <c:pt idx="1061">
                  <c:v>48761</c:v>
                </c:pt>
                <c:pt idx="1062">
                  <c:v>48792</c:v>
                </c:pt>
                <c:pt idx="1063">
                  <c:v>48823</c:v>
                </c:pt>
                <c:pt idx="1064">
                  <c:v>48853</c:v>
                </c:pt>
                <c:pt idx="1065">
                  <c:v>48884</c:v>
                </c:pt>
                <c:pt idx="1066">
                  <c:v>48914</c:v>
                </c:pt>
                <c:pt idx="1067">
                  <c:v>48945</c:v>
                </c:pt>
                <c:pt idx="1068">
                  <c:v>48976</c:v>
                </c:pt>
                <c:pt idx="1069">
                  <c:v>49004</c:v>
                </c:pt>
                <c:pt idx="1070">
                  <c:v>49035</c:v>
                </c:pt>
                <c:pt idx="1071">
                  <c:v>49065</c:v>
                </c:pt>
                <c:pt idx="1072">
                  <c:v>49096</c:v>
                </c:pt>
                <c:pt idx="1073">
                  <c:v>49126</c:v>
                </c:pt>
                <c:pt idx="1074">
                  <c:v>49157</c:v>
                </c:pt>
                <c:pt idx="1075">
                  <c:v>49188</c:v>
                </c:pt>
                <c:pt idx="1076">
                  <c:v>49218</c:v>
                </c:pt>
                <c:pt idx="1077">
                  <c:v>49249</c:v>
                </c:pt>
                <c:pt idx="1078">
                  <c:v>49279</c:v>
                </c:pt>
                <c:pt idx="1079">
                  <c:v>49310</c:v>
                </c:pt>
                <c:pt idx="1080">
                  <c:v>49341</c:v>
                </c:pt>
                <c:pt idx="1081">
                  <c:v>49369</c:v>
                </c:pt>
                <c:pt idx="1082">
                  <c:v>49400</c:v>
                </c:pt>
                <c:pt idx="1083">
                  <c:v>49430</c:v>
                </c:pt>
                <c:pt idx="1084">
                  <c:v>49461</c:v>
                </c:pt>
                <c:pt idx="1085">
                  <c:v>49491</c:v>
                </c:pt>
                <c:pt idx="1086">
                  <c:v>49522</c:v>
                </c:pt>
                <c:pt idx="1087">
                  <c:v>49553</c:v>
                </c:pt>
                <c:pt idx="1088">
                  <c:v>49583</c:v>
                </c:pt>
                <c:pt idx="1089">
                  <c:v>49614</c:v>
                </c:pt>
                <c:pt idx="1090">
                  <c:v>49644</c:v>
                </c:pt>
                <c:pt idx="1091">
                  <c:v>49675</c:v>
                </c:pt>
                <c:pt idx="1092">
                  <c:v>49706</c:v>
                </c:pt>
                <c:pt idx="1093">
                  <c:v>49735</c:v>
                </c:pt>
                <c:pt idx="1094">
                  <c:v>49766</c:v>
                </c:pt>
                <c:pt idx="1095">
                  <c:v>49796</c:v>
                </c:pt>
                <c:pt idx="1096">
                  <c:v>49827</c:v>
                </c:pt>
                <c:pt idx="1097">
                  <c:v>49857</c:v>
                </c:pt>
                <c:pt idx="1098">
                  <c:v>49888</c:v>
                </c:pt>
                <c:pt idx="1099">
                  <c:v>49919</c:v>
                </c:pt>
                <c:pt idx="1100">
                  <c:v>49949</c:v>
                </c:pt>
                <c:pt idx="1101">
                  <c:v>49980</c:v>
                </c:pt>
                <c:pt idx="1102">
                  <c:v>50010</c:v>
                </c:pt>
                <c:pt idx="1103">
                  <c:v>50041</c:v>
                </c:pt>
                <c:pt idx="1104">
                  <c:v>50072</c:v>
                </c:pt>
                <c:pt idx="1105">
                  <c:v>50100</c:v>
                </c:pt>
                <c:pt idx="1106">
                  <c:v>50131</c:v>
                </c:pt>
                <c:pt idx="1107">
                  <c:v>50161</c:v>
                </c:pt>
                <c:pt idx="1108">
                  <c:v>50192</c:v>
                </c:pt>
                <c:pt idx="1109">
                  <c:v>50222</c:v>
                </c:pt>
                <c:pt idx="1110">
                  <c:v>50253</c:v>
                </c:pt>
                <c:pt idx="1111">
                  <c:v>50284</c:v>
                </c:pt>
                <c:pt idx="1112">
                  <c:v>50314</c:v>
                </c:pt>
                <c:pt idx="1113">
                  <c:v>50345</c:v>
                </c:pt>
                <c:pt idx="1114">
                  <c:v>50375</c:v>
                </c:pt>
                <c:pt idx="1115">
                  <c:v>50406</c:v>
                </c:pt>
                <c:pt idx="1116">
                  <c:v>50437</c:v>
                </c:pt>
                <c:pt idx="1117">
                  <c:v>50465</c:v>
                </c:pt>
                <c:pt idx="1118">
                  <c:v>50496</c:v>
                </c:pt>
                <c:pt idx="1119">
                  <c:v>50526</c:v>
                </c:pt>
                <c:pt idx="1120">
                  <c:v>50557</c:v>
                </c:pt>
                <c:pt idx="1121">
                  <c:v>50587</c:v>
                </c:pt>
                <c:pt idx="1122">
                  <c:v>50618</c:v>
                </c:pt>
                <c:pt idx="1123">
                  <c:v>50649</c:v>
                </c:pt>
                <c:pt idx="1124">
                  <c:v>50679</c:v>
                </c:pt>
                <c:pt idx="1125">
                  <c:v>50710</c:v>
                </c:pt>
                <c:pt idx="1126">
                  <c:v>50740</c:v>
                </c:pt>
                <c:pt idx="1127">
                  <c:v>50771</c:v>
                </c:pt>
                <c:pt idx="1128">
                  <c:v>50802</c:v>
                </c:pt>
                <c:pt idx="1129">
                  <c:v>50830</c:v>
                </c:pt>
                <c:pt idx="1130">
                  <c:v>50861</c:v>
                </c:pt>
                <c:pt idx="1131">
                  <c:v>50891</c:v>
                </c:pt>
                <c:pt idx="1132">
                  <c:v>50922</c:v>
                </c:pt>
                <c:pt idx="1133">
                  <c:v>50952</c:v>
                </c:pt>
                <c:pt idx="1134">
                  <c:v>50983</c:v>
                </c:pt>
                <c:pt idx="1135">
                  <c:v>51014</c:v>
                </c:pt>
                <c:pt idx="1136">
                  <c:v>51044</c:v>
                </c:pt>
                <c:pt idx="1137">
                  <c:v>51075</c:v>
                </c:pt>
                <c:pt idx="1138">
                  <c:v>51105</c:v>
                </c:pt>
                <c:pt idx="1139">
                  <c:v>51136</c:v>
                </c:pt>
                <c:pt idx="1140">
                  <c:v>51167</c:v>
                </c:pt>
                <c:pt idx="1141">
                  <c:v>51196</c:v>
                </c:pt>
                <c:pt idx="1142">
                  <c:v>51227</c:v>
                </c:pt>
                <c:pt idx="1143">
                  <c:v>51257</c:v>
                </c:pt>
                <c:pt idx="1144">
                  <c:v>51288</c:v>
                </c:pt>
                <c:pt idx="1145">
                  <c:v>51318</c:v>
                </c:pt>
                <c:pt idx="1146">
                  <c:v>51349</c:v>
                </c:pt>
                <c:pt idx="1147">
                  <c:v>51380</c:v>
                </c:pt>
                <c:pt idx="1148">
                  <c:v>51410</c:v>
                </c:pt>
                <c:pt idx="1149">
                  <c:v>51441</c:v>
                </c:pt>
                <c:pt idx="1150">
                  <c:v>51471</c:v>
                </c:pt>
              </c:numCache>
            </c:numRef>
          </c:xVal>
          <c:yVal>
            <c:numRef>
              <c:f>'scenario1 (2)'!$AE$3:$AE$1153</c:f>
              <c:numCache>
                <c:formatCode>General</c:formatCode>
                <c:ptCount val="1151"/>
                <c:pt idx="0">
                  <c:v>277029.93035764399</c:v>
                </c:pt>
                <c:pt idx="1">
                  <c:v>271651.0860104509</c:v>
                </c:pt>
                <c:pt idx="2">
                  <c:v>263557.20340500894</c:v>
                </c:pt>
                <c:pt idx="3">
                  <c:v>255606.62270612913</c:v>
                </c:pt>
                <c:pt idx="4">
                  <c:v>249451.31695983055</c:v>
                </c:pt>
                <c:pt idx="5">
                  <c:v>247045.81081424074</c:v>
                </c:pt>
                <c:pt idx="6">
                  <c:v>248862.76624904366</c:v>
                </c:pt>
                <c:pt idx="7">
                  <c:v>254504.37767128515</c:v>
                </c:pt>
                <c:pt idx="8">
                  <c:v>262097.83727361279</c:v>
                </c:pt>
                <c:pt idx="9">
                  <c:v>269989.25475131866</c:v>
                </c:pt>
                <c:pt idx="10">
                  <c:v>275587.67721301276</c:v>
                </c:pt>
                <c:pt idx="11">
                  <c:v>277663.51331608184</c:v>
                </c:pt>
                <c:pt idx="12">
                  <c:v>275368.449488329</c:v>
                </c:pt>
                <c:pt idx="13">
                  <c:v>270012.74194428092</c:v>
                </c:pt>
                <c:pt idx="14">
                  <c:v>261929.10612811139</c:v>
                </c:pt>
                <c:pt idx="15">
                  <c:v>253970.53847562015</c:v>
                </c:pt>
                <c:pt idx="16">
                  <c:v>247790.71067595328</c:v>
                </c:pt>
                <c:pt idx="17">
                  <c:v>245352.08264021983</c:v>
                </c:pt>
                <c:pt idx="18">
                  <c:v>247134.36061977377</c:v>
                </c:pt>
                <c:pt idx="19">
                  <c:v>252750.35893685085</c:v>
                </c:pt>
                <c:pt idx="20">
                  <c:v>260334.39397666883</c:v>
                </c:pt>
                <c:pt idx="21">
                  <c:v>268234.57982431777</c:v>
                </c:pt>
                <c:pt idx="22">
                  <c:v>273857.12617017154</c:v>
                </c:pt>
                <c:pt idx="23">
                  <c:v>275967.3110708865</c:v>
                </c:pt>
                <c:pt idx="24">
                  <c:v>273706.71730204532</c:v>
                </c:pt>
                <c:pt idx="25">
                  <c:v>268374.24320996716</c:v>
                </c:pt>
                <c:pt idx="26">
                  <c:v>260301.00102764592</c:v>
                </c:pt>
                <c:pt idx="27">
                  <c:v>252334.59103888774</c:v>
                </c:pt>
                <c:pt idx="28">
                  <c:v>246130.35281915058</c:v>
                </c:pt>
                <c:pt idx="29">
                  <c:v>243658.64541832398</c:v>
                </c:pt>
                <c:pt idx="30">
                  <c:v>245406.21031532245</c:v>
                </c:pt>
                <c:pt idx="31">
                  <c:v>250996.48899456882</c:v>
                </c:pt>
                <c:pt idx="32">
                  <c:v>258570.95662593897</c:v>
                </c:pt>
                <c:pt idx="33">
                  <c:v>266479.76206439815</c:v>
                </c:pt>
                <c:pt idx="34">
                  <c:v>272126.32572656585</c:v>
                </c:pt>
                <c:pt idx="35">
                  <c:v>274270.81773292169</c:v>
                </c:pt>
                <c:pt idx="36">
                  <c:v>272044.73316933884</c:v>
                </c:pt>
                <c:pt idx="37">
                  <c:v>266501.56816704449</c:v>
                </c:pt>
                <c:pt idx="38">
                  <c:v>258397.58580642196</c:v>
                </c:pt>
                <c:pt idx="39">
                  <c:v>250455.13653077802</c:v>
                </c:pt>
                <c:pt idx="40">
                  <c:v>244324.46401760573</c:v>
                </c:pt>
                <c:pt idx="41">
                  <c:v>241952.12167461467</c:v>
                </c:pt>
                <c:pt idx="42">
                  <c:v>243803.71829599413</c:v>
                </c:pt>
                <c:pt idx="43">
                  <c:v>249470.83581701491</c:v>
                </c:pt>
                <c:pt idx="44">
                  <c:v>257073.57696160491</c:v>
                </c:pt>
                <c:pt idx="45">
                  <c:v>264956.07745240728</c:v>
                </c:pt>
                <c:pt idx="46">
                  <c:v>270530.26990827179</c:v>
                </c:pt>
                <c:pt idx="47">
                  <c:v>272571.71615697717</c:v>
                </c:pt>
                <c:pt idx="48">
                  <c:v>270242.22205418948</c:v>
                </c:pt>
                <c:pt idx="49">
                  <c:v>264863.37770699657</c:v>
                </c:pt>
                <c:pt idx="50">
                  <c:v>256769.49510155449</c:v>
                </c:pt>
                <c:pt idx="51">
                  <c:v>248818.91440267471</c:v>
                </c:pt>
                <c:pt idx="52">
                  <c:v>242663.60865637611</c:v>
                </c:pt>
                <c:pt idx="53">
                  <c:v>240258.10251078632</c:v>
                </c:pt>
                <c:pt idx="54">
                  <c:v>242075.05794558919</c:v>
                </c:pt>
                <c:pt idx="55">
                  <c:v>247716.66936783073</c:v>
                </c:pt>
                <c:pt idx="56">
                  <c:v>255310.12897015837</c:v>
                </c:pt>
                <c:pt idx="57">
                  <c:v>263201.54644786409</c:v>
                </c:pt>
                <c:pt idx="58">
                  <c:v>268799.96890955832</c:v>
                </c:pt>
                <c:pt idx="59">
                  <c:v>270875.80501262739</c:v>
                </c:pt>
                <c:pt idx="60">
                  <c:v>268580.7411848745</c:v>
                </c:pt>
                <c:pt idx="61">
                  <c:v>263225.03364082647</c:v>
                </c:pt>
                <c:pt idx="62">
                  <c:v>255141.39782465695</c:v>
                </c:pt>
                <c:pt idx="63">
                  <c:v>247182.83017216573</c:v>
                </c:pt>
                <c:pt idx="64">
                  <c:v>241003.00237249892</c:v>
                </c:pt>
                <c:pt idx="65">
                  <c:v>238564.37433676538</c:v>
                </c:pt>
                <c:pt idx="66">
                  <c:v>240346.65231631935</c:v>
                </c:pt>
                <c:pt idx="67">
                  <c:v>245962.65063339629</c:v>
                </c:pt>
                <c:pt idx="68">
                  <c:v>253546.68567321441</c:v>
                </c:pt>
                <c:pt idx="69">
                  <c:v>261446.87152086326</c:v>
                </c:pt>
                <c:pt idx="70">
                  <c:v>267069.41786671709</c:v>
                </c:pt>
                <c:pt idx="71">
                  <c:v>269179.60276743211</c:v>
                </c:pt>
                <c:pt idx="72">
                  <c:v>266919.00899859075</c:v>
                </c:pt>
                <c:pt idx="73">
                  <c:v>261586.53490651274</c:v>
                </c:pt>
                <c:pt idx="74">
                  <c:v>253513.2927241915</c:v>
                </c:pt>
                <c:pt idx="75">
                  <c:v>245546.88273543323</c:v>
                </c:pt>
                <c:pt idx="76">
                  <c:v>239342.6445156961</c:v>
                </c:pt>
                <c:pt idx="77">
                  <c:v>236870.93711486956</c:v>
                </c:pt>
                <c:pt idx="78">
                  <c:v>238618.50201186797</c:v>
                </c:pt>
                <c:pt idx="79">
                  <c:v>244208.7806911144</c:v>
                </c:pt>
                <c:pt idx="80">
                  <c:v>251783.24832248446</c:v>
                </c:pt>
                <c:pt idx="81">
                  <c:v>259692.05376094373</c:v>
                </c:pt>
                <c:pt idx="82">
                  <c:v>265338.6174231114</c:v>
                </c:pt>
                <c:pt idx="83">
                  <c:v>267483.10942946724</c:v>
                </c:pt>
                <c:pt idx="84">
                  <c:v>265257.02486588439</c:v>
                </c:pt>
                <c:pt idx="85">
                  <c:v>259713.85986359016</c:v>
                </c:pt>
                <c:pt idx="86">
                  <c:v>251609.87750296755</c:v>
                </c:pt>
                <c:pt idx="87">
                  <c:v>243667.4282273236</c:v>
                </c:pt>
                <c:pt idx="88">
                  <c:v>237536.75571415128</c:v>
                </c:pt>
                <c:pt idx="89">
                  <c:v>235164.41337116025</c:v>
                </c:pt>
                <c:pt idx="90">
                  <c:v>237016.00999253968</c:v>
                </c:pt>
                <c:pt idx="91">
                  <c:v>242683.12751356038</c:v>
                </c:pt>
                <c:pt idx="92">
                  <c:v>250285.86865815043</c:v>
                </c:pt>
                <c:pt idx="93">
                  <c:v>258168.36914895283</c:v>
                </c:pt>
                <c:pt idx="94">
                  <c:v>263742.56160481728</c:v>
                </c:pt>
                <c:pt idx="95">
                  <c:v>265784.00785352272</c:v>
                </c:pt>
                <c:pt idx="96">
                  <c:v>263454.51375073503</c:v>
                </c:pt>
                <c:pt idx="97">
                  <c:v>258075.66940354201</c:v>
                </c:pt>
                <c:pt idx="98">
                  <c:v>249981.78679809993</c:v>
                </c:pt>
                <c:pt idx="99">
                  <c:v>242031.20609922029</c:v>
                </c:pt>
                <c:pt idx="100">
                  <c:v>235875.90035292169</c:v>
                </c:pt>
                <c:pt idx="101">
                  <c:v>233470.39420733182</c:v>
                </c:pt>
                <c:pt idx="102">
                  <c:v>235287.34964213477</c:v>
                </c:pt>
                <c:pt idx="103">
                  <c:v>240928.96106437623</c:v>
                </c:pt>
                <c:pt idx="104">
                  <c:v>248522.42066670401</c:v>
                </c:pt>
                <c:pt idx="105">
                  <c:v>256413.83814440967</c:v>
                </c:pt>
                <c:pt idx="106">
                  <c:v>262012.26060610387</c:v>
                </c:pt>
                <c:pt idx="107">
                  <c:v>264088.09670917294</c:v>
                </c:pt>
                <c:pt idx="108">
                  <c:v>261793.03288142013</c:v>
                </c:pt>
                <c:pt idx="109">
                  <c:v>256437.32533737208</c:v>
                </c:pt>
                <c:pt idx="110">
                  <c:v>248353.68952120253</c:v>
                </c:pt>
                <c:pt idx="111">
                  <c:v>240395.12186871117</c:v>
                </c:pt>
                <c:pt idx="112">
                  <c:v>234215.29406904435</c:v>
                </c:pt>
                <c:pt idx="113">
                  <c:v>231776.66603331096</c:v>
                </c:pt>
                <c:pt idx="114">
                  <c:v>233558.94401286487</c:v>
                </c:pt>
                <c:pt idx="115">
                  <c:v>239174.94232994187</c:v>
                </c:pt>
                <c:pt idx="116">
                  <c:v>246758.9773697599</c:v>
                </c:pt>
                <c:pt idx="117">
                  <c:v>254659.16321740882</c:v>
                </c:pt>
                <c:pt idx="118">
                  <c:v>260281.70956326267</c:v>
                </c:pt>
                <c:pt idx="119">
                  <c:v>262391.8944639776</c:v>
                </c:pt>
                <c:pt idx="120">
                  <c:v>260131.30069513633</c:v>
                </c:pt>
                <c:pt idx="121">
                  <c:v>254798.82660305838</c:v>
                </c:pt>
                <c:pt idx="122">
                  <c:v>246725.58442073714</c:v>
                </c:pt>
                <c:pt idx="123">
                  <c:v>238759.17443197881</c:v>
                </c:pt>
                <c:pt idx="124">
                  <c:v>232554.93621224168</c:v>
                </c:pt>
                <c:pt idx="125">
                  <c:v>230083.22881141509</c:v>
                </c:pt>
                <c:pt idx="126">
                  <c:v>231830.79370841361</c:v>
                </c:pt>
                <c:pt idx="127">
                  <c:v>237421.07238765989</c:v>
                </c:pt>
                <c:pt idx="128">
                  <c:v>244995.54001903004</c:v>
                </c:pt>
                <c:pt idx="129">
                  <c:v>252904.34545748908</c:v>
                </c:pt>
                <c:pt idx="130">
                  <c:v>258550.90911965686</c:v>
                </c:pt>
                <c:pt idx="131">
                  <c:v>260695.40112601276</c:v>
                </c:pt>
                <c:pt idx="132">
                  <c:v>258469.31656242997</c:v>
                </c:pt>
                <c:pt idx="133">
                  <c:v>252926.15156013574</c:v>
                </c:pt>
                <c:pt idx="134">
                  <c:v>244822.16919951318</c:v>
                </c:pt>
                <c:pt idx="135">
                  <c:v>236879.71992386918</c:v>
                </c:pt>
                <c:pt idx="136">
                  <c:v>230749.0474106968</c:v>
                </c:pt>
                <c:pt idx="137">
                  <c:v>228376.70506770583</c:v>
                </c:pt>
                <c:pt idx="138">
                  <c:v>230228.30168908535</c:v>
                </c:pt>
                <c:pt idx="139">
                  <c:v>235895.41921010616</c:v>
                </c:pt>
                <c:pt idx="140">
                  <c:v>243498.16035469592</c:v>
                </c:pt>
                <c:pt idx="141">
                  <c:v>251380.6608454985</c:v>
                </c:pt>
                <c:pt idx="142">
                  <c:v>256954.8533013628</c:v>
                </c:pt>
                <c:pt idx="143">
                  <c:v>258996.29955006824</c:v>
                </c:pt>
                <c:pt idx="144">
                  <c:v>256666.8054472807</c:v>
                </c:pt>
                <c:pt idx="145">
                  <c:v>251287.96110008765</c:v>
                </c:pt>
                <c:pt idx="146">
                  <c:v>243194.07849464566</c:v>
                </c:pt>
                <c:pt idx="147">
                  <c:v>235243.49779576593</c:v>
                </c:pt>
                <c:pt idx="148">
                  <c:v>229088.19204946727</c:v>
                </c:pt>
                <c:pt idx="149">
                  <c:v>226682.6859038774</c:v>
                </c:pt>
                <c:pt idx="150">
                  <c:v>228499.64133868026</c:v>
                </c:pt>
                <c:pt idx="151">
                  <c:v>234141.25276092181</c:v>
                </c:pt>
                <c:pt idx="152">
                  <c:v>241734.71236324953</c:v>
                </c:pt>
                <c:pt idx="153">
                  <c:v>249626.12984095531</c:v>
                </c:pt>
                <c:pt idx="154">
                  <c:v>255224.55230264936</c:v>
                </c:pt>
                <c:pt idx="155">
                  <c:v>257300.38840571849</c:v>
                </c:pt>
                <c:pt idx="156">
                  <c:v>255005.32457796563</c:v>
                </c:pt>
                <c:pt idx="157">
                  <c:v>249649.61703391752</c:v>
                </c:pt>
                <c:pt idx="158">
                  <c:v>241565.98121774796</c:v>
                </c:pt>
                <c:pt idx="159">
                  <c:v>233607.41356525681</c:v>
                </c:pt>
                <c:pt idx="160">
                  <c:v>227427.58576558999</c:v>
                </c:pt>
                <c:pt idx="161">
                  <c:v>224988.95772985648</c:v>
                </c:pt>
                <c:pt idx="162">
                  <c:v>226771.23570941031</c:v>
                </c:pt>
                <c:pt idx="163">
                  <c:v>232387.23402648731</c:v>
                </c:pt>
                <c:pt idx="164">
                  <c:v>239971.26906630539</c:v>
                </c:pt>
                <c:pt idx="165">
                  <c:v>247871.45491395434</c:v>
                </c:pt>
                <c:pt idx="166">
                  <c:v>253494.0012598082</c:v>
                </c:pt>
                <c:pt idx="167">
                  <c:v>255604.18616052324</c:v>
                </c:pt>
                <c:pt idx="168">
                  <c:v>253343.59239168189</c:v>
                </c:pt>
                <c:pt idx="169">
                  <c:v>248011.11829960396</c:v>
                </c:pt>
                <c:pt idx="170">
                  <c:v>239937.87611728266</c:v>
                </c:pt>
                <c:pt idx="171">
                  <c:v>231971.46612852439</c:v>
                </c:pt>
                <c:pt idx="172">
                  <c:v>225767.22790878717</c:v>
                </c:pt>
                <c:pt idx="173">
                  <c:v>223295.52050796058</c:v>
                </c:pt>
                <c:pt idx="174">
                  <c:v>225043.08540495919</c:v>
                </c:pt>
                <c:pt idx="175">
                  <c:v>230633.36408420542</c:v>
                </c:pt>
                <c:pt idx="176">
                  <c:v>238207.83171557562</c:v>
                </c:pt>
                <c:pt idx="177">
                  <c:v>246116.6371540346</c:v>
                </c:pt>
                <c:pt idx="178">
                  <c:v>251763.20081620244</c:v>
                </c:pt>
                <c:pt idx="179">
                  <c:v>253907.69282255834</c:v>
                </c:pt>
                <c:pt idx="180">
                  <c:v>251681.60825897555</c:v>
                </c:pt>
                <c:pt idx="181">
                  <c:v>246138.44325668132</c:v>
                </c:pt>
                <c:pt idx="182">
                  <c:v>238034.46089605876</c:v>
                </c:pt>
                <c:pt idx="183">
                  <c:v>230092.01162041476</c:v>
                </c:pt>
                <c:pt idx="184">
                  <c:v>223961.33910724238</c:v>
                </c:pt>
                <c:pt idx="185">
                  <c:v>221588.99676425132</c:v>
                </c:pt>
                <c:pt idx="186">
                  <c:v>223440.59338563084</c:v>
                </c:pt>
                <c:pt idx="187">
                  <c:v>229107.71090665166</c:v>
                </c:pt>
                <c:pt idx="188">
                  <c:v>236710.4520512415</c:v>
                </c:pt>
                <c:pt idx="189">
                  <c:v>244592.95254204399</c:v>
                </c:pt>
                <c:pt idx="190">
                  <c:v>250167.14499790833</c:v>
                </c:pt>
                <c:pt idx="191">
                  <c:v>252208.59124661383</c:v>
                </c:pt>
                <c:pt idx="192">
                  <c:v>249879.09714382622</c:v>
                </c:pt>
                <c:pt idx="193">
                  <c:v>244500.25279663323</c:v>
                </c:pt>
                <c:pt idx="194">
                  <c:v>236406.37019119144</c:v>
                </c:pt>
                <c:pt idx="195">
                  <c:v>228455.78949231151</c:v>
                </c:pt>
                <c:pt idx="196">
                  <c:v>222300.48374601285</c:v>
                </c:pt>
                <c:pt idx="197">
                  <c:v>219894.97760042298</c:v>
                </c:pt>
                <c:pt idx="198">
                  <c:v>221711.93303522578</c:v>
                </c:pt>
                <c:pt idx="199">
                  <c:v>227353.5444574673</c:v>
                </c:pt>
                <c:pt idx="200">
                  <c:v>234947.00405979512</c:v>
                </c:pt>
                <c:pt idx="201">
                  <c:v>242838.42153750089</c:v>
                </c:pt>
                <c:pt idx="202">
                  <c:v>248436.84399919509</c:v>
                </c:pt>
                <c:pt idx="203">
                  <c:v>250512.68010226407</c:v>
                </c:pt>
                <c:pt idx="204">
                  <c:v>248217.61627451115</c:v>
                </c:pt>
                <c:pt idx="205">
                  <c:v>242861.9087304631</c:v>
                </c:pt>
                <c:pt idx="206">
                  <c:v>234778.27291429354</c:v>
                </c:pt>
                <c:pt idx="207">
                  <c:v>226819.70526180248</c:v>
                </c:pt>
                <c:pt idx="208">
                  <c:v>220639.87746213557</c:v>
                </c:pt>
                <c:pt idx="209">
                  <c:v>218201.24942640206</c:v>
                </c:pt>
                <c:pt idx="210">
                  <c:v>219983.527405956</c:v>
                </c:pt>
                <c:pt idx="211">
                  <c:v>225599.52572303294</c:v>
                </c:pt>
                <c:pt idx="212">
                  <c:v>233183.56076285118</c:v>
                </c:pt>
                <c:pt idx="213">
                  <c:v>241083.74661050003</c:v>
                </c:pt>
                <c:pt idx="214">
                  <c:v>246706.29295635363</c:v>
                </c:pt>
                <c:pt idx="215">
                  <c:v>248816.47785706876</c:v>
                </c:pt>
                <c:pt idx="216">
                  <c:v>246555.88408822755</c:v>
                </c:pt>
                <c:pt idx="217">
                  <c:v>241223.40999614933</c:v>
                </c:pt>
                <c:pt idx="218">
                  <c:v>233150.16781382801</c:v>
                </c:pt>
                <c:pt idx="219">
                  <c:v>225183.75782507018</c:v>
                </c:pt>
                <c:pt idx="220">
                  <c:v>218979.51960533261</c:v>
                </c:pt>
                <c:pt idx="221">
                  <c:v>216507.81220450616</c:v>
                </c:pt>
                <c:pt idx="222">
                  <c:v>218255.37710150462</c:v>
                </c:pt>
                <c:pt idx="223">
                  <c:v>223845.65578075091</c:v>
                </c:pt>
                <c:pt idx="224">
                  <c:v>231420.12341212112</c:v>
                </c:pt>
                <c:pt idx="225">
                  <c:v>239328.92885058018</c:v>
                </c:pt>
                <c:pt idx="226">
                  <c:v>244975.49251274794</c:v>
                </c:pt>
                <c:pt idx="227">
                  <c:v>247119.98451910392</c:v>
                </c:pt>
                <c:pt idx="228">
                  <c:v>244893.89995552113</c:v>
                </c:pt>
                <c:pt idx="229">
                  <c:v>239350.73495322667</c:v>
                </c:pt>
                <c:pt idx="230">
                  <c:v>231246.75259260405</c:v>
                </c:pt>
                <c:pt idx="231">
                  <c:v>223304.30331696049</c:v>
                </c:pt>
                <c:pt idx="232">
                  <c:v>217173.63080378808</c:v>
                </c:pt>
                <c:pt idx="233">
                  <c:v>214801.28846079684</c:v>
                </c:pt>
                <c:pt idx="234">
                  <c:v>216652.88508217628</c:v>
                </c:pt>
                <c:pt idx="235">
                  <c:v>222320.00260319703</c:v>
                </c:pt>
                <c:pt idx="236">
                  <c:v>229922.74374778708</c:v>
                </c:pt>
                <c:pt idx="237">
                  <c:v>237805.24423858951</c:v>
                </c:pt>
                <c:pt idx="238">
                  <c:v>243379.43669445388</c:v>
                </c:pt>
                <c:pt idx="239">
                  <c:v>245420.88294315935</c:v>
                </c:pt>
                <c:pt idx="240">
                  <c:v>243091.38884037177</c:v>
                </c:pt>
                <c:pt idx="241">
                  <c:v>237712.54449317872</c:v>
                </c:pt>
                <c:pt idx="242">
                  <c:v>229618.66188773673</c:v>
                </c:pt>
                <c:pt idx="243">
                  <c:v>221668.08118885709</c:v>
                </c:pt>
                <c:pt idx="244">
                  <c:v>215512.77544255843</c:v>
                </c:pt>
                <c:pt idx="245">
                  <c:v>213107.26929696847</c:v>
                </c:pt>
                <c:pt idx="246">
                  <c:v>214924.22473177148</c:v>
                </c:pt>
                <c:pt idx="247">
                  <c:v>220565.83615401268</c:v>
                </c:pt>
                <c:pt idx="248">
                  <c:v>228159.29575634061</c:v>
                </c:pt>
                <c:pt idx="249">
                  <c:v>236050.71323404642</c:v>
                </c:pt>
                <c:pt idx="250">
                  <c:v>241649.13569574046</c:v>
                </c:pt>
                <c:pt idx="251">
                  <c:v>243724.97179880957</c:v>
                </c:pt>
                <c:pt idx="252">
                  <c:v>241429.9079710567</c:v>
                </c:pt>
                <c:pt idx="253">
                  <c:v>236074.20042700865</c:v>
                </c:pt>
                <c:pt idx="254">
                  <c:v>227990.56461083912</c:v>
                </c:pt>
                <c:pt idx="255">
                  <c:v>220031.99695834797</c:v>
                </c:pt>
                <c:pt idx="256">
                  <c:v>213852.16915868109</c:v>
                </c:pt>
                <c:pt idx="257">
                  <c:v>211413.54112294762</c:v>
                </c:pt>
                <c:pt idx="258">
                  <c:v>213195.81910250167</c:v>
                </c:pt>
                <c:pt idx="259">
                  <c:v>218811.81741957873</c:v>
                </c:pt>
                <c:pt idx="260">
                  <c:v>226395.8524593967</c:v>
                </c:pt>
                <c:pt idx="261">
                  <c:v>234296.03830704562</c:v>
                </c:pt>
                <c:pt idx="262">
                  <c:v>239918.58465289927</c:v>
                </c:pt>
                <c:pt idx="263">
                  <c:v>242028.76955361426</c:v>
                </c:pt>
                <c:pt idx="264">
                  <c:v>239768.17578477319</c:v>
                </c:pt>
                <c:pt idx="265">
                  <c:v>234435.70169269483</c:v>
                </c:pt>
                <c:pt idx="266">
                  <c:v>226362.45951037359</c:v>
                </c:pt>
                <c:pt idx="267">
                  <c:v>218396.04952161553</c:v>
                </c:pt>
                <c:pt idx="268">
                  <c:v>212191.81130187833</c:v>
                </c:pt>
                <c:pt idx="269">
                  <c:v>209720.10390105174</c:v>
                </c:pt>
                <c:pt idx="270">
                  <c:v>211467.66879805012</c:v>
                </c:pt>
                <c:pt idx="271">
                  <c:v>217057.9474772964</c:v>
                </c:pt>
                <c:pt idx="272">
                  <c:v>224632.41510866644</c:v>
                </c:pt>
                <c:pt idx="273">
                  <c:v>232541.22054712567</c:v>
                </c:pt>
                <c:pt idx="274">
                  <c:v>238187.78420929358</c:v>
                </c:pt>
                <c:pt idx="275">
                  <c:v>240332.27621564941</c:v>
                </c:pt>
                <c:pt idx="276">
                  <c:v>238106.19165206651</c:v>
                </c:pt>
                <c:pt idx="277">
                  <c:v>232563.02664977204</c:v>
                </c:pt>
                <c:pt idx="278">
                  <c:v>224459.04428914984</c:v>
                </c:pt>
                <c:pt idx="279">
                  <c:v>216516.59501350604</c:v>
                </c:pt>
                <c:pt idx="280">
                  <c:v>210385.9225003336</c:v>
                </c:pt>
                <c:pt idx="281">
                  <c:v>208013.5801573424</c:v>
                </c:pt>
                <c:pt idx="282">
                  <c:v>209865.17677872171</c:v>
                </c:pt>
                <c:pt idx="283">
                  <c:v>215532.29429974232</c:v>
                </c:pt>
                <c:pt idx="284">
                  <c:v>223135.03544433258</c:v>
                </c:pt>
                <c:pt idx="285">
                  <c:v>231017.53593513506</c:v>
                </c:pt>
                <c:pt idx="286">
                  <c:v>236591.72839099946</c:v>
                </c:pt>
                <c:pt idx="287">
                  <c:v>238633.1746397049</c:v>
                </c:pt>
                <c:pt idx="288">
                  <c:v>236303.68053691735</c:v>
                </c:pt>
                <c:pt idx="289">
                  <c:v>230924.83618972436</c:v>
                </c:pt>
                <c:pt idx="290">
                  <c:v>222830.95358428231</c:v>
                </c:pt>
                <c:pt idx="291">
                  <c:v>214880.37288540258</c:v>
                </c:pt>
                <c:pt idx="292">
                  <c:v>208725.06713910401</c:v>
                </c:pt>
                <c:pt idx="293">
                  <c:v>206319.56099351405</c:v>
                </c:pt>
                <c:pt idx="294">
                  <c:v>208136.516428317</c:v>
                </c:pt>
                <c:pt idx="295">
                  <c:v>213778.12785055817</c:v>
                </c:pt>
                <c:pt idx="296">
                  <c:v>221371.5874528861</c:v>
                </c:pt>
                <c:pt idx="297">
                  <c:v>229263.00493059191</c:v>
                </c:pt>
                <c:pt idx="298">
                  <c:v>234861.42739228602</c:v>
                </c:pt>
                <c:pt idx="299">
                  <c:v>236937.26349535515</c:v>
                </c:pt>
                <c:pt idx="300">
                  <c:v>234642.19966760228</c:v>
                </c:pt>
                <c:pt idx="301">
                  <c:v>229286.49212355423</c:v>
                </c:pt>
                <c:pt idx="302">
                  <c:v>221202.8563073847</c:v>
                </c:pt>
                <c:pt idx="303">
                  <c:v>213244.28865489355</c:v>
                </c:pt>
                <c:pt idx="304">
                  <c:v>207064.46085522673</c:v>
                </c:pt>
                <c:pt idx="305">
                  <c:v>204625.83281949314</c:v>
                </c:pt>
                <c:pt idx="306">
                  <c:v>206408.11079904716</c:v>
                </c:pt>
                <c:pt idx="307">
                  <c:v>212024.10911612431</c:v>
                </c:pt>
                <c:pt idx="308">
                  <c:v>219608.14415594219</c:v>
                </c:pt>
                <c:pt idx="309">
                  <c:v>227508.33000359114</c:v>
                </c:pt>
                <c:pt idx="310">
                  <c:v>233130.87634944485</c:v>
                </c:pt>
                <c:pt idx="311">
                  <c:v>235241.06125015984</c:v>
                </c:pt>
                <c:pt idx="312">
                  <c:v>232980.46748131877</c:v>
                </c:pt>
                <c:pt idx="313">
                  <c:v>227647.99338924041</c:v>
                </c:pt>
                <c:pt idx="314">
                  <c:v>219574.75120691917</c:v>
                </c:pt>
                <c:pt idx="315">
                  <c:v>211608.34121816105</c:v>
                </c:pt>
                <c:pt idx="316">
                  <c:v>205404.10299842388</c:v>
                </c:pt>
                <c:pt idx="317">
                  <c:v>202932.39559759723</c:v>
                </c:pt>
                <c:pt idx="318">
                  <c:v>204679.9604945957</c:v>
                </c:pt>
                <c:pt idx="319">
                  <c:v>210270.23917384198</c:v>
                </c:pt>
                <c:pt idx="320">
                  <c:v>217844.70680521193</c:v>
                </c:pt>
                <c:pt idx="321">
                  <c:v>225753.51224367126</c:v>
                </c:pt>
                <c:pt idx="322">
                  <c:v>231400.07590583916</c:v>
                </c:pt>
                <c:pt idx="323">
                  <c:v>233544.56791219499</c:v>
                </c:pt>
                <c:pt idx="324">
                  <c:v>231318.48334861215</c:v>
                </c:pt>
                <c:pt idx="325">
                  <c:v>225775.31834631797</c:v>
                </c:pt>
                <c:pt idx="326">
                  <c:v>217671.33598569542</c:v>
                </c:pt>
                <c:pt idx="327">
                  <c:v>209728.88671005162</c:v>
                </c:pt>
                <c:pt idx="328">
                  <c:v>203598.21419687918</c:v>
                </c:pt>
                <c:pt idx="329">
                  <c:v>201225.87185388798</c:v>
                </c:pt>
                <c:pt idx="330">
                  <c:v>203077.46847526723</c:v>
                </c:pt>
                <c:pt idx="331">
                  <c:v>208744.5859962879</c:v>
                </c:pt>
                <c:pt idx="332">
                  <c:v>216347.3271408781</c:v>
                </c:pt>
                <c:pt idx="333">
                  <c:v>224229.82763168064</c:v>
                </c:pt>
                <c:pt idx="334">
                  <c:v>229804.02008754498</c:v>
                </c:pt>
                <c:pt idx="335">
                  <c:v>231845.46633625048</c:v>
                </c:pt>
                <c:pt idx="336">
                  <c:v>229515.97223346288</c:v>
                </c:pt>
                <c:pt idx="337">
                  <c:v>224137.12788626988</c:v>
                </c:pt>
                <c:pt idx="338">
                  <c:v>216043.2452808278</c:v>
                </c:pt>
                <c:pt idx="339">
                  <c:v>208092.66458194816</c:v>
                </c:pt>
                <c:pt idx="340">
                  <c:v>201937.3588356495</c:v>
                </c:pt>
                <c:pt idx="341">
                  <c:v>199531.85269005963</c:v>
                </c:pt>
                <c:pt idx="342">
                  <c:v>201348.80812486255</c:v>
                </c:pt>
                <c:pt idx="343">
                  <c:v>206990.41954710369</c:v>
                </c:pt>
                <c:pt idx="344">
                  <c:v>214583.87914943162</c:v>
                </c:pt>
                <c:pt idx="345">
                  <c:v>222475.29662713749</c:v>
                </c:pt>
                <c:pt idx="346">
                  <c:v>228073.71908883154</c:v>
                </c:pt>
                <c:pt idx="347">
                  <c:v>230149.55519190073</c:v>
                </c:pt>
                <c:pt idx="348">
                  <c:v>227854.49136414781</c:v>
                </c:pt>
                <c:pt idx="349">
                  <c:v>222498.78382009975</c:v>
                </c:pt>
                <c:pt idx="350">
                  <c:v>214415.14800393028</c:v>
                </c:pt>
                <c:pt idx="351">
                  <c:v>206456.58035143913</c:v>
                </c:pt>
                <c:pt idx="352">
                  <c:v>200276.75255177222</c:v>
                </c:pt>
                <c:pt idx="353">
                  <c:v>197838.12451603872</c:v>
                </c:pt>
                <c:pt idx="354">
                  <c:v>199620.40249559266</c:v>
                </c:pt>
                <c:pt idx="355">
                  <c:v>205236.4008126698</c:v>
                </c:pt>
                <c:pt idx="356">
                  <c:v>212820.43585248778</c:v>
                </c:pt>
                <c:pt idx="357">
                  <c:v>220720.62170013672</c:v>
                </c:pt>
                <c:pt idx="358">
                  <c:v>226343.16804599034</c:v>
                </c:pt>
                <c:pt idx="359">
                  <c:v>228453.35294670542</c:v>
                </c:pt>
                <c:pt idx="360">
                  <c:v>226192.75917786435</c:v>
                </c:pt>
                <c:pt idx="361">
                  <c:v>220860.28508578599</c:v>
                </c:pt>
                <c:pt idx="362">
                  <c:v>212787.04290346469</c:v>
                </c:pt>
                <c:pt idx="363">
                  <c:v>204820.63291470663</c:v>
                </c:pt>
                <c:pt idx="364">
                  <c:v>198616.39469496941</c:v>
                </c:pt>
                <c:pt idx="365">
                  <c:v>196144.68729414282</c:v>
                </c:pt>
                <c:pt idx="366">
                  <c:v>197892.25219114119</c:v>
                </c:pt>
                <c:pt idx="367">
                  <c:v>203482.53087038751</c:v>
                </c:pt>
                <c:pt idx="368">
                  <c:v>211056.99850175751</c:v>
                </c:pt>
                <c:pt idx="369">
                  <c:v>218965.80394021675</c:v>
                </c:pt>
                <c:pt idx="370">
                  <c:v>224612.36760238468</c:v>
                </c:pt>
                <c:pt idx="371">
                  <c:v>226756.85960874057</c:v>
                </c:pt>
                <c:pt idx="372">
                  <c:v>224530.77504515764</c:v>
                </c:pt>
                <c:pt idx="373">
                  <c:v>218987.61004286321</c:v>
                </c:pt>
                <c:pt idx="374">
                  <c:v>210883.627682241</c:v>
                </c:pt>
                <c:pt idx="375">
                  <c:v>202941.1784065972</c:v>
                </c:pt>
                <c:pt idx="376">
                  <c:v>196810.50589342474</c:v>
                </c:pt>
                <c:pt idx="377">
                  <c:v>194438.1635504335</c:v>
                </c:pt>
                <c:pt idx="378">
                  <c:v>196289.76017181278</c:v>
                </c:pt>
                <c:pt idx="379">
                  <c:v>201956.8776928334</c:v>
                </c:pt>
                <c:pt idx="380">
                  <c:v>209559.61883742359</c:v>
                </c:pt>
                <c:pt idx="381">
                  <c:v>217442.11932822652</c:v>
                </c:pt>
                <c:pt idx="382">
                  <c:v>223016.31178409027</c:v>
                </c:pt>
                <c:pt idx="383">
                  <c:v>225057.758032796</c:v>
                </c:pt>
                <c:pt idx="384">
                  <c:v>222728.26393000822</c:v>
                </c:pt>
                <c:pt idx="385">
                  <c:v>217349.41958281546</c:v>
                </c:pt>
                <c:pt idx="386">
                  <c:v>209255.53697737298</c:v>
                </c:pt>
                <c:pt idx="387">
                  <c:v>201304.9562784934</c:v>
                </c:pt>
                <c:pt idx="388">
                  <c:v>195149.65053219508</c:v>
                </c:pt>
                <c:pt idx="389">
                  <c:v>192744.14438660513</c:v>
                </c:pt>
                <c:pt idx="390">
                  <c:v>194561.09982140787</c:v>
                </c:pt>
                <c:pt idx="391">
                  <c:v>200202.71124364928</c:v>
                </c:pt>
                <c:pt idx="392">
                  <c:v>207796.17084597721</c:v>
                </c:pt>
                <c:pt idx="393">
                  <c:v>215687.58832368258</c:v>
                </c:pt>
                <c:pt idx="394">
                  <c:v>221286.01078537712</c:v>
                </c:pt>
                <c:pt idx="395">
                  <c:v>223361.84688844625</c:v>
                </c:pt>
                <c:pt idx="396">
                  <c:v>221066.78306069365</c:v>
                </c:pt>
                <c:pt idx="397">
                  <c:v>215711.0755166453</c:v>
                </c:pt>
                <c:pt idx="398">
                  <c:v>207627.43970047537</c:v>
                </c:pt>
                <c:pt idx="399">
                  <c:v>199668.87204798503</c:v>
                </c:pt>
                <c:pt idx="400">
                  <c:v>193489.0442483178</c:v>
                </c:pt>
                <c:pt idx="401">
                  <c:v>191050.41621258421</c:v>
                </c:pt>
                <c:pt idx="402">
                  <c:v>192832.69419213803</c:v>
                </c:pt>
                <c:pt idx="403">
                  <c:v>198448.69250921533</c:v>
                </c:pt>
                <c:pt idx="404">
                  <c:v>206032.7275490333</c:v>
                </c:pt>
                <c:pt idx="405">
                  <c:v>213932.91339668186</c:v>
                </c:pt>
                <c:pt idx="406">
                  <c:v>219555.45974253592</c:v>
                </c:pt>
                <c:pt idx="407">
                  <c:v>221665.64464325091</c:v>
                </c:pt>
                <c:pt idx="408">
                  <c:v>219405.05087440991</c:v>
                </c:pt>
                <c:pt idx="409">
                  <c:v>214072.57678233157</c:v>
                </c:pt>
                <c:pt idx="410">
                  <c:v>205999.33460001074</c:v>
                </c:pt>
                <c:pt idx="411">
                  <c:v>198032.92461125221</c:v>
                </c:pt>
                <c:pt idx="412">
                  <c:v>191828.68639151499</c:v>
                </c:pt>
                <c:pt idx="413">
                  <c:v>189356.9789906884</c:v>
                </c:pt>
                <c:pt idx="414">
                  <c:v>191104.54388768677</c:v>
                </c:pt>
                <c:pt idx="415">
                  <c:v>196694.82256693344</c:v>
                </c:pt>
                <c:pt idx="416">
                  <c:v>204269.29019830344</c:v>
                </c:pt>
                <c:pt idx="417">
                  <c:v>212178.09563676227</c:v>
                </c:pt>
                <c:pt idx="418">
                  <c:v>217824.65929893026</c:v>
                </c:pt>
                <c:pt idx="419">
                  <c:v>219969.15130528607</c:v>
                </c:pt>
                <c:pt idx="420">
                  <c:v>217743.06674170322</c:v>
                </c:pt>
                <c:pt idx="421">
                  <c:v>212199.90173940911</c:v>
                </c:pt>
                <c:pt idx="422">
                  <c:v>204095.91937878655</c:v>
                </c:pt>
                <c:pt idx="423">
                  <c:v>196153.47010314235</c:v>
                </c:pt>
                <c:pt idx="424">
                  <c:v>190022.79758997026</c:v>
                </c:pt>
                <c:pt idx="425">
                  <c:v>187650.45524697905</c:v>
                </c:pt>
                <c:pt idx="426">
                  <c:v>189502.0518683586</c:v>
                </c:pt>
                <c:pt idx="427">
                  <c:v>195169.16938937898</c:v>
                </c:pt>
                <c:pt idx="428">
                  <c:v>202771.91053396917</c:v>
                </c:pt>
                <c:pt idx="429">
                  <c:v>210654.41102477207</c:v>
                </c:pt>
                <c:pt idx="430">
                  <c:v>216228.60348063585</c:v>
                </c:pt>
                <c:pt idx="431">
                  <c:v>218270.04972934158</c:v>
                </c:pt>
                <c:pt idx="432">
                  <c:v>215940.55562655375</c:v>
                </c:pt>
                <c:pt idx="433">
                  <c:v>210561.71127936104</c:v>
                </c:pt>
                <c:pt idx="434">
                  <c:v>202467.82867391856</c:v>
                </c:pt>
                <c:pt idx="435">
                  <c:v>194517.24797503892</c:v>
                </c:pt>
                <c:pt idx="436">
                  <c:v>188361.94222874066</c:v>
                </c:pt>
                <c:pt idx="437">
                  <c:v>185956.43608315071</c:v>
                </c:pt>
                <c:pt idx="438">
                  <c:v>187773.39151795345</c:v>
                </c:pt>
                <c:pt idx="439">
                  <c:v>193415.00294019477</c:v>
                </c:pt>
                <c:pt idx="440">
                  <c:v>201008.46254252279</c:v>
                </c:pt>
                <c:pt idx="441">
                  <c:v>208899.88002022816</c:v>
                </c:pt>
                <c:pt idx="442">
                  <c:v>214498.30248192261</c:v>
                </c:pt>
                <c:pt idx="443">
                  <c:v>216574.13858499174</c:v>
                </c:pt>
                <c:pt idx="444">
                  <c:v>214279.07475723917</c:v>
                </c:pt>
                <c:pt idx="445">
                  <c:v>208923.36721319088</c:v>
                </c:pt>
                <c:pt idx="446">
                  <c:v>200839.73139702095</c:v>
                </c:pt>
                <c:pt idx="447">
                  <c:v>192881.16374453061</c:v>
                </c:pt>
                <c:pt idx="448">
                  <c:v>186701.33594486339</c:v>
                </c:pt>
                <c:pt idx="449">
                  <c:v>184262.70790912979</c:v>
                </c:pt>
                <c:pt idx="450">
                  <c:v>186044.98588868356</c:v>
                </c:pt>
                <c:pt idx="451">
                  <c:v>191660.98420576091</c:v>
                </c:pt>
                <c:pt idx="452">
                  <c:v>199245.01924557885</c:v>
                </c:pt>
                <c:pt idx="453">
                  <c:v>207145.20509322739</c:v>
                </c:pt>
                <c:pt idx="454">
                  <c:v>212767.75143908145</c:v>
                </c:pt>
                <c:pt idx="455">
                  <c:v>214877.93633979649</c:v>
                </c:pt>
                <c:pt idx="456">
                  <c:v>212617.34257095543</c:v>
                </c:pt>
                <c:pt idx="457">
                  <c:v>207284.86847887712</c:v>
                </c:pt>
                <c:pt idx="458">
                  <c:v>199211.62629655632</c:v>
                </c:pt>
                <c:pt idx="459">
                  <c:v>191245.21630779776</c:v>
                </c:pt>
                <c:pt idx="460">
                  <c:v>185040.97808806057</c:v>
                </c:pt>
                <c:pt idx="461">
                  <c:v>182569.27068723389</c:v>
                </c:pt>
                <c:pt idx="462">
                  <c:v>184316.83558423229</c:v>
                </c:pt>
                <c:pt idx="463">
                  <c:v>189907.11426347899</c:v>
                </c:pt>
                <c:pt idx="464">
                  <c:v>197481.58189484902</c:v>
                </c:pt>
                <c:pt idx="465">
                  <c:v>205390.38733330785</c:v>
                </c:pt>
                <c:pt idx="466">
                  <c:v>211036.95099547581</c:v>
                </c:pt>
                <c:pt idx="467">
                  <c:v>213181.44300183165</c:v>
                </c:pt>
                <c:pt idx="468">
                  <c:v>210955.3584382488</c:v>
                </c:pt>
                <c:pt idx="469">
                  <c:v>205412.19343595469</c:v>
                </c:pt>
                <c:pt idx="470">
                  <c:v>197308.21107533213</c:v>
                </c:pt>
                <c:pt idx="471">
                  <c:v>189365.76179968793</c:v>
                </c:pt>
                <c:pt idx="472">
                  <c:v>183235.08928651584</c:v>
                </c:pt>
                <c:pt idx="473">
                  <c:v>180862.74694352463</c:v>
                </c:pt>
                <c:pt idx="474">
                  <c:v>182714.34356490409</c:v>
                </c:pt>
                <c:pt idx="475">
                  <c:v>188381.46108592447</c:v>
                </c:pt>
                <c:pt idx="476">
                  <c:v>195984.2022305147</c:v>
                </c:pt>
                <c:pt idx="477">
                  <c:v>203866.70272131759</c:v>
                </c:pt>
                <c:pt idx="478">
                  <c:v>209440.89517718134</c:v>
                </c:pt>
                <c:pt idx="479">
                  <c:v>211482.34142588713</c:v>
                </c:pt>
                <c:pt idx="480">
                  <c:v>209152.84732309933</c:v>
                </c:pt>
                <c:pt idx="481">
                  <c:v>203774.00297590659</c:v>
                </c:pt>
                <c:pt idx="482">
                  <c:v>195680.12037046414</c:v>
                </c:pt>
                <c:pt idx="483">
                  <c:v>187729.53967158456</c:v>
                </c:pt>
                <c:pt idx="484">
                  <c:v>181574.23392528624</c:v>
                </c:pt>
                <c:pt idx="485">
                  <c:v>179168.7277796962</c:v>
                </c:pt>
                <c:pt idx="486">
                  <c:v>180985.68321449895</c:v>
                </c:pt>
                <c:pt idx="487">
                  <c:v>186627.2946367407</c:v>
                </c:pt>
                <c:pt idx="488">
                  <c:v>194220.75423906778</c:v>
                </c:pt>
                <c:pt idx="489">
                  <c:v>202112.17171677409</c:v>
                </c:pt>
                <c:pt idx="490">
                  <c:v>207710.5941784679</c:v>
                </c:pt>
                <c:pt idx="491">
                  <c:v>209786.43028153732</c:v>
                </c:pt>
                <c:pt idx="492">
                  <c:v>207491.36645378472</c:v>
                </c:pt>
                <c:pt idx="493">
                  <c:v>202135.65890973681</c:v>
                </c:pt>
                <c:pt idx="494">
                  <c:v>194052.02309356694</c:v>
                </c:pt>
                <c:pt idx="495">
                  <c:v>186093.45544107619</c:v>
                </c:pt>
                <c:pt idx="496">
                  <c:v>179913.62764140888</c:v>
                </c:pt>
                <c:pt idx="497">
                  <c:v>177474.99960567537</c:v>
                </c:pt>
                <c:pt idx="498">
                  <c:v>179257.27758522911</c:v>
                </c:pt>
                <c:pt idx="499">
                  <c:v>184873.2759023064</c:v>
                </c:pt>
                <c:pt idx="500">
                  <c:v>192457.31094212394</c:v>
                </c:pt>
                <c:pt idx="501">
                  <c:v>200357.49678977329</c:v>
                </c:pt>
                <c:pt idx="502">
                  <c:v>205980.04313562674</c:v>
                </c:pt>
                <c:pt idx="503">
                  <c:v>208090.22803634207</c:v>
                </c:pt>
                <c:pt idx="504">
                  <c:v>205829.63426750101</c:v>
                </c:pt>
                <c:pt idx="505">
                  <c:v>200497.16017542305</c:v>
                </c:pt>
                <c:pt idx="506">
                  <c:v>204832.28776978413</c:v>
                </c:pt>
                <c:pt idx="507">
                  <c:v>199404.41726618703</c:v>
                </c:pt>
                <c:pt idx="508">
                  <c:v>152963.39568345321</c:v>
                </c:pt>
                <c:pt idx="509">
                  <c:v>153908.64748201438</c:v>
                </c:pt>
                <c:pt idx="510">
                  <c:v>153568.61870503594</c:v>
                </c:pt>
                <c:pt idx="511">
                  <c:v>178856.44604316546</c:v>
                </c:pt>
                <c:pt idx="512">
                  <c:v>202893.94244604313</c:v>
                </c:pt>
                <c:pt idx="513">
                  <c:v>208668.48920863305</c:v>
                </c:pt>
                <c:pt idx="514">
                  <c:v>208161.36690647478</c:v>
                </c:pt>
                <c:pt idx="515">
                  <c:v>207136.04316546756</c:v>
                </c:pt>
                <c:pt idx="516">
                  <c:v>203454.34532374097</c:v>
                </c:pt>
                <c:pt idx="517">
                  <c:v>202760.18705035964</c:v>
                </c:pt>
                <c:pt idx="518">
                  <c:v>207649.81294964024</c:v>
                </c:pt>
                <c:pt idx="519">
                  <c:v>205547.99999999991</c:v>
                </c:pt>
                <c:pt idx="520">
                  <c:v>176544.33093525175</c:v>
                </c:pt>
                <c:pt idx="521">
                  <c:v>174363.1510791367</c:v>
                </c:pt>
                <c:pt idx="522">
                  <c:v>190568.10071942443</c:v>
                </c:pt>
                <c:pt idx="523">
                  <c:v>201549.33812949635</c:v>
                </c:pt>
                <c:pt idx="524">
                  <c:v>211357.49640287764</c:v>
                </c:pt>
                <c:pt idx="525">
                  <c:v>209410.08633093518</c:v>
                </c:pt>
                <c:pt idx="526">
                  <c:v>207198.38848920859</c:v>
                </c:pt>
                <c:pt idx="527">
                  <c:v>205972.63309352516</c:v>
                </c:pt>
                <c:pt idx="528">
                  <c:v>206310.4460431654</c:v>
                </c:pt>
                <c:pt idx="529">
                  <c:v>208536.24460431648</c:v>
                </c:pt>
                <c:pt idx="530">
                  <c:v>208652.07194244597</c:v>
                </c:pt>
                <c:pt idx="531">
                  <c:v>209260.11510791365</c:v>
                </c:pt>
                <c:pt idx="532">
                  <c:v>183486.01438848916</c:v>
                </c:pt>
                <c:pt idx="533">
                  <c:v>183653.107913669</c:v>
                </c:pt>
                <c:pt idx="534">
                  <c:v>188429.12230215827</c:v>
                </c:pt>
                <c:pt idx="535">
                  <c:v>188723.12230215821</c:v>
                </c:pt>
                <c:pt idx="536">
                  <c:v>206259.98561151075</c:v>
                </c:pt>
                <c:pt idx="537">
                  <c:v>210545.99999999997</c:v>
                </c:pt>
                <c:pt idx="538">
                  <c:v>208556.28776978413</c:v>
                </c:pt>
                <c:pt idx="539">
                  <c:v>206684.61870503597</c:v>
                </c:pt>
                <c:pt idx="540">
                  <c:v>205794.46043165462</c:v>
                </c:pt>
                <c:pt idx="541">
                  <c:v>208110.10071942443</c:v>
                </c:pt>
                <c:pt idx="542">
                  <c:v>208245.97122302151</c:v>
                </c:pt>
                <c:pt idx="543">
                  <c:v>204534.56115107905</c:v>
                </c:pt>
                <c:pt idx="544">
                  <c:v>161443.36690647478</c:v>
                </c:pt>
                <c:pt idx="545">
                  <c:v>158225.78417266184</c:v>
                </c:pt>
                <c:pt idx="546">
                  <c:v>140158.83453237408</c:v>
                </c:pt>
                <c:pt idx="547">
                  <c:v>167333.94244604316</c:v>
                </c:pt>
                <c:pt idx="548">
                  <c:v>205585.97122302157</c:v>
                </c:pt>
                <c:pt idx="549">
                  <c:v>212698.37410071937</c:v>
                </c:pt>
                <c:pt idx="550">
                  <c:v>216256.79136690646</c:v>
                </c:pt>
                <c:pt idx="551">
                  <c:v>212883.89928057545</c:v>
                </c:pt>
                <c:pt idx="552">
                  <c:v>209646.17266187043</c:v>
                </c:pt>
                <c:pt idx="553">
                  <c:v>208098.21582733808</c:v>
                </c:pt>
                <c:pt idx="554">
                  <c:v>210756.10071942446</c:v>
                </c:pt>
                <c:pt idx="555">
                  <c:v>201953.12230215821</c:v>
                </c:pt>
                <c:pt idx="556">
                  <c:v>163595.64028776978</c:v>
                </c:pt>
                <c:pt idx="557">
                  <c:v>167817.89928057551</c:v>
                </c:pt>
                <c:pt idx="558">
                  <c:v>169519.55395683454</c:v>
                </c:pt>
                <c:pt idx="559">
                  <c:v>195011.53956834524</c:v>
                </c:pt>
                <c:pt idx="560">
                  <c:v>214071.07913669059</c:v>
                </c:pt>
                <c:pt idx="561">
                  <c:v>216091.9136690647</c:v>
                </c:pt>
                <c:pt idx="562">
                  <c:v>213556.5035971223</c:v>
                </c:pt>
                <c:pt idx="563">
                  <c:v>211920.92086330926</c:v>
                </c:pt>
                <c:pt idx="564">
                  <c:v>209727.05035971219</c:v>
                </c:pt>
                <c:pt idx="565">
                  <c:v>204249.42446043162</c:v>
                </c:pt>
                <c:pt idx="566">
                  <c:v>207755.16546762586</c:v>
                </c:pt>
                <c:pt idx="567">
                  <c:v>201561.82733812951</c:v>
                </c:pt>
                <c:pt idx="568">
                  <c:v>170356.12949640286</c:v>
                </c:pt>
                <c:pt idx="569">
                  <c:v>172702.99280575535</c:v>
                </c:pt>
                <c:pt idx="570">
                  <c:v>158296.1870503597</c:v>
                </c:pt>
                <c:pt idx="571">
                  <c:v>156791.33812949638</c:v>
                </c:pt>
                <c:pt idx="572">
                  <c:v>193792.43165467621</c:v>
                </c:pt>
                <c:pt idx="573">
                  <c:v>205552.43165467624</c:v>
                </c:pt>
                <c:pt idx="574">
                  <c:v>207248.84892086327</c:v>
                </c:pt>
                <c:pt idx="575">
                  <c:v>206321.52517985608</c:v>
                </c:pt>
                <c:pt idx="576">
                  <c:v>205931.74100719418</c:v>
                </c:pt>
                <c:pt idx="577">
                  <c:v>202350.25899280576</c:v>
                </c:pt>
                <c:pt idx="578">
                  <c:v>199550.56115107914</c:v>
                </c:pt>
                <c:pt idx="579">
                  <c:v>190599.12230215824</c:v>
                </c:pt>
                <c:pt idx="580">
                  <c:v>154621.13669064746</c:v>
                </c:pt>
                <c:pt idx="581">
                  <c:v>176950.43165467627</c:v>
                </c:pt>
                <c:pt idx="582">
                  <c:v>186760.80575539562</c:v>
                </c:pt>
                <c:pt idx="583">
                  <c:v>197424.27338129494</c:v>
                </c:pt>
                <c:pt idx="584">
                  <c:v>203804.64748201432</c:v>
                </c:pt>
                <c:pt idx="585">
                  <c:v>205876.74820143878</c:v>
                </c:pt>
                <c:pt idx="586">
                  <c:v>205648.82014388486</c:v>
                </c:pt>
                <c:pt idx="587">
                  <c:v>203881.09352517981</c:v>
                </c:pt>
                <c:pt idx="588">
                  <c:v>199811.12230215821</c:v>
                </c:pt>
                <c:pt idx="589">
                  <c:v>196697.38129496397</c:v>
                </c:pt>
                <c:pt idx="590">
                  <c:v>196323.20863309348</c:v>
                </c:pt>
                <c:pt idx="591">
                  <c:v>189701.51079136686</c:v>
                </c:pt>
                <c:pt idx="592">
                  <c:v>153508.99280575538</c:v>
                </c:pt>
                <c:pt idx="593">
                  <c:v>152775.55395683451</c:v>
                </c:pt>
                <c:pt idx="594">
                  <c:v>137169.78417266186</c:v>
                </c:pt>
                <c:pt idx="595">
                  <c:v>168411.13669064746</c:v>
                </c:pt>
                <c:pt idx="596">
                  <c:v>197562.46043165459</c:v>
                </c:pt>
                <c:pt idx="597">
                  <c:v>194761.95683453235</c:v>
                </c:pt>
                <c:pt idx="598">
                  <c:v>193056.57553956835</c:v>
                </c:pt>
                <c:pt idx="599">
                  <c:v>192343.07913669062</c:v>
                </c:pt>
                <c:pt idx="600">
                  <c:v>191625.15107913667</c:v>
                </c:pt>
                <c:pt idx="601">
                  <c:v>196814.71942446043</c:v>
                </c:pt>
                <c:pt idx="602">
                  <c:v>202846.20143884886</c:v>
                </c:pt>
                <c:pt idx="603">
                  <c:v>197212.66187050357</c:v>
                </c:pt>
                <c:pt idx="604">
                  <c:v>175289.56834532373</c:v>
                </c:pt>
                <c:pt idx="605">
                  <c:v>185562.54676258986</c:v>
                </c:pt>
                <c:pt idx="606">
                  <c:v>162190.20143884886</c:v>
                </c:pt>
                <c:pt idx="607">
                  <c:v>171942.76258992802</c:v>
                </c:pt>
                <c:pt idx="608">
                  <c:v>197081.32374100713</c:v>
                </c:pt>
                <c:pt idx="609">
                  <c:v>201629.4100719424</c:v>
                </c:pt>
                <c:pt idx="610">
                  <c:v>201865.49640287764</c:v>
                </c:pt>
                <c:pt idx="611">
                  <c:v>198049.79136690646</c:v>
                </c:pt>
                <c:pt idx="612">
                  <c:v>196702.7194244604</c:v>
                </c:pt>
                <c:pt idx="613">
                  <c:v>194864.48920863308</c:v>
                </c:pt>
                <c:pt idx="614">
                  <c:v>196586.89208633092</c:v>
                </c:pt>
                <c:pt idx="615">
                  <c:v>191643.78417266186</c:v>
                </c:pt>
                <c:pt idx="616">
                  <c:v>146836.12949640283</c:v>
                </c:pt>
                <c:pt idx="617">
                  <c:v>156974.04316546762</c:v>
                </c:pt>
                <c:pt idx="618">
                  <c:v>131219.98561151078</c:v>
                </c:pt>
                <c:pt idx="619">
                  <c:v>159854.7194244604</c:v>
                </c:pt>
                <c:pt idx="620">
                  <c:v>196241.72661870503</c:v>
                </c:pt>
                <c:pt idx="621">
                  <c:v>205140.38848920859</c:v>
                </c:pt>
                <c:pt idx="622">
                  <c:v>206720.97841726619</c:v>
                </c:pt>
                <c:pt idx="623">
                  <c:v>207125.56834532367</c:v>
                </c:pt>
                <c:pt idx="624">
                  <c:v>205367.51079136689</c:v>
                </c:pt>
                <c:pt idx="625">
                  <c:v>202993.2517985611</c:v>
                </c:pt>
                <c:pt idx="626">
                  <c:v>204535.26618705032</c:v>
                </c:pt>
                <c:pt idx="627">
                  <c:v>195090.10071942443</c:v>
                </c:pt>
                <c:pt idx="628">
                  <c:v>172786.89208633089</c:v>
                </c:pt>
                <c:pt idx="629">
                  <c:v>158085.381294964</c:v>
                </c:pt>
                <c:pt idx="630">
                  <c:v>160201.29496402878</c:v>
                </c:pt>
                <c:pt idx="631">
                  <c:v>183717.66906474813</c:v>
                </c:pt>
                <c:pt idx="632">
                  <c:v>202203.30935251797</c:v>
                </c:pt>
                <c:pt idx="633">
                  <c:v>204825.5395683453</c:v>
                </c:pt>
                <c:pt idx="634">
                  <c:v>208673.52517985611</c:v>
                </c:pt>
                <c:pt idx="635">
                  <c:v>210035.85611510786</c:v>
                </c:pt>
                <c:pt idx="636">
                  <c:v>210891.87050359708</c:v>
                </c:pt>
                <c:pt idx="637">
                  <c:v>213681.89928057548</c:v>
                </c:pt>
                <c:pt idx="638">
                  <c:v>214396.1007194244</c:v>
                </c:pt>
                <c:pt idx="639">
                  <c:v>201621.15107913662</c:v>
                </c:pt>
                <c:pt idx="640">
                  <c:v>181411.5971223021</c:v>
                </c:pt>
                <c:pt idx="641">
                  <c:v>178075.16546762589</c:v>
                </c:pt>
                <c:pt idx="642">
                  <c:v>184989.35251798559</c:v>
                </c:pt>
                <c:pt idx="643">
                  <c:v>203818.04316546756</c:v>
                </c:pt>
                <c:pt idx="644">
                  <c:v>214396.1007194244</c:v>
                </c:pt>
                <c:pt idx="645">
                  <c:v>213590.54676258986</c:v>
                </c:pt>
                <c:pt idx="646">
                  <c:v>212030.70503597113</c:v>
                </c:pt>
                <c:pt idx="647">
                  <c:v>210366.92086330935</c:v>
                </c:pt>
                <c:pt idx="648">
                  <c:v>208660.83453237408</c:v>
                </c:pt>
                <c:pt idx="649">
                  <c:v>208398.76258992802</c:v>
                </c:pt>
                <c:pt idx="650">
                  <c:v>212406.38848920859</c:v>
                </c:pt>
                <c:pt idx="651">
                  <c:v>202093.32374100716</c:v>
                </c:pt>
                <c:pt idx="652">
                  <c:v>160555.32374100719</c:v>
                </c:pt>
                <c:pt idx="653">
                  <c:v>183664.89208633095</c:v>
                </c:pt>
                <c:pt idx="654">
                  <c:v>172463.88489208629</c:v>
                </c:pt>
                <c:pt idx="655">
                  <c:v>195524.40287769778</c:v>
                </c:pt>
                <c:pt idx="656">
                  <c:v>206492.24460431651</c:v>
                </c:pt>
                <c:pt idx="657">
                  <c:v>211522.17266187046</c:v>
                </c:pt>
                <c:pt idx="658">
                  <c:v>211392.24460431651</c:v>
                </c:pt>
                <c:pt idx="659">
                  <c:v>211204.40287769778</c:v>
                </c:pt>
                <c:pt idx="660">
                  <c:v>210158.33093525175</c:v>
                </c:pt>
                <c:pt idx="661">
                  <c:v>208108.48920863305</c:v>
                </c:pt>
                <c:pt idx="662">
                  <c:v>209238.46043165462</c:v>
                </c:pt>
                <c:pt idx="663">
                  <c:v>198369.32374100713</c:v>
                </c:pt>
                <c:pt idx="664">
                  <c:v>171926.345323741</c:v>
                </c:pt>
                <c:pt idx="665">
                  <c:v>178953.43884892081</c:v>
                </c:pt>
                <c:pt idx="666">
                  <c:v>170520.20143884895</c:v>
                </c:pt>
                <c:pt idx="667">
                  <c:v>190358.60431654667</c:v>
                </c:pt>
                <c:pt idx="668">
                  <c:v>209992.04316546759</c:v>
                </c:pt>
                <c:pt idx="669">
                  <c:v>213706.37410071935</c:v>
                </c:pt>
                <c:pt idx="670">
                  <c:v>212970.61870503594</c:v>
                </c:pt>
                <c:pt idx="671">
                  <c:v>211926.76258992802</c:v>
                </c:pt>
                <c:pt idx="672">
                  <c:v>212212.60431654673</c:v>
                </c:pt>
                <c:pt idx="673">
                  <c:v>211952.74820143884</c:v>
                </c:pt>
                <c:pt idx="674">
                  <c:v>210424.83453237408</c:v>
                </c:pt>
                <c:pt idx="675">
                  <c:v>195735.91366906476</c:v>
                </c:pt>
                <c:pt idx="676">
                  <c:v>180482.05755395678</c:v>
                </c:pt>
                <c:pt idx="677">
                  <c:v>163496.83453237405</c:v>
                </c:pt>
                <c:pt idx="678">
                  <c:v>162132.28776978416</c:v>
                </c:pt>
                <c:pt idx="679">
                  <c:v>199243.97122302154</c:v>
                </c:pt>
                <c:pt idx="680">
                  <c:v>212366.30215827338</c:v>
                </c:pt>
                <c:pt idx="681">
                  <c:v>216510.5035971223</c:v>
                </c:pt>
                <c:pt idx="682">
                  <c:v>214151.05035971219</c:v>
                </c:pt>
                <c:pt idx="683">
                  <c:v>212729.2949640287</c:v>
                </c:pt>
                <c:pt idx="684">
                  <c:v>214465.09352517981</c:v>
                </c:pt>
                <c:pt idx="685">
                  <c:v>211697.32374100713</c:v>
                </c:pt>
                <c:pt idx="686">
                  <c:v>211395.16546762589</c:v>
                </c:pt>
                <c:pt idx="687">
                  <c:v>194076.56115107908</c:v>
                </c:pt>
                <c:pt idx="688">
                  <c:v>169981.15107913665</c:v>
                </c:pt>
                <c:pt idx="689">
                  <c:v>185467.46762589927</c:v>
                </c:pt>
                <c:pt idx="690">
                  <c:v>167910.56115107914</c:v>
                </c:pt>
                <c:pt idx="691">
                  <c:v>191224.99280575538</c:v>
                </c:pt>
                <c:pt idx="692">
                  <c:v>210890.35971223019</c:v>
                </c:pt>
                <c:pt idx="693">
                  <c:v>212952.79136690646</c:v>
                </c:pt>
                <c:pt idx="694">
                  <c:v>212986.93525179851</c:v>
                </c:pt>
                <c:pt idx="695">
                  <c:v>213373.68484567181</c:v>
                </c:pt>
                <c:pt idx="696">
                  <c:v>211751.42805755397</c:v>
                </c:pt>
                <c:pt idx="697">
                  <c:v>212096.16291482942</c:v>
                </c:pt>
                <c:pt idx="698">
                  <c:v>211692.67721822538</c:v>
                </c:pt>
                <c:pt idx="699">
                  <c:v>192307.73636574607</c:v>
                </c:pt>
                <c:pt idx="700">
                  <c:v>173590.32422062347</c:v>
                </c:pt>
                <c:pt idx="701">
                  <c:v>180273.52935715939</c:v>
                </c:pt>
                <c:pt idx="702">
                  <c:v>189203.6059410536</c:v>
                </c:pt>
                <c:pt idx="703">
                  <c:v>193918.61294964026</c:v>
                </c:pt>
                <c:pt idx="704">
                  <c:v>207105.82408911578</c:v>
                </c:pt>
                <c:pt idx="705">
                  <c:v>210833.25179856108</c:v>
                </c:pt>
                <c:pt idx="706">
                  <c:v>213164.60756556038</c:v>
                </c:pt>
                <c:pt idx="707">
                  <c:v>210019.43884892084</c:v>
                </c:pt>
                <c:pt idx="708">
                  <c:v>206283.55395683451</c:v>
                </c:pt>
                <c:pt idx="709">
                  <c:v>203533.61151079135</c:v>
                </c:pt>
                <c:pt idx="710">
                  <c:v>204139.43884892081</c:v>
                </c:pt>
                <c:pt idx="711">
                  <c:v>186996.79136690643</c:v>
                </c:pt>
                <c:pt idx="712">
                  <c:v>166093.07913669062</c:v>
                </c:pt>
                <c:pt idx="713">
                  <c:v>156082.97841726619</c:v>
                </c:pt>
                <c:pt idx="714">
                  <c:v>157550.05755395681</c:v>
                </c:pt>
                <c:pt idx="715">
                  <c:v>183818.58992805748</c:v>
                </c:pt>
                <c:pt idx="716">
                  <c:v>207343.82733812949</c:v>
                </c:pt>
                <c:pt idx="717">
                  <c:v>213550.46043165468</c:v>
                </c:pt>
                <c:pt idx="718">
                  <c:v>212920.86330935248</c:v>
                </c:pt>
                <c:pt idx="719">
                  <c:v>212593.7753539104</c:v>
                </c:pt>
                <c:pt idx="720">
                  <c:v>211703.1942446043</c:v>
                </c:pt>
                <c:pt idx="721">
                  <c:v>212293.9336272917</c:v>
                </c:pt>
                <c:pt idx="722">
                  <c:v>210695.20239808146</c:v>
                </c:pt>
                <c:pt idx="723">
                  <c:v>186884.30076583891</c:v>
                </c:pt>
                <c:pt idx="724">
                  <c:v>166146.08776978418</c:v>
                </c:pt>
                <c:pt idx="725">
                  <c:v>178579.15247157108</c:v>
                </c:pt>
                <c:pt idx="726">
                  <c:v>174410.78161986533</c:v>
                </c:pt>
                <c:pt idx="727">
                  <c:v>201535.46235011981</c:v>
                </c:pt>
                <c:pt idx="728">
                  <c:v>211140.11464376879</c:v>
                </c:pt>
                <c:pt idx="729">
                  <c:v>213492.04652278175</c:v>
                </c:pt>
                <c:pt idx="730">
                  <c:v>211484.17869575304</c:v>
                </c:pt>
                <c:pt idx="731">
                  <c:v>209372.35553492681</c:v>
                </c:pt>
                <c:pt idx="732">
                  <c:v>208836.63309352516</c:v>
                </c:pt>
                <c:pt idx="733">
                  <c:v>210496.74170341142</c:v>
                </c:pt>
                <c:pt idx="734">
                  <c:v>208432.38944844122</c:v>
                </c:pt>
                <c:pt idx="735">
                  <c:v>192316.26827570196</c:v>
                </c:pt>
                <c:pt idx="736">
                  <c:v>179594.67242206231</c:v>
                </c:pt>
                <c:pt idx="737">
                  <c:v>188115.67695520999</c:v>
                </c:pt>
                <c:pt idx="738">
                  <c:v>180978.56207936871</c:v>
                </c:pt>
                <c:pt idx="739">
                  <c:v>191735.67386091119</c:v>
                </c:pt>
                <c:pt idx="740">
                  <c:v>211471.77721048961</c:v>
                </c:pt>
                <c:pt idx="741">
                  <c:v>214275.72757793759</c:v>
                </c:pt>
                <c:pt idx="742">
                  <c:v>214580.80389881638</c:v>
                </c:pt>
                <c:pt idx="743">
                  <c:v>215821.48201438846</c:v>
                </c:pt>
                <c:pt idx="744">
                  <c:v>212223.68345323732</c:v>
                </c:pt>
                <c:pt idx="745">
                  <c:v>209441.81294964027</c:v>
                </c:pt>
                <c:pt idx="746">
                  <c:v>208671.91366906476</c:v>
                </c:pt>
                <c:pt idx="747">
                  <c:v>190955.36690647481</c:v>
                </c:pt>
                <c:pt idx="748">
                  <c:v>168422.01438848919</c:v>
                </c:pt>
                <c:pt idx="749">
                  <c:v>180710.69064748197</c:v>
                </c:pt>
                <c:pt idx="750">
                  <c:v>167854.05755395684</c:v>
                </c:pt>
                <c:pt idx="751">
                  <c:v>191417.97122302154</c:v>
                </c:pt>
                <c:pt idx="752">
                  <c:v>204699.94244604313</c:v>
                </c:pt>
                <c:pt idx="753">
                  <c:v>211629.74100719421</c:v>
                </c:pt>
                <c:pt idx="754">
                  <c:v>209164.12949640281</c:v>
                </c:pt>
                <c:pt idx="755">
                  <c:v>209596.21582733808</c:v>
                </c:pt>
                <c:pt idx="756">
                  <c:v>207950.25899280573</c:v>
                </c:pt>
                <c:pt idx="757">
                  <c:v>206512.18705035964</c:v>
                </c:pt>
                <c:pt idx="758">
                  <c:v>210533.91366906473</c:v>
                </c:pt>
                <c:pt idx="759">
                  <c:v>200001.07913669062</c:v>
                </c:pt>
                <c:pt idx="760">
                  <c:v>185497.78417266186</c:v>
                </c:pt>
                <c:pt idx="761">
                  <c:v>179980.07194244603</c:v>
                </c:pt>
                <c:pt idx="762">
                  <c:v>177043.79856115105</c:v>
                </c:pt>
                <c:pt idx="763">
                  <c:v>204967.95683453232</c:v>
                </c:pt>
                <c:pt idx="764">
                  <c:v>212234.05755395681</c:v>
                </c:pt>
                <c:pt idx="765">
                  <c:v>212308.28776978413</c:v>
                </c:pt>
                <c:pt idx="766">
                  <c:v>213634.2589928057</c:v>
                </c:pt>
                <c:pt idx="767">
                  <c:v>213112.33093525178</c:v>
                </c:pt>
                <c:pt idx="768">
                  <c:v>214632.08633093524</c:v>
                </c:pt>
                <c:pt idx="769">
                  <c:v>214124.25899280576</c:v>
                </c:pt>
                <c:pt idx="770">
                  <c:v>212270.41726618703</c:v>
                </c:pt>
                <c:pt idx="771">
                  <c:v>198091.53956834527</c:v>
                </c:pt>
                <c:pt idx="772">
                  <c:v>179400.23021582732</c:v>
                </c:pt>
                <c:pt idx="773">
                  <c:v>181363.95683453232</c:v>
                </c:pt>
                <c:pt idx="774">
                  <c:v>178510.07194244605</c:v>
                </c:pt>
                <c:pt idx="775">
                  <c:v>191832.93525179851</c:v>
                </c:pt>
                <c:pt idx="776">
                  <c:v>208290.28776978416</c:v>
                </c:pt>
                <c:pt idx="777">
                  <c:v>216142.17266187049</c:v>
                </c:pt>
                <c:pt idx="778">
                  <c:v>217444.37410071935</c:v>
                </c:pt>
                <c:pt idx="779">
                  <c:v>215206.78933627307</c:v>
                </c:pt>
                <c:pt idx="780">
                  <c:v>214513.29091726613</c:v>
                </c:pt>
                <c:pt idx="781">
                  <c:v>216635.25340372877</c:v>
                </c:pt>
                <c:pt idx="782">
                  <c:v>216967.09486610707</c:v>
                </c:pt>
                <c:pt idx="783">
                  <c:v>201645.48338941732</c:v>
                </c:pt>
                <c:pt idx="784">
                  <c:v>174031.47125699435</c:v>
                </c:pt>
                <c:pt idx="785">
                  <c:v>181259.53307418589</c:v>
                </c:pt>
                <c:pt idx="786">
                  <c:v>164154.32661677102</c:v>
                </c:pt>
                <c:pt idx="787">
                  <c:v>183411.37081734627</c:v>
                </c:pt>
                <c:pt idx="788">
                  <c:v>208033.95033650481</c:v>
                </c:pt>
                <c:pt idx="789">
                  <c:v>217618.65250199832</c:v>
                </c:pt>
                <c:pt idx="790">
                  <c:v>220395.59890152386</c:v>
                </c:pt>
                <c:pt idx="791">
                  <c:v>220024.11465363193</c:v>
                </c:pt>
                <c:pt idx="792">
                  <c:v>217364.25119004791</c:v>
                </c:pt>
                <c:pt idx="793">
                  <c:v>213896.50565367055</c:v>
                </c:pt>
                <c:pt idx="794">
                  <c:v>211814.56849520386</c:v>
                </c:pt>
                <c:pt idx="795">
                  <c:v>196565.55367447974</c:v>
                </c:pt>
                <c:pt idx="796">
                  <c:v>176494.71956834526</c:v>
                </c:pt>
                <c:pt idx="797">
                  <c:v>169440.83986926588</c:v>
                </c:pt>
                <c:pt idx="798">
                  <c:v>174528.82528622262</c:v>
                </c:pt>
                <c:pt idx="799">
                  <c:v>202866.83149080732</c:v>
                </c:pt>
                <c:pt idx="800">
                  <c:v>213077.84533534455</c:v>
                </c:pt>
                <c:pt idx="801">
                  <c:v>212948.94476618693</c:v>
                </c:pt>
                <c:pt idx="802">
                  <c:v>212690.8209155256</c:v>
                </c:pt>
                <c:pt idx="803">
                  <c:v>210911.17541192853</c:v>
                </c:pt>
                <c:pt idx="804">
                  <c:v>209963.8159389731</c:v>
                </c:pt>
                <c:pt idx="805">
                  <c:v>211682.29089309211</c:v>
                </c:pt>
                <c:pt idx="806">
                  <c:v>211352.39881095121</c:v>
                </c:pt>
                <c:pt idx="807">
                  <c:v>202955.62923532139</c:v>
                </c:pt>
                <c:pt idx="808">
                  <c:v>177562.32719824128</c:v>
                </c:pt>
                <c:pt idx="809">
                  <c:v>175167.95234779926</c:v>
                </c:pt>
                <c:pt idx="810">
                  <c:v>152275.31206389735</c:v>
                </c:pt>
                <c:pt idx="811">
                  <c:v>177803.75572941644</c:v>
                </c:pt>
                <c:pt idx="812">
                  <c:v>204727.51172429792</c:v>
                </c:pt>
                <c:pt idx="813">
                  <c:v>211291.18788169441</c:v>
                </c:pt>
                <c:pt idx="814">
                  <c:v>210809.1552138874</c:v>
                </c:pt>
                <c:pt idx="815">
                  <c:v>211773.25659787087</c:v>
                </c:pt>
                <c:pt idx="816">
                  <c:v>211530.16608118752</c:v>
                </c:pt>
                <c:pt idx="817">
                  <c:v>209022.98901312306</c:v>
                </c:pt>
                <c:pt idx="818">
                  <c:v>210794.02819944039</c:v>
                </c:pt>
                <c:pt idx="819">
                  <c:v>195034.80751663179</c:v>
                </c:pt>
                <c:pt idx="820">
                  <c:v>165070.27543764972</c:v>
                </c:pt>
                <c:pt idx="821">
                  <c:v>170652.26733387474</c:v>
                </c:pt>
                <c:pt idx="822">
                  <c:v>161016.56394290985</c:v>
                </c:pt>
                <c:pt idx="823">
                  <c:v>188896.68807154274</c:v>
                </c:pt>
                <c:pt idx="824">
                  <c:v>208358.47437340449</c:v>
                </c:pt>
                <c:pt idx="825">
                  <c:v>214629.36990007988</c:v>
                </c:pt>
                <c:pt idx="826">
                  <c:v>212667.03782393446</c:v>
                </c:pt>
                <c:pt idx="827">
                  <c:v>211356.80498162756</c:v>
                </c:pt>
                <c:pt idx="828">
                  <c:v>209682.74493405258</c:v>
                </c:pt>
                <c:pt idx="829">
                  <c:v>211792.06176375027</c:v>
                </c:pt>
                <c:pt idx="830">
                  <c:v>210308.68908872889</c:v>
                </c:pt>
                <c:pt idx="831">
                  <c:v>194132.6091812962</c:v>
                </c:pt>
                <c:pt idx="832">
                  <c:v>182180.00920778658</c:v>
                </c:pt>
                <c:pt idx="833">
                  <c:v>192652.17323071774</c:v>
                </c:pt>
                <c:pt idx="834">
                  <c:v>176489.73352092505</c:v>
                </c:pt>
                <c:pt idx="835">
                  <c:v>198265.82809752188</c:v>
                </c:pt>
                <c:pt idx="836">
                  <c:v>210864.55455635479</c:v>
                </c:pt>
                <c:pt idx="837">
                  <c:v>213814.55385491604</c:v>
                </c:pt>
                <c:pt idx="838">
                  <c:v>212935.5362883886</c:v>
                </c:pt>
                <c:pt idx="839">
                  <c:v>211921.04153709274</c:v>
                </c:pt>
                <c:pt idx="840">
                  <c:v>210920.76663669065</c:v>
                </c:pt>
                <c:pt idx="841">
                  <c:v>212133.23771060555</c:v>
                </c:pt>
                <c:pt idx="842">
                  <c:v>211920.86266986406</c:v>
                </c:pt>
                <c:pt idx="843">
                  <c:v>195578.67507418143</c:v>
                </c:pt>
                <c:pt idx="844">
                  <c:v>181766.16217680395</c:v>
                </c:pt>
                <c:pt idx="845">
                  <c:v>190054.20884002483</c:v>
                </c:pt>
                <c:pt idx="846">
                  <c:v>174519.78161599758</c:v>
                </c:pt>
                <c:pt idx="847">
                  <c:v>203400.22708433252</c:v>
                </c:pt>
                <c:pt idx="848">
                  <c:v>211597.48649145194</c:v>
                </c:pt>
                <c:pt idx="849">
                  <c:v>213465.45887490004</c:v>
                </c:pt>
                <c:pt idx="850">
                  <c:v>214285.9295486192</c:v>
                </c:pt>
                <c:pt idx="851">
                  <c:v>212826.51767811566</c:v>
                </c:pt>
                <c:pt idx="852">
                  <c:v>212479.51621806002</c:v>
                </c:pt>
                <c:pt idx="853">
                  <c:v>212780.00268623815</c:v>
                </c:pt>
                <c:pt idx="854">
                  <c:v>212213.63981015183</c:v>
                </c:pt>
                <c:pt idx="855">
                  <c:v>196775.37982517199</c:v>
                </c:pt>
                <c:pt idx="856">
                  <c:v>172607.03034572332</c:v>
                </c:pt>
                <c:pt idx="857">
                  <c:v>179676.04440318717</c:v>
                </c:pt>
                <c:pt idx="858">
                  <c:v>171075.41246035427</c:v>
                </c:pt>
                <c:pt idx="859">
                  <c:v>205285.53581135071</c:v>
                </c:pt>
                <c:pt idx="860">
                  <c:v>212835.03323470257</c:v>
                </c:pt>
                <c:pt idx="861">
                  <c:v>212507.39055755403</c:v>
                </c:pt>
                <c:pt idx="862">
                  <c:v>211681.79754390029</c:v>
                </c:pt>
                <c:pt idx="863">
                  <c:v>211551.45580567807</c:v>
                </c:pt>
                <c:pt idx="864">
                  <c:v>208541.17108812954</c:v>
                </c:pt>
                <c:pt idx="865">
                  <c:v>207124.86703218037</c:v>
                </c:pt>
                <c:pt idx="866">
                  <c:v>207694.22900227126</c:v>
                </c:pt>
                <c:pt idx="867">
                  <c:v>193078.1588322891</c:v>
                </c:pt>
                <c:pt idx="868">
                  <c:v>164512.40541566792</c:v>
                </c:pt>
                <c:pt idx="869">
                  <c:v>168131.52880598741</c:v>
                </c:pt>
                <c:pt idx="870">
                  <c:v>173088.04120252191</c:v>
                </c:pt>
                <c:pt idx="871">
                  <c:v>194752.1606814547</c:v>
                </c:pt>
                <c:pt idx="872">
                  <c:v>209985.25076390471</c:v>
                </c:pt>
                <c:pt idx="873">
                  <c:v>215818.95818145474</c:v>
                </c:pt>
                <c:pt idx="874">
                  <c:v>212324.86538833438</c:v>
                </c:pt>
                <c:pt idx="875">
                  <c:v>210560.47218998984</c:v>
                </c:pt>
                <c:pt idx="876">
                  <c:v>206373.62327637905</c:v>
                </c:pt>
                <c:pt idx="877">
                  <c:v>210330.33385549622</c:v>
                </c:pt>
                <c:pt idx="878">
                  <c:v>210801.70381694625</c:v>
                </c:pt>
                <c:pt idx="879">
                  <c:v>199053.85857120753</c:v>
                </c:pt>
                <c:pt idx="880">
                  <c:v>176288.12883693026</c:v>
                </c:pt>
                <c:pt idx="881">
                  <c:v>170781.59054691734</c:v>
                </c:pt>
                <c:pt idx="882">
                  <c:v>165859.00963100503</c:v>
                </c:pt>
                <c:pt idx="883">
                  <c:v>193846.06656674648</c:v>
                </c:pt>
                <c:pt idx="884">
                  <c:v>209970.25067687777</c:v>
                </c:pt>
                <c:pt idx="885">
                  <c:v>210890.09056754562</c:v>
                </c:pt>
                <c:pt idx="886">
                  <c:v>209271.51941672477</c:v>
                </c:pt>
                <c:pt idx="887">
                  <c:v>208003.99158737506</c:v>
                </c:pt>
                <c:pt idx="888">
                  <c:v>206666.02502997674</c:v>
                </c:pt>
                <c:pt idx="889">
                  <c:v>208813.16900673023</c:v>
                </c:pt>
                <c:pt idx="890">
                  <c:v>208929.39743481076</c:v>
                </c:pt>
                <c:pt idx="891">
                  <c:v>183456.01092549428</c:v>
                </c:pt>
                <c:pt idx="892">
                  <c:v>172336.967765785</c:v>
                </c:pt>
                <c:pt idx="893">
                  <c:v>165940.94090454676</c:v>
                </c:pt>
                <c:pt idx="894">
                  <c:v>165628.21958325757</c:v>
                </c:pt>
                <c:pt idx="895">
                  <c:v>171786.38662035228</c:v>
                </c:pt>
                <c:pt idx="896">
                  <c:v>182307.48675473972</c:v>
                </c:pt>
                <c:pt idx="897">
                  <c:v>194953.92160983194</c:v>
                </c:pt>
                <c:pt idx="898">
                  <c:v>205633.34276585249</c:v>
                </c:pt>
                <c:pt idx="899">
                  <c:v>211225.7468267217</c:v>
                </c:pt>
                <c:pt idx="900">
                  <c:v>210390.61104508967</c:v>
                </c:pt>
                <c:pt idx="901">
                  <c:v>203760.55588508351</c:v>
                </c:pt>
                <c:pt idx="902">
                  <c:v>192062.18136555265</c:v>
                </c:pt>
                <c:pt idx="903">
                  <c:v>178993.45785119655</c:v>
                </c:pt>
                <c:pt idx="904">
                  <c:v>167104.36462064928</c:v>
                </c:pt>
                <c:pt idx="905">
                  <c:v>160022.28593331494</c:v>
                </c:pt>
                <c:pt idx="906">
                  <c:v>159023.97806119834</c:v>
                </c:pt>
                <c:pt idx="907">
                  <c:v>164475.42108486287</c:v>
                </c:pt>
                <c:pt idx="908">
                  <c:v>174255.20879840862</c:v>
                </c:pt>
                <c:pt idx="909">
                  <c:v>186053.96252569614</c:v>
                </c:pt>
                <c:pt idx="910">
                  <c:v>195833.75023924181</c:v>
                </c:pt>
                <c:pt idx="911">
                  <c:v>201285.1932629064</c:v>
                </c:pt>
                <c:pt idx="912">
                  <c:v>200286.88539078983</c:v>
                </c:pt>
                <c:pt idx="913">
                  <c:v>193838.6777389838</c:v>
                </c:pt>
                <c:pt idx="914">
                  <c:v>182168.35549765074</c:v>
                </c:pt>
                <c:pt idx="915">
                  <c:v>169100.5381112287</c:v>
                </c:pt>
                <c:pt idx="916">
                  <c:v>157185.01214557755</c:v>
                </c:pt>
                <c:pt idx="917">
                  <c:v>150057.71541396642</c:v>
                </c:pt>
                <c:pt idx="918">
                  <c:v>149005.02103655983</c:v>
                </c:pt>
                <c:pt idx="919">
                  <c:v>154409.24284108728</c:v>
                </c:pt>
                <c:pt idx="920">
                  <c:v>164162.54503193521</c:v>
                </c:pt>
                <c:pt idx="921">
                  <c:v>175961.18180042447</c:v>
                </c:pt>
                <c:pt idx="922">
                  <c:v>185767.25896658786</c:v>
                </c:pt>
                <c:pt idx="923">
                  <c:v>191265.80668646644</c:v>
                </c:pt>
                <c:pt idx="924">
                  <c:v>190321.8880860408</c:v>
                </c:pt>
                <c:pt idx="925">
                  <c:v>183916.47788989035</c:v>
                </c:pt>
                <c:pt idx="926">
                  <c:v>172274.40807401598</c:v>
                </c:pt>
                <c:pt idx="927">
                  <c:v>159207.723316088</c:v>
                </c:pt>
                <c:pt idx="928">
                  <c:v>147265.96929768167</c:v>
                </c:pt>
                <c:pt idx="929">
                  <c:v>140093.57115133633</c:v>
                </c:pt>
                <c:pt idx="930">
                  <c:v>138986.49404092904</c:v>
                </c:pt>
                <c:pt idx="931">
                  <c:v>144343.37897676154</c:v>
                </c:pt>
                <c:pt idx="932">
                  <c:v>154070.00006468623</c:v>
                </c:pt>
                <c:pt idx="933">
                  <c:v>165868.28595894345</c:v>
                </c:pt>
                <c:pt idx="934">
                  <c:v>175700.45602141626</c:v>
                </c:pt>
                <c:pt idx="935">
                  <c:v>181245.99104337607</c:v>
                </c:pt>
                <c:pt idx="936">
                  <c:v>180356.46347510259</c:v>
                </c:pt>
                <c:pt idx="937">
                  <c:v>173993.95502546785</c:v>
                </c:pt>
                <c:pt idx="938">
                  <c:v>162380.33725977916</c:v>
                </c:pt>
                <c:pt idx="939">
                  <c:v>149315.01160995697</c:v>
                </c:pt>
                <c:pt idx="940">
                  <c:v>137347.23470623672</c:v>
                </c:pt>
                <c:pt idx="941">
                  <c:v>130129.85260885887</c:v>
                </c:pt>
                <c:pt idx="942">
                  <c:v>128968.39754355873</c:v>
                </c:pt>
                <c:pt idx="943">
                  <c:v>134277.83083664242</c:v>
                </c:pt>
                <c:pt idx="944">
                  <c:v>143977.57573489021</c:v>
                </c:pt>
                <c:pt idx="945">
                  <c:v>155775.27684597147</c:v>
                </c:pt>
                <c:pt idx="946">
                  <c:v>165633.34276585249</c:v>
                </c:pt>
                <c:pt idx="947">
                  <c:v>171225.7468267217</c:v>
                </c:pt>
                <c:pt idx="948">
                  <c:v>170390.61104508967</c:v>
                </c:pt>
                <c:pt idx="949">
                  <c:v>163760.55588508351</c:v>
                </c:pt>
                <c:pt idx="950">
                  <c:v>152062.18136555268</c:v>
                </c:pt>
                <c:pt idx="951">
                  <c:v>138993.45785119658</c:v>
                </c:pt>
                <c:pt idx="952">
                  <c:v>127104.36462064931</c:v>
                </c:pt>
                <c:pt idx="953">
                  <c:v>120022.28593331497</c:v>
                </c:pt>
                <c:pt idx="954">
                  <c:v>119023.97806119832</c:v>
                </c:pt>
                <c:pt idx="955">
                  <c:v>124475.42108486287</c:v>
                </c:pt>
                <c:pt idx="956">
                  <c:v>134255.20879840857</c:v>
                </c:pt>
                <c:pt idx="957">
                  <c:v>146053.96252569612</c:v>
                </c:pt>
                <c:pt idx="958">
                  <c:v>155833.75023924181</c:v>
                </c:pt>
                <c:pt idx="959">
                  <c:v>161285.1932629064</c:v>
                </c:pt>
                <c:pt idx="960">
                  <c:v>160286.88539078983</c:v>
                </c:pt>
                <c:pt idx="961">
                  <c:v>153838.67773898374</c:v>
                </c:pt>
                <c:pt idx="962">
                  <c:v>142168.3554976508</c:v>
                </c:pt>
                <c:pt idx="963">
                  <c:v>129100.53811122879</c:v>
                </c:pt>
                <c:pt idx="964">
                  <c:v>117185.01214557765</c:v>
                </c:pt>
                <c:pt idx="965">
                  <c:v>110057.71541396645</c:v>
                </c:pt>
                <c:pt idx="966">
                  <c:v>109005.02103655982</c:v>
                </c:pt>
                <c:pt idx="967">
                  <c:v>114409.24284108728</c:v>
                </c:pt>
                <c:pt idx="968">
                  <c:v>124162.54503193517</c:v>
                </c:pt>
                <c:pt idx="969">
                  <c:v>135961.18180042453</c:v>
                </c:pt>
                <c:pt idx="970">
                  <c:v>145767.25896658789</c:v>
                </c:pt>
                <c:pt idx="971">
                  <c:v>159814.82496020119</c:v>
                </c:pt>
                <c:pt idx="972">
                  <c:v>160568.3738477974</c:v>
                </c:pt>
                <c:pt idx="973">
                  <c:v>155696.16009244093</c:v>
                </c:pt>
                <c:pt idx="974">
                  <c:v>145751.55776458859</c:v>
                </c:pt>
                <c:pt idx="975">
                  <c:v>134327.58347893966</c:v>
                </c:pt>
                <c:pt idx="976">
                  <c:v>124083.29694855539</c:v>
                </c:pt>
                <c:pt idx="977">
                  <c:v>118553.60927448924</c:v>
                </c:pt>
                <c:pt idx="978">
                  <c:v>119143.99965210381</c:v>
                </c:pt>
                <c:pt idx="979">
                  <c:v>126198.35207595832</c:v>
                </c:pt>
                <c:pt idx="980">
                  <c:v>137567.68363616208</c:v>
                </c:pt>
                <c:pt idx="981">
                  <c:v>151063.43701844139</c:v>
                </c:pt>
                <c:pt idx="982">
                  <c:v>162538.31755319342</c:v>
                </c:pt>
                <c:pt idx="983">
                  <c:v>169781.32006317505</c:v>
                </c:pt>
                <c:pt idx="984">
                  <c:v>170589.25998292351</c:v>
                </c:pt>
                <c:pt idx="985">
                  <c:v>165759.94797408278</c:v>
                </c:pt>
                <c:pt idx="986">
                  <c:v>155843.797696416</c:v>
                </c:pt>
                <c:pt idx="987">
                  <c:v>144421.18251887307</c:v>
                </c:pt>
                <c:pt idx="988">
                  <c:v>134150.87310317473</c:v>
                </c:pt>
                <c:pt idx="989">
                  <c:v>128576.20147807608</c:v>
                </c:pt>
                <c:pt idx="990">
                  <c:v>129112.21390079785</c:v>
                </c:pt>
                <c:pt idx="991">
                  <c:v>136119.11468190342</c:v>
                </c:pt>
                <c:pt idx="992">
                  <c:v>147461.57005243059</c:v>
                </c:pt>
                <c:pt idx="993">
                  <c:v>160956.73865153376</c:v>
                </c:pt>
                <c:pt idx="994">
                  <c:v>172457.51504369394</c:v>
                </c:pt>
                <c:pt idx="995">
                  <c:v>179747.38659258507</c:v>
                </c:pt>
                <c:pt idx="996">
                  <c:v>180609.71829897494</c:v>
                </c:pt>
                <c:pt idx="997">
                  <c:v>175567.61659550545</c:v>
                </c:pt>
                <c:pt idx="998">
                  <c:v>165566.70956399635</c:v>
                </c:pt>
                <c:pt idx="999">
                  <c:v>154140.69652191966</c:v>
                </c:pt>
                <c:pt idx="1000">
                  <c:v>143949.07077939418</c:v>
                </c:pt>
                <c:pt idx="1001">
                  <c:v>138509.70256433918</c:v>
                </c:pt>
                <c:pt idx="1002">
                  <c:v>139208.86218024441</c:v>
                </c:pt>
                <c:pt idx="1003">
                  <c:v>146357.77269193091</c:v>
                </c:pt>
                <c:pt idx="1004">
                  <c:v>157780.27087775583</c:v>
                </c:pt>
                <c:pt idx="1005">
                  <c:v>171276.49209306529</c:v>
                </c:pt>
                <c:pt idx="1006">
                  <c:v>182698.99027889024</c:v>
                </c:pt>
                <c:pt idx="1007">
                  <c:v>189847.90079057679</c:v>
                </c:pt>
                <c:pt idx="1008">
                  <c:v>190547.06040648214</c:v>
                </c:pt>
                <c:pt idx="1009">
                  <c:v>185632.04919547011</c:v>
                </c:pt>
                <c:pt idx="1010">
                  <c:v>175659.19444215897</c:v>
                </c:pt>
                <c:pt idx="1011">
                  <c:v>164234.08752801604</c:v>
                </c:pt>
                <c:pt idx="1012">
                  <c:v>154016.02905038709</c:v>
                </c:pt>
                <c:pt idx="1013">
                  <c:v>148531.44279105501</c:v>
                </c:pt>
                <c:pt idx="1014">
                  <c:v>149176.21590167028</c:v>
                </c:pt>
                <c:pt idx="1015">
                  <c:v>156277.90519421961</c:v>
                </c:pt>
                <c:pt idx="1016">
                  <c:v>167673.91785734694</c:v>
                </c:pt>
                <c:pt idx="1017">
                  <c:v>181170.02211385767</c:v>
                </c:pt>
                <c:pt idx="1018">
                  <c:v>192618.80975230056</c:v>
                </c:pt>
                <c:pt idx="1019">
                  <c:v>199814.82496020116</c:v>
                </c:pt>
                <c:pt idx="1020">
                  <c:v>200568.3738477974</c:v>
                </c:pt>
                <c:pt idx="1021">
                  <c:v>195696.16009244096</c:v>
                </c:pt>
                <c:pt idx="1022">
                  <c:v>185751.55776458845</c:v>
                </c:pt>
                <c:pt idx="1023">
                  <c:v>174327.58347893954</c:v>
                </c:pt>
                <c:pt idx="1024">
                  <c:v>164083.29694855539</c:v>
                </c:pt>
                <c:pt idx="1025">
                  <c:v>158553.60927448934</c:v>
                </c:pt>
                <c:pt idx="1026">
                  <c:v>159143.99965210384</c:v>
                </c:pt>
                <c:pt idx="1027">
                  <c:v>166198.35207595828</c:v>
                </c:pt>
                <c:pt idx="1028">
                  <c:v>177567.68363616205</c:v>
                </c:pt>
                <c:pt idx="1029">
                  <c:v>191063.43701844121</c:v>
                </c:pt>
                <c:pt idx="1030">
                  <c:v>202538.3175531934</c:v>
                </c:pt>
                <c:pt idx="1031">
                  <c:v>212101.56941435483</c:v>
                </c:pt>
                <c:pt idx="1032">
                  <c:v>212060.77559009238</c:v>
                </c:pt>
                <c:pt idx="1033">
                  <c:v>206464.86536085472</c:v>
                </c:pt>
                <c:pt idx="1034">
                  <c:v>195699.98133917671</c:v>
                </c:pt>
                <c:pt idx="1035">
                  <c:v>183456.01092549434</c:v>
                </c:pt>
                <c:pt idx="1036">
                  <c:v>172336.96776578503</c:v>
                </c:pt>
                <c:pt idx="1037">
                  <c:v>165940.94090454682</c:v>
                </c:pt>
                <c:pt idx="1038">
                  <c:v>165628.21958325757</c:v>
                </c:pt>
                <c:pt idx="1039">
                  <c:v>171786.38662035213</c:v>
                </c:pt>
                <c:pt idx="1040">
                  <c:v>182307.48675473966</c:v>
                </c:pt>
                <c:pt idx="1041">
                  <c:v>194953.92160983189</c:v>
                </c:pt>
                <c:pt idx="1042">
                  <c:v>205633.34276585234</c:v>
                </c:pt>
                <c:pt idx="1043">
                  <c:v>212074.48057073267</c:v>
                </c:pt>
                <c:pt idx="1044">
                  <c:v>212088.07853311163</c:v>
                </c:pt>
                <c:pt idx="1045">
                  <c:v>206252.00010137365</c:v>
                </c:pt>
                <c:pt idx="1046">
                  <c:v>195402.35932585405</c:v>
                </c:pt>
                <c:pt idx="1047">
                  <c:v>183154.99104763742</c:v>
                </c:pt>
                <c:pt idx="1048">
                  <c:v>172114.63156110109</c:v>
                </c:pt>
                <c:pt idx="1049">
                  <c:v>165853.9081099063</c:v>
                </c:pt>
                <c:pt idx="1050">
                  <c:v>165704.33398180062</c:v>
                </c:pt>
                <c:pt idx="1051">
                  <c:v>172004.510749476</c:v>
                </c:pt>
                <c:pt idx="1052">
                  <c:v>182605.65369916143</c:v>
                </c:pt>
                <c:pt idx="1053">
                  <c:v>195253.14117045992</c:v>
                </c:pt>
                <c:pt idx="1054">
                  <c:v>205854.2841201454</c:v>
                </c:pt>
                <c:pt idx="1055">
                  <c:v>212154.46088782078</c:v>
                </c:pt>
                <c:pt idx="1056">
                  <c:v>212004.88675971527</c:v>
                </c:pt>
                <c:pt idx="1057">
                  <c:v>206323.27732830629</c:v>
                </c:pt>
                <c:pt idx="1058">
                  <c:v>195501.68883098452</c:v>
                </c:pt>
                <c:pt idx="1059">
                  <c:v>183255.22668070163</c:v>
                </c:pt>
                <c:pt idx="1060">
                  <c:v>172188.43445906171</c:v>
                </c:pt>
                <c:pt idx="1061">
                  <c:v>165882.4929635899</c:v>
                </c:pt>
                <c:pt idx="1062">
                  <c:v>165678.53233019431</c:v>
                </c:pt>
                <c:pt idx="1063">
                  <c:v>171931.48787873267</c:v>
                </c:pt>
                <c:pt idx="1064">
                  <c:v>182506.14530572004</c:v>
                </c:pt>
                <c:pt idx="1065">
                  <c:v>195153.51581822051</c:v>
                </c:pt>
                <c:pt idx="1066">
                  <c:v>205780.94822052339</c:v>
                </c:pt>
                <c:pt idx="1067">
                  <c:v>212128.22968441306</c:v>
                </c:pt>
                <c:pt idx="1068">
                  <c:v>212033.04482799827</c:v>
                </c:pt>
                <c:pt idx="1069">
                  <c:v>206394.23285224492</c:v>
                </c:pt>
                <c:pt idx="1070">
                  <c:v>195600.8967803815</c:v>
                </c:pt>
                <c:pt idx="1071">
                  <c:v>183355.56725859328</c:v>
                </c:pt>
                <c:pt idx="1072">
                  <c:v>172262.54698419763</c:v>
                </c:pt>
                <c:pt idx="1073">
                  <c:v>165911.50407399205</c:v>
                </c:pt>
                <c:pt idx="1074">
                  <c:v>165653.1607075957</c:v>
                </c:pt>
                <c:pt idx="1075">
                  <c:v>171858.77938743893</c:v>
                </c:pt>
                <c:pt idx="1076">
                  <c:v>182406.75571150365</c:v>
                </c:pt>
                <c:pt idx="1077">
                  <c:v>195053.77534977152</c:v>
                </c:pt>
                <c:pt idx="1078">
                  <c:v>205707.30064838409</c:v>
                </c:pt>
                <c:pt idx="1079">
                  <c:v>212101.56941435474</c:v>
                </c:pt>
                <c:pt idx="1080">
                  <c:v>212060.77559009229</c:v>
                </c:pt>
                <c:pt idx="1081">
                  <c:v>206464.86536085472</c:v>
                </c:pt>
                <c:pt idx="1082">
                  <c:v>195699.98133917706</c:v>
                </c:pt>
                <c:pt idx="1083">
                  <c:v>183456.01092549469</c:v>
                </c:pt>
                <c:pt idx="1084">
                  <c:v>172336.96776578503</c:v>
                </c:pt>
                <c:pt idx="1085">
                  <c:v>165940.94090454682</c:v>
                </c:pt>
                <c:pt idx="1086">
                  <c:v>165628.21958325751</c:v>
                </c:pt>
                <c:pt idx="1087">
                  <c:v>171786.38662035234</c:v>
                </c:pt>
                <c:pt idx="1088">
                  <c:v>182307.48675473963</c:v>
                </c:pt>
                <c:pt idx="1089">
                  <c:v>194953.92160983189</c:v>
                </c:pt>
                <c:pt idx="1090">
                  <c:v>205633.34276585231</c:v>
                </c:pt>
                <c:pt idx="1091">
                  <c:v>212074.48057073267</c:v>
                </c:pt>
                <c:pt idx="1092">
                  <c:v>212088.07853311163</c:v>
                </c:pt>
                <c:pt idx="1093">
                  <c:v>206252.00010137391</c:v>
                </c:pt>
                <c:pt idx="1094">
                  <c:v>195402.35932585376</c:v>
                </c:pt>
                <c:pt idx="1095">
                  <c:v>183154.99104763742</c:v>
                </c:pt>
                <c:pt idx="1096">
                  <c:v>172114.63156110112</c:v>
                </c:pt>
                <c:pt idx="1097">
                  <c:v>165853.90810990639</c:v>
                </c:pt>
                <c:pt idx="1098">
                  <c:v>165704.33398180071</c:v>
                </c:pt>
                <c:pt idx="1099">
                  <c:v>172004.51074947623</c:v>
                </c:pt>
                <c:pt idx="1100">
                  <c:v>182605.6536991614</c:v>
                </c:pt>
                <c:pt idx="1101">
                  <c:v>195253.14117045957</c:v>
                </c:pt>
                <c:pt idx="1102">
                  <c:v>205854.28412014537</c:v>
                </c:pt>
                <c:pt idx="1103">
                  <c:v>212154.46088782078</c:v>
                </c:pt>
                <c:pt idx="1104">
                  <c:v>212004.88675971527</c:v>
                </c:pt>
                <c:pt idx="1105">
                  <c:v>206323.27732830605</c:v>
                </c:pt>
                <c:pt idx="1106">
                  <c:v>195501.68883098423</c:v>
                </c:pt>
                <c:pt idx="1107">
                  <c:v>183255.22668070163</c:v>
                </c:pt>
                <c:pt idx="1108">
                  <c:v>172188.43445906174</c:v>
                </c:pt>
                <c:pt idx="1109">
                  <c:v>165882.4929635899</c:v>
                </c:pt>
                <c:pt idx="1110">
                  <c:v>165678.53233019431</c:v>
                </c:pt>
                <c:pt idx="1111">
                  <c:v>171931.48787873267</c:v>
                </c:pt>
                <c:pt idx="1112">
                  <c:v>182506.14530572001</c:v>
                </c:pt>
                <c:pt idx="1113">
                  <c:v>195153.51581822048</c:v>
                </c:pt>
                <c:pt idx="1114">
                  <c:v>205780.94822052337</c:v>
                </c:pt>
                <c:pt idx="1115">
                  <c:v>212128.22968441306</c:v>
                </c:pt>
                <c:pt idx="1116">
                  <c:v>212033.04482799847</c:v>
                </c:pt>
                <c:pt idx="1117">
                  <c:v>206394.23285224495</c:v>
                </c:pt>
                <c:pt idx="1118">
                  <c:v>195600.8967803815</c:v>
                </c:pt>
                <c:pt idx="1119">
                  <c:v>183355.56725859331</c:v>
                </c:pt>
                <c:pt idx="1120">
                  <c:v>172262.54698419763</c:v>
                </c:pt>
                <c:pt idx="1121">
                  <c:v>165911.50407399205</c:v>
                </c:pt>
                <c:pt idx="1122">
                  <c:v>165653.1607075957</c:v>
                </c:pt>
                <c:pt idx="1123">
                  <c:v>171858.77938743893</c:v>
                </c:pt>
                <c:pt idx="1124">
                  <c:v>182406.75571150362</c:v>
                </c:pt>
                <c:pt idx="1125">
                  <c:v>195053.77534977149</c:v>
                </c:pt>
                <c:pt idx="1126">
                  <c:v>205707.30064838383</c:v>
                </c:pt>
                <c:pt idx="1127">
                  <c:v>212101.56941435483</c:v>
                </c:pt>
                <c:pt idx="1128">
                  <c:v>212060.77559009229</c:v>
                </c:pt>
                <c:pt idx="1129">
                  <c:v>206464.86536085475</c:v>
                </c:pt>
                <c:pt idx="1130">
                  <c:v>195699.98133917674</c:v>
                </c:pt>
                <c:pt idx="1131">
                  <c:v>183456.01092549437</c:v>
                </c:pt>
                <c:pt idx="1132">
                  <c:v>172336.96776578506</c:v>
                </c:pt>
                <c:pt idx="1133">
                  <c:v>165940.94090454682</c:v>
                </c:pt>
                <c:pt idx="1134">
                  <c:v>165628.21958325748</c:v>
                </c:pt>
                <c:pt idx="1135">
                  <c:v>171786.3866203521</c:v>
                </c:pt>
                <c:pt idx="1136">
                  <c:v>182307.48675473995</c:v>
                </c:pt>
                <c:pt idx="1137">
                  <c:v>194953.92160983218</c:v>
                </c:pt>
                <c:pt idx="1138">
                  <c:v>205633.34276585255</c:v>
                </c:pt>
                <c:pt idx="1139">
                  <c:v>212074.48057073267</c:v>
                </c:pt>
                <c:pt idx="1140">
                  <c:v>212088.07853311155</c:v>
                </c:pt>
                <c:pt idx="1141">
                  <c:v>206252.00010137394</c:v>
                </c:pt>
                <c:pt idx="1142">
                  <c:v>195402.35932585411</c:v>
                </c:pt>
                <c:pt idx="1143">
                  <c:v>183154.99104763713</c:v>
                </c:pt>
                <c:pt idx="1144">
                  <c:v>172114.63156110089</c:v>
                </c:pt>
                <c:pt idx="1145">
                  <c:v>165853.9081099063</c:v>
                </c:pt>
                <c:pt idx="1146">
                  <c:v>165704.33398180068</c:v>
                </c:pt>
                <c:pt idx="1147">
                  <c:v>172004.51074947574</c:v>
                </c:pt>
                <c:pt idx="1148">
                  <c:v>182605.6536991614</c:v>
                </c:pt>
                <c:pt idx="1149">
                  <c:v>195253.14117045989</c:v>
                </c:pt>
                <c:pt idx="1150">
                  <c:v>205854.2841201456</c:v>
                </c:pt>
              </c:numCache>
            </c:numRef>
          </c:yVal>
          <c:smooth val="0"/>
          <c:extLst>
            <c:ext xmlns:c16="http://schemas.microsoft.com/office/drawing/2014/chart" uri="{C3380CC4-5D6E-409C-BE32-E72D297353CC}">
              <c16:uniqueId val="{00000006-21D7-41DE-99C6-DD57CD32D60E}"/>
            </c:ext>
          </c:extLst>
        </c:ser>
        <c:dLbls>
          <c:showLegendKey val="0"/>
          <c:showVal val="0"/>
          <c:showCatName val="0"/>
          <c:showSerName val="0"/>
          <c:showPercent val="0"/>
          <c:showBubbleSize val="0"/>
        </c:dLbls>
        <c:axId val="285015888"/>
        <c:axId val="285013392"/>
      </c:scatterChart>
      <c:valAx>
        <c:axId val="1748966272"/>
        <c:scaling>
          <c:orientation val="minMax"/>
          <c:max val="51471"/>
          <c:min val="16438"/>
        </c:scaling>
        <c:delete val="0"/>
        <c:axPos val="t"/>
        <c:numFmt formatCode="yyyy" sourceLinked="0"/>
        <c:majorTickMark val="in"/>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443973104"/>
        <c:crosses val="autoZero"/>
        <c:crossBetween val="midCat"/>
        <c:majorUnit val="7305"/>
      </c:valAx>
      <c:valAx>
        <c:axId val="1443973104"/>
        <c:scaling>
          <c:orientation val="maxMin"/>
          <c:max val="800000"/>
        </c:scaling>
        <c:delete val="0"/>
        <c:axPos val="l"/>
        <c:numFmt formatCode="General" sourceLinked="1"/>
        <c:majorTickMark val="out"/>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748966272"/>
        <c:crosses val="autoZero"/>
        <c:crossBetween val="midCat"/>
        <c:majorUnit val="200000"/>
      </c:valAx>
      <c:valAx>
        <c:axId val="285013392"/>
        <c:scaling>
          <c:orientation val="maxMin"/>
          <c:max val="800000"/>
          <c:min val="0"/>
        </c:scaling>
        <c:delete val="0"/>
        <c:axPos val="r"/>
        <c:numFmt formatCode="General" sourceLinked="1"/>
        <c:majorTickMark val="out"/>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285015888"/>
        <c:crosses val="max"/>
        <c:crossBetween val="midCat"/>
        <c:majorUnit val="200000"/>
      </c:valAx>
      <c:valAx>
        <c:axId val="285015888"/>
        <c:scaling>
          <c:orientation val="minMax"/>
          <c:max val="51471"/>
          <c:min val="16438"/>
        </c:scaling>
        <c:delete val="0"/>
        <c:axPos val="b"/>
        <c:numFmt formatCode="yyyy"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285013392"/>
        <c:crosses val="max"/>
        <c:crossBetween val="midCat"/>
        <c:majorUnit val="7305"/>
      </c:valAx>
      <c:spPr>
        <a:noFill/>
        <a:ln w="127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'scenario2 (2)'!$AR$2</c:f>
              <c:strCache>
                <c:ptCount val="1"/>
                <c:pt idx="0">
                  <c:v>80</c:v>
                </c:pt>
              </c:strCache>
            </c:strRef>
          </c:tx>
          <c:spPr>
            <a:ln w="6350" cap="rnd">
              <a:solidFill>
                <a:schemeClr val="tx1"/>
              </a:solidFill>
              <a:round/>
            </a:ln>
            <a:effectLst/>
          </c:spPr>
          <c:marker>
            <c:symbol val="none"/>
          </c:marker>
          <c:xVal>
            <c:numRef>
              <c:f>'scenario2 (2)'!$AY$3:$AY$893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'scenario2 (2)'!$F$3:$F$893</c:f>
              <c:numCache>
                <c:formatCode>General</c:formatCode>
                <c:ptCount val="891"/>
                <c:pt idx="0">
                  <c:v>796488.4615152257</c:v>
                </c:pt>
                <c:pt idx="1">
                  <c:v>791432.42305436393</c:v>
                </c:pt>
                <c:pt idx="2">
                  <c:v>783837.17367202509</c:v>
                </c:pt>
                <c:pt idx="3">
                  <c:v>776376.92012317118</c:v>
                </c:pt>
                <c:pt idx="4">
                  <c:v>770592.22486249346</c:v>
                </c:pt>
                <c:pt idx="5">
                  <c:v>768310.85165569291</c:v>
                </c:pt>
                <c:pt idx="6">
                  <c:v>769971.93305964523</c:v>
                </c:pt>
                <c:pt idx="7">
                  <c:v>775205.09190243226</c:v>
                </c:pt>
                <c:pt idx="8">
                  <c:v>782262.35727570811</c:v>
                </c:pt>
                <c:pt idx="9">
                  <c:v>789596.74600135814</c:v>
                </c:pt>
                <c:pt idx="10">
                  <c:v>794790.72558289242</c:v>
                </c:pt>
                <c:pt idx="11">
                  <c:v>796693.59129306779</c:v>
                </c:pt>
                <c:pt idx="12">
                  <c:v>794514.20932356385</c:v>
                </c:pt>
                <c:pt idx="13">
                  <c:v>789479.77972184995</c:v>
                </c:pt>
                <c:pt idx="14">
                  <c:v>781894.10043546243</c:v>
                </c:pt>
                <c:pt idx="15">
                  <c:v>774426.38738779491</c:v>
                </c:pt>
                <c:pt idx="16">
                  <c:v>768618.78949904337</c:v>
                </c:pt>
                <c:pt idx="17">
                  <c:v>766306.48175671801</c:v>
                </c:pt>
                <c:pt idx="18">
                  <c:v>767935.17578885506</c:v>
                </c:pt>
                <c:pt idx="19">
                  <c:v>773144.41300433828</c:v>
                </c:pt>
                <c:pt idx="20">
                  <c:v>780192.87620894273</c:v>
                </c:pt>
                <c:pt idx="21">
                  <c:v>787535.45424535742</c:v>
                </c:pt>
                <c:pt idx="22">
                  <c:v>792751.96458067116</c:v>
                </c:pt>
                <c:pt idx="23">
                  <c:v>794686.91070945794</c:v>
                </c:pt>
                <c:pt idx="24">
                  <c:v>792539.72241179238</c:v>
                </c:pt>
                <c:pt idx="25">
                  <c:v>787526.99193540635</c:v>
                </c:pt>
                <c:pt idx="26">
                  <c:v>779951.01989199664</c:v>
                </c:pt>
                <c:pt idx="27">
                  <c:v>772475.98241239623</c:v>
                </c:pt>
                <c:pt idx="28">
                  <c:v>766645.58615665638</c:v>
                </c:pt>
                <c:pt idx="29">
                  <c:v>764302.38359552156</c:v>
                </c:pt>
                <c:pt idx="30">
                  <c:v>765898.65698134794</c:v>
                </c:pt>
                <c:pt idx="31">
                  <c:v>771083.87307223037</c:v>
                </c:pt>
                <c:pt idx="32">
                  <c:v>778123.40069570614</c:v>
                </c:pt>
                <c:pt idx="33">
                  <c:v>785474.02908905922</c:v>
                </c:pt>
                <c:pt idx="34">
                  <c:v>790712.97064799885</c:v>
                </c:pt>
                <c:pt idx="35">
                  <c:v>792679.95825671323</c:v>
                </c:pt>
                <c:pt idx="36">
                  <c:v>790565.00019202544</c:v>
                </c:pt>
                <c:pt idx="37">
                  <c:v>785354.33521777065</c:v>
                </c:pt>
                <c:pt idx="38">
                  <c:v>777749.65306350752</c:v>
                </c:pt>
                <c:pt idx="39">
                  <c:v>770296.99394238286</c:v>
                </c:pt>
                <c:pt idx="40">
                  <c:v>764535.30514727614</c:v>
                </c:pt>
                <c:pt idx="41">
                  <c:v>762284.90562057588</c:v>
                </c:pt>
                <c:pt idx="42">
                  <c:v>763978.34052283806</c:v>
                </c:pt>
                <c:pt idx="43">
                  <c:v>769235.32105319679</c:v>
                </c:pt>
                <c:pt idx="44">
                  <c:v>776301.2550198891</c:v>
                </c:pt>
                <c:pt idx="45">
                  <c:v>783627.31563241093</c:v>
                </c:pt>
                <c:pt idx="46">
                  <c:v>788798.66534672282</c:v>
                </c:pt>
                <c:pt idx="47">
                  <c:v>790669.41229293589</c:v>
                </c:pt>
                <c:pt idx="48">
                  <c:v>788457.87380816159</c:v>
                </c:pt>
                <c:pt idx="49">
                  <c:v>783401.83534729981</c:v>
                </c:pt>
                <c:pt idx="50">
                  <c:v>775806.58596496109</c:v>
                </c:pt>
                <c:pt idx="51">
                  <c:v>768346.33241610695</c:v>
                </c:pt>
                <c:pt idx="52">
                  <c:v>762561.63715542934</c:v>
                </c:pt>
                <c:pt idx="53">
                  <c:v>760280.26394862856</c:v>
                </c:pt>
                <c:pt idx="54">
                  <c:v>761941.34535258112</c:v>
                </c:pt>
                <c:pt idx="55">
                  <c:v>767174.50419536815</c:v>
                </c:pt>
                <c:pt idx="56">
                  <c:v>774231.76956864388</c:v>
                </c:pt>
                <c:pt idx="57">
                  <c:v>781566.15829429391</c:v>
                </c:pt>
                <c:pt idx="58">
                  <c:v>786760.13787582831</c:v>
                </c:pt>
                <c:pt idx="59">
                  <c:v>788663.00358600367</c:v>
                </c:pt>
                <c:pt idx="60">
                  <c:v>786483.62161649973</c:v>
                </c:pt>
                <c:pt idx="61">
                  <c:v>781449.19201478572</c:v>
                </c:pt>
                <c:pt idx="62">
                  <c:v>773863.51272839832</c:v>
                </c:pt>
                <c:pt idx="63">
                  <c:v>766395.79968073079</c:v>
                </c:pt>
                <c:pt idx="64">
                  <c:v>760588.20179197926</c:v>
                </c:pt>
                <c:pt idx="65">
                  <c:v>758275.8940496539</c:v>
                </c:pt>
                <c:pt idx="66">
                  <c:v>759904.58808179095</c:v>
                </c:pt>
                <c:pt idx="67">
                  <c:v>765113.82529727404</c:v>
                </c:pt>
                <c:pt idx="68">
                  <c:v>772162.28850187862</c:v>
                </c:pt>
                <c:pt idx="69">
                  <c:v>779504.86653829319</c:v>
                </c:pt>
                <c:pt idx="70">
                  <c:v>784721.37687360693</c:v>
                </c:pt>
                <c:pt idx="71">
                  <c:v>786656.32300239382</c:v>
                </c:pt>
                <c:pt idx="72">
                  <c:v>784509.13470472815</c:v>
                </c:pt>
                <c:pt idx="73">
                  <c:v>779496.40422834211</c:v>
                </c:pt>
                <c:pt idx="74">
                  <c:v>771920.43218493252</c:v>
                </c:pt>
                <c:pt idx="75">
                  <c:v>764445.39470533212</c:v>
                </c:pt>
                <c:pt idx="76">
                  <c:v>758614.99844959227</c:v>
                </c:pt>
                <c:pt idx="77">
                  <c:v>756271.79588845756</c:v>
                </c:pt>
                <c:pt idx="78">
                  <c:v>757868.06927428395</c:v>
                </c:pt>
                <c:pt idx="79">
                  <c:v>763053.28536516626</c:v>
                </c:pt>
                <c:pt idx="80">
                  <c:v>770092.81298864214</c:v>
                </c:pt>
                <c:pt idx="81">
                  <c:v>777443.4413819951</c:v>
                </c:pt>
                <c:pt idx="82">
                  <c:v>782682.38294093462</c:v>
                </c:pt>
                <c:pt idx="83">
                  <c:v>784649.37054964912</c:v>
                </c:pt>
                <c:pt idx="84">
                  <c:v>782534.41248496133</c:v>
                </c:pt>
                <c:pt idx="85">
                  <c:v>777323.74751070654</c:v>
                </c:pt>
                <c:pt idx="86">
                  <c:v>769719.06535644329</c:v>
                </c:pt>
                <c:pt idx="87">
                  <c:v>762266.40623531875</c:v>
                </c:pt>
                <c:pt idx="88">
                  <c:v>756504.71744021203</c:v>
                </c:pt>
                <c:pt idx="89">
                  <c:v>754254.31791351177</c:v>
                </c:pt>
                <c:pt idx="90">
                  <c:v>755947.75281577394</c:v>
                </c:pt>
                <c:pt idx="91">
                  <c:v>761204.73334613256</c:v>
                </c:pt>
                <c:pt idx="92">
                  <c:v>768270.66731282487</c:v>
                </c:pt>
                <c:pt idx="93">
                  <c:v>775596.7279253467</c:v>
                </c:pt>
                <c:pt idx="94">
                  <c:v>780768.07763965859</c:v>
                </c:pt>
                <c:pt idx="95">
                  <c:v>782638.82458587177</c:v>
                </c:pt>
                <c:pt idx="96">
                  <c:v>780427.28610109736</c:v>
                </c:pt>
                <c:pt idx="97">
                  <c:v>775371.24764023558</c:v>
                </c:pt>
                <c:pt idx="98">
                  <c:v>767775.99825789663</c:v>
                </c:pt>
                <c:pt idx="99">
                  <c:v>760315.74470904283</c:v>
                </c:pt>
                <c:pt idx="100">
                  <c:v>754531.04944836511</c:v>
                </c:pt>
                <c:pt idx="101">
                  <c:v>752249.67624156456</c:v>
                </c:pt>
                <c:pt idx="102">
                  <c:v>753910.75764551689</c:v>
                </c:pt>
                <c:pt idx="103">
                  <c:v>759143.91648830392</c:v>
                </c:pt>
                <c:pt idx="104">
                  <c:v>766201.18186158</c:v>
                </c:pt>
                <c:pt idx="105">
                  <c:v>773535.5705872298</c:v>
                </c:pt>
                <c:pt idx="106">
                  <c:v>778729.55016876408</c:v>
                </c:pt>
                <c:pt idx="107">
                  <c:v>780632.41587893944</c:v>
                </c:pt>
                <c:pt idx="108">
                  <c:v>778453.03390943573</c:v>
                </c:pt>
                <c:pt idx="109">
                  <c:v>773418.6043077216</c:v>
                </c:pt>
                <c:pt idx="110">
                  <c:v>765832.9250213342</c:v>
                </c:pt>
                <c:pt idx="111">
                  <c:v>758365.21197366656</c:v>
                </c:pt>
                <c:pt idx="112">
                  <c:v>752557.61408491514</c:v>
                </c:pt>
                <c:pt idx="113">
                  <c:v>750245.30634258967</c:v>
                </c:pt>
                <c:pt idx="114">
                  <c:v>751874.00037472672</c:v>
                </c:pt>
                <c:pt idx="115">
                  <c:v>757083.23759020993</c:v>
                </c:pt>
                <c:pt idx="116">
                  <c:v>764131.70079481439</c:v>
                </c:pt>
                <c:pt idx="117">
                  <c:v>771474.27883122908</c:v>
                </c:pt>
                <c:pt idx="118">
                  <c:v>776690.78916654282</c:v>
                </c:pt>
                <c:pt idx="119">
                  <c:v>778625.73529532959</c:v>
                </c:pt>
                <c:pt idx="120">
                  <c:v>776478.54699766403</c:v>
                </c:pt>
                <c:pt idx="121">
                  <c:v>771465.816521278</c:v>
                </c:pt>
                <c:pt idx="122">
                  <c:v>763889.84447786852</c:v>
                </c:pt>
                <c:pt idx="123">
                  <c:v>756414.80699826789</c:v>
                </c:pt>
                <c:pt idx="124">
                  <c:v>750584.41074252815</c:v>
                </c:pt>
                <c:pt idx="125">
                  <c:v>748241.20818139322</c:v>
                </c:pt>
                <c:pt idx="126">
                  <c:v>749837.48156721983</c:v>
                </c:pt>
                <c:pt idx="127">
                  <c:v>755022.69765810203</c:v>
                </c:pt>
                <c:pt idx="128">
                  <c:v>762062.22528157779</c:v>
                </c:pt>
                <c:pt idx="129">
                  <c:v>769412.85367493075</c:v>
                </c:pt>
                <c:pt idx="130">
                  <c:v>774651.79523387051</c:v>
                </c:pt>
                <c:pt idx="131">
                  <c:v>776618.78284258489</c:v>
                </c:pt>
                <c:pt idx="132">
                  <c:v>774503.82477789733</c:v>
                </c:pt>
                <c:pt idx="133">
                  <c:v>769293.15980364243</c:v>
                </c:pt>
                <c:pt idx="134">
                  <c:v>761688.47764937917</c:v>
                </c:pt>
                <c:pt idx="135">
                  <c:v>754235.81852825463</c:v>
                </c:pt>
                <c:pt idx="136">
                  <c:v>748474.12973314791</c:v>
                </c:pt>
                <c:pt idx="137">
                  <c:v>746223.73020644765</c:v>
                </c:pt>
                <c:pt idx="138">
                  <c:v>747917.16510870983</c:v>
                </c:pt>
                <c:pt idx="139">
                  <c:v>753174.14563906856</c:v>
                </c:pt>
                <c:pt idx="140">
                  <c:v>760240.07960576075</c:v>
                </c:pt>
                <c:pt idx="141">
                  <c:v>767566.14021828258</c:v>
                </c:pt>
                <c:pt idx="142">
                  <c:v>772737.48993259447</c:v>
                </c:pt>
                <c:pt idx="143">
                  <c:v>774608.23687880754</c:v>
                </c:pt>
                <c:pt idx="144">
                  <c:v>772396.69839403324</c:v>
                </c:pt>
                <c:pt idx="145">
                  <c:v>767340.65993317147</c:v>
                </c:pt>
                <c:pt idx="146">
                  <c:v>759745.41055083275</c:v>
                </c:pt>
                <c:pt idx="147">
                  <c:v>752285.15700197872</c:v>
                </c:pt>
                <c:pt idx="148">
                  <c:v>746500.461741301</c:v>
                </c:pt>
                <c:pt idx="149">
                  <c:v>744219.08853450033</c:v>
                </c:pt>
                <c:pt idx="150">
                  <c:v>745880.16993845277</c:v>
                </c:pt>
                <c:pt idx="151">
                  <c:v>751113.3287812398</c:v>
                </c:pt>
                <c:pt idx="152">
                  <c:v>758170.59415451577</c:v>
                </c:pt>
                <c:pt idx="153">
                  <c:v>765504.9828801658</c:v>
                </c:pt>
                <c:pt idx="154">
                  <c:v>770698.96246169996</c:v>
                </c:pt>
                <c:pt idx="155">
                  <c:v>772601.82817187533</c:v>
                </c:pt>
                <c:pt idx="156">
                  <c:v>770422.4462023715</c:v>
                </c:pt>
                <c:pt idx="157">
                  <c:v>765388.01660065737</c:v>
                </c:pt>
                <c:pt idx="158">
                  <c:v>757802.33731426985</c:v>
                </c:pt>
                <c:pt idx="159">
                  <c:v>750334.62426660245</c:v>
                </c:pt>
                <c:pt idx="160">
                  <c:v>744527.02637785103</c:v>
                </c:pt>
                <c:pt idx="161">
                  <c:v>742214.71863552544</c:v>
                </c:pt>
                <c:pt idx="162">
                  <c:v>743843.41266766249</c:v>
                </c:pt>
                <c:pt idx="163">
                  <c:v>749052.64988314558</c:v>
                </c:pt>
                <c:pt idx="164">
                  <c:v>756101.11308775016</c:v>
                </c:pt>
                <c:pt idx="165">
                  <c:v>763443.69112416497</c:v>
                </c:pt>
                <c:pt idx="166">
                  <c:v>768660.2014594787</c:v>
                </c:pt>
                <c:pt idx="167">
                  <c:v>770595.14758826548</c:v>
                </c:pt>
                <c:pt idx="168">
                  <c:v>768447.9592905998</c:v>
                </c:pt>
                <c:pt idx="169">
                  <c:v>763435.22881421389</c:v>
                </c:pt>
                <c:pt idx="170">
                  <c:v>755859.25677080441</c:v>
                </c:pt>
                <c:pt idx="171">
                  <c:v>748384.21929120377</c:v>
                </c:pt>
                <c:pt idx="172">
                  <c:v>742553.82303546392</c:v>
                </c:pt>
                <c:pt idx="173">
                  <c:v>740210.62047432899</c:v>
                </c:pt>
                <c:pt idx="174">
                  <c:v>741806.8938601556</c:v>
                </c:pt>
                <c:pt idx="175">
                  <c:v>746992.1099510378</c:v>
                </c:pt>
                <c:pt idx="176">
                  <c:v>754031.63757451379</c:v>
                </c:pt>
                <c:pt idx="177">
                  <c:v>761382.26596786664</c:v>
                </c:pt>
                <c:pt idx="178">
                  <c:v>766621.20752680628</c:v>
                </c:pt>
                <c:pt idx="179">
                  <c:v>768588.19513552077</c:v>
                </c:pt>
                <c:pt idx="180">
                  <c:v>766473.23707083322</c:v>
                </c:pt>
                <c:pt idx="181">
                  <c:v>761262.57209657819</c:v>
                </c:pt>
                <c:pt idx="182">
                  <c:v>753657.88994231506</c:v>
                </c:pt>
                <c:pt idx="183">
                  <c:v>746205.23082119063</c:v>
                </c:pt>
                <c:pt idx="184">
                  <c:v>740443.54202608368</c:v>
                </c:pt>
                <c:pt idx="185">
                  <c:v>738193.14249938342</c:v>
                </c:pt>
                <c:pt idx="186">
                  <c:v>739886.5774016456</c:v>
                </c:pt>
                <c:pt idx="187">
                  <c:v>745143.55793200433</c:v>
                </c:pt>
                <c:pt idx="188">
                  <c:v>752209.49189869652</c:v>
                </c:pt>
                <c:pt idx="189">
                  <c:v>759535.55251121847</c:v>
                </c:pt>
                <c:pt idx="190">
                  <c:v>764706.90222553024</c:v>
                </c:pt>
                <c:pt idx="191">
                  <c:v>766577.64917174343</c:v>
                </c:pt>
                <c:pt idx="192">
                  <c:v>764366.11068696913</c:v>
                </c:pt>
                <c:pt idx="193">
                  <c:v>759310.07222610735</c:v>
                </c:pt>
                <c:pt idx="194">
                  <c:v>751714.82284376875</c:v>
                </c:pt>
                <c:pt idx="195">
                  <c:v>744254.56929491472</c:v>
                </c:pt>
                <c:pt idx="196">
                  <c:v>738469.87403423688</c:v>
                </c:pt>
                <c:pt idx="197">
                  <c:v>736188.50082743622</c:v>
                </c:pt>
                <c:pt idx="198">
                  <c:v>737849.58223138854</c:v>
                </c:pt>
                <c:pt idx="199">
                  <c:v>743082.74107417557</c:v>
                </c:pt>
                <c:pt idx="200">
                  <c:v>750140.00644745154</c:v>
                </c:pt>
                <c:pt idx="201">
                  <c:v>757474.39517310169</c:v>
                </c:pt>
                <c:pt idx="202">
                  <c:v>762668.37475463585</c:v>
                </c:pt>
                <c:pt idx="203">
                  <c:v>764571.2404648111</c:v>
                </c:pt>
                <c:pt idx="204">
                  <c:v>762391.85849530739</c:v>
                </c:pt>
                <c:pt idx="205">
                  <c:v>757357.42889359326</c:v>
                </c:pt>
                <c:pt idx="206">
                  <c:v>749771.74960720574</c:v>
                </c:pt>
                <c:pt idx="207">
                  <c:v>742304.03655953833</c:v>
                </c:pt>
                <c:pt idx="208">
                  <c:v>736496.4386707868</c:v>
                </c:pt>
                <c:pt idx="209">
                  <c:v>734184.13092846132</c:v>
                </c:pt>
                <c:pt idx="210">
                  <c:v>735812.82496059837</c:v>
                </c:pt>
                <c:pt idx="211">
                  <c:v>741022.06217608158</c:v>
                </c:pt>
                <c:pt idx="212">
                  <c:v>748070.52538068616</c:v>
                </c:pt>
                <c:pt idx="213">
                  <c:v>755413.10341710097</c:v>
                </c:pt>
                <c:pt idx="214">
                  <c:v>760629.61375241436</c:v>
                </c:pt>
                <c:pt idx="215">
                  <c:v>762564.55988120136</c:v>
                </c:pt>
                <c:pt idx="216">
                  <c:v>760417.3715835358</c:v>
                </c:pt>
                <c:pt idx="217">
                  <c:v>755404.64110714954</c:v>
                </c:pt>
                <c:pt idx="218">
                  <c:v>747828.66906373994</c:v>
                </c:pt>
                <c:pt idx="219">
                  <c:v>740353.63158413989</c:v>
                </c:pt>
                <c:pt idx="220">
                  <c:v>734523.23532839969</c:v>
                </c:pt>
                <c:pt idx="221">
                  <c:v>732180.03276726487</c:v>
                </c:pt>
                <c:pt idx="222">
                  <c:v>733776.30615309125</c:v>
                </c:pt>
                <c:pt idx="223">
                  <c:v>738961.52224397357</c:v>
                </c:pt>
                <c:pt idx="224">
                  <c:v>746001.04986744956</c:v>
                </c:pt>
                <c:pt idx="225">
                  <c:v>753351.67826080241</c:v>
                </c:pt>
                <c:pt idx="226">
                  <c:v>758590.61981974216</c:v>
                </c:pt>
                <c:pt idx="227">
                  <c:v>760557.60742845654</c:v>
                </c:pt>
                <c:pt idx="228">
                  <c:v>758442.64936376899</c:v>
                </c:pt>
                <c:pt idx="229">
                  <c:v>753231.98438951373</c:v>
                </c:pt>
                <c:pt idx="230">
                  <c:v>745627.30223525071</c:v>
                </c:pt>
                <c:pt idx="231">
                  <c:v>738174.64311412652</c:v>
                </c:pt>
                <c:pt idx="232">
                  <c:v>732412.95431901969</c:v>
                </c:pt>
                <c:pt idx="233">
                  <c:v>730162.55479231931</c:v>
                </c:pt>
                <c:pt idx="234">
                  <c:v>731855.98969458137</c:v>
                </c:pt>
                <c:pt idx="235">
                  <c:v>737112.9702249401</c:v>
                </c:pt>
                <c:pt idx="236">
                  <c:v>744178.90419163241</c:v>
                </c:pt>
                <c:pt idx="237">
                  <c:v>751504.96480415424</c:v>
                </c:pt>
                <c:pt idx="238">
                  <c:v>756676.31451846613</c:v>
                </c:pt>
                <c:pt idx="239">
                  <c:v>758547.06146467919</c:v>
                </c:pt>
                <c:pt idx="240">
                  <c:v>756335.5229799049</c:v>
                </c:pt>
                <c:pt idx="241">
                  <c:v>751279.48451904324</c:v>
                </c:pt>
                <c:pt idx="242">
                  <c:v>743684.2351367044</c:v>
                </c:pt>
                <c:pt idx="243">
                  <c:v>736223.98158785061</c:v>
                </c:pt>
                <c:pt idx="244">
                  <c:v>730439.28632717265</c:v>
                </c:pt>
                <c:pt idx="245">
                  <c:v>728157.9131203721</c:v>
                </c:pt>
                <c:pt idx="246">
                  <c:v>729818.99452432466</c:v>
                </c:pt>
                <c:pt idx="247">
                  <c:v>735052.15336711123</c:v>
                </c:pt>
                <c:pt idx="248">
                  <c:v>742109.41874038742</c:v>
                </c:pt>
                <c:pt idx="249">
                  <c:v>749443.80746603746</c:v>
                </c:pt>
                <c:pt idx="250">
                  <c:v>754637.78704757162</c:v>
                </c:pt>
                <c:pt idx="251">
                  <c:v>756540.65275774698</c:v>
                </c:pt>
                <c:pt idx="252">
                  <c:v>754361.27078824327</c:v>
                </c:pt>
                <c:pt idx="253">
                  <c:v>749326.84118652903</c:v>
                </c:pt>
                <c:pt idx="254">
                  <c:v>741741.16190014163</c:v>
                </c:pt>
                <c:pt idx="255">
                  <c:v>734273.44885247434</c:v>
                </c:pt>
                <c:pt idx="256">
                  <c:v>728465.85096372268</c:v>
                </c:pt>
                <c:pt idx="257">
                  <c:v>726153.54322139721</c:v>
                </c:pt>
                <c:pt idx="258">
                  <c:v>727782.23725353437</c:v>
                </c:pt>
                <c:pt idx="259">
                  <c:v>732991.4744690177</c:v>
                </c:pt>
                <c:pt idx="260">
                  <c:v>740039.93767362204</c:v>
                </c:pt>
                <c:pt idx="261">
                  <c:v>747382.51571003685</c:v>
                </c:pt>
                <c:pt idx="262">
                  <c:v>752599.02604535036</c:v>
                </c:pt>
                <c:pt idx="263">
                  <c:v>754533.97217413713</c:v>
                </c:pt>
                <c:pt idx="264">
                  <c:v>752386.78387647169</c:v>
                </c:pt>
                <c:pt idx="265">
                  <c:v>747374.05340008542</c:v>
                </c:pt>
                <c:pt idx="266">
                  <c:v>739798.08135667595</c:v>
                </c:pt>
                <c:pt idx="267">
                  <c:v>732323.04387707554</c:v>
                </c:pt>
                <c:pt idx="268">
                  <c:v>726492.64762133558</c:v>
                </c:pt>
                <c:pt idx="269">
                  <c:v>724149.44506020087</c:v>
                </c:pt>
                <c:pt idx="270">
                  <c:v>725745.71844602725</c:v>
                </c:pt>
                <c:pt idx="271">
                  <c:v>730930.93453690945</c:v>
                </c:pt>
                <c:pt idx="272">
                  <c:v>737970.4621603851</c:v>
                </c:pt>
                <c:pt idx="273">
                  <c:v>745321.09055373829</c:v>
                </c:pt>
                <c:pt idx="274">
                  <c:v>750560.03211267805</c:v>
                </c:pt>
                <c:pt idx="275">
                  <c:v>752527.01972139243</c:v>
                </c:pt>
                <c:pt idx="276">
                  <c:v>750412.06165670475</c:v>
                </c:pt>
                <c:pt idx="277">
                  <c:v>745201.3966824495</c:v>
                </c:pt>
                <c:pt idx="278">
                  <c:v>737596.71452818671</c:v>
                </c:pt>
                <c:pt idx="279">
                  <c:v>730144.05540706241</c:v>
                </c:pt>
                <c:pt idx="280">
                  <c:v>724382.36661195545</c:v>
                </c:pt>
                <c:pt idx="281">
                  <c:v>722131.96708525508</c:v>
                </c:pt>
                <c:pt idx="282">
                  <c:v>723825.40198751714</c:v>
                </c:pt>
                <c:pt idx="283">
                  <c:v>729082.38251787575</c:v>
                </c:pt>
                <c:pt idx="284">
                  <c:v>736148.31648456817</c:v>
                </c:pt>
                <c:pt idx="285">
                  <c:v>743474.37709709012</c:v>
                </c:pt>
                <c:pt idx="286">
                  <c:v>748645.7268114019</c:v>
                </c:pt>
                <c:pt idx="287">
                  <c:v>750516.47375761508</c:v>
                </c:pt>
                <c:pt idx="288">
                  <c:v>748304.93527284078</c:v>
                </c:pt>
                <c:pt idx="289">
                  <c:v>743248.89681197901</c:v>
                </c:pt>
                <c:pt idx="290">
                  <c:v>735653.64742964029</c:v>
                </c:pt>
                <c:pt idx="291">
                  <c:v>728193.39388078637</c:v>
                </c:pt>
                <c:pt idx="292">
                  <c:v>722408.69862010854</c:v>
                </c:pt>
                <c:pt idx="293">
                  <c:v>720127.32541330787</c:v>
                </c:pt>
                <c:pt idx="294">
                  <c:v>721788.40681726043</c:v>
                </c:pt>
                <c:pt idx="295">
                  <c:v>727021.56566004711</c:v>
                </c:pt>
                <c:pt idx="296">
                  <c:v>734078.83103332319</c:v>
                </c:pt>
                <c:pt idx="297">
                  <c:v>741413.21975897322</c:v>
                </c:pt>
                <c:pt idx="298">
                  <c:v>746607.1993405075</c:v>
                </c:pt>
                <c:pt idx="299">
                  <c:v>748510.06505068275</c:v>
                </c:pt>
                <c:pt idx="300">
                  <c:v>746330.68308117904</c:v>
                </c:pt>
                <c:pt idx="301">
                  <c:v>741296.25347946491</c:v>
                </c:pt>
                <c:pt idx="302">
                  <c:v>733710.57419307751</c:v>
                </c:pt>
                <c:pt idx="303">
                  <c:v>726242.86114540999</c:v>
                </c:pt>
                <c:pt idx="304">
                  <c:v>720435.26325665857</c:v>
                </c:pt>
                <c:pt idx="305">
                  <c:v>718122.95551433298</c:v>
                </c:pt>
                <c:pt idx="306">
                  <c:v>719751.64954647014</c:v>
                </c:pt>
                <c:pt idx="307">
                  <c:v>724960.88676195347</c:v>
                </c:pt>
                <c:pt idx="308">
                  <c:v>732009.34996655781</c:v>
                </c:pt>
                <c:pt idx="309">
                  <c:v>739351.92800297262</c:v>
                </c:pt>
                <c:pt idx="310">
                  <c:v>744568.43833828613</c:v>
                </c:pt>
                <c:pt idx="311">
                  <c:v>746503.38446707302</c:v>
                </c:pt>
                <c:pt idx="312">
                  <c:v>744356.19616940757</c:v>
                </c:pt>
                <c:pt idx="313">
                  <c:v>739343.46569302131</c:v>
                </c:pt>
                <c:pt idx="314">
                  <c:v>731767.49364961172</c:v>
                </c:pt>
                <c:pt idx="315">
                  <c:v>724292.45617001143</c:v>
                </c:pt>
                <c:pt idx="316">
                  <c:v>718462.05991427146</c:v>
                </c:pt>
                <c:pt idx="317">
                  <c:v>716118.85735313664</c:v>
                </c:pt>
                <c:pt idx="318">
                  <c:v>717715.13073896302</c:v>
                </c:pt>
                <c:pt idx="319">
                  <c:v>722900.34682984522</c:v>
                </c:pt>
                <c:pt idx="320">
                  <c:v>729939.87445332087</c:v>
                </c:pt>
                <c:pt idx="321">
                  <c:v>737290.50284667406</c:v>
                </c:pt>
                <c:pt idx="322">
                  <c:v>742529.44440561382</c:v>
                </c:pt>
                <c:pt idx="323">
                  <c:v>744496.43201432831</c:v>
                </c:pt>
                <c:pt idx="324">
                  <c:v>742381.47394964041</c:v>
                </c:pt>
                <c:pt idx="325">
                  <c:v>737170.80897538573</c:v>
                </c:pt>
                <c:pt idx="326">
                  <c:v>729566.1268211226</c:v>
                </c:pt>
                <c:pt idx="327">
                  <c:v>722113.46769999829</c:v>
                </c:pt>
                <c:pt idx="328">
                  <c:v>716351.77890489134</c:v>
                </c:pt>
                <c:pt idx="329">
                  <c:v>714101.37937819096</c:v>
                </c:pt>
                <c:pt idx="330">
                  <c:v>715794.81428045291</c:v>
                </c:pt>
                <c:pt idx="331">
                  <c:v>721051.79481081141</c:v>
                </c:pt>
                <c:pt idx="332">
                  <c:v>728117.72877750406</c:v>
                </c:pt>
                <c:pt idx="333">
                  <c:v>735443.78939002589</c:v>
                </c:pt>
                <c:pt idx="334">
                  <c:v>740615.13910433778</c:v>
                </c:pt>
                <c:pt idx="335">
                  <c:v>742485.88605055085</c:v>
                </c:pt>
                <c:pt idx="336">
                  <c:v>740274.34756577667</c:v>
                </c:pt>
                <c:pt idx="337">
                  <c:v>735218.30910491489</c:v>
                </c:pt>
                <c:pt idx="338">
                  <c:v>727623.05972257606</c:v>
                </c:pt>
                <c:pt idx="339">
                  <c:v>720162.80617372226</c:v>
                </c:pt>
                <c:pt idx="340">
                  <c:v>714378.11091304454</c:v>
                </c:pt>
                <c:pt idx="341">
                  <c:v>712096.73770624376</c:v>
                </c:pt>
                <c:pt idx="342">
                  <c:v>713757.81911019632</c:v>
                </c:pt>
                <c:pt idx="343">
                  <c:v>718990.97795298288</c:v>
                </c:pt>
                <c:pt idx="344">
                  <c:v>726048.24332625908</c:v>
                </c:pt>
                <c:pt idx="345">
                  <c:v>733382.63205190911</c:v>
                </c:pt>
                <c:pt idx="346">
                  <c:v>738576.61163344327</c:v>
                </c:pt>
                <c:pt idx="347">
                  <c:v>740479.47734361864</c:v>
                </c:pt>
                <c:pt idx="348">
                  <c:v>738300.09537411493</c:v>
                </c:pt>
                <c:pt idx="349">
                  <c:v>733265.66577240091</c:v>
                </c:pt>
                <c:pt idx="350">
                  <c:v>725679.98648601328</c:v>
                </c:pt>
                <c:pt idx="351">
                  <c:v>718212.27343834599</c:v>
                </c:pt>
                <c:pt idx="352">
                  <c:v>712404.67554959434</c:v>
                </c:pt>
                <c:pt idx="353">
                  <c:v>710092.36780726886</c:v>
                </c:pt>
                <c:pt idx="354">
                  <c:v>711721.06183940603</c:v>
                </c:pt>
                <c:pt idx="355">
                  <c:v>716930.29905488936</c:v>
                </c:pt>
                <c:pt idx="356">
                  <c:v>723978.7622594937</c:v>
                </c:pt>
                <c:pt idx="357">
                  <c:v>731321.34029590851</c:v>
                </c:pt>
                <c:pt idx="358">
                  <c:v>736537.85063122201</c:v>
                </c:pt>
                <c:pt idx="359">
                  <c:v>738472.79676000879</c:v>
                </c:pt>
                <c:pt idx="360">
                  <c:v>736325.60846234334</c:v>
                </c:pt>
                <c:pt idx="361">
                  <c:v>731312.87798595708</c:v>
                </c:pt>
                <c:pt idx="362">
                  <c:v>723736.9059425476</c:v>
                </c:pt>
                <c:pt idx="363">
                  <c:v>716261.86846294731</c:v>
                </c:pt>
                <c:pt idx="364">
                  <c:v>710431.47220720723</c:v>
                </c:pt>
                <c:pt idx="365">
                  <c:v>708088.26964607253</c:v>
                </c:pt>
                <c:pt idx="366">
                  <c:v>709684.54303189891</c:v>
                </c:pt>
                <c:pt idx="367">
                  <c:v>714869.75912278111</c:v>
                </c:pt>
                <c:pt idx="368">
                  <c:v>721909.28674625675</c:v>
                </c:pt>
                <c:pt idx="369">
                  <c:v>729259.91513960995</c:v>
                </c:pt>
                <c:pt idx="370">
                  <c:v>734498.8566985497</c:v>
                </c:pt>
                <c:pt idx="371">
                  <c:v>736465.84430726408</c:v>
                </c:pt>
                <c:pt idx="372">
                  <c:v>734350.88624257641</c:v>
                </c:pt>
                <c:pt idx="373">
                  <c:v>729140.22126832115</c:v>
                </c:pt>
                <c:pt idx="374">
                  <c:v>721535.5391140586</c:v>
                </c:pt>
                <c:pt idx="375">
                  <c:v>714082.87999293406</c:v>
                </c:pt>
                <c:pt idx="376">
                  <c:v>708321.19119782723</c:v>
                </c:pt>
                <c:pt idx="377">
                  <c:v>706070.79167112673</c:v>
                </c:pt>
                <c:pt idx="378">
                  <c:v>707764.22657338879</c:v>
                </c:pt>
                <c:pt idx="379">
                  <c:v>713021.20710374741</c:v>
                </c:pt>
                <c:pt idx="380">
                  <c:v>720087.14107043983</c:v>
                </c:pt>
                <c:pt idx="381">
                  <c:v>727413.20168296213</c:v>
                </c:pt>
                <c:pt idx="382">
                  <c:v>732584.55139727332</c:v>
                </c:pt>
                <c:pt idx="383">
                  <c:v>734455.29834348673</c:v>
                </c:pt>
                <c:pt idx="384">
                  <c:v>732243.75985871232</c:v>
                </c:pt>
                <c:pt idx="385">
                  <c:v>727187.7213978509</c:v>
                </c:pt>
                <c:pt idx="386">
                  <c:v>719592.47201551148</c:v>
                </c:pt>
                <c:pt idx="387">
                  <c:v>712132.21846665768</c:v>
                </c:pt>
                <c:pt idx="388">
                  <c:v>706347.52320598019</c:v>
                </c:pt>
                <c:pt idx="389">
                  <c:v>704066.14999917953</c:v>
                </c:pt>
                <c:pt idx="390">
                  <c:v>705727.23140313185</c:v>
                </c:pt>
                <c:pt idx="391">
                  <c:v>710960.39024591877</c:v>
                </c:pt>
                <c:pt idx="392">
                  <c:v>718017.65561919485</c:v>
                </c:pt>
                <c:pt idx="393">
                  <c:v>725352.04434484453</c:v>
                </c:pt>
                <c:pt idx="394">
                  <c:v>730546.02392637904</c:v>
                </c:pt>
                <c:pt idx="395">
                  <c:v>732448.88963655441</c:v>
                </c:pt>
                <c:pt idx="396">
                  <c:v>730269.50766705093</c:v>
                </c:pt>
                <c:pt idx="397">
                  <c:v>725235.07806533657</c:v>
                </c:pt>
                <c:pt idx="398">
                  <c:v>717649.39877894882</c:v>
                </c:pt>
                <c:pt idx="399">
                  <c:v>710181.68573128211</c:v>
                </c:pt>
                <c:pt idx="400">
                  <c:v>704374.08784253022</c:v>
                </c:pt>
                <c:pt idx="401">
                  <c:v>702061.78010020463</c:v>
                </c:pt>
                <c:pt idx="402">
                  <c:v>703690.47413234168</c:v>
                </c:pt>
                <c:pt idx="403">
                  <c:v>708899.71134782513</c:v>
                </c:pt>
                <c:pt idx="404">
                  <c:v>715948.17455242947</c:v>
                </c:pt>
                <c:pt idx="405">
                  <c:v>723290.75258884393</c:v>
                </c:pt>
                <c:pt idx="406">
                  <c:v>728507.26292415778</c:v>
                </c:pt>
                <c:pt idx="407">
                  <c:v>730442.20905294467</c:v>
                </c:pt>
                <c:pt idx="408">
                  <c:v>728295.02075527923</c:v>
                </c:pt>
                <c:pt idx="409">
                  <c:v>723282.29027889296</c:v>
                </c:pt>
                <c:pt idx="410">
                  <c:v>715706.31823548384</c:v>
                </c:pt>
                <c:pt idx="411">
                  <c:v>708231.28075588308</c:v>
                </c:pt>
                <c:pt idx="412">
                  <c:v>702400.88450014312</c:v>
                </c:pt>
                <c:pt idx="413">
                  <c:v>700057.6819390083</c:v>
                </c:pt>
                <c:pt idx="414">
                  <c:v>701653.95532483468</c:v>
                </c:pt>
                <c:pt idx="415">
                  <c:v>706839.17141571722</c:v>
                </c:pt>
                <c:pt idx="416">
                  <c:v>713878.69903919299</c:v>
                </c:pt>
                <c:pt idx="417">
                  <c:v>721229.32743254572</c:v>
                </c:pt>
                <c:pt idx="418">
                  <c:v>726468.26899148547</c:v>
                </c:pt>
                <c:pt idx="419">
                  <c:v>728435.25660019997</c:v>
                </c:pt>
                <c:pt idx="420">
                  <c:v>726320.29853551229</c:v>
                </c:pt>
                <c:pt idx="421">
                  <c:v>721109.63356125739</c:v>
                </c:pt>
                <c:pt idx="422">
                  <c:v>713504.95140699437</c:v>
                </c:pt>
                <c:pt idx="423">
                  <c:v>706052.29228586948</c:v>
                </c:pt>
                <c:pt idx="424">
                  <c:v>700290.60349076299</c:v>
                </c:pt>
                <c:pt idx="425">
                  <c:v>698040.20396406262</c:v>
                </c:pt>
                <c:pt idx="426">
                  <c:v>699733.63886632491</c:v>
                </c:pt>
                <c:pt idx="427">
                  <c:v>704990.61939668318</c:v>
                </c:pt>
                <c:pt idx="428">
                  <c:v>712056.55336337571</c:v>
                </c:pt>
                <c:pt idx="429">
                  <c:v>719382.61397589801</c:v>
                </c:pt>
                <c:pt idx="430">
                  <c:v>724553.96369020909</c:v>
                </c:pt>
                <c:pt idx="431">
                  <c:v>726424.7106364225</c:v>
                </c:pt>
                <c:pt idx="432">
                  <c:v>724213.17215164809</c:v>
                </c:pt>
                <c:pt idx="433">
                  <c:v>719157.13369078666</c:v>
                </c:pt>
                <c:pt idx="434">
                  <c:v>711561.88430844736</c:v>
                </c:pt>
                <c:pt idx="435">
                  <c:v>704101.63075959357</c:v>
                </c:pt>
                <c:pt idx="436">
                  <c:v>698316.93549891619</c:v>
                </c:pt>
                <c:pt idx="437">
                  <c:v>696035.56229211541</c:v>
                </c:pt>
                <c:pt idx="438">
                  <c:v>697696.64369606762</c:v>
                </c:pt>
                <c:pt idx="439">
                  <c:v>702929.80253885454</c:v>
                </c:pt>
                <c:pt idx="440">
                  <c:v>709987.06791213073</c:v>
                </c:pt>
                <c:pt idx="441">
                  <c:v>717321.4566377803</c:v>
                </c:pt>
                <c:pt idx="442">
                  <c:v>722515.43621931493</c:v>
                </c:pt>
                <c:pt idx="443">
                  <c:v>724418.30192949029</c:v>
                </c:pt>
                <c:pt idx="444">
                  <c:v>722238.91995998682</c:v>
                </c:pt>
                <c:pt idx="445">
                  <c:v>717204.49035827257</c:v>
                </c:pt>
                <c:pt idx="446">
                  <c:v>709618.8110718847</c:v>
                </c:pt>
                <c:pt idx="447">
                  <c:v>702151.09802421799</c:v>
                </c:pt>
                <c:pt idx="448">
                  <c:v>696343.50013546599</c:v>
                </c:pt>
                <c:pt idx="449">
                  <c:v>694031.19239314052</c:v>
                </c:pt>
                <c:pt idx="450">
                  <c:v>695659.88642527745</c:v>
                </c:pt>
                <c:pt idx="451">
                  <c:v>700869.12364076101</c:v>
                </c:pt>
                <c:pt idx="452">
                  <c:v>707917.58684536535</c:v>
                </c:pt>
                <c:pt idx="453">
                  <c:v>715260.1648817797</c:v>
                </c:pt>
                <c:pt idx="454">
                  <c:v>720476.67521709367</c:v>
                </c:pt>
                <c:pt idx="455">
                  <c:v>722411.62134588044</c:v>
                </c:pt>
                <c:pt idx="456">
                  <c:v>720264.43304821511</c:v>
                </c:pt>
                <c:pt idx="457">
                  <c:v>715251.70257182897</c:v>
                </c:pt>
                <c:pt idx="458">
                  <c:v>707675.7305284196</c:v>
                </c:pt>
                <c:pt idx="459">
                  <c:v>700200.69304881897</c:v>
                </c:pt>
                <c:pt idx="460">
                  <c:v>694370.29679307912</c:v>
                </c:pt>
                <c:pt idx="461">
                  <c:v>692027.09423194418</c:v>
                </c:pt>
                <c:pt idx="462">
                  <c:v>693623.36761777056</c:v>
                </c:pt>
                <c:pt idx="463">
                  <c:v>698808.58370865299</c:v>
                </c:pt>
                <c:pt idx="464">
                  <c:v>705848.11133212887</c:v>
                </c:pt>
                <c:pt idx="465">
                  <c:v>713198.7397254816</c:v>
                </c:pt>
                <c:pt idx="466">
                  <c:v>718437.68128442136</c:v>
                </c:pt>
                <c:pt idx="467">
                  <c:v>720404.66889313573</c:v>
                </c:pt>
                <c:pt idx="468">
                  <c:v>718289.71082844806</c:v>
                </c:pt>
                <c:pt idx="469">
                  <c:v>713079.04585419327</c:v>
                </c:pt>
                <c:pt idx="470">
                  <c:v>705474.36369993025</c:v>
                </c:pt>
                <c:pt idx="471">
                  <c:v>698021.70457880548</c:v>
                </c:pt>
                <c:pt idx="472">
                  <c:v>692260.01578369888</c:v>
                </c:pt>
                <c:pt idx="473">
                  <c:v>690009.61625699862</c:v>
                </c:pt>
                <c:pt idx="474">
                  <c:v>691703.05115926056</c:v>
                </c:pt>
                <c:pt idx="475">
                  <c:v>696960.03168961906</c:v>
                </c:pt>
                <c:pt idx="476">
                  <c:v>704025.96565631148</c:v>
                </c:pt>
                <c:pt idx="477">
                  <c:v>711352.02626883378</c:v>
                </c:pt>
                <c:pt idx="478">
                  <c:v>716523.37598314509</c:v>
                </c:pt>
                <c:pt idx="479">
                  <c:v>718394.12292935839</c:v>
                </c:pt>
                <c:pt idx="480">
                  <c:v>716182.58444458398</c:v>
                </c:pt>
                <c:pt idx="481">
                  <c:v>711126.54598372255</c:v>
                </c:pt>
                <c:pt idx="482">
                  <c:v>703531.29660138313</c:v>
                </c:pt>
                <c:pt idx="483">
                  <c:v>696071.04305252957</c:v>
                </c:pt>
                <c:pt idx="484">
                  <c:v>690286.34779185208</c:v>
                </c:pt>
                <c:pt idx="485">
                  <c:v>688004.97458505118</c:v>
                </c:pt>
                <c:pt idx="486">
                  <c:v>689666.05598900351</c:v>
                </c:pt>
                <c:pt idx="487">
                  <c:v>694899.21483179065</c:v>
                </c:pt>
                <c:pt idx="488">
                  <c:v>701956.48020506604</c:v>
                </c:pt>
                <c:pt idx="489">
                  <c:v>709290.86893071653</c:v>
                </c:pt>
                <c:pt idx="490">
                  <c:v>714484.84851225058</c:v>
                </c:pt>
                <c:pt idx="491">
                  <c:v>716387.71422242618</c:v>
                </c:pt>
                <c:pt idx="492">
                  <c:v>714208.33225292258</c:v>
                </c:pt>
                <c:pt idx="493">
                  <c:v>709173.90265120869</c:v>
                </c:pt>
                <c:pt idx="494">
                  <c:v>701588.22336482082</c:v>
                </c:pt>
                <c:pt idx="495">
                  <c:v>694120.51031715388</c:v>
                </c:pt>
                <c:pt idx="496">
                  <c:v>688312.91242840188</c:v>
                </c:pt>
                <c:pt idx="497">
                  <c:v>686000.60468607629</c:v>
                </c:pt>
                <c:pt idx="498">
                  <c:v>687629.29871821334</c:v>
                </c:pt>
                <c:pt idx="499">
                  <c:v>692838.53593369678</c:v>
                </c:pt>
                <c:pt idx="500">
                  <c:v>699886.99913830077</c:v>
                </c:pt>
                <c:pt idx="501">
                  <c:v>707229.57717471593</c:v>
                </c:pt>
                <c:pt idx="502">
                  <c:v>712446.08751002932</c:v>
                </c:pt>
                <c:pt idx="503">
                  <c:v>714381.03363881633</c:v>
                </c:pt>
                <c:pt idx="504">
                  <c:v>712233.84534115088</c:v>
                </c:pt>
                <c:pt idx="505">
                  <c:v>707221.11486476508</c:v>
                </c:pt>
                <c:pt idx="506">
                  <c:v>711284.00000000012</c:v>
                </c:pt>
                <c:pt idx="507">
                  <c:v>706090.00000000012</c:v>
                </c:pt>
                <c:pt idx="508">
                  <c:v>665028</c:v>
                </c:pt>
                <c:pt idx="509">
                  <c:v>661010</c:v>
                </c:pt>
                <c:pt idx="510">
                  <c:v>660618.00000000012</c:v>
                </c:pt>
                <c:pt idx="511">
                  <c:v>681982</c:v>
                </c:pt>
                <c:pt idx="512">
                  <c:v>705110</c:v>
                </c:pt>
                <c:pt idx="513">
                  <c:v>711872</c:v>
                </c:pt>
                <c:pt idx="514">
                  <c:v>712950</c:v>
                </c:pt>
                <c:pt idx="515">
                  <c:v>713146.00000000012</c:v>
                </c:pt>
                <c:pt idx="516">
                  <c:v>710010</c:v>
                </c:pt>
                <c:pt idx="517">
                  <c:v>709030.00000000012</c:v>
                </c:pt>
                <c:pt idx="518">
                  <c:v>713244</c:v>
                </c:pt>
                <c:pt idx="519">
                  <c:v>711480.00000000012</c:v>
                </c:pt>
                <c:pt idx="520">
                  <c:v>686686.00000000012</c:v>
                </c:pt>
                <c:pt idx="521">
                  <c:v>682374.00000000012</c:v>
                </c:pt>
                <c:pt idx="522">
                  <c:v>696682</c:v>
                </c:pt>
                <c:pt idx="523">
                  <c:v>706286.00000000012</c:v>
                </c:pt>
                <c:pt idx="524">
                  <c:v>716380.00000000012</c:v>
                </c:pt>
                <c:pt idx="525">
                  <c:v>715498</c:v>
                </c:pt>
                <c:pt idx="526">
                  <c:v>713832</c:v>
                </c:pt>
                <c:pt idx="527">
                  <c:v>713048</c:v>
                </c:pt>
                <c:pt idx="528">
                  <c:v>713048</c:v>
                </c:pt>
                <c:pt idx="529">
                  <c:v>714910</c:v>
                </c:pt>
                <c:pt idx="530">
                  <c:v>714714.00000000012</c:v>
                </c:pt>
                <c:pt idx="531">
                  <c:v>715400</c:v>
                </c:pt>
                <c:pt idx="532">
                  <c:v>693056</c:v>
                </c:pt>
                <c:pt idx="533">
                  <c:v>691586.00000000012</c:v>
                </c:pt>
                <c:pt idx="534">
                  <c:v>696388</c:v>
                </c:pt>
                <c:pt idx="535">
                  <c:v>696682</c:v>
                </c:pt>
                <c:pt idx="536">
                  <c:v>712166</c:v>
                </c:pt>
                <c:pt idx="537">
                  <c:v>716478</c:v>
                </c:pt>
                <c:pt idx="538">
                  <c:v>715008.00000000012</c:v>
                </c:pt>
                <c:pt idx="539">
                  <c:v>713734.00000000012</c:v>
                </c:pt>
                <c:pt idx="540">
                  <c:v>712558.00000000012</c:v>
                </c:pt>
                <c:pt idx="541">
                  <c:v>714224.00000000012</c:v>
                </c:pt>
                <c:pt idx="542">
                  <c:v>714126</c:v>
                </c:pt>
                <c:pt idx="543">
                  <c:v>711480.00000000012</c:v>
                </c:pt>
                <c:pt idx="544">
                  <c:v>673456</c:v>
                </c:pt>
                <c:pt idx="545">
                  <c:v>667380.00000000012</c:v>
                </c:pt>
                <c:pt idx="546">
                  <c:v>651210</c:v>
                </c:pt>
                <c:pt idx="547">
                  <c:v>673162</c:v>
                </c:pt>
                <c:pt idx="548">
                  <c:v>707854</c:v>
                </c:pt>
                <c:pt idx="549">
                  <c:v>715694</c:v>
                </c:pt>
                <c:pt idx="550">
                  <c:v>720006</c:v>
                </c:pt>
                <c:pt idx="551">
                  <c:v>718634.00000000012</c:v>
                </c:pt>
                <c:pt idx="552">
                  <c:v>715890.00000000012</c:v>
                </c:pt>
                <c:pt idx="553">
                  <c:v>714420</c:v>
                </c:pt>
                <c:pt idx="554">
                  <c:v>716870</c:v>
                </c:pt>
                <c:pt idx="555">
                  <c:v>709912.00000000012</c:v>
                </c:pt>
                <c:pt idx="556">
                  <c:v>676102.00000000012</c:v>
                </c:pt>
                <c:pt idx="557">
                  <c:v>677180.00000000012</c:v>
                </c:pt>
                <c:pt idx="558">
                  <c:v>678258.00000000012</c:v>
                </c:pt>
                <c:pt idx="559">
                  <c:v>700112</c:v>
                </c:pt>
                <c:pt idx="560">
                  <c:v>718340.00000000012</c:v>
                </c:pt>
                <c:pt idx="561">
                  <c:v>721868.00000000012</c:v>
                </c:pt>
                <c:pt idx="562">
                  <c:v>720398</c:v>
                </c:pt>
                <c:pt idx="563">
                  <c:v>719516</c:v>
                </c:pt>
                <c:pt idx="564">
                  <c:v>717556</c:v>
                </c:pt>
                <c:pt idx="565">
                  <c:v>712754</c:v>
                </c:pt>
                <c:pt idx="566">
                  <c:v>715792.00000000012</c:v>
                </c:pt>
                <c:pt idx="567">
                  <c:v>710794</c:v>
                </c:pt>
                <c:pt idx="568">
                  <c:v>683746.00000000012</c:v>
                </c:pt>
                <c:pt idx="569">
                  <c:v>684040.00000000012</c:v>
                </c:pt>
                <c:pt idx="570">
                  <c:v>671790.00000000012</c:v>
                </c:pt>
                <c:pt idx="571">
                  <c:v>668752.00000000012</c:v>
                </c:pt>
                <c:pt idx="572">
                  <c:v>700504</c:v>
                </c:pt>
                <c:pt idx="573">
                  <c:v>712264.00000000012</c:v>
                </c:pt>
                <c:pt idx="574">
                  <c:v>714714.00000000012</c:v>
                </c:pt>
                <c:pt idx="575">
                  <c:v>715008.00000000012</c:v>
                </c:pt>
                <c:pt idx="576">
                  <c:v>715008.00000000012</c:v>
                </c:pt>
                <c:pt idx="577">
                  <c:v>712362.00000000012</c:v>
                </c:pt>
                <c:pt idx="578">
                  <c:v>710108.00000000012</c:v>
                </c:pt>
                <c:pt idx="579">
                  <c:v>702170</c:v>
                </c:pt>
                <c:pt idx="580">
                  <c:v>669830.00000000012</c:v>
                </c:pt>
                <c:pt idx="581">
                  <c:v>687274.00000000012</c:v>
                </c:pt>
                <c:pt idx="582">
                  <c:v>697760</c:v>
                </c:pt>
                <c:pt idx="583">
                  <c:v>707462.00000000012</c:v>
                </c:pt>
                <c:pt idx="584">
                  <c:v>714518.00000000012</c:v>
                </c:pt>
                <c:pt idx="585">
                  <c:v>716772</c:v>
                </c:pt>
                <c:pt idx="586">
                  <c:v>716674.00000000012</c:v>
                </c:pt>
                <c:pt idx="587">
                  <c:v>715400</c:v>
                </c:pt>
                <c:pt idx="588">
                  <c:v>711382</c:v>
                </c:pt>
                <c:pt idx="589">
                  <c:v>708736.00000000012</c:v>
                </c:pt>
                <c:pt idx="590">
                  <c:v>708050</c:v>
                </c:pt>
                <c:pt idx="591">
                  <c:v>701974.00000000012</c:v>
                </c:pt>
                <c:pt idx="592">
                  <c:v>668458.00000000012</c:v>
                </c:pt>
                <c:pt idx="593">
                  <c:v>665126</c:v>
                </c:pt>
                <c:pt idx="594">
                  <c:v>649936.00000000012</c:v>
                </c:pt>
                <c:pt idx="595">
                  <c:v>676396.00000000012</c:v>
                </c:pt>
                <c:pt idx="596">
                  <c:v>704326</c:v>
                </c:pt>
                <c:pt idx="597">
                  <c:v>704228</c:v>
                </c:pt>
                <c:pt idx="598">
                  <c:v>703640.00000000012</c:v>
                </c:pt>
                <c:pt idx="599">
                  <c:v>703836.00000000012</c:v>
                </c:pt>
                <c:pt idx="600">
                  <c:v>703248</c:v>
                </c:pt>
                <c:pt idx="601">
                  <c:v>707658.00000000012</c:v>
                </c:pt>
                <c:pt idx="602">
                  <c:v>712754</c:v>
                </c:pt>
                <c:pt idx="603">
                  <c:v>707952.00000000012</c:v>
                </c:pt>
                <c:pt idx="604">
                  <c:v>687666</c:v>
                </c:pt>
                <c:pt idx="605">
                  <c:v>696094</c:v>
                </c:pt>
                <c:pt idx="606">
                  <c:v>675710</c:v>
                </c:pt>
                <c:pt idx="607">
                  <c:v>682864.00000000012</c:v>
                </c:pt>
                <c:pt idx="608">
                  <c:v>705404</c:v>
                </c:pt>
                <c:pt idx="609">
                  <c:v>710108.00000000012</c:v>
                </c:pt>
                <c:pt idx="610">
                  <c:v>710500</c:v>
                </c:pt>
                <c:pt idx="611">
                  <c:v>707217.00000000012</c:v>
                </c:pt>
                <c:pt idx="612">
                  <c:v>703934.00000000012</c:v>
                </c:pt>
                <c:pt idx="613">
                  <c:v>701680.00000000012</c:v>
                </c:pt>
                <c:pt idx="614">
                  <c:v>704130.00000000012</c:v>
                </c:pt>
                <c:pt idx="615">
                  <c:v>700798</c:v>
                </c:pt>
                <c:pt idx="616">
                  <c:v>660226</c:v>
                </c:pt>
                <c:pt idx="617">
                  <c:v>666596.00000000012</c:v>
                </c:pt>
                <c:pt idx="618">
                  <c:v>644350</c:v>
                </c:pt>
                <c:pt idx="619">
                  <c:v>667086.00000000012</c:v>
                </c:pt>
                <c:pt idx="620">
                  <c:v>701680.00000000012</c:v>
                </c:pt>
                <c:pt idx="621">
                  <c:v>711774.00000000012</c:v>
                </c:pt>
                <c:pt idx="622">
                  <c:v>714420</c:v>
                </c:pt>
                <c:pt idx="623">
                  <c:v>715890.00000000012</c:v>
                </c:pt>
                <c:pt idx="624">
                  <c:v>714028</c:v>
                </c:pt>
                <c:pt idx="625">
                  <c:v>711186.00000000012</c:v>
                </c:pt>
                <c:pt idx="626">
                  <c:v>712754</c:v>
                </c:pt>
                <c:pt idx="627">
                  <c:v>704816</c:v>
                </c:pt>
                <c:pt idx="628">
                  <c:v>683942.00000000012</c:v>
                </c:pt>
                <c:pt idx="629">
                  <c:v>670124.00000000012</c:v>
                </c:pt>
                <c:pt idx="630">
                  <c:v>672084.00000000012</c:v>
                </c:pt>
                <c:pt idx="631">
                  <c:v>692664.00000000012</c:v>
                </c:pt>
                <c:pt idx="632">
                  <c:v>710500</c:v>
                </c:pt>
                <c:pt idx="633">
                  <c:v>713538</c:v>
                </c:pt>
                <c:pt idx="634">
                  <c:v>717360</c:v>
                </c:pt>
                <c:pt idx="635">
                  <c:v>719320</c:v>
                </c:pt>
                <c:pt idx="636">
                  <c:v>720202.00000000012</c:v>
                </c:pt>
                <c:pt idx="637">
                  <c:v>723044</c:v>
                </c:pt>
                <c:pt idx="638">
                  <c:v>724122</c:v>
                </c:pt>
                <c:pt idx="639">
                  <c:v>713244</c:v>
                </c:pt>
                <c:pt idx="640">
                  <c:v>693840.00000000012</c:v>
                </c:pt>
                <c:pt idx="641">
                  <c:v>689724.00000000012</c:v>
                </c:pt>
                <c:pt idx="642">
                  <c:v>696976</c:v>
                </c:pt>
                <c:pt idx="643">
                  <c:v>713440.00000000012</c:v>
                </c:pt>
                <c:pt idx="644">
                  <c:v>724122</c:v>
                </c:pt>
                <c:pt idx="645">
                  <c:v>724122</c:v>
                </c:pt>
                <c:pt idx="646">
                  <c:v>722848</c:v>
                </c:pt>
                <c:pt idx="647">
                  <c:v>721574.00000000012</c:v>
                </c:pt>
                <c:pt idx="648">
                  <c:v>719712.00000000012</c:v>
                </c:pt>
                <c:pt idx="649">
                  <c:v>719320</c:v>
                </c:pt>
                <c:pt idx="650">
                  <c:v>722652.00000000012</c:v>
                </c:pt>
                <c:pt idx="651">
                  <c:v>714028</c:v>
                </c:pt>
                <c:pt idx="652">
                  <c:v>676102.00000000012</c:v>
                </c:pt>
                <c:pt idx="653">
                  <c:v>694820</c:v>
                </c:pt>
                <c:pt idx="654">
                  <c:v>685412</c:v>
                </c:pt>
                <c:pt idx="655">
                  <c:v>705796.00000000012</c:v>
                </c:pt>
                <c:pt idx="656">
                  <c:v>716478</c:v>
                </c:pt>
                <c:pt idx="657">
                  <c:v>721378</c:v>
                </c:pt>
                <c:pt idx="658">
                  <c:v>721378</c:v>
                </c:pt>
                <c:pt idx="659">
                  <c:v>721476</c:v>
                </c:pt>
                <c:pt idx="660">
                  <c:v>720300</c:v>
                </c:pt>
                <c:pt idx="661">
                  <c:v>718536.00000000012</c:v>
                </c:pt>
                <c:pt idx="662">
                  <c:v>719614.00000000012</c:v>
                </c:pt>
                <c:pt idx="663">
                  <c:v>710304</c:v>
                </c:pt>
                <c:pt idx="664">
                  <c:v>685706</c:v>
                </c:pt>
                <c:pt idx="665">
                  <c:v>691096.00000000012</c:v>
                </c:pt>
                <c:pt idx="666">
                  <c:v>684040.00000000012</c:v>
                </c:pt>
                <c:pt idx="667">
                  <c:v>700994</c:v>
                </c:pt>
                <c:pt idx="668">
                  <c:v>719614.00000000012</c:v>
                </c:pt>
                <c:pt idx="669">
                  <c:v>723926</c:v>
                </c:pt>
                <c:pt idx="670">
                  <c:v>723632</c:v>
                </c:pt>
                <c:pt idx="671">
                  <c:v>722848</c:v>
                </c:pt>
                <c:pt idx="672">
                  <c:v>722848</c:v>
                </c:pt>
                <c:pt idx="673">
                  <c:v>722848</c:v>
                </c:pt>
                <c:pt idx="674">
                  <c:v>721476</c:v>
                </c:pt>
                <c:pt idx="675">
                  <c:v>708736.00000000012</c:v>
                </c:pt>
                <c:pt idx="676">
                  <c:v>693742.00000000012</c:v>
                </c:pt>
                <c:pt idx="677">
                  <c:v>678160</c:v>
                </c:pt>
                <c:pt idx="678">
                  <c:v>675808.00000000012</c:v>
                </c:pt>
                <c:pt idx="679">
                  <c:v>708736.00000000012</c:v>
                </c:pt>
                <c:pt idx="680">
                  <c:v>722456</c:v>
                </c:pt>
                <c:pt idx="681">
                  <c:v>726964.00000000012</c:v>
                </c:pt>
                <c:pt idx="682">
                  <c:v>725592.00000000012</c:v>
                </c:pt>
                <c:pt idx="683">
                  <c:v>724612.00000000012</c:v>
                </c:pt>
                <c:pt idx="684">
                  <c:v>725984.00000000012</c:v>
                </c:pt>
                <c:pt idx="685">
                  <c:v>723632</c:v>
                </c:pt>
                <c:pt idx="686">
                  <c:v>723044</c:v>
                </c:pt>
                <c:pt idx="687">
                  <c:v>708246.00000000012</c:v>
                </c:pt>
                <c:pt idx="688">
                  <c:v>685216</c:v>
                </c:pt>
                <c:pt idx="689">
                  <c:v>697662</c:v>
                </c:pt>
                <c:pt idx="690">
                  <c:v>682080.00000000012</c:v>
                </c:pt>
                <c:pt idx="691">
                  <c:v>702562</c:v>
                </c:pt>
                <c:pt idx="692">
                  <c:v>721084.00000000012</c:v>
                </c:pt>
                <c:pt idx="693">
                  <c:v>723926</c:v>
                </c:pt>
                <c:pt idx="694">
                  <c:v>724220</c:v>
                </c:pt>
                <c:pt idx="695">
                  <c:v>724795.35483870981</c:v>
                </c:pt>
                <c:pt idx="696">
                  <c:v>723229.5</c:v>
                </c:pt>
                <c:pt idx="697">
                  <c:v>723565.61290322593</c:v>
                </c:pt>
                <c:pt idx="698">
                  <c:v>723422.93333333335</c:v>
                </c:pt>
                <c:pt idx="699">
                  <c:v>706851.87096774194</c:v>
                </c:pt>
                <c:pt idx="700">
                  <c:v>688776.66666666663</c:v>
                </c:pt>
                <c:pt idx="701">
                  <c:v>693628.19354838715</c:v>
                </c:pt>
                <c:pt idx="702">
                  <c:v>702347.0322580646</c:v>
                </c:pt>
                <c:pt idx="703">
                  <c:v>706736.8</c:v>
                </c:pt>
                <c:pt idx="704">
                  <c:v>718662.45161290327</c:v>
                </c:pt>
                <c:pt idx="705">
                  <c:v>722397.2</c:v>
                </c:pt>
                <c:pt idx="706">
                  <c:v>724621.48387096776</c:v>
                </c:pt>
                <c:pt idx="707">
                  <c:v>722162.00000000012</c:v>
                </c:pt>
                <c:pt idx="708">
                  <c:v>718634.00000000012</c:v>
                </c:pt>
                <c:pt idx="709">
                  <c:v>715988</c:v>
                </c:pt>
                <c:pt idx="710">
                  <c:v>716282</c:v>
                </c:pt>
                <c:pt idx="711">
                  <c:v>701582</c:v>
                </c:pt>
                <c:pt idx="712">
                  <c:v>681198</c:v>
                </c:pt>
                <c:pt idx="713">
                  <c:v>671006</c:v>
                </c:pt>
                <c:pt idx="714">
                  <c:v>670810</c:v>
                </c:pt>
                <c:pt idx="715">
                  <c:v>694428</c:v>
                </c:pt>
                <c:pt idx="716">
                  <c:v>716576</c:v>
                </c:pt>
                <c:pt idx="717">
                  <c:v>723926</c:v>
                </c:pt>
                <c:pt idx="718">
                  <c:v>724024.00000000012</c:v>
                </c:pt>
                <c:pt idx="719">
                  <c:v>724178.90322580654</c:v>
                </c:pt>
                <c:pt idx="720">
                  <c:v>723275</c:v>
                </c:pt>
                <c:pt idx="721">
                  <c:v>723815.3548387097</c:v>
                </c:pt>
                <c:pt idx="722">
                  <c:v>722531.1333333333</c:v>
                </c:pt>
                <c:pt idx="723">
                  <c:v>702331.22580645164</c:v>
                </c:pt>
                <c:pt idx="724">
                  <c:v>682109.40000000014</c:v>
                </c:pt>
                <c:pt idx="725">
                  <c:v>691835.74193548388</c:v>
                </c:pt>
                <c:pt idx="726">
                  <c:v>689094.90322580643</c:v>
                </c:pt>
                <c:pt idx="727">
                  <c:v>712757.26666666672</c:v>
                </c:pt>
                <c:pt idx="728">
                  <c:v>722522.3870967743</c:v>
                </c:pt>
                <c:pt idx="729">
                  <c:v>725046.46666666667</c:v>
                </c:pt>
                <c:pt idx="730">
                  <c:v>723331.67741935491</c:v>
                </c:pt>
                <c:pt idx="731">
                  <c:v>721539.22580645164</c:v>
                </c:pt>
                <c:pt idx="732">
                  <c:v>720685.00000000012</c:v>
                </c:pt>
                <c:pt idx="733">
                  <c:v>721962.83870967745</c:v>
                </c:pt>
                <c:pt idx="734">
                  <c:v>720365.33333333337</c:v>
                </c:pt>
                <c:pt idx="735">
                  <c:v>706655.87096774194</c:v>
                </c:pt>
                <c:pt idx="736">
                  <c:v>694205.8666666667</c:v>
                </c:pt>
                <c:pt idx="737">
                  <c:v>700921.29032258072</c:v>
                </c:pt>
                <c:pt idx="738">
                  <c:v>695382.70967741951</c:v>
                </c:pt>
                <c:pt idx="739">
                  <c:v>704182.26666666672</c:v>
                </c:pt>
                <c:pt idx="740">
                  <c:v>722361.16129032266</c:v>
                </c:pt>
                <c:pt idx="741">
                  <c:v>725735.7333333334</c:v>
                </c:pt>
                <c:pt idx="742">
                  <c:v>726508.77419354848</c:v>
                </c:pt>
                <c:pt idx="743">
                  <c:v>728042.00000000012</c:v>
                </c:pt>
                <c:pt idx="744">
                  <c:v>724808.00000000012</c:v>
                </c:pt>
                <c:pt idx="745">
                  <c:v>722260</c:v>
                </c:pt>
                <c:pt idx="746">
                  <c:v>721672</c:v>
                </c:pt>
                <c:pt idx="747">
                  <c:v>706580.00000000012</c:v>
                </c:pt>
                <c:pt idx="748">
                  <c:v>685216</c:v>
                </c:pt>
                <c:pt idx="749">
                  <c:v>695114.00000000012</c:v>
                </c:pt>
                <c:pt idx="750">
                  <c:v>684726</c:v>
                </c:pt>
                <c:pt idx="751">
                  <c:v>704522</c:v>
                </c:pt>
                <c:pt idx="752">
                  <c:v>717752.00000000012</c:v>
                </c:pt>
                <c:pt idx="753">
                  <c:v>724318.00000000012</c:v>
                </c:pt>
                <c:pt idx="754">
                  <c:v>722554</c:v>
                </c:pt>
                <c:pt idx="755">
                  <c:v>723142.00000000012</c:v>
                </c:pt>
                <c:pt idx="756">
                  <c:v>721574.00000000012</c:v>
                </c:pt>
                <c:pt idx="757">
                  <c:v>720006</c:v>
                </c:pt>
                <c:pt idx="758">
                  <c:v>723534.00000000012</c:v>
                </c:pt>
                <c:pt idx="759">
                  <c:v>715106</c:v>
                </c:pt>
                <c:pt idx="760">
                  <c:v>701876</c:v>
                </c:pt>
                <c:pt idx="761">
                  <c:v>696878</c:v>
                </c:pt>
                <c:pt idx="762">
                  <c:v>693448</c:v>
                </c:pt>
                <c:pt idx="763">
                  <c:v>718046.00000000012</c:v>
                </c:pt>
                <c:pt idx="764">
                  <c:v>725494</c:v>
                </c:pt>
                <c:pt idx="765">
                  <c:v>725984.00000000012</c:v>
                </c:pt>
                <c:pt idx="766">
                  <c:v>727258.00000000012</c:v>
                </c:pt>
                <c:pt idx="767">
                  <c:v>726866</c:v>
                </c:pt>
                <c:pt idx="768">
                  <c:v>727944</c:v>
                </c:pt>
                <c:pt idx="769">
                  <c:v>727748</c:v>
                </c:pt>
                <c:pt idx="770">
                  <c:v>726180.00000000012</c:v>
                </c:pt>
                <c:pt idx="771">
                  <c:v>714028</c:v>
                </c:pt>
                <c:pt idx="772">
                  <c:v>696584.00000000012</c:v>
                </c:pt>
                <c:pt idx="773">
                  <c:v>698054</c:v>
                </c:pt>
                <c:pt idx="774">
                  <c:v>695408.00000000012</c:v>
                </c:pt>
                <c:pt idx="775">
                  <c:v>706678</c:v>
                </c:pt>
                <c:pt idx="776">
                  <c:v>721966</c:v>
                </c:pt>
                <c:pt idx="777">
                  <c:v>729610</c:v>
                </c:pt>
                <c:pt idx="778">
                  <c:v>731276</c:v>
                </c:pt>
                <c:pt idx="779">
                  <c:v>729545.58870967769</c:v>
                </c:pt>
                <c:pt idx="780">
                  <c:v>728608.5625</c:v>
                </c:pt>
                <c:pt idx="781">
                  <c:v>730433.38440860237</c:v>
                </c:pt>
                <c:pt idx="782">
                  <c:v>731046.42138888885</c:v>
                </c:pt>
                <c:pt idx="783">
                  <c:v>718041.21854838694</c:v>
                </c:pt>
                <c:pt idx="784">
                  <c:v>693245.86138888902</c:v>
                </c:pt>
                <c:pt idx="785">
                  <c:v>698571.2924731184</c:v>
                </c:pt>
                <c:pt idx="786">
                  <c:v>682597.25295698922</c:v>
                </c:pt>
                <c:pt idx="787">
                  <c:v>698018.16194444464</c:v>
                </c:pt>
                <c:pt idx="788">
                  <c:v>720615.25967741921</c:v>
                </c:pt>
                <c:pt idx="789">
                  <c:v>729923.3277777778</c:v>
                </c:pt>
                <c:pt idx="790">
                  <c:v>732897.61021505389</c:v>
                </c:pt>
                <c:pt idx="791">
                  <c:v>732865.42959677428</c:v>
                </c:pt>
                <c:pt idx="792">
                  <c:v>730459.56666666677</c:v>
                </c:pt>
                <c:pt idx="793">
                  <c:v>727733.46069892473</c:v>
                </c:pt>
                <c:pt idx="794">
                  <c:v>726675.02250000008</c:v>
                </c:pt>
                <c:pt idx="795">
                  <c:v>713879.07688172045</c:v>
                </c:pt>
                <c:pt idx="796">
                  <c:v>697027.45000000007</c:v>
                </c:pt>
                <c:pt idx="797">
                  <c:v>690539.36263440864</c:v>
                </c:pt>
                <c:pt idx="798">
                  <c:v>694245.68575268821</c:v>
                </c:pt>
                <c:pt idx="799">
                  <c:v>719136.35888888896</c:v>
                </c:pt>
                <c:pt idx="800">
                  <c:v>729104.82580645161</c:v>
                </c:pt>
                <c:pt idx="801">
                  <c:v>729576.55750000011</c:v>
                </c:pt>
                <c:pt idx="802">
                  <c:v>729396.09919354843</c:v>
                </c:pt>
                <c:pt idx="803">
                  <c:v>727851.29516129044</c:v>
                </c:pt>
                <c:pt idx="804">
                  <c:v>726659.1439655174</c:v>
                </c:pt>
                <c:pt idx="805">
                  <c:v>728128.47446236573</c:v>
                </c:pt>
                <c:pt idx="806">
                  <c:v>728094.17138888896</c:v>
                </c:pt>
                <c:pt idx="807">
                  <c:v>721255.69758064521</c:v>
                </c:pt>
                <c:pt idx="808">
                  <c:v>699256.65055555559</c:v>
                </c:pt>
                <c:pt idx="809">
                  <c:v>696839.69569892483</c:v>
                </c:pt>
                <c:pt idx="810">
                  <c:v>676174.52526881732</c:v>
                </c:pt>
                <c:pt idx="811">
                  <c:v>696871.20805555547</c:v>
                </c:pt>
                <c:pt idx="812">
                  <c:v>721013.38467741944</c:v>
                </c:pt>
                <c:pt idx="813">
                  <c:v>727411.72388888884</c:v>
                </c:pt>
                <c:pt idx="814">
                  <c:v>727347.55498392298</c:v>
                </c:pt>
                <c:pt idx="815">
                  <c:v>728246.04209039558</c:v>
                </c:pt>
                <c:pt idx="816">
                  <c:v>727923.94791666674</c:v>
                </c:pt>
                <c:pt idx="817">
                  <c:v>725641.75283018872</c:v>
                </c:pt>
                <c:pt idx="818">
                  <c:v>727322.9930555555</c:v>
                </c:pt>
                <c:pt idx="819">
                  <c:v>713838.81126344088</c:v>
                </c:pt>
                <c:pt idx="820">
                  <c:v>686982.65416666679</c:v>
                </c:pt>
                <c:pt idx="821">
                  <c:v>690900.93521505385</c:v>
                </c:pt>
                <c:pt idx="822">
                  <c:v>682109.38419354823</c:v>
                </c:pt>
                <c:pt idx="823">
                  <c:v>705263.38361111109</c:v>
                </c:pt>
                <c:pt idx="824">
                  <c:v>723837.839516129</c:v>
                </c:pt>
                <c:pt idx="825">
                  <c:v>730328.63944444444</c:v>
                </c:pt>
                <c:pt idx="826">
                  <c:v>728983.88010752702</c:v>
                </c:pt>
                <c:pt idx="827">
                  <c:v>728031.31615591398</c:v>
                </c:pt>
                <c:pt idx="828">
                  <c:v>726294.85833333328</c:v>
                </c:pt>
                <c:pt idx="829">
                  <c:v>728110.67903225811</c:v>
                </c:pt>
                <c:pt idx="830">
                  <c:v>726967.18499999994</c:v>
                </c:pt>
                <c:pt idx="831">
                  <c:v>713080.12695652177</c:v>
                </c:pt>
                <c:pt idx="832">
                  <c:v>702147.98325791862</c:v>
                </c:pt>
                <c:pt idx="833">
                  <c:v>711829.56908344745</c:v>
                </c:pt>
                <c:pt idx="834">
                  <c:v>697801.71586021502</c:v>
                </c:pt>
                <c:pt idx="835">
                  <c:v>716323.18722222222</c:v>
                </c:pt>
                <c:pt idx="836">
                  <c:v>727879.64139784942</c:v>
                </c:pt>
                <c:pt idx="837">
                  <c:v>730742.02250000008</c:v>
                </c:pt>
                <c:pt idx="838">
                  <c:v>730121.04892473109</c:v>
                </c:pt>
                <c:pt idx="839">
                  <c:v>729214.10107526882</c:v>
                </c:pt>
                <c:pt idx="840">
                  <c:v>728134.83750000014</c:v>
                </c:pt>
                <c:pt idx="841">
                  <c:v>728926.76612903224</c:v>
                </c:pt>
                <c:pt idx="842">
                  <c:v>728728.29944444448</c:v>
                </c:pt>
                <c:pt idx="843">
                  <c:v>714659.65830985934</c:v>
                </c:pt>
                <c:pt idx="844">
                  <c:v>701467.96363636374</c:v>
                </c:pt>
                <c:pt idx="845">
                  <c:v>709122.37553763448</c:v>
                </c:pt>
                <c:pt idx="846">
                  <c:v>695540.43172043015</c:v>
                </c:pt>
                <c:pt idx="847">
                  <c:v>720668.13972222235</c:v>
                </c:pt>
                <c:pt idx="848">
                  <c:v>728831.91424731177</c:v>
                </c:pt>
                <c:pt idx="849">
                  <c:v>730701.48861111107</c:v>
                </c:pt>
                <c:pt idx="850">
                  <c:v>731461.21209677425</c:v>
                </c:pt>
                <c:pt idx="851">
                  <c:v>730334.7653225807</c:v>
                </c:pt>
                <c:pt idx="852">
                  <c:v>729739.72327586217</c:v>
                </c:pt>
                <c:pt idx="853">
                  <c:v>729918.42338709685</c:v>
                </c:pt>
                <c:pt idx="854">
                  <c:v>729531.12361111119</c:v>
                </c:pt>
                <c:pt idx="855">
                  <c:v>716236.81989247317</c:v>
                </c:pt>
                <c:pt idx="856">
                  <c:v>694215.7347222222</c:v>
                </c:pt>
                <c:pt idx="857">
                  <c:v>700034.28494623664</c:v>
                </c:pt>
                <c:pt idx="858">
                  <c:v>692583.84811827959</c:v>
                </c:pt>
                <c:pt idx="859">
                  <c:v>722356.50277777761</c:v>
                </c:pt>
                <c:pt idx="860">
                  <c:v>730131.54704301083</c:v>
                </c:pt>
                <c:pt idx="861">
                  <c:v>730254.14583333349</c:v>
                </c:pt>
                <c:pt idx="862">
                  <c:v>729687.71505376336</c:v>
                </c:pt>
                <c:pt idx="863">
                  <c:v>729563.55537634424</c:v>
                </c:pt>
                <c:pt idx="864">
                  <c:v>726609.84375000012</c:v>
                </c:pt>
                <c:pt idx="865">
                  <c:v>725058.20295698894</c:v>
                </c:pt>
                <c:pt idx="866">
                  <c:v>725166.76521739142</c:v>
                </c:pt>
                <c:pt idx="867">
                  <c:v>711878.80994623678</c:v>
                </c:pt>
                <c:pt idx="868">
                  <c:v>686058.5277777781</c:v>
                </c:pt>
                <c:pt idx="869">
                  <c:v>688565.9798387097</c:v>
                </c:pt>
                <c:pt idx="870">
                  <c:v>692423.4126344088</c:v>
                </c:pt>
                <c:pt idx="871">
                  <c:v>711953.32638888899</c:v>
                </c:pt>
                <c:pt idx="872">
                  <c:v>725888.04166666651</c:v>
                </c:pt>
                <c:pt idx="873">
                  <c:v>731853.24722222227</c:v>
                </c:pt>
                <c:pt idx="874">
                  <c:v>729371.65188172041</c:v>
                </c:pt>
                <c:pt idx="875">
                  <c:v>727948.21505376347</c:v>
                </c:pt>
                <c:pt idx="876">
                  <c:v>725210.57291666674</c:v>
                </c:pt>
                <c:pt idx="877">
                  <c:v>726572.52688172052</c:v>
                </c:pt>
                <c:pt idx="878">
                  <c:v>727110.0472222222</c:v>
                </c:pt>
                <c:pt idx="879">
                  <c:v>717454.97043010755</c:v>
                </c:pt>
                <c:pt idx="880">
                  <c:v>697131.57499999995</c:v>
                </c:pt>
                <c:pt idx="881">
                  <c:v>691985.37634408602</c:v>
                </c:pt>
                <c:pt idx="882">
                  <c:v>686581.67741935502</c:v>
                </c:pt>
                <c:pt idx="883">
                  <c:v>710638.9694444444</c:v>
                </c:pt>
                <c:pt idx="884">
                  <c:v>725700.53763440857</c:v>
                </c:pt>
                <c:pt idx="885">
                  <c:v>727054.10555555532</c:v>
                </c:pt>
                <c:pt idx="886">
                  <c:v>725759.02150537656</c:v>
                </c:pt>
                <c:pt idx="887">
                  <c:v>724732.52419354825</c:v>
                </c:pt>
                <c:pt idx="888">
                  <c:v>723344.85416666733</c:v>
                </c:pt>
                <c:pt idx="889">
                  <c:v>725002.81451612932</c:v>
                </c:pt>
                <c:pt idx="890">
                  <c:v>725161.5821596242</c:v>
                </c:pt>
              </c:numCache>
            </c:numRef>
          </c:yVal>
          <c:smooth val="0"/>
          <c:extLst>
            <c:ext xmlns:c16="http://schemas.microsoft.com/office/drawing/2014/chart" uri="{C3380CC4-5D6E-409C-BE32-E72D297353CC}">
              <c16:uniqueId val="{00000000-007C-4C56-838D-E84D4E276131}"/>
            </c:ext>
          </c:extLst>
        </c:ser>
        <c:ser>
          <c:idx val="1"/>
          <c:order val="1"/>
          <c:tx>
            <c:strRef>
              <c:f>'scenario2 (2)'!$AS$2</c:f>
              <c:strCache>
                <c:ptCount val="1"/>
                <c:pt idx="0">
                  <c:v>68</c:v>
                </c:pt>
              </c:strCache>
            </c:strRef>
          </c:tx>
          <c:spPr>
            <a:ln w="6350" cap="rnd">
              <a:solidFill>
                <a:schemeClr val="tx1"/>
              </a:solidFill>
              <a:round/>
            </a:ln>
            <a:effectLst/>
          </c:spPr>
          <c:marker>
            <c:symbol val="none"/>
          </c:marker>
          <c:xVal>
            <c:numRef>
              <c:f>'scenario2 (2)'!$AY$3:$AY$893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'scenario2 (2)'!$K$3:$K$893</c:f>
              <c:numCache>
                <c:formatCode>General</c:formatCode>
                <c:ptCount val="891"/>
                <c:pt idx="0">
                  <c:v>678888.4615152257</c:v>
                </c:pt>
                <c:pt idx="1">
                  <c:v>673832.42305436393</c:v>
                </c:pt>
                <c:pt idx="2">
                  <c:v>666237.17367202509</c:v>
                </c:pt>
                <c:pt idx="3">
                  <c:v>658776.92012317118</c:v>
                </c:pt>
                <c:pt idx="4">
                  <c:v>652992.22486249346</c:v>
                </c:pt>
                <c:pt idx="5">
                  <c:v>650710.85165569291</c:v>
                </c:pt>
                <c:pt idx="6">
                  <c:v>652371.93305964523</c:v>
                </c:pt>
                <c:pt idx="7">
                  <c:v>657605.09190243226</c:v>
                </c:pt>
                <c:pt idx="8">
                  <c:v>664662.35727570811</c:v>
                </c:pt>
                <c:pt idx="9">
                  <c:v>671996.74600135814</c:v>
                </c:pt>
                <c:pt idx="10">
                  <c:v>677190.72558289242</c:v>
                </c:pt>
                <c:pt idx="11">
                  <c:v>679093.59129306779</c:v>
                </c:pt>
                <c:pt idx="12">
                  <c:v>676914.20932356385</c:v>
                </c:pt>
                <c:pt idx="13">
                  <c:v>671879.77972184995</c:v>
                </c:pt>
                <c:pt idx="14">
                  <c:v>664294.10043546243</c:v>
                </c:pt>
                <c:pt idx="15">
                  <c:v>656826.38738779491</c:v>
                </c:pt>
                <c:pt idx="16">
                  <c:v>651018.78949904337</c:v>
                </c:pt>
                <c:pt idx="17">
                  <c:v>648706.48175671801</c:v>
                </c:pt>
                <c:pt idx="18">
                  <c:v>650335.17578885506</c:v>
                </c:pt>
                <c:pt idx="19">
                  <c:v>655544.41300433828</c:v>
                </c:pt>
                <c:pt idx="20">
                  <c:v>662592.87620894273</c:v>
                </c:pt>
                <c:pt idx="21">
                  <c:v>669935.45424535742</c:v>
                </c:pt>
                <c:pt idx="22">
                  <c:v>675151.96458067116</c:v>
                </c:pt>
                <c:pt idx="23">
                  <c:v>677086.91070945794</c:v>
                </c:pt>
                <c:pt idx="24">
                  <c:v>674939.72241179238</c:v>
                </c:pt>
                <c:pt idx="25">
                  <c:v>669926.99193540635</c:v>
                </c:pt>
                <c:pt idx="26">
                  <c:v>662351.01989199664</c:v>
                </c:pt>
                <c:pt idx="27">
                  <c:v>654875.98241239623</c:v>
                </c:pt>
                <c:pt idx="28">
                  <c:v>649045.58615665638</c:v>
                </c:pt>
                <c:pt idx="29">
                  <c:v>646702.38359552156</c:v>
                </c:pt>
                <c:pt idx="30">
                  <c:v>648298.65698134794</c:v>
                </c:pt>
                <c:pt idx="31">
                  <c:v>653483.87307223037</c:v>
                </c:pt>
                <c:pt idx="32">
                  <c:v>660523.40069570614</c:v>
                </c:pt>
                <c:pt idx="33">
                  <c:v>667874.02908905922</c:v>
                </c:pt>
                <c:pt idx="34">
                  <c:v>673112.97064799885</c:v>
                </c:pt>
                <c:pt idx="35">
                  <c:v>675079.95825671323</c:v>
                </c:pt>
                <c:pt idx="36">
                  <c:v>672965.00019202544</c:v>
                </c:pt>
                <c:pt idx="37">
                  <c:v>667754.33521777065</c:v>
                </c:pt>
                <c:pt idx="38">
                  <c:v>660149.65306350752</c:v>
                </c:pt>
                <c:pt idx="39">
                  <c:v>652696.99394238286</c:v>
                </c:pt>
                <c:pt idx="40">
                  <c:v>646935.30514727614</c:v>
                </c:pt>
                <c:pt idx="41">
                  <c:v>644684.90562057588</c:v>
                </c:pt>
                <c:pt idx="42">
                  <c:v>646378.34052283806</c:v>
                </c:pt>
                <c:pt idx="43">
                  <c:v>651635.32105319679</c:v>
                </c:pt>
                <c:pt idx="44">
                  <c:v>658701.2550198891</c:v>
                </c:pt>
                <c:pt idx="45">
                  <c:v>666027.31563241093</c:v>
                </c:pt>
                <c:pt idx="46">
                  <c:v>671198.66534672282</c:v>
                </c:pt>
                <c:pt idx="47">
                  <c:v>673069.41229293589</c:v>
                </c:pt>
                <c:pt idx="48">
                  <c:v>670857.87380816159</c:v>
                </c:pt>
                <c:pt idx="49">
                  <c:v>665801.83534729981</c:v>
                </c:pt>
                <c:pt idx="50">
                  <c:v>658206.58596496109</c:v>
                </c:pt>
                <c:pt idx="51">
                  <c:v>650746.33241610695</c:v>
                </c:pt>
                <c:pt idx="52">
                  <c:v>644961.63715542934</c:v>
                </c:pt>
                <c:pt idx="53">
                  <c:v>642680.26394862856</c:v>
                </c:pt>
                <c:pt idx="54">
                  <c:v>644341.34535258112</c:v>
                </c:pt>
                <c:pt idx="55">
                  <c:v>649574.50419536815</c:v>
                </c:pt>
                <c:pt idx="56">
                  <c:v>656631.76956864388</c:v>
                </c:pt>
                <c:pt idx="57">
                  <c:v>663966.15829429391</c:v>
                </c:pt>
                <c:pt idx="58">
                  <c:v>669160.13787582831</c:v>
                </c:pt>
                <c:pt idx="59">
                  <c:v>671063.00358600367</c:v>
                </c:pt>
                <c:pt idx="60">
                  <c:v>668883.62161649973</c:v>
                </c:pt>
                <c:pt idx="61">
                  <c:v>663849.19201478572</c:v>
                </c:pt>
                <c:pt idx="62">
                  <c:v>656263.51272839832</c:v>
                </c:pt>
                <c:pt idx="63">
                  <c:v>648795.79968073079</c:v>
                </c:pt>
                <c:pt idx="64">
                  <c:v>642988.20179197926</c:v>
                </c:pt>
                <c:pt idx="65">
                  <c:v>640675.8940496539</c:v>
                </c:pt>
                <c:pt idx="66">
                  <c:v>642304.58808179095</c:v>
                </c:pt>
                <c:pt idx="67">
                  <c:v>647513.82529727404</c:v>
                </c:pt>
                <c:pt idx="68">
                  <c:v>654562.28850187862</c:v>
                </c:pt>
                <c:pt idx="69">
                  <c:v>661904.86653829319</c:v>
                </c:pt>
                <c:pt idx="70">
                  <c:v>667121.37687360693</c:v>
                </c:pt>
                <c:pt idx="71">
                  <c:v>669056.32300239382</c:v>
                </c:pt>
                <c:pt idx="72">
                  <c:v>666909.13470472815</c:v>
                </c:pt>
                <c:pt idx="73">
                  <c:v>661896.40422834211</c:v>
                </c:pt>
                <c:pt idx="74">
                  <c:v>654320.43218493252</c:v>
                </c:pt>
                <c:pt idx="75">
                  <c:v>646845.39470533212</c:v>
                </c:pt>
                <c:pt idx="76">
                  <c:v>641014.99844959227</c:v>
                </c:pt>
                <c:pt idx="77">
                  <c:v>638671.79588845756</c:v>
                </c:pt>
                <c:pt idx="78">
                  <c:v>640268.06927428395</c:v>
                </c:pt>
                <c:pt idx="79">
                  <c:v>645453.28536516626</c:v>
                </c:pt>
                <c:pt idx="80">
                  <c:v>652492.81298864214</c:v>
                </c:pt>
                <c:pt idx="81">
                  <c:v>659843.4413819951</c:v>
                </c:pt>
                <c:pt idx="82">
                  <c:v>665082.38294093462</c:v>
                </c:pt>
                <c:pt idx="83">
                  <c:v>667049.37054964912</c:v>
                </c:pt>
                <c:pt idx="84">
                  <c:v>664934.41248496133</c:v>
                </c:pt>
                <c:pt idx="85">
                  <c:v>659723.74751070654</c:v>
                </c:pt>
                <c:pt idx="86">
                  <c:v>652119.06535644329</c:v>
                </c:pt>
                <c:pt idx="87">
                  <c:v>644666.40623531875</c:v>
                </c:pt>
                <c:pt idx="88">
                  <c:v>638904.71744021203</c:v>
                </c:pt>
                <c:pt idx="89">
                  <c:v>636654.31791351177</c:v>
                </c:pt>
                <c:pt idx="90">
                  <c:v>638347.75281577394</c:v>
                </c:pt>
                <c:pt idx="91">
                  <c:v>643604.73334613256</c:v>
                </c:pt>
                <c:pt idx="92">
                  <c:v>650670.66731282487</c:v>
                </c:pt>
                <c:pt idx="93">
                  <c:v>657996.7279253467</c:v>
                </c:pt>
                <c:pt idx="94">
                  <c:v>663168.07763965859</c:v>
                </c:pt>
                <c:pt idx="95">
                  <c:v>665038.82458587177</c:v>
                </c:pt>
                <c:pt idx="96">
                  <c:v>662827.28610109736</c:v>
                </c:pt>
                <c:pt idx="97">
                  <c:v>657771.24764023558</c:v>
                </c:pt>
                <c:pt idx="98">
                  <c:v>650175.99825789663</c:v>
                </c:pt>
                <c:pt idx="99">
                  <c:v>642715.74470904283</c:v>
                </c:pt>
                <c:pt idx="100">
                  <c:v>636931.04944836511</c:v>
                </c:pt>
                <c:pt idx="101">
                  <c:v>634649.67624156456</c:v>
                </c:pt>
                <c:pt idx="102">
                  <c:v>636310.75764551689</c:v>
                </c:pt>
                <c:pt idx="103">
                  <c:v>641543.91648830392</c:v>
                </c:pt>
                <c:pt idx="104">
                  <c:v>648601.18186158</c:v>
                </c:pt>
                <c:pt idx="105">
                  <c:v>655935.5705872298</c:v>
                </c:pt>
                <c:pt idx="106">
                  <c:v>661129.55016876408</c:v>
                </c:pt>
                <c:pt idx="107">
                  <c:v>663032.41587893944</c:v>
                </c:pt>
                <c:pt idx="108">
                  <c:v>660853.03390943573</c:v>
                </c:pt>
                <c:pt idx="109">
                  <c:v>655818.6043077216</c:v>
                </c:pt>
                <c:pt idx="110">
                  <c:v>648232.9250213342</c:v>
                </c:pt>
                <c:pt idx="111">
                  <c:v>640765.21197366656</c:v>
                </c:pt>
                <c:pt idx="112">
                  <c:v>634957.61408491514</c:v>
                </c:pt>
                <c:pt idx="113">
                  <c:v>632645.30634258967</c:v>
                </c:pt>
                <c:pt idx="114">
                  <c:v>634274.00037472672</c:v>
                </c:pt>
                <c:pt idx="115">
                  <c:v>639483.23759020993</c:v>
                </c:pt>
                <c:pt idx="116">
                  <c:v>646531.70079481439</c:v>
                </c:pt>
                <c:pt idx="117">
                  <c:v>653874.27883122908</c:v>
                </c:pt>
                <c:pt idx="118">
                  <c:v>659090.78916654282</c:v>
                </c:pt>
                <c:pt idx="119">
                  <c:v>661025.73529532959</c:v>
                </c:pt>
                <c:pt idx="120">
                  <c:v>658878.54699766403</c:v>
                </c:pt>
                <c:pt idx="121">
                  <c:v>653865.816521278</c:v>
                </c:pt>
                <c:pt idx="122">
                  <c:v>646289.84447786852</c:v>
                </c:pt>
                <c:pt idx="123">
                  <c:v>638814.80699826789</c:v>
                </c:pt>
                <c:pt idx="124">
                  <c:v>632984.41074252815</c:v>
                </c:pt>
                <c:pt idx="125">
                  <c:v>630641.20818139322</c:v>
                </c:pt>
                <c:pt idx="126">
                  <c:v>632237.48156721983</c:v>
                </c:pt>
                <c:pt idx="127">
                  <c:v>637422.69765810203</c:v>
                </c:pt>
                <c:pt idx="128">
                  <c:v>644462.22528157779</c:v>
                </c:pt>
                <c:pt idx="129">
                  <c:v>651812.85367493075</c:v>
                </c:pt>
                <c:pt idx="130">
                  <c:v>657051.79523387051</c:v>
                </c:pt>
                <c:pt idx="131">
                  <c:v>659018.78284258489</c:v>
                </c:pt>
                <c:pt idx="132">
                  <c:v>656903.82477789733</c:v>
                </c:pt>
                <c:pt idx="133">
                  <c:v>651693.15980364243</c:v>
                </c:pt>
                <c:pt idx="134">
                  <c:v>644088.47764937917</c:v>
                </c:pt>
                <c:pt idx="135">
                  <c:v>636635.81852825463</c:v>
                </c:pt>
                <c:pt idx="136">
                  <c:v>630874.12973314791</c:v>
                </c:pt>
                <c:pt idx="137">
                  <c:v>628623.73020644765</c:v>
                </c:pt>
                <c:pt idx="138">
                  <c:v>630317.16510870983</c:v>
                </c:pt>
                <c:pt idx="139">
                  <c:v>635574.14563906856</c:v>
                </c:pt>
                <c:pt idx="140">
                  <c:v>642640.07960576075</c:v>
                </c:pt>
                <c:pt idx="141">
                  <c:v>649966.14021828258</c:v>
                </c:pt>
                <c:pt idx="142">
                  <c:v>655137.48993259447</c:v>
                </c:pt>
                <c:pt idx="143">
                  <c:v>657008.23687880754</c:v>
                </c:pt>
                <c:pt idx="144">
                  <c:v>654796.69839403324</c:v>
                </c:pt>
                <c:pt idx="145">
                  <c:v>649740.65993317147</c:v>
                </c:pt>
                <c:pt idx="146">
                  <c:v>642145.41055083275</c:v>
                </c:pt>
                <c:pt idx="147">
                  <c:v>634685.15700197872</c:v>
                </c:pt>
                <c:pt idx="148">
                  <c:v>628900.461741301</c:v>
                </c:pt>
                <c:pt idx="149">
                  <c:v>626619.08853450022</c:v>
                </c:pt>
                <c:pt idx="150">
                  <c:v>628280.16993845277</c:v>
                </c:pt>
                <c:pt idx="151">
                  <c:v>633513.3287812398</c:v>
                </c:pt>
                <c:pt idx="152">
                  <c:v>640570.59415451577</c:v>
                </c:pt>
                <c:pt idx="153">
                  <c:v>647904.9828801658</c:v>
                </c:pt>
                <c:pt idx="154">
                  <c:v>653098.96246169996</c:v>
                </c:pt>
                <c:pt idx="155">
                  <c:v>655001.82817187533</c:v>
                </c:pt>
                <c:pt idx="156">
                  <c:v>652822.4462023715</c:v>
                </c:pt>
                <c:pt idx="157">
                  <c:v>647788.01660065737</c:v>
                </c:pt>
                <c:pt idx="158">
                  <c:v>640202.33731426985</c:v>
                </c:pt>
                <c:pt idx="159">
                  <c:v>632734.62426660245</c:v>
                </c:pt>
                <c:pt idx="160">
                  <c:v>626927.02637785091</c:v>
                </c:pt>
                <c:pt idx="161">
                  <c:v>624614.71863552532</c:v>
                </c:pt>
                <c:pt idx="162">
                  <c:v>626243.41266766237</c:v>
                </c:pt>
                <c:pt idx="163">
                  <c:v>631452.64988314558</c:v>
                </c:pt>
                <c:pt idx="164">
                  <c:v>638501.11308775016</c:v>
                </c:pt>
                <c:pt idx="165">
                  <c:v>645843.69112416497</c:v>
                </c:pt>
                <c:pt idx="166">
                  <c:v>651060.2014594787</c:v>
                </c:pt>
                <c:pt idx="167">
                  <c:v>652995.14758826548</c:v>
                </c:pt>
                <c:pt idx="168">
                  <c:v>650847.9592905998</c:v>
                </c:pt>
                <c:pt idx="169">
                  <c:v>645835.22881421389</c:v>
                </c:pt>
                <c:pt idx="170">
                  <c:v>638259.25677080441</c:v>
                </c:pt>
                <c:pt idx="171">
                  <c:v>630784.21929120377</c:v>
                </c:pt>
                <c:pt idx="172">
                  <c:v>624953.82303546392</c:v>
                </c:pt>
                <c:pt idx="173">
                  <c:v>622610.62047432899</c:v>
                </c:pt>
                <c:pt idx="174">
                  <c:v>624206.89386015548</c:v>
                </c:pt>
                <c:pt idx="175">
                  <c:v>629392.1099510378</c:v>
                </c:pt>
                <c:pt idx="176">
                  <c:v>636431.63757451379</c:v>
                </c:pt>
                <c:pt idx="177">
                  <c:v>643782.26596786664</c:v>
                </c:pt>
                <c:pt idx="178">
                  <c:v>649021.20752680628</c:v>
                </c:pt>
                <c:pt idx="179">
                  <c:v>650988.19513552077</c:v>
                </c:pt>
                <c:pt idx="180">
                  <c:v>648873.23707083322</c:v>
                </c:pt>
                <c:pt idx="181">
                  <c:v>643662.57209657819</c:v>
                </c:pt>
                <c:pt idx="182">
                  <c:v>636057.88994231506</c:v>
                </c:pt>
                <c:pt idx="183">
                  <c:v>628605.23082119063</c:v>
                </c:pt>
                <c:pt idx="184">
                  <c:v>622843.54202608357</c:v>
                </c:pt>
                <c:pt idx="185">
                  <c:v>620593.14249938342</c:v>
                </c:pt>
                <c:pt idx="186">
                  <c:v>622286.5774016456</c:v>
                </c:pt>
                <c:pt idx="187">
                  <c:v>627543.55793200433</c:v>
                </c:pt>
                <c:pt idx="188">
                  <c:v>634609.49189869652</c:v>
                </c:pt>
                <c:pt idx="189">
                  <c:v>641935.55251121847</c:v>
                </c:pt>
                <c:pt idx="190">
                  <c:v>647106.90222553024</c:v>
                </c:pt>
                <c:pt idx="191">
                  <c:v>648977.64917174343</c:v>
                </c:pt>
                <c:pt idx="192">
                  <c:v>646766.11068696913</c:v>
                </c:pt>
                <c:pt idx="193">
                  <c:v>641710.07222610735</c:v>
                </c:pt>
                <c:pt idx="194">
                  <c:v>634114.82284376875</c:v>
                </c:pt>
                <c:pt idx="195">
                  <c:v>626654.5692949146</c:v>
                </c:pt>
                <c:pt idx="196">
                  <c:v>620869.87403423688</c:v>
                </c:pt>
                <c:pt idx="197">
                  <c:v>618588.5008274361</c:v>
                </c:pt>
                <c:pt idx="198">
                  <c:v>620249.58223138854</c:v>
                </c:pt>
                <c:pt idx="199">
                  <c:v>625482.74107417546</c:v>
                </c:pt>
                <c:pt idx="200">
                  <c:v>632540.00644745154</c:v>
                </c:pt>
                <c:pt idx="201">
                  <c:v>639874.39517310169</c:v>
                </c:pt>
                <c:pt idx="202">
                  <c:v>645068.37475463585</c:v>
                </c:pt>
                <c:pt idx="203">
                  <c:v>646971.2404648111</c:v>
                </c:pt>
                <c:pt idx="204">
                  <c:v>644791.85849530739</c:v>
                </c:pt>
                <c:pt idx="205">
                  <c:v>639757.42889359326</c:v>
                </c:pt>
                <c:pt idx="206">
                  <c:v>632171.74960720574</c:v>
                </c:pt>
                <c:pt idx="207">
                  <c:v>624704.03655953833</c:v>
                </c:pt>
                <c:pt idx="208">
                  <c:v>618896.43867078668</c:v>
                </c:pt>
                <c:pt idx="209">
                  <c:v>616584.13092846121</c:v>
                </c:pt>
                <c:pt idx="210">
                  <c:v>618212.82496059826</c:v>
                </c:pt>
                <c:pt idx="211">
                  <c:v>623422.06217608158</c:v>
                </c:pt>
                <c:pt idx="212">
                  <c:v>630470.52538068616</c:v>
                </c:pt>
                <c:pt idx="213">
                  <c:v>637813.10341710097</c:v>
                </c:pt>
                <c:pt idx="214">
                  <c:v>643029.61375241436</c:v>
                </c:pt>
                <c:pt idx="215">
                  <c:v>644964.55988120136</c:v>
                </c:pt>
                <c:pt idx="216">
                  <c:v>642817.3715835358</c:v>
                </c:pt>
                <c:pt idx="217">
                  <c:v>637804.64110714954</c:v>
                </c:pt>
                <c:pt idx="218">
                  <c:v>630228.66906373994</c:v>
                </c:pt>
                <c:pt idx="219">
                  <c:v>622753.63158413977</c:v>
                </c:pt>
                <c:pt idx="220">
                  <c:v>616923.23532839969</c:v>
                </c:pt>
                <c:pt idx="221">
                  <c:v>614580.03276726487</c:v>
                </c:pt>
                <c:pt idx="222">
                  <c:v>616176.30615309125</c:v>
                </c:pt>
                <c:pt idx="223">
                  <c:v>621361.52224397345</c:v>
                </c:pt>
                <c:pt idx="224">
                  <c:v>628401.04986744956</c:v>
                </c:pt>
                <c:pt idx="225">
                  <c:v>635751.67826080241</c:v>
                </c:pt>
                <c:pt idx="226">
                  <c:v>640990.61981974216</c:v>
                </c:pt>
                <c:pt idx="227">
                  <c:v>642957.60742845654</c:v>
                </c:pt>
                <c:pt idx="228">
                  <c:v>640842.64936376899</c:v>
                </c:pt>
                <c:pt idx="229">
                  <c:v>635631.98438951373</c:v>
                </c:pt>
                <c:pt idx="230">
                  <c:v>628027.30223525071</c:v>
                </c:pt>
                <c:pt idx="231">
                  <c:v>620574.6431141264</c:v>
                </c:pt>
                <c:pt idx="232">
                  <c:v>614812.95431901969</c:v>
                </c:pt>
                <c:pt idx="233">
                  <c:v>612562.55479231931</c:v>
                </c:pt>
                <c:pt idx="234">
                  <c:v>614255.98969458137</c:v>
                </c:pt>
                <c:pt idx="235">
                  <c:v>619512.97022493999</c:v>
                </c:pt>
                <c:pt idx="236">
                  <c:v>626578.90419163241</c:v>
                </c:pt>
                <c:pt idx="237">
                  <c:v>633904.96480415424</c:v>
                </c:pt>
                <c:pt idx="238">
                  <c:v>639076.31451846613</c:v>
                </c:pt>
                <c:pt idx="239">
                  <c:v>640947.06146467919</c:v>
                </c:pt>
                <c:pt idx="240">
                  <c:v>638735.5229799049</c:v>
                </c:pt>
                <c:pt idx="241">
                  <c:v>633679.48451904324</c:v>
                </c:pt>
                <c:pt idx="242">
                  <c:v>626084.23513670429</c:v>
                </c:pt>
                <c:pt idx="243">
                  <c:v>618623.98158785049</c:v>
                </c:pt>
                <c:pt idx="244">
                  <c:v>612839.28632717265</c:v>
                </c:pt>
                <c:pt idx="245">
                  <c:v>610557.91312037199</c:v>
                </c:pt>
                <c:pt idx="246">
                  <c:v>612218.99452432455</c:v>
                </c:pt>
                <c:pt idx="247">
                  <c:v>617452.15336711111</c:v>
                </c:pt>
                <c:pt idx="248">
                  <c:v>624509.41874038731</c:v>
                </c:pt>
                <c:pt idx="249">
                  <c:v>631843.80746603746</c:v>
                </c:pt>
                <c:pt idx="250">
                  <c:v>637037.78704757162</c:v>
                </c:pt>
                <c:pt idx="251">
                  <c:v>638940.65275774698</c:v>
                </c:pt>
                <c:pt idx="252">
                  <c:v>636761.27078824327</c:v>
                </c:pt>
                <c:pt idx="253">
                  <c:v>631726.84118652903</c:v>
                </c:pt>
                <c:pt idx="254">
                  <c:v>624141.16190014163</c:v>
                </c:pt>
                <c:pt idx="255">
                  <c:v>616673.44885247422</c:v>
                </c:pt>
                <c:pt idx="256">
                  <c:v>610865.85096372257</c:v>
                </c:pt>
                <c:pt idx="257">
                  <c:v>608553.54322139709</c:v>
                </c:pt>
                <c:pt idx="258">
                  <c:v>610182.23725353437</c:v>
                </c:pt>
                <c:pt idx="259">
                  <c:v>615391.47446901759</c:v>
                </c:pt>
                <c:pt idx="260">
                  <c:v>622439.93767362204</c:v>
                </c:pt>
                <c:pt idx="261">
                  <c:v>629782.51571003685</c:v>
                </c:pt>
                <c:pt idx="262">
                  <c:v>634999.02604535036</c:v>
                </c:pt>
                <c:pt idx="263">
                  <c:v>636933.97217413713</c:v>
                </c:pt>
                <c:pt idx="264">
                  <c:v>634786.78387647169</c:v>
                </c:pt>
                <c:pt idx="265">
                  <c:v>629774.05340008542</c:v>
                </c:pt>
                <c:pt idx="266">
                  <c:v>622198.08135667583</c:v>
                </c:pt>
                <c:pt idx="267">
                  <c:v>614723.04387707543</c:v>
                </c:pt>
                <c:pt idx="268">
                  <c:v>608892.64762133558</c:v>
                </c:pt>
                <c:pt idx="269">
                  <c:v>606549.44506020076</c:v>
                </c:pt>
                <c:pt idx="270">
                  <c:v>608145.71844602714</c:v>
                </c:pt>
                <c:pt idx="271">
                  <c:v>613330.93453690934</c:v>
                </c:pt>
                <c:pt idx="272">
                  <c:v>620370.4621603851</c:v>
                </c:pt>
                <c:pt idx="273">
                  <c:v>627721.09055373829</c:v>
                </c:pt>
                <c:pt idx="274">
                  <c:v>632960.03211267805</c:v>
                </c:pt>
                <c:pt idx="275">
                  <c:v>634927.01972139243</c:v>
                </c:pt>
                <c:pt idx="276">
                  <c:v>632812.06165670475</c:v>
                </c:pt>
                <c:pt idx="277">
                  <c:v>627601.3966824495</c:v>
                </c:pt>
                <c:pt idx="278">
                  <c:v>619996.71452818671</c:v>
                </c:pt>
                <c:pt idx="279">
                  <c:v>612544.05540706229</c:v>
                </c:pt>
                <c:pt idx="280">
                  <c:v>606782.36661195545</c:v>
                </c:pt>
                <c:pt idx="281">
                  <c:v>604531.96708525508</c:v>
                </c:pt>
                <c:pt idx="282">
                  <c:v>606225.40198751714</c:v>
                </c:pt>
                <c:pt idx="283">
                  <c:v>611482.38251787564</c:v>
                </c:pt>
                <c:pt idx="284">
                  <c:v>618548.31648456806</c:v>
                </c:pt>
                <c:pt idx="285">
                  <c:v>625874.37709709012</c:v>
                </c:pt>
                <c:pt idx="286">
                  <c:v>631045.7268114019</c:v>
                </c:pt>
                <c:pt idx="287">
                  <c:v>632916.47375761508</c:v>
                </c:pt>
                <c:pt idx="288">
                  <c:v>630704.93527284078</c:v>
                </c:pt>
                <c:pt idx="289">
                  <c:v>625648.89681197901</c:v>
                </c:pt>
                <c:pt idx="290">
                  <c:v>618053.64742964017</c:v>
                </c:pt>
                <c:pt idx="291">
                  <c:v>610593.39388078626</c:v>
                </c:pt>
                <c:pt idx="292">
                  <c:v>604808.69862010854</c:v>
                </c:pt>
                <c:pt idx="293">
                  <c:v>602527.32541330776</c:v>
                </c:pt>
                <c:pt idx="294">
                  <c:v>604188.40681726031</c:v>
                </c:pt>
                <c:pt idx="295">
                  <c:v>609421.565660047</c:v>
                </c:pt>
                <c:pt idx="296">
                  <c:v>616478.83103332308</c:v>
                </c:pt>
                <c:pt idx="297">
                  <c:v>623813.21975897311</c:v>
                </c:pt>
                <c:pt idx="298">
                  <c:v>629007.1993405075</c:v>
                </c:pt>
                <c:pt idx="299">
                  <c:v>630910.06505068275</c:v>
                </c:pt>
                <c:pt idx="300">
                  <c:v>628730.68308117904</c:v>
                </c:pt>
                <c:pt idx="301">
                  <c:v>623696.25347946491</c:v>
                </c:pt>
                <c:pt idx="302">
                  <c:v>616110.57419307751</c:v>
                </c:pt>
                <c:pt idx="303">
                  <c:v>608642.86114540999</c:v>
                </c:pt>
                <c:pt idx="304">
                  <c:v>602835.26325665857</c:v>
                </c:pt>
                <c:pt idx="305">
                  <c:v>600522.95551433286</c:v>
                </c:pt>
                <c:pt idx="306">
                  <c:v>602151.64954647014</c:v>
                </c:pt>
                <c:pt idx="307">
                  <c:v>607360.88676195336</c:v>
                </c:pt>
                <c:pt idx="308">
                  <c:v>614409.34996655781</c:v>
                </c:pt>
                <c:pt idx="309">
                  <c:v>621751.92800297251</c:v>
                </c:pt>
                <c:pt idx="310">
                  <c:v>626968.43833828601</c:v>
                </c:pt>
                <c:pt idx="311">
                  <c:v>628903.38446707302</c:v>
                </c:pt>
                <c:pt idx="312">
                  <c:v>626756.19616940757</c:v>
                </c:pt>
                <c:pt idx="313">
                  <c:v>621743.46569302131</c:v>
                </c:pt>
                <c:pt idx="314">
                  <c:v>614167.4936496116</c:v>
                </c:pt>
                <c:pt idx="315">
                  <c:v>606692.45617001131</c:v>
                </c:pt>
                <c:pt idx="316">
                  <c:v>600862.05991427146</c:v>
                </c:pt>
                <c:pt idx="317">
                  <c:v>598518.85735313653</c:v>
                </c:pt>
                <c:pt idx="318">
                  <c:v>600115.13073896291</c:v>
                </c:pt>
                <c:pt idx="319">
                  <c:v>605300.3468298451</c:v>
                </c:pt>
                <c:pt idx="320">
                  <c:v>612339.87445332087</c:v>
                </c:pt>
                <c:pt idx="321">
                  <c:v>619690.50284667406</c:v>
                </c:pt>
                <c:pt idx="322">
                  <c:v>624929.4444056137</c:v>
                </c:pt>
                <c:pt idx="323">
                  <c:v>626896.43201432831</c:v>
                </c:pt>
                <c:pt idx="324">
                  <c:v>624781.47394964041</c:v>
                </c:pt>
                <c:pt idx="325">
                  <c:v>619570.80897538562</c:v>
                </c:pt>
                <c:pt idx="326">
                  <c:v>611966.1268211226</c:v>
                </c:pt>
                <c:pt idx="327">
                  <c:v>604513.46769999817</c:v>
                </c:pt>
                <c:pt idx="328">
                  <c:v>598751.77890489134</c:v>
                </c:pt>
                <c:pt idx="329">
                  <c:v>596501.37937819096</c:v>
                </c:pt>
                <c:pt idx="330">
                  <c:v>598194.81428045291</c:v>
                </c:pt>
                <c:pt idx="331">
                  <c:v>603451.79481081141</c:v>
                </c:pt>
                <c:pt idx="332">
                  <c:v>610517.72877750406</c:v>
                </c:pt>
                <c:pt idx="333">
                  <c:v>617843.78939002589</c:v>
                </c:pt>
                <c:pt idx="334">
                  <c:v>623015.13910433766</c:v>
                </c:pt>
                <c:pt idx="335">
                  <c:v>624885.88605055085</c:v>
                </c:pt>
                <c:pt idx="336">
                  <c:v>622674.34756577667</c:v>
                </c:pt>
                <c:pt idx="337">
                  <c:v>617618.30910491489</c:v>
                </c:pt>
                <c:pt idx="338">
                  <c:v>610023.05972257594</c:v>
                </c:pt>
                <c:pt idx="339">
                  <c:v>602562.80617372214</c:v>
                </c:pt>
                <c:pt idx="340">
                  <c:v>596778.11091304442</c:v>
                </c:pt>
                <c:pt idx="341">
                  <c:v>594496.73770624364</c:v>
                </c:pt>
                <c:pt idx="342">
                  <c:v>596157.8191101962</c:v>
                </c:pt>
                <c:pt idx="343">
                  <c:v>601390.97795298276</c:v>
                </c:pt>
                <c:pt idx="344">
                  <c:v>608448.24332625896</c:v>
                </c:pt>
                <c:pt idx="345">
                  <c:v>615782.63205190899</c:v>
                </c:pt>
                <c:pt idx="346">
                  <c:v>620976.61163344327</c:v>
                </c:pt>
                <c:pt idx="347">
                  <c:v>622879.47734361864</c:v>
                </c:pt>
                <c:pt idx="348">
                  <c:v>620700.09537411481</c:v>
                </c:pt>
                <c:pt idx="349">
                  <c:v>615665.6657724008</c:v>
                </c:pt>
                <c:pt idx="350">
                  <c:v>608079.98648601328</c:v>
                </c:pt>
                <c:pt idx="351">
                  <c:v>600612.27343834587</c:v>
                </c:pt>
                <c:pt idx="352">
                  <c:v>594804.67554959434</c:v>
                </c:pt>
                <c:pt idx="353">
                  <c:v>592492.36780726875</c:v>
                </c:pt>
                <c:pt idx="354">
                  <c:v>594121.06183940603</c:v>
                </c:pt>
                <c:pt idx="355">
                  <c:v>599330.29905488924</c:v>
                </c:pt>
                <c:pt idx="356">
                  <c:v>606378.7622594937</c:v>
                </c:pt>
                <c:pt idx="357">
                  <c:v>613721.34029590839</c:v>
                </c:pt>
                <c:pt idx="358">
                  <c:v>618937.8506312219</c:v>
                </c:pt>
                <c:pt idx="359">
                  <c:v>620872.79676000879</c:v>
                </c:pt>
                <c:pt idx="360">
                  <c:v>618725.60846234334</c:v>
                </c:pt>
                <c:pt idx="361">
                  <c:v>613712.87798595708</c:v>
                </c:pt>
                <c:pt idx="362">
                  <c:v>606136.90594254748</c:v>
                </c:pt>
                <c:pt idx="363">
                  <c:v>598661.8684629472</c:v>
                </c:pt>
                <c:pt idx="364">
                  <c:v>592831.47220720723</c:v>
                </c:pt>
                <c:pt idx="365">
                  <c:v>590488.26964607241</c:v>
                </c:pt>
                <c:pt idx="366">
                  <c:v>592084.54303189879</c:v>
                </c:pt>
                <c:pt idx="367">
                  <c:v>597269.75912278099</c:v>
                </c:pt>
                <c:pt idx="368">
                  <c:v>604309.28674625675</c:v>
                </c:pt>
                <c:pt idx="369">
                  <c:v>611659.91513960995</c:v>
                </c:pt>
                <c:pt idx="370">
                  <c:v>616898.85669854959</c:v>
                </c:pt>
                <c:pt idx="371">
                  <c:v>618865.84430726408</c:v>
                </c:pt>
                <c:pt idx="372">
                  <c:v>616750.88624257629</c:v>
                </c:pt>
                <c:pt idx="373">
                  <c:v>611540.22126832115</c:v>
                </c:pt>
                <c:pt idx="374">
                  <c:v>603935.53911405848</c:v>
                </c:pt>
                <c:pt idx="375">
                  <c:v>596482.87999293394</c:v>
                </c:pt>
                <c:pt idx="376">
                  <c:v>590721.19119782723</c:v>
                </c:pt>
                <c:pt idx="377">
                  <c:v>588470.79167112673</c:v>
                </c:pt>
                <c:pt idx="378">
                  <c:v>590164.22657338879</c:v>
                </c:pt>
                <c:pt idx="379">
                  <c:v>595421.20710374729</c:v>
                </c:pt>
                <c:pt idx="380">
                  <c:v>602487.14107043983</c:v>
                </c:pt>
                <c:pt idx="381">
                  <c:v>609813.20168296201</c:v>
                </c:pt>
                <c:pt idx="382">
                  <c:v>614984.55139727332</c:v>
                </c:pt>
                <c:pt idx="383">
                  <c:v>616855.29834348673</c:v>
                </c:pt>
                <c:pt idx="384">
                  <c:v>614643.7598587122</c:v>
                </c:pt>
                <c:pt idx="385">
                  <c:v>609587.72139785078</c:v>
                </c:pt>
                <c:pt idx="386">
                  <c:v>601992.47201551148</c:v>
                </c:pt>
                <c:pt idx="387">
                  <c:v>594532.21846665768</c:v>
                </c:pt>
                <c:pt idx="388">
                  <c:v>588747.52320598019</c:v>
                </c:pt>
                <c:pt idx="389">
                  <c:v>586466.14999917941</c:v>
                </c:pt>
                <c:pt idx="390">
                  <c:v>588127.23140313185</c:v>
                </c:pt>
                <c:pt idx="391">
                  <c:v>593360.39024591865</c:v>
                </c:pt>
                <c:pt idx="392">
                  <c:v>600417.65561919473</c:v>
                </c:pt>
                <c:pt idx="393">
                  <c:v>607752.04434484453</c:v>
                </c:pt>
                <c:pt idx="394">
                  <c:v>612946.02392637893</c:v>
                </c:pt>
                <c:pt idx="395">
                  <c:v>614848.88963655441</c:v>
                </c:pt>
                <c:pt idx="396">
                  <c:v>612669.50766705093</c:v>
                </c:pt>
                <c:pt idx="397">
                  <c:v>607635.07806533657</c:v>
                </c:pt>
                <c:pt idx="398">
                  <c:v>600049.3987789487</c:v>
                </c:pt>
                <c:pt idx="399">
                  <c:v>592581.68573128199</c:v>
                </c:pt>
                <c:pt idx="400">
                  <c:v>586774.08784253022</c:v>
                </c:pt>
                <c:pt idx="401">
                  <c:v>584461.78010020452</c:v>
                </c:pt>
                <c:pt idx="402">
                  <c:v>586090.47413234168</c:v>
                </c:pt>
                <c:pt idx="403">
                  <c:v>591299.71134782501</c:v>
                </c:pt>
                <c:pt idx="404">
                  <c:v>598348.17455242947</c:v>
                </c:pt>
                <c:pt idx="405">
                  <c:v>605690.75258884393</c:v>
                </c:pt>
                <c:pt idx="406">
                  <c:v>610907.26292415767</c:v>
                </c:pt>
                <c:pt idx="407">
                  <c:v>612842.20905294467</c:v>
                </c:pt>
                <c:pt idx="408">
                  <c:v>610695.02075527923</c:v>
                </c:pt>
                <c:pt idx="409">
                  <c:v>605682.29027889296</c:v>
                </c:pt>
                <c:pt idx="410">
                  <c:v>598106.31823548384</c:v>
                </c:pt>
                <c:pt idx="411">
                  <c:v>590631.28075588297</c:v>
                </c:pt>
                <c:pt idx="412">
                  <c:v>584800.88450014312</c:v>
                </c:pt>
                <c:pt idx="413">
                  <c:v>582457.68193900818</c:v>
                </c:pt>
                <c:pt idx="414">
                  <c:v>584053.95532483456</c:v>
                </c:pt>
                <c:pt idx="415">
                  <c:v>589239.17141571722</c:v>
                </c:pt>
                <c:pt idx="416">
                  <c:v>596278.69903919287</c:v>
                </c:pt>
                <c:pt idx="417">
                  <c:v>603629.32743254572</c:v>
                </c:pt>
                <c:pt idx="418">
                  <c:v>608868.26899148535</c:v>
                </c:pt>
                <c:pt idx="419">
                  <c:v>610835.25660019997</c:v>
                </c:pt>
                <c:pt idx="420">
                  <c:v>608720.29853551218</c:v>
                </c:pt>
                <c:pt idx="421">
                  <c:v>603509.63356125727</c:v>
                </c:pt>
                <c:pt idx="422">
                  <c:v>595904.95140699425</c:v>
                </c:pt>
                <c:pt idx="423">
                  <c:v>588452.29228586948</c:v>
                </c:pt>
                <c:pt idx="424">
                  <c:v>582690.60349076299</c:v>
                </c:pt>
                <c:pt idx="425">
                  <c:v>580440.20396406262</c:v>
                </c:pt>
                <c:pt idx="426">
                  <c:v>582133.63886632479</c:v>
                </c:pt>
                <c:pt idx="427">
                  <c:v>587390.61939668306</c:v>
                </c:pt>
                <c:pt idx="428">
                  <c:v>594456.55336337571</c:v>
                </c:pt>
                <c:pt idx="429">
                  <c:v>601782.6139758979</c:v>
                </c:pt>
                <c:pt idx="430">
                  <c:v>606953.96369020909</c:v>
                </c:pt>
                <c:pt idx="431">
                  <c:v>608824.7106364225</c:v>
                </c:pt>
                <c:pt idx="432">
                  <c:v>606613.17215164797</c:v>
                </c:pt>
                <c:pt idx="433">
                  <c:v>601557.13369078655</c:v>
                </c:pt>
                <c:pt idx="434">
                  <c:v>593961.88430844736</c:v>
                </c:pt>
                <c:pt idx="435">
                  <c:v>586501.63075959357</c:v>
                </c:pt>
                <c:pt idx="436">
                  <c:v>580716.93549891608</c:v>
                </c:pt>
                <c:pt idx="437">
                  <c:v>578435.5622921153</c:v>
                </c:pt>
                <c:pt idx="438">
                  <c:v>580096.64369606762</c:v>
                </c:pt>
                <c:pt idx="439">
                  <c:v>585329.80253885442</c:v>
                </c:pt>
                <c:pt idx="440">
                  <c:v>592387.06791213062</c:v>
                </c:pt>
                <c:pt idx="441">
                  <c:v>599721.4566377803</c:v>
                </c:pt>
                <c:pt idx="442">
                  <c:v>604915.43621931493</c:v>
                </c:pt>
                <c:pt idx="443">
                  <c:v>606818.30192949029</c:v>
                </c:pt>
                <c:pt idx="444">
                  <c:v>604638.91995998682</c:v>
                </c:pt>
                <c:pt idx="445">
                  <c:v>599604.49035827245</c:v>
                </c:pt>
                <c:pt idx="446">
                  <c:v>592018.81107188459</c:v>
                </c:pt>
                <c:pt idx="447">
                  <c:v>584551.09802421799</c:v>
                </c:pt>
                <c:pt idx="448">
                  <c:v>578743.50013546599</c:v>
                </c:pt>
                <c:pt idx="449">
                  <c:v>576431.1923931404</c:v>
                </c:pt>
                <c:pt idx="450">
                  <c:v>578059.88642527733</c:v>
                </c:pt>
                <c:pt idx="451">
                  <c:v>583269.1236407609</c:v>
                </c:pt>
                <c:pt idx="452">
                  <c:v>590317.58684536535</c:v>
                </c:pt>
                <c:pt idx="453">
                  <c:v>597660.1648817797</c:v>
                </c:pt>
                <c:pt idx="454">
                  <c:v>602876.67521709355</c:v>
                </c:pt>
                <c:pt idx="455">
                  <c:v>604811.62134588044</c:v>
                </c:pt>
                <c:pt idx="456">
                  <c:v>602664.43304821511</c:v>
                </c:pt>
                <c:pt idx="457">
                  <c:v>597651.70257182885</c:v>
                </c:pt>
                <c:pt idx="458">
                  <c:v>590075.7305284196</c:v>
                </c:pt>
                <c:pt idx="459">
                  <c:v>582600.69304881885</c:v>
                </c:pt>
                <c:pt idx="460">
                  <c:v>576770.296793079</c:v>
                </c:pt>
                <c:pt idx="461">
                  <c:v>574427.09423194407</c:v>
                </c:pt>
                <c:pt idx="462">
                  <c:v>576023.36761777045</c:v>
                </c:pt>
                <c:pt idx="463">
                  <c:v>581208.58370865299</c:v>
                </c:pt>
                <c:pt idx="464">
                  <c:v>588248.11133212876</c:v>
                </c:pt>
                <c:pt idx="465">
                  <c:v>595598.7397254816</c:v>
                </c:pt>
                <c:pt idx="466">
                  <c:v>600837.68128442124</c:v>
                </c:pt>
                <c:pt idx="467">
                  <c:v>602804.66889313573</c:v>
                </c:pt>
                <c:pt idx="468">
                  <c:v>600689.71082844795</c:v>
                </c:pt>
                <c:pt idx="469">
                  <c:v>595479.04585419316</c:v>
                </c:pt>
                <c:pt idx="470">
                  <c:v>587874.36369993014</c:v>
                </c:pt>
                <c:pt idx="471">
                  <c:v>580421.70457880537</c:v>
                </c:pt>
                <c:pt idx="472">
                  <c:v>574660.01578369888</c:v>
                </c:pt>
                <c:pt idx="473">
                  <c:v>572409.6162569985</c:v>
                </c:pt>
                <c:pt idx="474">
                  <c:v>574103.05115926056</c:v>
                </c:pt>
                <c:pt idx="475">
                  <c:v>579360.03168961895</c:v>
                </c:pt>
                <c:pt idx="476">
                  <c:v>586425.96565631148</c:v>
                </c:pt>
                <c:pt idx="477">
                  <c:v>593752.02626883367</c:v>
                </c:pt>
                <c:pt idx="478">
                  <c:v>598923.37598314497</c:v>
                </c:pt>
                <c:pt idx="479">
                  <c:v>600794.12292935839</c:v>
                </c:pt>
                <c:pt idx="480">
                  <c:v>598582.58444458386</c:v>
                </c:pt>
                <c:pt idx="481">
                  <c:v>593526.54598372243</c:v>
                </c:pt>
                <c:pt idx="482">
                  <c:v>585931.29660138313</c:v>
                </c:pt>
                <c:pt idx="483">
                  <c:v>578471.04305252945</c:v>
                </c:pt>
                <c:pt idx="484">
                  <c:v>572686.34779185196</c:v>
                </c:pt>
                <c:pt idx="485">
                  <c:v>570404.97458505107</c:v>
                </c:pt>
                <c:pt idx="486">
                  <c:v>572066.05598900351</c:v>
                </c:pt>
                <c:pt idx="487">
                  <c:v>577299.21483179065</c:v>
                </c:pt>
                <c:pt idx="488">
                  <c:v>584356.48020506604</c:v>
                </c:pt>
                <c:pt idx="489">
                  <c:v>591690.86893071642</c:v>
                </c:pt>
                <c:pt idx="490">
                  <c:v>596884.84851225046</c:v>
                </c:pt>
                <c:pt idx="491">
                  <c:v>598787.71422242618</c:v>
                </c:pt>
                <c:pt idx="492">
                  <c:v>596608.33225292258</c:v>
                </c:pt>
                <c:pt idx="493">
                  <c:v>591573.90265120869</c:v>
                </c:pt>
                <c:pt idx="494">
                  <c:v>583988.22336482082</c:v>
                </c:pt>
                <c:pt idx="495">
                  <c:v>576520.51031715388</c:v>
                </c:pt>
                <c:pt idx="496">
                  <c:v>570712.91242840188</c:v>
                </c:pt>
                <c:pt idx="497">
                  <c:v>568400.60468607617</c:v>
                </c:pt>
                <c:pt idx="498">
                  <c:v>570029.29871821334</c:v>
                </c:pt>
                <c:pt idx="499">
                  <c:v>575238.53593369666</c:v>
                </c:pt>
                <c:pt idx="500">
                  <c:v>582286.99913830066</c:v>
                </c:pt>
                <c:pt idx="501">
                  <c:v>589629.57717471581</c:v>
                </c:pt>
                <c:pt idx="502">
                  <c:v>594846.0875100292</c:v>
                </c:pt>
                <c:pt idx="503">
                  <c:v>596781.03363881633</c:v>
                </c:pt>
                <c:pt idx="504">
                  <c:v>594633.84534115088</c:v>
                </c:pt>
                <c:pt idx="505">
                  <c:v>589621.11486476508</c:v>
                </c:pt>
                <c:pt idx="506">
                  <c:v>593684</c:v>
                </c:pt>
                <c:pt idx="507">
                  <c:v>588490</c:v>
                </c:pt>
                <c:pt idx="508">
                  <c:v>547427.99999999988</c:v>
                </c:pt>
                <c:pt idx="509">
                  <c:v>543410</c:v>
                </c:pt>
                <c:pt idx="510">
                  <c:v>543018</c:v>
                </c:pt>
                <c:pt idx="511">
                  <c:v>564382</c:v>
                </c:pt>
                <c:pt idx="512">
                  <c:v>587510</c:v>
                </c:pt>
                <c:pt idx="513">
                  <c:v>594271.99999999988</c:v>
                </c:pt>
                <c:pt idx="514">
                  <c:v>595349.99999999988</c:v>
                </c:pt>
                <c:pt idx="515">
                  <c:v>595546</c:v>
                </c:pt>
                <c:pt idx="516">
                  <c:v>592410</c:v>
                </c:pt>
                <c:pt idx="517">
                  <c:v>591430</c:v>
                </c:pt>
                <c:pt idx="518">
                  <c:v>595643.99999999988</c:v>
                </c:pt>
                <c:pt idx="519">
                  <c:v>593880</c:v>
                </c:pt>
                <c:pt idx="520">
                  <c:v>569086</c:v>
                </c:pt>
                <c:pt idx="521">
                  <c:v>564774</c:v>
                </c:pt>
                <c:pt idx="522">
                  <c:v>579082</c:v>
                </c:pt>
                <c:pt idx="523">
                  <c:v>588686</c:v>
                </c:pt>
                <c:pt idx="524">
                  <c:v>598780</c:v>
                </c:pt>
                <c:pt idx="525">
                  <c:v>597898</c:v>
                </c:pt>
                <c:pt idx="526">
                  <c:v>596232</c:v>
                </c:pt>
                <c:pt idx="527">
                  <c:v>595448</c:v>
                </c:pt>
                <c:pt idx="528">
                  <c:v>595448</c:v>
                </c:pt>
                <c:pt idx="529">
                  <c:v>597310</c:v>
                </c:pt>
                <c:pt idx="530">
                  <c:v>597114</c:v>
                </c:pt>
                <c:pt idx="531">
                  <c:v>597799.99999999988</c:v>
                </c:pt>
                <c:pt idx="532">
                  <c:v>575455.99999999988</c:v>
                </c:pt>
                <c:pt idx="533">
                  <c:v>573986</c:v>
                </c:pt>
                <c:pt idx="534">
                  <c:v>578788</c:v>
                </c:pt>
                <c:pt idx="535">
                  <c:v>579082</c:v>
                </c:pt>
                <c:pt idx="536">
                  <c:v>594566</c:v>
                </c:pt>
                <c:pt idx="537">
                  <c:v>598877.99999999988</c:v>
                </c:pt>
                <c:pt idx="538">
                  <c:v>597408</c:v>
                </c:pt>
                <c:pt idx="539">
                  <c:v>596134</c:v>
                </c:pt>
                <c:pt idx="540">
                  <c:v>594958</c:v>
                </c:pt>
                <c:pt idx="541">
                  <c:v>596624</c:v>
                </c:pt>
                <c:pt idx="542">
                  <c:v>596526</c:v>
                </c:pt>
                <c:pt idx="543">
                  <c:v>593880</c:v>
                </c:pt>
                <c:pt idx="544">
                  <c:v>555855.99999999988</c:v>
                </c:pt>
                <c:pt idx="545">
                  <c:v>549780</c:v>
                </c:pt>
                <c:pt idx="546">
                  <c:v>533610</c:v>
                </c:pt>
                <c:pt idx="547">
                  <c:v>555561.99999999988</c:v>
                </c:pt>
                <c:pt idx="548">
                  <c:v>590254</c:v>
                </c:pt>
                <c:pt idx="549">
                  <c:v>598093.99999999988</c:v>
                </c:pt>
                <c:pt idx="550">
                  <c:v>602405.99999999988</c:v>
                </c:pt>
                <c:pt idx="551">
                  <c:v>601034</c:v>
                </c:pt>
                <c:pt idx="552">
                  <c:v>598290</c:v>
                </c:pt>
                <c:pt idx="553">
                  <c:v>596820</c:v>
                </c:pt>
                <c:pt idx="554">
                  <c:v>599270</c:v>
                </c:pt>
                <c:pt idx="555">
                  <c:v>592312</c:v>
                </c:pt>
                <c:pt idx="556">
                  <c:v>558502</c:v>
                </c:pt>
                <c:pt idx="557">
                  <c:v>559580</c:v>
                </c:pt>
                <c:pt idx="558">
                  <c:v>560658</c:v>
                </c:pt>
                <c:pt idx="559">
                  <c:v>582511.99999999988</c:v>
                </c:pt>
                <c:pt idx="560">
                  <c:v>600740</c:v>
                </c:pt>
                <c:pt idx="561">
                  <c:v>604268</c:v>
                </c:pt>
                <c:pt idx="562">
                  <c:v>602798</c:v>
                </c:pt>
                <c:pt idx="563">
                  <c:v>601916</c:v>
                </c:pt>
                <c:pt idx="564">
                  <c:v>599955.99999999988</c:v>
                </c:pt>
                <c:pt idx="565">
                  <c:v>595154</c:v>
                </c:pt>
                <c:pt idx="566">
                  <c:v>598192</c:v>
                </c:pt>
                <c:pt idx="567">
                  <c:v>593193.99999999988</c:v>
                </c:pt>
                <c:pt idx="568">
                  <c:v>566146</c:v>
                </c:pt>
                <c:pt idx="569">
                  <c:v>566440</c:v>
                </c:pt>
                <c:pt idx="570">
                  <c:v>554190</c:v>
                </c:pt>
                <c:pt idx="571">
                  <c:v>551152</c:v>
                </c:pt>
                <c:pt idx="572">
                  <c:v>582904</c:v>
                </c:pt>
                <c:pt idx="573">
                  <c:v>594664</c:v>
                </c:pt>
                <c:pt idx="574">
                  <c:v>597114</c:v>
                </c:pt>
                <c:pt idx="575">
                  <c:v>597408</c:v>
                </c:pt>
                <c:pt idx="576">
                  <c:v>597408</c:v>
                </c:pt>
                <c:pt idx="577">
                  <c:v>594762</c:v>
                </c:pt>
                <c:pt idx="578">
                  <c:v>592508</c:v>
                </c:pt>
                <c:pt idx="579">
                  <c:v>584570</c:v>
                </c:pt>
                <c:pt idx="580">
                  <c:v>552230</c:v>
                </c:pt>
                <c:pt idx="581">
                  <c:v>569674</c:v>
                </c:pt>
                <c:pt idx="582">
                  <c:v>580160</c:v>
                </c:pt>
                <c:pt idx="583">
                  <c:v>589862</c:v>
                </c:pt>
                <c:pt idx="584">
                  <c:v>596918</c:v>
                </c:pt>
                <c:pt idx="585">
                  <c:v>599171.99999999988</c:v>
                </c:pt>
                <c:pt idx="586">
                  <c:v>599074</c:v>
                </c:pt>
                <c:pt idx="587">
                  <c:v>597799.99999999988</c:v>
                </c:pt>
                <c:pt idx="588">
                  <c:v>593782</c:v>
                </c:pt>
                <c:pt idx="589">
                  <c:v>591136</c:v>
                </c:pt>
                <c:pt idx="590">
                  <c:v>590449.99999999988</c:v>
                </c:pt>
                <c:pt idx="591">
                  <c:v>584374</c:v>
                </c:pt>
                <c:pt idx="592">
                  <c:v>550858</c:v>
                </c:pt>
                <c:pt idx="593">
                  <c:v>547526</c:v>
                </c:pt>
                <c:pt idx="594">
                  <c:v>532336</c:v>
                </c:pt>
                <c:pt idx="595">
                  <c:v>558796</c:v>
                </c:pt>
                <c:pt idx="596">
                  <c:v>586726</c:v>
                </c:pt>
                <c:pt idx="597">
                  <c:v>586627.99999999988</c:v>
                </c:pt>
                <c:pt idx="598">
                  <c:v>586040</c:v>
                </c:pt>
                <c:pt idx="599">
                  <c:v>586236</c:v>
                </c:pt>
                <c:pt idx="600">
                  <c:v>585648</c:v>
                </c:pt>
                <c:pt idx="601">
                  <c:v>590058</c:v>
                </c:pt>
                <c:pt idx="602">
                  <c:v>595154</c:v>
                </c:pt>
                <c:pt idx="603">
                  <c:v>590352</c:v>
                </c:pt>
                <c:pt idx="604">
                  <c:v>570066</c:v>
                </c:pt>
                <c:pt idx="605">
                  <c:v>578493.99999999988</c:v>
                </c:pt>
                <c:pt idx="606">
                  <c:v>558110</c:v>
                </c:pt>
                <c:pt idx="607">
                  <c:v>565264</c:v>
                </c:pt>
                <c:pt idx="608">
                  <c:v>587804</c:v>
                </c:pt>
                <c:pt idx="609">
                  <c:v>592508</c:v>
                </c:pt>
                <c:pt idx="610">
                  <c:v>592899.99999999988</c:v>
                </c:pt>
                <c:pt idx="611">
                  <c:v>589617</c:v>
                </c:pt>
                <c:pt idx="612">
                  <c:v>586334</c:v>
                </c:pt>
                <c:pt idx="613">
                  <c:v>584080</c:v>
                </c:pt>
                <c:pt idx="614">
                  <c:v>586530</c:v>
                </c:pt>
                <c:pt idx="615">
                  <c:v>583198</c:v>
                </c:pt>
                <c:pt idx="616">
                  <c:v>542626</c:v>
                </c:pt>
                <c:pt idx="617">
                  <c:v>548996</c:v>
                </c:pt>
                <c:pt idx="618">
                  <c:v>526749.99999999988</c:v>
                </c:pt>
                <c:pt idx="619">
                  <c:v>549486</c:v>
                </c:pt>
                <c:pt idx="620">
                  <c:v>584080</c:v>
                </c:pt>
                <c:pt idx="621">
                  <c:v>594174</c:v>
                </c:pt>
                <c:pt idx="622">
                  <c:v>596820</c:v>
                </c:pt>
                <c:pt idx="623">
                  <c:v>598290</c:v>
                </c:pt>
                <c:pt idx="624">
                  <c:v>596427.99999999988</c:v>
                </c:pt>
                <c:pt idx="625">
                  <c:v>593586</c:v>
                </c:pt>
                <c:pt idx="626">
                  <c:v>595154</c:v>
                </c:pt>
                <c:pt idx="627">
                  <c:v>587216</c:v>
                </c:pt>
                <c:pt idx="628">
                  <c:v>566342</c:v>
                </c:pt>
                <c:pt idx="629">
                  <c:v>552524</c:v>
                </c:pt>
                <c:pt idx="630">
                  <c:v>554484</c:v>
                </c:pt>
                <c:pt idx="631">
                  <c:v>575064</c:v>
                </c:pt>
                <c:pt idx="632">
                  <c:v>592899.99999999988</c:v>
                </c:pt>
                <c:pt idx="633">
                  <c:v>595938</c:v>
                </c:pt>
                <c:pt idx="634">
                  <c:v>599760</c:v>
                </c:pt>
                <c:pt idx="635">
                  <c:v>601720</c:v>
                </c:pt>
                <c:pt idx="636">
                  <c:v>602602</c:v>
                </c:pt>
                <c:pt idx="637">
                  <c:v>605443.99999999988</c:v>
                </c:pt>
                <c:pt idx="638">
                  <c:v>606521.99999999988</c:v>
                </c:pt>
                <c:pt idx="639">
                  <c:v>595643.99999999988</c:v>
                </c:pt>
                <c:pt idx="640">
                  <c:v>576240</c:v>
                </c:pt>
                <c:pt idx="641">
                  <c:v>572124</c:v>
                </c:pt>
                <c:pt idx="642">
                  <c:v>579376</c:v>
                </c:pt>
                <c:pt idx="643">
                  <c:v>595840</c:v>
                </c:pt>
                <c:pt idx="644">
                  <c:v>606521.99999999988</c:v>
                </c:pt>
                <c:pt idx="645">
                  <c:v>606521.99999999988</c:v>
                </c:pt>
                <c:pt idx="646">
                  <c:v>605248</c:v>
                </c:pt>
                <c:pt idx="647">
                  <c:v>603974</c:v>
                </c:pt>
                <c:pt idx="648">
                  <c:v>602112</c:v>
                </c:pt>
                <c:pt idx="649">
                  <c:v>601720</c:v>
                </c:pt>
                <c:pt idx="650">
                  <c:v>605052</c:v>
                </c:pt>
                <c:pt idx="651">
                  <c:v>596427.99999999988</c:v>
                </c:pt>
                <c:pt idx="652">
                  <c:v>558502</c:v>
                </c:pt>
                <c:pt idx="653">
                  <c:v>577220</c:v>
                </c:pt>
                <c:pt idx="654">
                  <c:v>567811.99999999988</c:v>
                </c:pt>
                <c:pt idx="655">
                  <c:v>588196</c:v>
                </c:pt>
                <c:pt idx="656">
                  <c:v>598877.99999999988</c:v>
                </c:pt>
                <c:pt idx="657">
                  <c:v>603777.99999999988</c:v>
                </c:pt>
                <c:pt idx="658">
                  <c:v>603777.99999999988</c:v>
                </c:pt>
                <c:pt idx="659">
                  <c:v>603876</c:v>
                </c:pt>
                <c:pt idx="660">
                  <c:v>602699.99999999988</c:v>
                </c:pt>
                <c:pt idx="661">
                  <c:v>600936</c:v>
                </c:pt>
                <c:pt idx="662">
                  <c:v>602014</c:v>
                </c:pt>
                <c:pt idx="663">
                  <c:v>592704</c:v>
                </c:pt>
                <c:pt idx="664">
                  <c:v>568105.99999999988</c:v>
                </c:pt>
                <c:pt idx="665">
                  <c:v>573496</c:v>
                </c:pt>
                <c:pt idx="666">
                  <c:v>566440</c:v>
                </c:pt>
                <c:pt idx="667">
                  <c:v>583393.99999999988</c:v>
                </c:pt>
                <c:pt idx="668">
                  <c:v>602014</c:v>
                </c:pt>
                <c:pt idx="669">
                  <c:v>606326</c:v>
                </c:pt>
                <c:pt idx="670">
                  <c:v>606032</c:v>
                </c:pt>
                <c:pt idx="671">
                  <c:v>605248</c:v>
                </c:pt>
                <c:pt idx="672">
                  <c:v>605248</c:v>
                </c:pt>
                <c:pt idx="673">
                  <c:v>605248</c:v>
                </c:pt>
                <c:pt idx="674">
                  <c:v>603876</c:v>
                </c:pt>
                <c:pt idx="675">
                  <c:v>591136</c:v>
                </c:pt>
                <c:pt idx="676">
                  <c:v>576142</c:v>
                </c:pt>
                <c:pt idx="677">
                  <c:v>560560</c:v>
                </c:pt>
                <c:pt idx="678">
                  <c:v>558208</c:v>
                </c:pt>
                <c:pt idx="679">
                  <c:v>591136</c:v>
                </c:pt>
                <c:pt idx="680">
                  <c:v>604855.99999999988</c:v>
                </c:pt>
                <c:pt idx="681">
                  <c:v>609364</c:v>
                </c:pt>
                <c:pt idx="682">
                  <c:v>607992</c:v>
                </c:pt>
                <c:pt idx="683">
                  <c:v>607012</c:v>
                </c:pt>
                <c:pt idx="684">
                  <c:v>608384</c:v>
                </c:pt>
                <c:pt idx="685">
                  <c:v>606032</c:v>
                </c:pt>
                <c:pt idx="686">
                  <c:v>605443.99999999988</c:v>
                </c:pt>
                <c:pt idx="687">
                  <c:v>590646</c:v>
                </c:pt>
                <c:pt idx="688">
                  <c:v>567616</c:v>
                </c:pt>
                <c:pt idx="689">
                  <c:v>580061.99999999988</c:v>
                </c:pt>
                <c:pt idx="690">
                  <c:v>564480</c:v>
                </c:pt>
                <c:pt idx="691">
                  <c:v>584961.99999999988</c:v>
                </c:pt>
                <c:pt idx="692">
                  <c:v>603484</c:v>
                </c:pt>
                <c:pt idx="693">
                  <c:v>606326</c:v>
                </c:pt>
                <c:pt idx="694">
                  <c:v>606620</c:v>
                </c:pt>
                <c:pt idx="695">
                  <c:v>607195.3548387097</c:v>
                </c:pt>
                <c:pt idx="696">
                  <c:v>605629.5</c:v>
                </c:pt>
                <c:pt idx="697">
                  <c:v>605965.61290322582</c:v>
                </c:pt>
                <c:pt idx="698">
                  <c:v>605822.93333333335</c:v>
                </c:pt>
                <c:pt idx="699">
                  <c:v>589251.87096774182</c:v>
                </c:pt>
                <c:pt idx="700">
                  <c:v>571176.66666666663</c:v>
                </c:pt>
                <c:pt idx="701">
                  <c:v>576028.19354838703</c:v>
                </c:pt>
                <c:pt idx="702">
                  <c:v>584747.03225806449</c:v>
                </c:pt>
                <c:pt idx="703">
                  <c:v>589136.79999999993</c:v>
                </c:pt>
                <c:pt idx="704">
                  <c:v>601062.45161290327</c:v>
                </c:pt>
                <c:pt idx="705">
                  <c:v>604797.19999999995</c:v>
                </c:pt>
                <c:pt idx="706">
                  <c:v>607021.48387096764</c:v>
                </c:pt>
                <c:pt idx="707">
                  <c:v>604562</c:v>
                </c:pt>
                <c:pt idx="708">
                  <c:v>601034</c:v>
                </c:pt>
                <c:pt idx="709">
                  <c:v>598388</c:v>
                </c:pt>
                <c:pt idx="710">
                  <c:v>598682</c:v>
                </c:pt>
                <c:pt idx="711">
                  <c:v>583982</c:v>
                </c:pt>
                <c:pt idx="712">
                  <c:v>563598</c:v>
                </c:pt>
                <c:pt idx="713">
                  <c:v>553405.99999999988</c:v>
                </c:pt>
                <c:pt idx="714">
                  <c:v>553210</c:v>
                </c:pt>
                <c:pt idx="715">
                  <c:v>576827.99999999988</c:v>
                </c:pt>
                <c:pt idx="716">
                  <c:v>598976</c:v>
                </c:pt>
                <c:pt idx="717">
                  <c:v>606326</c:v>
                </c:pt>
                <c:pt idx="718">
                  <c:v>606424</c:v>
                </c:pt>
                <c:pt idx="719">
                  <c:v>606578.90322580643</c:v>
                </c:pt>
                <c:pt idx="720">
                  <c:v>605675</c:v>
                </c:pt>
                <c:pt idx="721">
                  <c:v>606215.35483870958</c:v>
                </c:pt>
                <c:pt idx="722">
                  <c:v>604931.13333333319</c:v>
                </c:pt>
                <c:pt idx="723">
                  <c:v>584731.22580645164</c:v>
                </c:pt>
                <c:pt idx="724">
                  <c:v>564509.4</c:v>
                </c:pt>
                <c:pt idx="725">
                  <c:v>574235.74193548376</c:v>
                </c:pt>
                <c:pt idx="726">
                  <c:v>571494.90322580631</c:v>
                </c:pt>
                <c:pt idx="727">
                  <c:v>595157.2666666666</c:v>
                </c:pt>
                <c:pt idx="728">
                  <c:v>604922.38709677418</c:v>
                </c:pt>
                <c:pt idx="729">
                  <c:v>607446.46666666667</c:v>
                </c:pt>
                <c:pt idx="730">
                  <c:v>605731.67741935479</c:v>
                </c:pt>
                <c:pt idx="731">
                  <c:v>603939.22580645152</c:v>
                </c:pt>
                <c:pt idx="732">
                  <c:v>603085</c:v>
                </c:pt>
                <c:pt idx="733">
                  <c:v>604362.83870967734</c:v>
                </c:pt>
                <c:pt idx="734">
                  <c:v>602765.33333333337</c:v>
                </c:pt>
                <c:pt idx="735">
                  <c:v>589055.87096774182</c:v>
                </c:pt>
                <c:pt idx="736">
                  <c:v>576605.86666666658</c:v>
                </c:pt>
                <c:pt idx="737">
                  <c:v>583321.29032258061</c:v>
                </c:pt>
                <c:pt idx="738">
                  <c:v>577782.70967741939</c:v>
                </c:pt>
                <c:pt idx="739">
                  <c:v>586582.2666666666</c:v>
                </c:pt>
                <c:pt idx="740">
                  <c:v>604761.16129032255</c:v>
                </c:pt>
                <c:pt idx="741">
                  <c:v>608135.7333333334</c:v>
                </c:pt>
                <c:pt idx="742">
                  <c:v>608908.77419354836</c:v>
                </c:pt>
                <c:pt idx="743">
                  <c:v>610442</c:v>
                </c:pt>
                <c:pt idx="744">
                  <c:v>607208</c:v>
                </c:pt>
                <c:pt idx="745">
                  <c:v>604660</c:v>
                </c:pt>
                <c:pt idx="746">
                  <c:v>604071.99999999988</c:v>
                </c:pt>
                <c:pt idx="747">
                  <c:v>588980</c:v>
                </c:pt>
                <c:pt idx="748">
                  <c:v>567616</c:v>
                </c:pt>
                <c:pt idx="749">
                  <c:v>577514</c:v>
                </c:pt>
                <c:pt idx="750">
                  <c:v>567126</c:v>
                </c:pt>
                <c:pt idx="751">
                  <c:v>586921.99999999988</c:v>
                </c:pt>
                <c:pt idx="752">
                  <c:v>600152</c:v>
                </c:pt>
                <c:pt idx="753">
                  <c:v>606718</c:v>
                </c:pt>
                <c:pt idx="754">
                  <c:v>604954</c:v>
                </c:pt>
                <c:pt idx="755">
                  <c:v>605542</c:v>
                </c:pt>
                <c:pt idx="756">
                  <c:v>603974</c:v>
                </c:pt>
                <c:pt idx="757">
                  <c:v>602405.99999999988</c:v>
                </c:pt>
                <c:pt idx="758">
                  <c:v>605934</c:v>
                </c:pt>
                <c:pt idx="759">
                  <c:v>597505.99999999988</c:v>
                </c:pt>
                <c:pt idx="760">
                  <c:v>584276</c:v>
                </c:pt>
                <c:pt idx="761">
                  <c:v>579277.99999999988</c:v>
                </c:pt>
                <c:pt idx="762">
                  <c:v>575848</c:v>
                </c:pt>
                <c:pt idx="763">
                  <c:v>600446</c:v>
                </c:pt>
                <c:pt idx="764">
                  <c:v>607893.99999999988</c:v>
                </c:pt>
                <c:pt idx="765">
                  <c:v>608384</c:v>
                </c:pt>
                <c:pt idx="766">
                  <c:v>609658</c:v>
                </c:pt>
                <c:pt idx="767">
                  <c:v>609266</c:v>
                </c:pt>
                <c:pt idx="768">
                  <c:v>610343.99999999988</c:v>
                </c:pt>
                <c:pt idx="769">
                  <c:v>610148</c:v>
                </c:pt>
                <c:pt idx="770">
                  <c:v>608580</c:v>
                </c:pt>
                <c:pt idx="771">
                  <c:v>596427.99999999988</c:v>
                </c:pt>
                <c:pt idx="772">
                  <c:v>578984</c:v>
                </c:pt>
                <c:pt idx="773">
                  <c:v>580454</c:v>
                </c:pt>
                <c:pt idx="774">
                  <c:v>577808</c:v>
                </c:pt>
                <c:pt idx="775">
                  <c:v>589077.99999999988</c:v>
                </c:pt>
                <c:pt idx="776">
                  <c:v>604366</c:v>
                </c:pt>
                <c:pt idx="777">
                  <c:v>612010</c:v>
                </c:pt>
                <c:pt idx="778">
                  <c:v>613676</c:v>
                </c:pt>
                <c:pt idx="779">
                  <c:v>611945.58870967757</c:v>
                </c:pt>
                <c:pt idx="780">
                  <c:v>611008.5625</c:v>
                </c:pt>
                <c:pt idx="781">
                  <c:v>612833.38440860237</c:v>
                </c:pt>
                <c:pt idx="782">
                  <c:v>613446.42138888885</c:v>
                </c:pt>
                <c:pt idx="783">
                  <c:v>600441.21854838682</c:v>
                </c:pt>
                <c:pt idx="784">
                  <c:v>575645.86138888891</c:v>
                </c:pt>
                <c:pt idx="785">
                  <c:v>580971.2924731184</c:v>
                </c:pt>
                <c:pt idx="786">
                  <c:v>564997.2529569891</c:v>
                </c:pt>
                <c:pt idx="787">
                  <c:v>580418.16194444452</c:v>
                </c:pt>
                <c:pt idx="788">
                  <c:v>603015.25967741921</c:v>
                </c:pt>
                <c:pt idx="789">
                  <c:v>612323.32777777768</c:v>
                </c:pt>
                <c:pt idx="790">
                  <c:v>615297.61021505378</c:v>
                </c:pt>
                <c:pt idx="791">
                  <c:v>615265.42959677416</c:v>
                </c:pt>
                <c:pt idx="792">
                  <c:v>612859.56666666665</c:v>
                </c:pt>
                <c:pt idx="793">
                  <c:v>610133.46069892461</c:v>
                </c:pt>
                <c:pt idx="794">
                  <c:v>609075.02249999996</c:v>
                </c:pt>
                <c:pt idx="795">
                  <c:v>596279.07688172045</c:v>
                </c:pt>
                <c:pt idx="796">
                  <c:v>579427.45000000007</c:v>
                </c:pt>
                <c:pt idx="797">
                  <c:v>572939.36263440852</c:v>
                </c:pt>
                <c:pt idx="798">
                  <c:v>576645.68575268821</c:v>
                </c:pt>
                <c:pt idx="799">
                  <c:v>601536.35888888885</c:v>
                </c:pt>
                <c:pt idx="800">
                  <c:v>611504.82580645161</c:v>
                </c:pt>
                <c:pt idx="801">
                  <c:v>611976.5575</c:v>
                </c:pt>
                <c:pt idx="802">
                  <c:v>611796.09919354832</c:v>
                </c:pt>
                <c:pt idx="803">
                  <c:v>610251.29516129033</c:v>
                </c:pt>
                <c:pt idx="804">
                  <c:v>609059.1439655174</c:v>
                </c:pt>
                <c:pt idx="805">
                  <c:v>610528.47446236562</c:v>
                </c:pt>
                <c:pt idx="806">
                  <c:v>610494.17138888885</c:v>
                </c:pt>
                <c:pt idx="807">
                  <c:v>603655.69758064521</c:v>
                </c:pt>
                <c:pt idx="808">
                  <c:v>581656.65055555548</c:v>
                </c:pt>
                <c:pt idx="809">
                  <c:v>579239.69569892471</c:v>
                </c:pt>
                <c:pt idx="810">
                  <c:v>558574.5252688172</c:v>
                </c:pt>
                <c:pt idx="811">
                  <c:v>579271.20805555547</c:v>
                </c:pt>
                <c:pt idx="812">
                  <c:v>603413.38467741944</c:v>
                </c:pt>
                <c:pt idx="813">
                  <c:v>609811.72388888872</c:v>
                </c:pt>
                <c:pt idx="814">
                  <c:v>609747.55498392298</c:v>
                </c:pt>
                <c:pt idx="815">
                  <c:v>610646.04209039547</c:v>
                </c:pt>
                <c:pt idx="816">
                  <c:v>610323.94791666663</c:v>
                </c:pt>
                <c:pt idx="817">
                  <c:v>608041.75283018872</c:v>
                </c:pt>
                <c:pt idx="818">
                  <c:v>609722.9930555555</c:v>
                </c:pt>
                <c:pt idx="819">
                  <c:v>596238.81126344076</c:v>
                </c:pt>
                <c:pt idx="820">
                  <c:v>569382.65416666667</c:v>
                </c:pt>
                <c:pt idx="821">
                  <c:v>573300.93521505373</c:v>
                </c:pt>
                <c:pt idx="822">
                  <c:v>564509.38419354823</c:v>
                </c:pt>
                <c:pt idx="823">
                  <c:v>587663.38361111097</c:v>
                </c:pt>
                <c:pt idx="824">
                  <c:v>606237.839516129</c:v>
                </c:pt>
                <c:pt idx="825">
                  <c:v>612728.63944444444</c:v>
                </c:pt>
                <c:pt idx="826">
                  <c:v>611383.8801075269</c:v>
                </c:pt>
                <c:pt idx="827">
                  <c:v>610431.31615591398</c:v>
                </c:pt>
                <c:pt idx="828">
                  <c:v>608694.85833333316</c:v>
                </c:pt>
                <c:pt idx="829">
                  <c:v>610510.67903225811</c:v>
                </c:pt>
                <c:pt idx="830">
                  <c:v>609367.18499999994</c:v>
                </c:pt>
                <c:pt idx="831">
                  <c:v>595480.12695652177</c:v>
                </c:pt>
                <c:pt idx="832">
                  <c:v>584547.98325791862</c:v>
                </c:pt>
                <c:pt idx="833">
                  <c:v>594229.56908344734</c:v>
                </c:pt>
                <c:pt idx="834">
                  <c:v>580201.71586021502</c:v>
                </c:pt>
                <c:pt idx="835">
                  <c:v>598723.18722222222</c:v>
                </c:pt>
                <c:pt idx="836">
                  <c:v>610279.64139784942</c:v>
                </c:pt>
                <c:pt idx="837">
                  <c:v>613142.02250000008</c:v>
                </c:pt>
                <c:pt idx="838">
                  <c:v>612521.04892473109</c:v>
                </c:pt>
                <c:pt idx="839">
                  <c:v>611614.10107526882</c:v>
                </c:pt>
                <c:pt idx="840">
                  <c:v>610534.83750000002</c:v>
                </c:pt>
                <c:pt idx="841">
                  <c:v>611326.76612903213</c:v>
                </c:pt>
                <c:pt idx="842">
                  <c:v>611128.29944444436</c:v>
                </c:pt>
                <c:pt idx="843">
                  <c:v>597059.65830985922</c:v>
                </c:pt>
                <c:pt idx="844">
                  <c:v>583867.96363636362</c:v>
                </c:pt>
                <c:pt idx="845">
                  <c:v>591522.37553763448</c:v>
                </c:pt>
                <c:pt idx="846">
                  <c:v>577940.43172043003</c:v>
                </c:pt>
                <c:pt idx="847">
                  <c:v>603068.13972222223</c:v>
                </c:pt>
                <c:pt idx="848">
                  <c:v>611231.91424731177</c:v>
                </c:pt>
                <c:pt idx="849">
                  <c:v>613101.48861111107</c:v>
                </c:pt>
                <c:pt idx="850">
                  <c:v>613861.21209677425</c:v>
                </c:pt>
                <c:pt idx="851">
                  <c:v>612734.76532258058</c:v>
                </c:pt>
                <c:pt idx="852">
                  <c:v>612139.72327586205</c:v>
                </c:pt>
                <c:pt idx="853">
                  <c:v>612318.42338709673</c:v>
                </c:pt>
                <c:pt idx="854">
                  <c:v>611931.12361111108</c:v>
                </c:pt>
                <c:pt idx="855">
                  <c:v>598636.81989247317</c:v>
                </c:pt>
                <c:pt idx="856">
                  <c:v>576615.73472222209</c:v>
                </c:pt>
                <c:pt idx="857">
                  <c:v>582434.28494623653</c:v>
                </c:pt>
                <c:pt idx="858">
                  <c:v>574983.84811827948</c:v>
                </c:pt>
                <c:pt idx="859">
                  <c:v>604756.50277777761</c:v>
                </c:pt>
                <c:pt idx="860">
                  <c:v>612531.54704301083</c:v>
                </c:pt>
                <c:pt idx="861">
                  <c:v>612654.14583333349</c:v>
                </c:pt>
                <c:pt idx="862">
                  <c:v>612087.71505376336</c:v>
                </c:pt>
                <c:pt idx="863">
                  <c:v>611963.55537634413</c:v>
                </c:pt>
                <c:pt idx="864">
                  <c:v>609009.84375</c:v>
                </c:pt>
                <c:pt idx="865">
                  <c:v>607458.20295698894</c:v>
                </c:pt>
                <c:pt idx="866">
                  <c:v>607566.76521739131</c:v>
                </c:pt>
                <c:pt idx="867">
                  <c:v>594278.80994623667</c:v>
                </c:pt>
                <c:pt idx="868">
                  <c:v>568458.52777777798</c:v>
                </c:pt>
                <c:pt idx="869">
                  <c:v>570965.9798387097</c:v>
                </c:pt>
                <c:pt idx="870">
                  <c:v>574823.41263440868</c:v>
                </c:pt>
                <c:pt idx="871">
                  <c:v>594353.32638888888</c:v>
                </c:pt>
                <c:pt idx="872">
                  <c:v>608288.0416666664</c:v>
                </c:pt>
                <c:pt idx="873">
                  <c:v>614253.24722222215</c:v>
                </c:pt>
                <c:pt idx="874">
                  <c:v>611771.65188172029</c:v>
                </c:pt>
                <c:pt idx="875">
                  <c:v>610348.21505376336</c:v>
                </c:pt>
                <c:pt idx="876">
                  <c:v>607610.57291666674</c:v>
                </c:pt>
                <c:pt idx="877">
                  <c:v>608972.52688172052</c:v>
                </c:pt>
                <c:pt idx="878">
                  <c:v>609510.04722222209</c:v>
                </c:pt>
                <c:pt idx="879">
                  <c:v>599854.97043010755</c:v>
                </c:pt>
                <c:pt idx="880">
                  <c:v>579531.57499999995</c:v>
                </c:pt>
                <c:pt idx="881">
                  <c:v>574385.3763440859</c:v>
                </c:pt>
                <c:pt idx="882">
                  <c:v>568981.67741935491</c:v>
                </c:pt>
                <c:pt idx="883">
                  <c:v>593038.9694444444</c:v>
                </c:pt>
                <c:pt idx="884">
                  <c:v>608100.53763440845</c:v>
                </c:pt>
                <c:pt idx="885">
                  <c:v>609454.10555555532</c:v>
                </c:pt>
                <c:pt idx="886">
                  <c:v>608159.02150537644</c:v>
                </c:pt>
                <c:pt idx="887">
                  <c:v>607132.52419354813</c:v>
                </c:pt>
                <c:pt idx="888">
                  <c:v>605744.85416666733</c:v>
                </c:pt>
                <c:pt idx="889">
                  <c:v>607402.81451612932</c:v>
                </c:pt>
                <c:pt idx="890">
                  <c:v>607561.58215962409</c:v>
                </c:pt>
              </c:numCache>
            </c:numRef>
          </c:yVal>
          <c:smooth val="0"/>
          <c:extLst>
            <c:ext xmlns:c16="http://schemas.microsoft.com/office/drawing/2014/chart" uri="{C3380CC4-5D6E-409C-BE32-E72D297353CC}">
              <c16:uniqueId val="{00000001-007C-4C56-838D-E84D4E276131}"/>
            </c:ext>
          </c:extLst>
        </c:ser>
        <c:ser>
          <c:idx val="2"/>
          <c:order val="2"/>
          <c:tx>
            <c:strRef>
              <c:f>'scenario2 (2)'!$AT$2</c:f>
              <c:strCache>
                <c:ptCount val="1"/>
                <c:pt idx="0">
                  <c:v>61</c:v>
                </c:pt>
              </c:strCache>
            </c:strRef>
          </c:tx>
          <c:spPr>
            <a:ln w="6350" cap="rnd">
              <a:solidFill>
                <a:schemeClr val="tx1"/>
              </a:solidFill>
              <a:round/>
            </a:ln>
            <a:effectLst/>
          </c:spPr>
          <c:marker>
            <c:symbol val="none"/>
          </c:marker>
          <c:xVal>
            <c:numRef>
              <c:f>'scenario2 (2)'!$AY$3:$AY$893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'scenario2 (2)'!$P$3:$P$893</c:f>
              <c:numCache>
                <c:formatCode>General</c:formatCode>
                <c:ptCount val="891"/>
                <c:pt idx="0">
                  <c:v>610288.46151522559</c:v>
                </c:pt>
                <c:pt idx="1">
                  <c:v>605232.42305436381</c:v>
                </c:pt>
                <c:pt idx="2">
                  <c:v>597637.17367202509</c:v>
                </c:pt>
                <c:pt idx="3">
                  <c:v>590176.92012317118</c:v>
                </c:pt>
                <c:pt idx="4">
                  <c:v>584392.22486249334</c:v>
                </c:pt>
                <c:pt idx="5">
                  <c:v>582110.85165569279</c:v>
                </c:pt>
                <c:pt idx="6">
                  <c:v>583771.93305964523</c:v>
                </c:pt>
                <c:pt idx="7">
                  <c:v>589005.09190243215</c:v>
                </c:pt>
                <c:pt idx="8">
                  <c:v>596062.35727570811</c:v>
                </c:pt>
                <c:pt idx="9">
                  <c:v>603396.74600135814</c:v>
                </c:pt>
                <c:pt idx="10">
                  <c:v>608590.72558289231</c:v>
                </c:pt>
                <c:pt idx="11">
                  <c:v>610493.59129306767</c:v>
                </c:pt>
                <c:pt idx="12">
                  <c:v>608314.20932356385</c:v>
                </c:pt>
                <c:pt idx="13">
                  <c:v>603279.77972184995</c:v>
                </c:pt>
                <c:pt idx="14">
                  <c:v>595694.10043546231</c:v>
                </c:pt>
                <c:pt idx="15">
                  <c:v>588226.38738779491</c:v>
                </c:pt>
                <c:pt idx="16">
                  <c:v>582418.78949904325</c:v>
                </c:pt>
                <c:pt idx="17">
                  <c:v>580106.4817567179</c:v>
                </c:pt>
                <c:pt idx="18">
                  <c:v>581735.17578885495</c:v>
                </c:pt>
                <c:pt idx="19">
                  <c:v>586944.41300433828</c:v>
                </c:pt>
                <c:pt idx="20">
                  <c:v>593992.87620894262</c:v>
                </c:pt>
                <c:pt idx="21">
                  <c:v>601335.45424535742</c:v>
                </c:pt>
                <c:pt idx="22">
                  <c:v>606551.96458067105</c:v>
                </c:pt>
                <c:pt idx="23">
                  <c:v>608486.91070945782</c:v>
                </c:pt>
                <c:pt idx="24">
                  <c:v>606339.72241179226</c:v>
                </c:pt>
                <c:pt idx="25">
                  <c:v>601326.99193540635</c:v>
                </c:pt>
                <c:pt idx="26">
                  <c:v>593751.01989199664</c:v>
                </c:pt>
                <c:pt idx="27">
                  <c:v>586275.98241239623</c:v>
                </c:pt>
                <c:pt idx="28">
                  <c:v>580445.58615665627</c:v>
                </c:pt>
                <c:pt idx="29">
                  <c:v>578102.38359552156</c:v>
                </c:pt>
                <c:pt idx="30">
                  <c:v>579698.65698134794</c:v>
                </c:pt>
                <c:pt idx="31">
                  <c:v>584883.87307223026</c:v>
                </c:pt>
                <c:pt idx="32">
                  <c:v>591923.40069570614</c:v>
                </c:pt>
                <c:pt idx="33">
                  <c:v>599274.02908905922</c:v>
                </c:pt>
                <c:pt idx="34">
                  <c:v>604512.97064799874</c:v>
                </c:pt>
                <c:pt idx="35">
                  <c:v>606479.95825671311</c:v>
                </c:pt>
                <c:pt idx="36">
                  <c:v>604365.00019202544</c:v>
                </c:pt>
                <c:pt idx="37">
                  <c:v>599154.33521777054</c:v>
                </c:pt>
                <c:pt idx="38">
                  <c:v>591549.65306350752</c:v>
                </c:pt>
                <c:pt idx="39">
                  <c:v>584096.99394238286</c:v>
                </c:pt>
                <c:pt idx="40">
                  <c:v>578335.30514727603</c:v>
                </c:pt>
                <c:pt idx="41">
                  <c:v>576084.90562057577</c:v>
                </c:pt>
                <c:pt idx="42">
                  <c:v>577778.34052283806</c:v>
                </c:pt>
                <c:pt idx="43">
                  <c:v>583035.32105319668</c:v>
                </c:pt>
                <c:pt idx="44">
                  <c:v>590101.25501988898</c:v>
                </c:pt>
                <c:pt idx="45">
                  <c:v>597427.31563241081</c:v>
                </c:pt>
                <c:pt idx="46">
                  <c:v>602598.6653467227</c:v>
                </c:pt>
                <c:pt idx="47">
                  <c:v>604469.41229293589</c:v>
                </c:pt>
                <c:pt idx="48">
                  <c:v>602257.87380816147</c:v>
                </c:pt>
                <c:pt idx="49">
                  <c:v>597201.83534729981</c:v>
                </c:pt>
                <c:pt idx="50">
                  <c:v>589606.58596496098</c:v>
                </c:pt>
                <c:pt idx="51">
                  <c:v>582146.33241610695</c:v>
                </c:pt>
                <c:pt idx="52">
                  <c:v>576361.63715542934</c:v>
                </c:pt>
                <c:pt idx="53">
                  <c:v>574080.26394862856</c:v>
                </c:pt>
                <c:pt idx="54">
                  <c:v>575741.34535258112</c:v>
                </c:pt>
                <c:pt idx="55">
                  <c:v>580974.50419536803</c:v>
                </c:pt>
                <c:pt idx="56">
                  <c:v>588031.76956864388</c:v>
                </c:pt>
                <c:pt idx="57">
                  <c:v>595366.15829429391</c:v>
                </c:pt>
                <c:pt idx="58">
                  <c:v>600560.13787582819</c:v>
                </c:pt>
                <c:pt idx="59">
                  <c:v>602463.00358600367</c:v>
                </c:pt>
                <c:pt idx="60">
                  <c:v>600283.62161649973</c:v>
                </c:pt>
                <c:pt idx="61">
                  <c:v>595249.19201478572</c:v>
                </c:pt>
                <c:pt idx="62">
                  <c:v>587663.5127283982</c:v>
                </c:pt>
                <c:pt idx="63">
                  <c:v>580195.79968073079</c:v>
                </c:pt>
                <c:pt idx="64">
                  <c:v>574388.20179197914</c:v>
                </c:pt>
                <c:pt idx="65">
                  <c:v>572075.89404965378</c:v>
                </c:pt>
                <c:pt idx="66">
                  <c:v>573704.58808179083</c:v>
                </c:pt>
                <c:pt idx="67">
                  <c:v>578913.82529727404</c:v>
                </c:pt>
                <c:pt idx="68">
                  <c:v>585962.2885018785</c:v>
                </c:pt>
                <c:pt idx="69">
                  <c:v>593304.86653829319</c:v>
                </c:pt>
                <c:pt idx="70">
                  <c:v>598521.37687360682</c:v>
                </c:pt>
                <c:pt idx="71">
                  <c:v>600456.32300239371</c:v>
                </c:pt>
                <c:pt idx="72">
                  <c:v>598309.13470472803</c:v>
                </c:pt>
                <c:pt idx="73">
                  <c:v>593296.40422834211</c:v>
                </c:pt>
                <c:pt idx="74">
                  <c:v>585720.43218493252</c:v>
                </c:pt>
                <c:pt idx="75">
                  <c:v>578245.39470533212</c:v>
                </c:pt>
                <c:pt idx="76">
                  <c:v>572414.99844959227</c:v>
                </c:pt>
                <c:pt idx="77">
                  <c:v>570071.79588845745</c:v>
                </c:pt>
                <c:pt idx="78">
                  <c:v>571668.06927428383</c:v>
                </c:pt>
                <c:pt idx="79">
                  <c:v>576853.28536516614</c:v>
                </c:pt>
                <c:pt idx="80">
                  <c:v>583892.81298864202</c:v>
                </c:pt>
                <c:pt idx="81">
                  <c:v>591243.4413819951</c:v>
                </c:pt>
                <c:pt idx="82">
                  <c:v>596482.38294093451</c:v>
                </c:pt>
                <c:pt idx="83">
                  <c:v>598449.370549649</c:v>
                </c:pt>
                <c:pt idx="84">
                  <c:v>596334.41248496133</c:v>
                </c:pt>
                <c:pt idx="85">
                  <c:v>591123.74751070642</c:v>
                </c:pt>
                <c:pt idx="86">
                  <c:v>583519.06535644317</c:v>
                </c:pt>
                <c:pt idx="87">
                  <c:v>576066.40623531875</c:v>
                </c:pt>
                <c:pt idx="88">
                  <c:v>570304.71744021191</c:v>
                </c:pt>
                <c:pt idx="89">
                  <c:v>568054.31791351177</c:v>
                </c:pt>
                <c:pt idx="90">
                  <c:v>569747.75281577394</c:v>
                </c:pt>
                <c:pt idx="91">
                  <c:v>575004.73334613245</c:v>
                </c:pt>
                <c:pt idx="92">
                  <c:v>582070.66731282475</c:v>
                </c:pt>
                <c:pt idx="93">
                  <c:v>589396.72792534658</c:v>
                </c:pt>
                <c:pt idx="94">
                  <c:v>594568.07763965847</c:v>
                </c:pt>
                <c:pt idx="95">
                  <c:v>596438.82458587177</c:v>
                </c:pt>
                <c:pt idx="96">
                  <c:v>594227.28610109724</c:v>
                </c:pt>
                <c:pt idx="97">
                  <c:v>589171.24764023547</c:v>
                </c:pt>
                <c:pt idx="98">
                  <c:v>581575.99825789663</c:v>
                </c:pt>
                <c:pt idx="99">
                  <c:v>574115.74470904283</c:v>
                </c:pt>
                <c:pt idx="100">
                  <c:v>568331.04944836511</c:v>
                </c:pt>
                <c:pt idx="101">
                  <c:v>566049.67624156445</c:v>
                </c:pt>
                <c:pt idx="102">
                  <c:v>567710.75764551689</c:v>
                </c:pt>
                <c:pt idx="103">
                  <c:v>572943.9164883038</c:v>
                </c:pt>
                <c:pt idx="104">
                  <c:v>580001.18186157988</c:v>
                </c:pt>
                <c:pt idx="105">
                  <c:v>587335.5705872298</c:v>
                </c:pt>
                <c:pt idx="106">
                  <c:v>592529.55016876396</c:v>
                </c:pt>
                <c:pt idx="107">
                  <c:v>594432.41587893944</c:v>
                </c:pt>
                <c:pt idx="108">
                  <c:v>592253.03390943562</c:v>
                </c:pt>
                <c:pt idx="109">
                  <c:v>587218.6043077216</c:v>
                </c:pt>
                <c:pt idx="110">
                  <c:v>579632.9250213342</c:v>
                </c:pt>
                <c:pt idx="111">
                  <c:v>572165.21197366656</c:v>
                </c:pt>
                <c:pt idx="112">
                  <c:v>566357.61408491503</c:v>
                </c:pt>
                <c:pt idx="113">
                  <c:v>564045.30634258955</c:v>
                </c:pt>
                <c:pt idx="114">
                  <c:v>565674.0003747266</c:v>
                </c:pt>
                <c:pt idx="115">
                  <c:v>570883.23759020993</c:v>
                </c:pt>
                <c:pt idx="116">
                  <c:v>577931.70079481427</c:v>
                </c:pt>
                <c:pt idx="117">
                  <c:v>585274.27883122908</c:v>
                </c:pt>
                <c:pt idx="118">
                  <c:v>590490.7891665427</c:v>
                </c:pt>
                <c:pt idx="119">
                  <c:v>592425.73529532948</c:v>
                </c:pt>
                <c:pt idx="120">
                  <c:v>590278.54699766391</c:v>
                </c:pt>
                <c:pt idx="121">
                  <c:v>585265.816521278</c:v>
                </c:pt>
                <c:pt idx="122">
                  <c:v>577689.84447786841</c:v>
                </c:pt>
                <c:pt idx="123">
                  <c:v>570214.80699826789</c:v>
                </c:pt>
                <c:pt idx="124">
                  <c:v>564384.41074252815</c:v>
                </c:pt>
                <c:pt idx="125">
                  <c:v>562041.20818139322</c:v>
                </c:pt>
                <c:pt idx="126">
                  <c:v>563637.48156721971</c:v>
                </c:pt>
                <c:pt idx="127">
                  <c:v>568822.69765810191</c:v>
                </c:pt>
                <c:pt idx="128">
                  <c:v>575862.22528157779</c:v>
                </c:pt>
                <c:pt idx="129">
                  <c:v>583212.85367493064</c:v>
                </c:pt>
                <c:pt idx="130">
                  <c:v>588451.79523387039</c:v>
                </c:pt>
                <c:pt idx="131">
                  <c:v>590418.78284258477</c:v>
                </c:pt>
                <c:pt idx="132">
                  <c:v>588303.82477789721</c:v>
                </c:pt>
                <c:pt idx="133">
                  <c:v>583093.15980364231</c:v>
                </c:pt>
                <c:pt idx="134">
                  <c:v>575488.47764937917</c:v>
                </c:pt>
                <c:pt idx="135">
                  <c:v>568035.81852825463</c:v>
                </c:pt>
                <c:pt idx="136">
                  <c:v>562274.1297331478</c:v>
                </c:pt>
                <c:pt idx="137">
                  <c:v>560023.73020644765</c:v>
                </c:pt>
                <c:pt idx="138">
                  <c:v>561717.16510870983</c:v>
                </c:pt>
                <c:pt idx="139">
                  <c:v>566974.14563906845</c:v>
                </c:pt>
                <c:pt idx="140">
                  <c:v>574040.07960576063</c:v>
                </c:pt>
                <c:pt idx="141">
                  <c:v>581366.14021828247</c:v>
                </c:pt>
                <c:pt idx="142">
                  <c:v>586537.48993259436</c:v>
                </c:pt>
                <c:pt idx="143">
                  <c:v>588408.23687880754</c:v>
                </c:pt>
                <c:pt idx="144">
                  <c:v>586196.69839403313</c:v>
                </c:pt>
                <c:pt idx="145">
                  <c:v>581140.65993317147</c:v>
                </c:pt>
                <c:pt idx="146">
                  <c:v>573545.41055083263</c:v>
                </c:pt>
                <c:pt idx="147">
                  <c:v>566085.15700197872</c:v>
                </c:pt>
                <c:pt idx="148">
                  <c:v>560300.461741301</c:v>
                </c:pt>
                <c:pt idx="149">
                  <c:v>558019.08853450022</c:v>
                </c:pt>
                <c:pt idx="150">
                  <c:v>559680.16993845277</c:v>
                </c:pt>
                <c:pt idx="151">
                  <c:v>564913.3287812398</c:v>
                </c:pt>
                <c:pt idx="152">
                  <c:v>571970.59415451565</c:v>
                </c:pt>
                <c:pt idx="153">
                  <c:v>579304.98288016568</c:v>
                </c:pt>
                <c:pt idx="154">
                  <c:v>584498.96246169985</c:v>
                </c:pt>
                <c:pt idx="155">
                  <c:v>586401.82817187533</c:v>
                </c:pt>
                <c:pt idx="156">
                  <c:v>584222.44620237139</c:v>
                </c:pt>
                <c:pt idx="157">
                  <c:v>579188.01660065737</c:v>
                </c:pt>
                <c:pt idx="158">
                  <c:v>571602.33731426974</c:v>
                </c:pt>
                <c:pt idx="159">
                  <c:v>564134.62426660245</c:v>
                </c:pt>
                <c:pt idx="160">
                  <c:v>558327.02637785091</c:v>
                </c:pt>
                <c:pt idx="161">
                  <c:v>556014.71863552532</c:v>
                </c:pt>
                <c:pt idx="162">
                  <c:v>557643.41266766237</c:v>
                </c:pt>
                <c:pt idx="163">
                  <c:v>562852.64988314547</c:v>
                </c:pt>
                <c:pt idx="164">
                  <c:v>569901.11308775004</c:v>
                </c:pt>
                <c:pt idx="165">
                  <c:v>577243.69112416497</c:v>
                </c:pt>
                <c:pt idx="166">
                  <c:v>582460.20145947859</c:v>
                </c:pt>
                <c:pt idx="167">
                  <c:v>584395.14758826548</c:v>
                </c:pt>
                <c:pt idx="168">
                  <c:v>582247.95929059968</c:v>
                </c:pt>
                <c:pt idx="169">
                  <c:v>577235.22881421389</c:v>
                </c:pt>
                <c:pt idx="170">
                  <c:v>569659.25677080429</c:v>
                </c:pt>
                <c:pt idx="171">
                  <c:v>562184.21929120377</c:v>
                </c:pt>
                <c:pt idx="172">
                  <c:v>556353.82303546392</c:v>
                </c:pt>
                <c:pt idx="173">
                  <c:v>554010.62047432899</c:v>
                </c:pt>
                <c:pt idx="174">
                  <c:v>555606.89386015548</c:v>
                </c:pt>
                <c:pt idx="175">
                  <c:v>560792.10995103768</c:v>
                </c:pt>
                <c:pt idx="176">
                  <c:v>567831.63757451368</c:v>
                </c:pt>
                <c:pt idx="177">
                  <c:v>575182.26596786664</c:v>
                </c:pt>
                <c:pt idx="178">
                  <c:v>580421.20752680616</c:v>
                </c:pt>
                <c:pt idx="179">
                  <c:v>582388.19513552077</c:v>
                </c:pt>
                <c:pt idx="180">
                  <c:v>580273.2370708331</c:v>
                </c:pt>
                <c:pt idx="181">
                  <c:v>575062.57209657808</c:v>
                </c:pt>
                <c:pt idx="182">
                  <c:v>567457.88994231506</c:v>
                </c:pt>
                <c:pt idx="183">
                  <c:v>560005.23082119052</c:v>
                </c:pt>
                <c:pt idx="184">
                  <c:v>554243.54202608357</c:v>
                </c:pt>
                <c:pt idx="185">
                  <c:v>551993.14249938342</c:v>
                </c:pt>
                <c:pt idx="186">
                  <c:v>553686.5774016456</c:v>
                </c:pt>
                <c:pt idx="187">
                  <c:v>558943.55793200422</c:v>
                </c:pt>
                <c:pt idx="188">
                  <c:v>566009.4918986964</c:v>
                </c:pt>
                <c:pt idx="189">
                  <c:v>573335.55251121847</c:v>
                </c:pt>
                <c:pt idx="190">
                  <c:v>578506.90222553012</c:v>
                </c:pt>
                <c:pt idx="191">
                  <c:v>580377.64917174343</c:v>
                </c:pt>
                <c:pt idx="192">
                  <c:v>578166.11068696901</c:v>
                </c:pt>
                <c:pt idx="193">
                  <c:v>573110.07222610735</c:v>
                </c:pt>
                <c:pt idx="194">
                  <c:v>565514.82284376863</c:v>
                </c:pt>
                <c:pt idx="195">
                  <c:v>558054.5692949146</c:v>
                </c:pt>
                <c:pt idx="196">
                  <c:v>552269.87403423688</c:v>
                </c:pt>
                <c:pt idx="197">
                  <c:v>549988.5008274361</c:v>
                </c:pt>
                <c:pt idx="198">
                  <c:v>551649.58223138854</c:v>
                </c:pt>
                <c:pt idx="199">
                  <c:v>556882.74107417546</c:v>
                </c:pt>
                <c:pt idx="200">
                  <c:v>563940.00644745142</c:v>
                </c:pt>
                <c:pt idx="201">
                  <c:v>571274.39517310157</c:v>
                </c:pt>
                <c:pt idx="202">
                  <c:v>576468.37475463585</c:v>
                </c:pt>
                <c:pt idx="203">
                  <c:v>578371.2404648111</c:v>
                </c:pt>
                <c:pt idx="204">
                  <c:v>576191.85849530727</c:v>
                </c:pt>
                <c:pt idx="205">
                  <c:v>571157.42889359326</c:v>
                </c:pt>
                <c:pt idx="206">
                  <c:v>563571.74960720562</c:v>
                </c:pt>
                <c:pt idx="207">
                  <c:v>556104.03655953833</c:v>
                </c:pt>
                <c:pt idx="208">
                  <c:v>550296.43867078668</c:v>
                </c:pt>
                <c:pt idx="209">
                  <c:v>547984.13092846121</c:v>
                </c:pt>
                <c:pt idx="210">
                  <c:v>549612.82496059826</c:v>
                </c:pt>
                <c:pt idx="211">
                  <c:v>554822.06217608158</c:v>
                </c:pt>
                <c:pt idx="212">
                  <c:v>561870.52538068616</c:v>
                </c:pt>
                <c:pt idx="213">
                  <c:v>569213.10341710085</c:v>
                </c:pt>
                <c:pt idx="214">
                  <c:v>574429.61375241424</c:v>
                </c:pt>
                <c:pt idx="215">
                  <c:v>576364.55988120136</c:v>
                </c:pt>
                <c:pt idx="216">
                  <c:v>574217.37158353569</c:v>
                </c:pt>
                <c:pt idx="217">
                  <c:v>569204.64110714954</c:v>
                </c:pt>
                <c:pt idx="218">
                  <c:v>561628.66906373994</c:v>
                </c:pt>
                <c:pt idx="219">
                  <c:v>554153.63158413977</c:v>
                </c:pt>
                <c:pt idx="220">
                  <c:v>548323.23532839969</c:v>
                </c:pt>
                <c:pt idx="221">
                  <c:v>545980.03276726487</c:v>
                </c:pt>
                <c:pt idx="222">
                  <c:v>547576.30615309125</c:v>
                </c:pt>
                <c:pt idx="223">
                  <c:v>552761.52224397345</c:v>
                </c:pt>
                <c:pt idx="224">
                  <c:v>559801.04986744944</c:v>
                </c:pt>
                <c:pt idx="225">
                  <c:v>567151.67826080241</c:v>
                </c:pt>
                <c:pt idx="226">
                  <c:v>572390.61981974205</c:v>
                </c:pt>
                <c:pt idx="227">
                  <c:v>574357.60742845642</c:v>
                </c:pt>
                <c:pt idx="228">
                  <c:v>572242.64936376887</c:v>
                </c:pt>
                <c:pt idx="229">
                  <c:v>567031.98438951373</c:v>
                </c:pt>
                <c:pt idx="230">
                  <c:v>559427.30223525059</c:v>
                </c:pt>
                <c:pt idx="231">
                  <c:v>551974.6431141264</c:v>
                </c:pt>
                <c:pt idx="232">
                  <c:v>546212.95431901969</c:v>
                </c:pt>
                <c:pt idx="233">
                  <c:v>543962.55479231931</c:v>
                </c:pt>
                <c:pt idx="234">
                  <c:v>545655.98969458137</c:v>
                </c:pt>
                <c:pt idx="235">
                  <c:v>550912.97022493999</c:v>
                </c:pt>
                <c:pt idx="236">
                  <c:v>557978.90419163241</c:v>
                </c:pt>
                <c:pt idx="237">
                  <c:v>565304.96480415424</c:v>
                </c:pt>
                <c:pt idx="238">
                  <c:v>570476.31451846601</c:v>
                </c:pt>
                <c:pt idx="239">
                  <c:v>572347.06146467919</c:v>
                </c:pt>
                <c:pt idx="240">
                  <c:v>570135.52297990478</c:v>
                </c:pt>
                <c:pt idx="241">
                  <c:v>565079.48451904324</c:v>
                </c:pt>
                <c:pt idx="242">
                  <c:v>557484.23513670429</c:v>
                </c:pt>
                <c:pt idx="243">
                  <c:v>550023.98158785049</c:v>
                </c:pt>
                <c:pt idx="244">
                  <c:v>544239.28632717265</c:v>
                </c:pt>
                <c:pt idx="245">
                  <c:v>541957.91312037199</c:v>
                </c:pt>
                <c:pt idx="246">
                  <c:v>543618.99452432455</c:v>
                </c:pt>
                <c:pt idx="247">
                  <c:v>548852.15336711111</c:v>
                </c:pt>
                <c:pt idx="248">
                  <c:v>555909.41874038731</c:v>
                </c:pt>
                <c:pt idx="249">
                  <c:v>563243.80746603734</c:v>
                </c:pt>
                <c:pt idx="250">
                  <c:v>568437.7870475715</c:v>
                </c:pt>
                <c:pt idx="251">
                  <c:v>570340.65275774698</c:v>
                </c:pt>
                <c:pt idx="252">
                  <c:v>568161.27078824316</c:v>
                </c:pt>
                <c:pt idx="253">
                  <c:v>563126.84118652903</c:v>
                </c:pt>
                <c:pt idx="254">
                  <c:v>555541.16190014163</c:v>
                </c:pt>
                <c:pt idx="255">
                  <c:v>548073.44885247422</c:v>
                </c:pt>
                <c:pt idx="256">
                  <c:v>542265.85096372257</c:v>
                </c:pt>
                <c:pt idx="257">
                  <c:v>539953.54322139709</c:v>
                </c:pt>
                <c:pt idx="258">
                  <c:v>541582.23725353437</c:v>
                </c:pt>
                <c:pt idx="259">
                  <c:v>546791.47446901759</c:v>
                </c:pt>
                <c:pt idx="260">
                  <c:v>553839.93767362204</c:v>
                </c:pt>
                <c:pt idx="261">
                  <c:v>561182.51571003674</c:v>
                </c:pt>
                <c:pt idx="262">
                  <c:v>566399.02604535024</c:v>
                </c:pt>
                <c:pt idx="263">
                  <c:v>568333.97217413713</c:v>
                </c:pt>
                <c:pt idx="264">
                  <c:v>566186.78387647169</c:v>
                </c:pt>
                <c:pt idx="265">
                  <c:v>561174.05340008542</c:v>
                </c:pt>
                <c:pt idx="266">
                  <c:v>553598.08135667583</c:v>
                </c:pt>
                <c:pt idx="267">
                  <c:v>546123.04387707543</c:v>
                </c:pt>
                <c:pt idx="268">
                  <c:v>540292.64762133558</c:v>
                </c:pt>
                <c:pt idx="269">
                  <c:v>537949.44506020076</c:v>
                </c:pt>
                <c:pt idx="270">
                  <c:v>539545.71844602714</c:v>
                </c:pt>
                <c:pt idx="271">
                  <c:v>544730.93453690934</c:v>
                </c:pt>
                <c:pt idx="272">
                  <c:v>551770.4621603851</c:v>
                </c:pt>
                <c:pt idx="273">
                  <c:v>559121.09055373829</c:v>
                </c:pt>
                <c:pt idx="274">
                  <c:v>564360.03211267793</c:v>
                </c:pt>
                <c:pt idx="275">
                  <c:v>566327.01972139243</c:v>
                </c:pt>
                <c:pt idx="276">
                  <c:v>564212.06165670464</c:v>
                </c:pt>
                <c:pt idx="277">
                  <c:v>559001.3966824495</c:v>
                </c:pt>
                <c:pt idx="278">
                  <c:v>551396.71452818671</c:v>
                </c:pt>
                <c:pt idx="279">
                  <c:v>543944.05540706229</c:v>
                </c:pt>
                <c:pt idx="280">
                  <c:v>538182.36661195545</c:v>
                </c:pt>
                <c:pt idx="281">
                  <c:v>535931.96708525508</c:v>
                </c:pt>
                <c:pt idx="282">
                  <c:v>537625.40198751714</c:v>
                </c:pt>
                <c:pt idx="283">
                  <c:v>542882.38251787564</c:v>
                </c:pt>
                <c:pt idx="284">
                  <c:v>549948.31648456806</c:v>
                </c:pt>
                <c:pt idx="285">
                  <c:v>557274.37709709012</c:v>
                </c:pt>
                <c:pt idx="286">
                  <c:v>562445.72681140178</c:v>
                </c:pt>
                <c:pt idx="287">
                  <c:v>564316.47375761508</c:v>
                </c:pt>
                <c:pt idx="288">
                  <c:v>562104.93527284067</c:v>
                </c:pt>
                <c:pt idx="289">
                  <c:v>557048.89681197901</c:v>
                </c:pt>
                <c:pt idx="290">
                  <c:v>549453.64742964017</c:v>
                </c:pt>
                <c:pt idx="291">
                  <c:v>541993.39388078626</c:v>
                </c:pt>
                <c:pt idx="292">
                  <c:v>536208.69862010854</c:v>
                </c:pt>
                <c:pt idx="293">
                  <c:v>533927.32541330776</c:v>
                </c:pt>
                <c:pt idx="294">
                  <c:v>535588.40681726031</c:v>
                </c:pt>
                <c:pt idx="295">
                  <c:v>540821.565660047</c:v>
                </c:pt>
                <c:pt idx="296">
                  <c:v>547878.83103332308</c:v>
                </c:pt>
                <c:pt idx="297">
                  <c:v>555213.21975897311</c:v>
                </c:pt>
                <c:pt idx="298">
                  <c:v>560407.1993405075</c:v>
                </c:pt>
                <c:pt idx="299">
                  <c:v>562310.06505068275</c:v>
                </c:pt>
                <c:pt idx="300">
                  <c:v>560130.68308117893</c:v>
                </c:pt>
                <c:pt idx="301">
                  <c:v>555096.25347946491</c:v>
                </c:pt>
                <c:pt idx="302">
                  <c:v>547510.57419307751</c:v>
                </c:pt>
                <c:pt idx="303">
                  <c:v>540042.86114540999</c:v>
                </c:pt>
                <c:pt idx="304">
                  <c:v>534235.26325665857</c:v>
                </c:pt>
                <c:pt idx="305">
                  <c:v>531922.95551433286</c:v>
                </c:pt>
                <c:pt idx="306">
                  <c:v>533551.64954647014</c:v>
                </c:pt>
                <c:pt idx="307">
                  <c:v>538760.88676195336</c:v>
                </c:pt>
                <c:pt idx="308">
                  <c:v>545809.34996655781</c:v>
                </c:pt>
                <c:pt idx="309">
                  <c:v>553151.92800297251</c:v>
                </c:pt>
                <c:pt idx="310">
                  <c:v>558368.43833828601</c:v>
                </c:pt>
                <c:pt idx="311">
                  <c:v>560303.38446707302</c:v>
                </c:pt>
                <c:pt idx="312">
                  <c:v>558156.19616940757</c:v>
                </c:pt>
                <c:pt idx="313">
                  <c:v>553143.46569302131</c:v>
                </c:pt>
                <c:pt idx="314">
                  <c:v>545567.4936496116</c:v>
                </c:pt>
                <c:pt idx="315">
                  <c:v>538092.45617001131</c:v>
                </c:pt>
                <c:pt idx="316">
                  <c:v>532262.05991427146</c:v>
                </c:pt>
                <c:pt idx="317">
                  <c:v>529918.85735313653</c:v>
                </c:pt>
                <c:pt idx="318">
                  <c:v>531515.13073896291</c:v>
                </c:pt>
                <c:pt idx="319">
                  <c:v>536700.3468298451</c:v>
                </c:pt>
                <c:pt idx="320">
                  <c:v>543739.87445332087</c:v>
                </c:pt>
                <c:pt idx="321">
                  <c:v>551090.50284667406</c:v>
                </c:pt>
                <c:pt idx="322">
                  <c:v>556329.4444056137</c:v>
                </c:pt>
                <c:pt idx="323">
                  <c:v>558296.43201432831</c:v>
                </c:pt>
                <c:pt idx="324">
                  <c:v>556181.47394964041</c:v>
                </c:pt>
                <c:pt idx="325">
                  <c:v>550970.80897538562</c:v>
                </c:pt>
                <c:pt idx="326">
                  <c:v>543366.1268211226</c:v>
                </c:pt>
                <c:pt idx="327">
                  <c:v>535913.46769999817</c:v>
                </c:pt>
                <c:pt idx="328">
                  <c:v>530151.77890489134</c:v>
                </c:pt>
                <c:pt idx="329">
                  <c:v>527901.37937819096</c:v>
                </c:pt>
                <c:pt idx="330">
                  <c:v>529594.81428045291</c:v>
                </c:pt>
                <c:pt idx="331">
                  <c:v>534851.79481081141</c:v>
                </c:pt>
                <c:pt idx="332">
                  <c:v>541917.72877750406</c:v>
                </c:pt>
                <c:pt idx="333">
                  <c:v>549243.78939002589</c:v>
                </c:pt>
                <c:pt idx="334">
                  <c:v>554415.13910433766</c:v>
                </c:pt>
                <c:pt idx="335">
                  <c:v>556285.88605055085</c:v>
                </c:pt>
                <c:pt idx="336">
                  <c:v>554074.34756577667</c:v>
                </c:pt>
                <c:pt idx="337">
                  <c:v>549018.30910491489</c:v>
                </c:pt>
                <c:pt idx="338">
                  <c:v>541423.05972257594</c:v>
                </c:pt>
                <c:pt idx="339">
                  <c:v>533962.80617372214</c:v>
                </c:pt>
                <c:pt idx="340">
                  <c:v>528178.11091304442</c:v>
                </c:pt>
                <c:pt idx="341">
                  <c:v>525896.73770624364</c:v>
                </c:pt>
                <c:pt idx="342">
                  <c:v>527557.8191101962</c:v>
                </c:pt>
                <c:pt idx="343">
                  <c:v>532790.97795298276</c:v>
                </c:pt>
                <c:pt idx="344">
                  <c:v>539848.24332625896</c:v>
                </c:pt>
                <c:pt idx="345">
                  <c:v>547182.63205190899</c:v>
                </c:pt>
                <c:pt idx="346">
                  <c:v>552376.61163344327</c:v>
                </c:pt>
                <c:pt idx="347">
                  <c:v>554279.47734361864</c:v>
                </c:pt>
                <c:pt idx="348">
                  <c:v>552100.09537411481</c:v>
                </c:pt>
                <c:pt idx="349">
                  <c:v>547065.6657724008</c:v>
                </c:pt>
                <c:pt idx="350">
                  <c:v>539479.98648601328</c:v>
                </c:pt>
                <c:pt idx="351">
                  <c:v>532012.27343834587</c:v>
                </c:pt>
                <c:pt idx="352">
                  <c:v>526204.67554959434</c:v>
                </c:pt>
                <c:pt idx="353">
                  <c:v>523892.36780726881</c:v>
                </c:pt>
                <c:pt idx="354">
                  <c:v>525521.06183940603</c:v>
                </c:pt>
                <c:pt idx="355">
                  <c:v>530730.29905488924</c:v>
                </c:pt>
                <c:pt idx="356">
                  <c:v>537778.7622594937</c:v>
                </c:pt>
                <c:pt idx="357">
                  <c:v>545121.34029590839</c:v>
                </c:pt>
                <c:pt idx="358">
                  <c:v>550337.8506312219</c:v>
                </c:pt>
                <c:pt idx="359">
                  <c:v>552272.79676000879</c:v>
                </c:pt>
                <c:pt idx="360">
                  <c:v>550125.60846234334</c:v>
                </c:pt>
                <c:pt idx="361">
                  <c:v>545112.87798595708</c:v>
                </c:pt>
                <c:pt idx="362">
                  <c:v>537536.90594254748</c:v>
                </c:pt>
                <c:pt idx="363">
                  <c:v>530061.8684629472</c:v>
                </c:pt>
                <c:pt idx="364">
                  <c:v>524231.47220720717</c:v>
                </c:pt>
                <c:pt idx="365">
                  <c:v>521888.26964607241</c:v>
                </c:pt>
                <c:pt idx="366">
                  <c:v>523484.54303189879</c:v>
                </c:pt>
                <c:pt idx="367">
                  <c:v>528669.75912278099</c:v>
                </c:pt>
                <c:pt idx="368">
                  <c:v>535709.28674625675</c:v>
                </c:pt>
                <c:pt idx="369">
                  <c:v>543059.91513960995</c:v>
                </c:pt>
                <c:pt idx="370">
                  <c:v>548298.85669854959</c:v>
                </c:pt>
                <c:pt idx="371">
                  <c:v>550265.84430726408</c:v>
                </c:pt>
                <c:pt idx="372">
                  <c:v>548150.88624257629</c:v>
                </c:pt>
                <c:pt idx="373">
                  <c:v>542940.22126832115</c:v>
                </c:pt>
                <c:pt idx="374">
                  <c:v>535335.53911405848</c:v>
                </c:pt>
                <c:pt idx="375">
                  <c:v>527882.87999293394</c:v>
                </c:pt>
                <c:pt idx="376">
                  <c:v>522121.19119782723</c:v>
                </c:pt>
                <c:pt idx="377">
                  <c:v>519870.79167112673</c:v>
                </c:pt>
                <c:pt idx="378">
                  <c:v>521564.22657338873</c:v>
                </c:pt>
                <c:pt idx="379">
                  <c:v>526821.20710374729</c:v>
                </c:pt>
                <c:pt idx="380">
                  <c:v>533887.14107043983</c:v>
                </c:pt>
                <c:pt idx="381">
                  <c:v>541213.20168296201</c:v>
                </c:pt>
                <c:pt idx="382">
                  <c:v>546384.55139727332</c:v>
                </c:pt>
                <c:pt idx="383">
                  <c:v>548255.29834348673</c:v>
                </c:pt>
                <c:pt idx="384">
                  <c:v>546043.7598587122</c:v>
                </c:pt>
                <c:pt idx="385">
                  <c:v>540987.72139785078</c:v>
                </c:pt>
                <c:pt idx="386">
                  <c:v>533392.47201551148</c:v>
                </c:pt>
                <c:pt idx="387">
                  <c:v>525932.21846665768</c:v>
                </c:pt>
                <c:pt idx="388">
                  <c:v>520147.52320598019</c:v>
                </c:pt>
                <c:pt idx="389">
                  <c:v>517866.14999917941</c:v>
                </c:pt>
                <c:pt idx="390">
                  <c:v>519527.23140313185</c:v>
                </c:pt>
                <c:pt idx="391">
                  <c:v>524760.39024591865</c:v>
                </c:pt>
                <c:pt idx="392">
                  <c:v>531817.65561919473</c:v>
                </c:pt>
                <c:pt idx="393">
                  <c:v>539152.04434484453</c:v>
                </c:pt>
                <c:pt idx="394">
                  <c:v>544346.02392637893</c:v>
                </c:pt>
                <c:pt idx="395">
                  <c:v>546248.88963655441</c:v>
                </c:pt>
                <c:pt idx="396">
                  <c:v>544069.50766705093</c:v>
                </c:pt>
                <c:pt idx="397">
                  <c:v>539035.07806533657</c:v>
                </c:pt>
                <c:pt idx="398">
                  <c:v>531449.3987789487</c:v>
                </c:pt>
                <c:pt idx="399">
                  <c:v>523981.68573128205</c:v>
                </c:pt>
                <c:pt idx="400">
                  <c:v>518174.08784253016</c:v>
                </c:pt>
                <c:pt idx="401">
                  <c:v>515861.78010020452</c:v>
                </c:pt>
                <c:pt idx="402">
                  <c:v>517490.47413234162</c:v>
                </c:pt>
                <c:pt idx="403">
                  <c:v>522699.71134782501</c:v>
                </c:pt>
                <c:pt idx="404">
                  <c:v>529748.17455242947</c:v>
                </c:pt>
                <c:pt idx="405">
                  <c:v>537090.75258884393</c:v>
                </c:pt>
                <c:pt idx="406">
                  <c:v>542307.26292415767</c:v>
                </c:pt>
                <c:pt idx="407">
                  <c:v>544242.20905294467</c:v>
                </c:pt>
                <c:pt idx="408">
                  <c:v>542095.02075527923</c:v>
                </c:pt>
                <c:pt idx="409">
                  <c:v>537082.29027889296</c:v>
                </c:pt>
                <c:pt idx="410">
                  <c:v>529506.31823548384</c:v>
                </c:pt>
                <c:pt idx="411">
                  <c:v>522031.28075588297</c:v>
                </c:pt>
                <c:pt idx="412">
                  <c:v>516200.88450014312</c:v>
                </c:pt>
                <c:pt idx="413">
                  <c:v>513857.68193900818</c:v>
                </c:pt>
                <c:pt idx="414">
                  <c:v>515453.95532483456</c:v>
                </c:pt>
                <c:pt idx="415">
                  <c:v>520639.17141571722</c:v>
                </c:pt>
                <c:pt idx="416">
                  <c:v>527678.69903919287</c:v>
                </c:pt>
                <c:pt idx="417">
                  <c:v>535029.32743254572</c:v>
                </c:pt>
                <c:pt idx="418">
                  <c:v>540268.26899148535</c:v>
                </c:pt>
                <c:pt idx="419">
                  <c:v>542235.25660019997</c:v>
                </c:pt>
                <c:pt idx="420">
                  <c:v>540120.29853551218</c:v>
                </c:pt>
                <c:pt idx="421">
                  <c:v>534909.63356125727</c:v>
                </c:pt>
                <c:pt idx="422">
                  <c:v>527304.95140699425</c:v>
                </c:pt>
                <c:pt idx="423">
                  <c:v>519852.29228586948</c:v>
                </c:pt>
                <c:pt idx="424">
                  <c:v>514090.60349076294</c:v>
                </c:pt>
                <c:pt idx="425">
                  <c:v>511840.20396406262</c:v>
                </c:pt>
                <c:pt idx="426">
                  <c:v>513533.63886632479</c:v>
                </c:pt>
                <c:pt idx="427">
                  <c:v>518790.61939668306</c:v>
                </c:pt>
                <c:pt idx="428">
                  <c:v>525856.55336337571</c:v>
                </c:pt>
                <c:pt idx="429">
                  <c:v>533182.6139758979</c:v>
                </c:pt>
                <c:pt idx="430">
                  <c:v>538353.96369020909</c:v>
                </c:pt>
                <c:pt idx="431">
                  <c:v>540224.7106364225</c:v>
                </c:pt>
                <c:pt idx="432">
                  <c:v>538013.17215164797</c:v>
                </c:pt>
                <c:pt idx="433">
                  <c:v>532957.13369078655</c:v>
                </c:pt>
                <c:pt idx="434">
                  <c:v>525361.88430844736</c:v>
                </c:pt>
                <c:pt idx="435">
                  <c:v>517901.63075959357</c:v>
                </c:pt>
                <c:pt idx="436">
                  <c:v>512116.93549891608</c:v>
                </c:pt>
                <c:pt idx="437">
                  <c:v>509835.5622921153</c:v>
                </c:pt>
                <c:pt idx="438">
                  <c:v>511496.64369606762</c:v>
                </c:pt>
                <c:pt idx="439">
                  <c:v>516729.80253885448</c:v>
                </c:pt>
                <c:pt idx="440">
                  <c:v>523787.06791213062</c:v>
                </c:pt>
                <c:pt idx="441">
                  <c:v>531121.4566377803</c:v>
                </c:pt>
                <c:pt idx="442">
                  <c:v>536315.43621931493</c:v>
                </c:pt>
                <c:pt idx="443">
                  <c:v>538218.30192949029</c:v>
                </c:pt>
                <c:pt idx="444">
                  <c:v>536038.91995998682</c:v>
                </c:pt>
                <c:pt idx="445">
                  <c:v>531004.49035827245</c:v>
                </c:pt>
                <c:pt idx="446">
                  <c:v>523418.81107188464</c:v>
                </c:pt>
                <c:pt idx="447">
                  <c:v>515951.09802421794</c:v>
                </c:pt>
                <c:pt idx="448">
                  <c:v>510143.50013546593</c:v>
                </c:pt>
                <c:pt idx="449">
                  <c:v>507831.19239314046</c:v>
                </c:pt>
                <c:pt idx="450">
                  <c:v>509459.88642527739</c:v>
                </c:pt>
                <c:pt idx="451">
                  <c:v>514669.1236407609</c:v>
                </c:pt>
                <c:pt idx="452">
                  <c:v>521717.58684536535</c:v>
                </c:pt>
                <c:pt idx="453">
                  <c:v>529060.1648817797</c:v>
                </c:pt>
                <c:pt idx="454">
                  <c:v>534276.67521709355</c:v>
                </c:pt>
                <c:pt idx="455">
                  <c:v>536211.62134588044</c:v>
                </c:pt>
                <c:pt idx="456">
                  <c:v>534064.43304821511</c:v>
                </c:pt>
                <c:pt idx="457">
                  <c:v>529051.70257182885</c:v>
                </c:pt>
                <c:pt idx="458">
                  <c:v>521475.73052841955</c:v>
                </c:pt>
                <c:pt idx="459">
                  <c:v>514000.69304881885</c:v>
                </c:pt>
                <c:pt idx="460">
                  <c:v>508170.296793079</c:v>
                </c:pt>
                <c:pt idx="461">
                  <c:v>505827.09423194407</c:v>
                </c:pt>
                <c:pt idx="462">
                  <c:v>507423.36761777045</c:v>
                </c:pt>
                <c:pt idx="463">
                  <c:v>512608.58370865299</c:v>
                </c:pt>
                <c:pt idx="464">
                  <c:v>519648.11133212881</c:v>
                </c:pt>
                <c:pt idx="465">
                  <c:v>526998.7397254816</c:v>
                </c:pt>
                <c:pt idx="466">
                  <c:v>532237.68128442124</c:v>
                </c:pt>
                <c:pt idx="467">
                  <c:v>534204.66889313573</c:v>
                </c:pt>
                <c:pt idx="468">
                  <c:v>532089.71082844795</c:v>
                </c:pt>
                <c:pt idx="469">
                  <c:v>526879.04585419316</c:v>
                </c:pt>
                <c:pt idx="470">
                  <c:v>519274.36369993014</c:v>
                </c:pt>
                <c:pt idx="471">
                  <c:v>511821.70457880537</c:v>
                </c:pt>
                <c:pt idx="472">
                  <c:v>506060.01578369888</c:v>
                </c:pt>
                <c:pt idx="473">
                  <c:v>503809.6162569985</c:v>
                </c:pt>
                <c:pt idx="474">
                  <c:v>505503.05115926056</c:v>
                </c:pt>
                <c:pt idx="475">
                  <c:v>510760.03168961895</c:v>
                </c:pt>
                <c:pt idx="476">
                  <c:v>517825.96565631143</c:v>
                </c:pt>
                <c:pt idx="477">
                  <c:v>525152.02626883367</c:v>
                </c:pt>
                <c:pt idx="478">
                  <c:v>530323.37598314497</c:v>
                </c:pt>
                <c:pt idx="479">
                  <c:v>532194.12292935839</c:v>
                </c:pt>
                <c:pt idx="480">
                  <c:v>529982.58444458386</c:v>
                </c:pt>
                <c:pt idx="481">
                  <c:v>524926.54598372243</c:v>
                </c:pt>
                <c:pt idx="482">
                  <c:v>517331.29660138307</c:v>
                </c:pt>
                <c:pt idx="483">
                  <c:v>509871.04305252945</c:v>
                </c:pt>
                <c:pt idx="484">
                  <c:v>504086.34779185196</c:v>
                </c:pt>
                <c:pt idx="485">
                  <c:v>501804.97458505107</c:v>
                </c:pt>
                <c:pt idx="486">
                  <c:v>503466.05598900351</c:v>
                </c:pt>
                <c:pt idx="487">
                  <c:v>508699.21483179065</c:v>
                </c:pt>
                <c:pt idx="488">
                  <c:v>515756.48020506598</c:v>
                </c:pt>
                <c:pt idx="489">
                  <c:v>523090.86893071642</c:v>
                </c:pt>
                <c:pt idx="490">
                  <c:v>528284.84851225046</c:v>
                </c:pt>
                <c:pt idx="491">
                  <c:v>530187.71422242618</c:v>
                </c:pt>
                <c:pt idx="492">
                  <c:v>528008.33225292258</c:v>
                </c:pt>
                <c:pt idx="493">
                  <c:v>522973.90265120863</c:v>
                </c:pt>
                <c:pt idx="494">
                  <c:v>515388.22336482082</c:v>
                </c:pt>
                <c:pt idx="495">
                  <c:v>507920.51031715382</c:v>
                </c:pt>
                <c:pt idx="496">
                  <c:v>502112.91242840182</c:v>
                </c:pt>
                <c:pt idx="497">
                  <c:v>499800.60468607617</c:v>
                </c:pt>
                <c:pt idx="498">
                  <c:v>501429.29871821328</c:v>
                </c:pt>
                <c:pt idx="499">
                  <c:v>506638.53593369666</c:v>
                </c:pt>
                <c:pt idx="500">
                  <c:v>513686.99913830066</c:v>
                </c:pt>
                <c:pt idx="501">
                  <c:v>521029.57717471581</c:v>
                </c:pt>
                <c:pt idx="502">
                  <c:v>526246.0875100292</c:v>
                </c:pt>
                <c:pt idx="503">
                  <c:v>528181.03363881633</c:v>
                </c:pt>
                <c:pt idx="504">
                  <c:v>526033.84534115088</c:v>
                </c:pt>
                <c:pt idx="505">
                  <c:v>521021.11486476503</c:v>
                </c:pt>
                <c:pt idx="506">
                  <c:v>525084</c:v>
                </c:pt>
                <c:pt idx="507">
                  <c:v>519890.00000000006</c:v>
                </c:pt>
                <c:pt idx="508">
                  <c:v>478828</c:v>
                </c:pt>
                <c:pt idx="509">
                  <c:v>474809.99999999994</c:v>
                </c:pt>
                <c:pt idx="510">
                  <c:v>474417.99999999994</c:v>
                </c:pt>
                <c:pt idx="511">
                  <c:v>495781.99999999994</c:v>
                </c:pt>
                <c:pt idx="512">
                  <c:v>518909.99999999994</c:v>
                </c:pt>
                <c:pt idx="513">
                  <c:v>525671.99999999988</c:v>
                </c:pt>
                <c:pt idx="514">
                  <c:v>526749.99999999988</c:v>
                </c:pt>
                <c:pt idx="515">
                  <c:v>526946</c:v>
                </c:pt>
                <c:pt idx="516">
                  <c:v>523809.99999999994</c:v>
                </c:pt>
                <c:pt idx="517">
                  <c:v>522830</c:v>
                </c:pt>
                <c:pt idx="518">
                  <c:v>527043.99999999988</c:v>
                </c:pt>
                <c:pt idx="519">
                  <c:v>525280</c:v>
                </c:pt>
                <c:pt idx="520">
                  <c:v>500486</c:v>
                </c:pt>
                <c:pt idx="521">
                  <c:v>496174</c:v>
                </c:pt>
                <c:pt idx="522">
                  <c:v>510481.99999999994</c:v>
                </c:pt>
                <c:pt idx="523">
                  <c:v>520086</c:v>
                </c:pt>
                <c:pt idx="524">
                  <c:v>530180</c:v>
                </c:pt>
                <c:pt idx="525">
                  <c:v>529298</c:v>
                </c:pt>
                <c:pt idx="526">
                  <c:v>527632</c:v>
                </c:pt>
                <c:pt idx="527">
                  <c:v>526848</c:v>
                </c:pt>
                <c:pt idx="528">
                  <c:v>526848</c:v>
                </c:pt>
                <c:pt idx="529">
                  <c:v>528710</c:v>
                </c:pt>
                <c:pt idx="530">
                  <c:v>528514</c:v>
                </c:pt>
                <c:pt idx="531">
                  <c:v>529199.99999999988</c:v>
                </c:pt>
                <c:pt idx="532">
                  <c:v>506855.99999999994</c:v>
                </c:pt>
                <c:pt idx="533">
                  <c:v>505386</c:v>
                </c:pt>
                <c:pt idx="534">
                  <c:v>510187.99999999994</c:v>
                </c:pt>
                <c:pt idx="535">
                  <c:v>510481.99999999994</c:v>
                </c:pt>
                <c:pt idx="536">
                  <c:v>525966</c:v>
                </c:pt>
                <c:pt idx="537">
                  <c:v>530277.99999999988</c:v>
                </c:pt>
                <c:pt idx="538">
                  <c:v>528808</c:v>
                </c:pt>
                <c:pt idx="539">
                  <c:v>527534</c:v>
                </c:pt>
                <c:pt idx="540">
                  <c:v>526358</c:v>
                </c:pt>
                <c:pt idx="541">
                  <c:v>528024</c:v>
                </c:pt>
                <c:pt idx="542">
                  <c:v>527926</c:v>
                </c:pt>
                <c:pt idx="543">
                  <c:v>525280</c:v>
                </c:pt>
                <c:pt idx="544">
                  <c:v>487256</c:v>
                </c:pt>
                <c:pt idx="545">
                  <c:v>481180</c:v>
                </c:pt>
                <c:pt idx="546">
                  <c:v>465009.99999999994</c:v>
                </c:pt>
                <c:pt idx="547">
                  <c:v>486962</c:v>
                </c:pt>
                <c:pt idx="548">
                  <c:v>521653.99999999994</c:v>
                </c:pt>
                <c:pt idx="549">
                  <c:v>529493.99999999988</c:v>
                </c:pt>
                <c:pt idx="550">
                  <c:v>533805.99999999988</c:v>
                </c:pt>
                <c:pt idx="551">
                  <c:v>532434</c:v>
                </c:pt>
                <c:pt idx="552">
                  <c:v>529690</c:v>
                </c:pt>
                <c:pt idx="553">
                  <c:v>528220</c:v>
                </c:pt>
                <c:pt idx="554">
                  <c:v>530670</c:v>
                </c:pt>
                <c:pt idx="555">
                  <c:v>523712.00000000006</c:v>
                </c:pt>
                <c:pt idx="556">
                  <c:v>489902</c:v>
                </c:pt>
                <c:pt idx="557">
                  <c:v>490980</c:v>
                </c:pt>
                <c:pt idx="558">
                  <c:v>492058</c:v>
                </c:pt>
                <c:pt idx="559">
                  <c:v>513911.99999999988</c:v>
                </c:pt>
                <c:pt idx="560">
                  <c:v>532140</c:v>
                </c:pt>
                <c:pt idx="561">
                  <c:v>535668</c:v>
                </c:pt>
                <c:pt idx="562">
                  <c:v>534198</c:v>
                </c:pt>
                <c:pt idx="563">
                  <c:v>533316</c:v>
                </c:pt>
                <c:pt idx="564">
                  <c:v>531355.99999999988</c:v>
                </c:pt>
                <c:pt idx="565">
                  <c:v>526554</c:v>
                </c:pt>
                <c:pt idx="566">
                  <c:v>529592</c:v>
                </c:pt>
                <c:pt idx="567">
                  <c:v>524593.99999999988</c:v>
                </c:pt>
                <c:pt idx="568">
                  <c:v>497546.00000000006</c:v>
                </c:pt>
                <c:pt idx="569">
                  <c:v>497840.00000000006</c:v>
                </c:pt>
                <c:pt idx="570">
                  <c:v>485590</c:v>
                </c:pt>
                <c:pt idx="571">
                  <c:v>482552</c:v>
                </c:pt>
                <c:pt idx="572">
                  <c:v>514303.99999999994</c:v>
                </c:pt>
                <c:pt idx="573">
                  <c:v>526064</c:v>
                </c:pt>
                <c:pt idx="574">
                  <c:v>528514</c:v>
                </c:pt>
                <c:pt idx="575">
                  <c:v>528808</c:v>
                </c:pt>
                <c:pt idx="576">
                  <c:v>528808</c:v>
                </c:pt>
                <c:pt idx="577">
                  <c:v>526162</c:v>
                </c:pt>
                <c:pt idx="578">
                  <c:v>523908</c:v>
                </c:pt>
                <c:pt idx="579">
                  <c:v>515970</c:v>
                </c:pt>
                <c:pt idx="580">
                  <c:v>483630</c:v>
                </c:pt>
                <c:pt idx="581">
                  <c:v>501074</c:v>
                </c:pt>
                <c:pt idx="582">
                  <c:v>511559.99999999994</c:v>
                </c:pt>
                <c:pt idx="583">
                  <c:v>521262.00000000006</c:v>
                </c:pt>
                <c:pt idx="584">
                  <c:v>528318</c:v>
                </c:pt>
                <c:pt idx="585">
                  <c:v>530571.99999999988</c:v>
                </c:pt>
                <c:pt idx="586">
                  <c:v>530474</c:v>
                </c:pt>
                <c:pt idx="587">
                  <c:v>529199.99999999988</c:v>
                </c:pt>
                <c:pt idx="588">
                  <c:v>525182</c:v>
                </c:pt>
                <c:pt idx="589">
                  <c:v>522536</c:v>
                </c:pt>
                <c:pt idx="590">
                  <c:v>521849.99999999994</c:v>
                </c:pt>
                <c:pt idx="591">
                  <c:v>515774</c:v>
                </c:pt>
                <c:pt idx="592">
                  <c:v>482258</c:v>
                </c:pt>
                <c:pt idx="593">
                  <c:v>478926</c:v>
                </c:pt>
                <c:pt idx="594">
                  <c:v>463736</c:v>
                </c:pt>
                <c:pt idx="595">
                  <c:v>490195.99999999994</c:v>
                </c:pt>
                <c:pt idx="596">
                  <c:v>518126</c:v>
                </c:pt>
                <c:pt idx="597">
                  <c:v>518027.99999999994</c:v>
                </c:pt>
                <c:pt idx="598">
                  <c:v>517440.00000000006</c:v>
                </c:pt>
                <c:pt idx="599">
                  <c:v>517636</c:v>
                </c:pt>
                <c:pt idx="600">
                  <c:v>517048</c:v>
                </c:pt>
                <c:pt idx="601">
                  <c:v>521458</c:v>
                </c:pt>
                <c:pt idx="602">
                  <c:v>526554</c:v>
                </c:pt>
                <c:pt idx="603">
                  <c:v>521752</c:v>
                </c:pt>
                <c:pt idx="604">
                  <c:v>501465.99999999994</c:v>
                </c:pt>
                <c:pt idx="605">
                  <c:v>509893.99999999994</c:v>
                </c:pt>
                <c:pt idx="606">
                  <c:v>489509.99999999994</c:v>
                </c:pt>
                <c:pt idx="607">
                  <c:v>496664</c:v>
                </c:pt>
                <c:pt idx="608">
                  <c:v>519203.99999999994</c:v>
                </c:pt>
                <c:pt idx="609">
                  <c:v>523908</c:v>
                </c:pt>
                <c:pt idx="610">
                  <c:v>524299.99999999988</c:v>
                </c:pt>
                <c:pt idx="611">
                  <c:v>521017</c:v>
                </c:pt>
                <c:pt idx="612">
                  <c:v>517734.00000000006</c:v>
                </c:pt>
                <c:pt idx="613">
                  <c:v>515480</c:v>
                </c:pt>
                <c:pt idx="614">
                  <c:v>517930</c:v>
                </c:pt>
                <c:pt idx="615">
                  <c:v>514598</c:v>
                </c:pt>
                <c:pt idx="616">
                  <c:v>474026</c:v>
                </c:pt>
                <c:pt idx="617">
                  <c:v>480395.99999999994</c:v>
                </c:pt>
                <c:pt idx="618">
                  <c:v>458150</c:v>
                </c:pt>
                <c:pt idx="619">
                  <c:v>480886</c:v>
                </c:pt>
                <c:pt idx="620">
                  <c:v>515480</c:v>
                </c:pt>
                <c:pt idx="621">
                  <c:v>525574</c:v>
                </c:pt>
                <c:pt idx="622">
                  <c:v>528220</c:v>
                </c:pt>
                <c:pt idx="623">
                  <c:v>529690</c:v>
                </c:pt>
                <c:pt idx="624">
                  <c:v>527827.99999999988</c:v>
                </c:pt>
                <c:pt idx="625">
                  <c:v>524986</c:v>
                </c:pt>
                <c:pt idx="626">
                  <c:v>526554</c:v>
                </c:pt>
                <c:pt idx="627">
                  <c:v>518615.99999999994</c:v>
                </c:pt>
                <c:pt idx="628">
                  <c:v>497742</c:v>
                </c:pt>
                <c:pt idx="629">
                  <c:v>483924</c:v>
                </c:pt>
                <c:pt idx="630">
                  <c:v>485884</c:v>
                </c:pt>
                <c:pt idx="631">
                  <c:v>506464</c:v>
                </c:pt>
                <c:pt idx="632">
                  <c:v>524299.99999999988</c:v>
                </c:pt>
                <c:pt idx="633">
                  <c:v>527338</c:v>
                </c:pt>
                <c:pt idx="634">
                  <c:v>531160</c:v>
                </c:pt>
                <c:pt idx="635">
                  <c:v>533120</c:v>
                </c:pt>
                <c:pt idx="636">
                  <c:v>534002</c:v>
                </c:pt>
                <c:pt idx="637">
                  <c:v>536843.99999999988</c:v>
                </c:pt>
                <c:pt idx="638">
                  <c:v>537921.99999999988</c:v>
                </c:pt>
                <c:pt idx="639">
                  <c:v>527043.99999999988</c:v>
                </c:pt>
                <c:pt idx="640">
                  <c:v>507640.00000000006</c:v>
                </c:pt>
                <c:pt idx="641">
                  <c:v>503524</c:v>
                </c:pt>
                <c:pt idx="642">
                  <c:v>510776</c:v>
                </c:pt>
                <c:pt idx="643">
                  <c:v>527240</c:v>
                </c:pt>
                <c:pt idx="644">
                  <c:v>537921.99999999988</c:v>
                </c:pt>
                <c:pt idx="645">
                  <c:v>537921.99999999988</c:v>
                </c:pt>
                <c:pt idx="646">
                  <c:v>536648</c:v>
                </c:pt>
                <c:pt idx="647">
                  <c:v>535374</c:v>
                </c:pt>
                <c:pt idx="648">
                  <c:v>533512</c:v>
                </c:pt>
                <c:pt idx="649">
                  <c:v>533120</c:v>
                </c:pt>
                <c:pt idx="650">
                  <c:v>536452</c:v>
                </c:pt>
                <c:pt idx="651">
                  <c:v>527827.99999999988</c:v>
                </c:pt>
                <c:pt idx="652">
                  <c:v>489902</c:v>
                </c:pt>
                <c:pt idx="653">
                  <c:v>508620</c:v>
                </c:pt>
                <c:pt idx="654">
                  <c:v>499211.99999999988</c:v>
                </c:pt>
                <c:pt idx="655">
                  <c:v>519596.00000000006</c:v>
                </c:pt>
                <c:pt idx="656">
                  <c:v>530277.99999999988</c:v>
                </c:pt>
                <c:pt idx="657">
                  <c:v>535177.99999999988</c:v>
                </c:pt>
                <c:pt idx="658">
                  <c:v>535177.99999999988</c:v>
                </c:pt>
                <c:pt idx="659">
                  <c:v>535276</c:v>
                </c:pt>
                <c:pt idx="660">
                  <c:v>534099.99999999988</c:v>
                </c:pt>
                <c:pt idx="661">
                  <c:v>532336</c:v>
                </c:pt>
                <c:pt idx="662">
                  <c:v>533414</c:v>
                </c:pt>
                <c:pt idx="663">
                  <c:v>524103.99999999994</c:v>
                </c:pt>
                <c:pt idx="664">
                  <c:v>499505.99999999994</c:v>
                </c:pt>
                <c:pt idx="665">
                  <c:v>504896.00000000006</c:v>
                </c:pt>
                <c:pt idx="666">
                  <c:v>497840.00000000006</c:v>
                </c:pt>
                <c:pt idx="667">
                  <c:v>514793.99999999994</c:v>
                </c:pt>
                <c:pt idx="668">
                  <c:v>533414</c:v>
                </c:pt>
                <c:pt idx="669">
                  <c:v>537726</c:v>
                </c:pt>
                <c:pt idx="670">
                  <c:v>537432</c:v>
                </c:pt>
                <c:pt idx="671">
                  <c:v>536648</c:v>
                </c:pt>
                <c:pt idx="672">
                  <c:v>536648</c:v>
                </c:pt>
                <c:pt idx="673">
                  <c:v>536648</c:v>
                </c:pt>
                <c:pt idx="674">
                  <c:v>535276</c:v>
                </c:pt>
                <c:pt idx="675">
                  <c:v>522536</c:v>
                </c:pt>
                <c:pt idx="676">
                  <c:v>507542</c:v>
                </c:pt>
                <c:pt idx="677">
                  <c:v>491959.99999999994</c:v>
                </c:pt>
                <c:pt idx="678">
                  <c:v>489608</c:v>
                </c:pt>
                <c:pt idx="679">
                  <c:v>522536</c:v>
                </c:pt>
                <c:pt idx="680">
                  <c:v>536255.99999999988</c:v>
                </c:pt>
                <c:pt idx="681">
                  <c:v>540764</c:v>
                </c:pt>
                <c:pt idx="682">
                  <c:v>539392</c:v>
                </c:pt>
                <c:pt idx="683">
                  <c:v>538412</c:v>
                </c:pt>
                <c:pt idx="684">
                  <c:v>539784</c:v>
                </c:pt>
                <c:pt idx="685">
                  <c:v>537432</c:v>
                </c:pt>
                <c:pt idx="686">
                  <c:v>536843.99999999988</c:v>
                </c:pt>
                <c:pt idx="687">
                  <c:v>522046.00000000006</c:v>
                </c:pt>
                <c:pt idx="688">
                  <c:v>499015.99999999994</c:v>
                </c:pt>
                <c:pt idx="689">
                  <c:v>511461.99999999988</c:v>
                </c:pt>
                <c:pt idx="690">
                  <c:v>495880</c:v>
                </c:pt>
                <c:pt idx="691">
                  <c:v>516361.99999999988</c:v>
                </c:pt>
                <c:pt idx="692">
                  <c:v>534884</c:v>
                </c:pt>
                <c:pt idx="693">
                  <c:v>537726</c:v>
                </c:pt>
                <c:pt idx="694">
                  <c:v>538020</c:v>
                </c:pt>
                <c:pt idx="695">
                  <c:v>538595.3548387097</c:v>
                </c:pt>
                <c:pt idx="696">
                  <c:v>537029.5</c:v>
                </c:pt>
                <c:pt idx="697">
                  <c:v>537365.61290322582</c:v>
                </c:pt>
                <c:pt idx="698">
                  <c:v>537222.93333333335</c:v>
                </c:pt>
                <c:pt idx="699">
                  <c:v>520651.87096774182</c:v>
                </c:pt>
                <c:pt idx="700">
                  <c:v>502576.66666666657</c:v>
                </c:pt>
                <c:pt idx="701">
                  <c:v>507428.19354838703</c:v>
                </c:pt>
                <c:pt idx="702">
                  <c:v>516147.03225806449</c:v>
                </c:pt>
                <c:pt idx="703">
                  <c:v>520536.79999999993</c:v>
                </c:pt>
                <c:pt idx="704">
                  <c:v>532462.45161290327</c:v>
                </c:pt>
                <c:pt idx="705">
                  <c:v>536197.19999999995</c:v>
                </c:pt>
                <c:pt idx="706">
                  <c:v>538421.48387096764</c:v>
                </c:pt>
                <c:pt idx="707">
                  <c:v>535962</c:v>
                </c:pt>
                <c:pt idx="708">
                  <c:v>532434</c:v>
                </c:pt>
                <c:pt idx="709">
                  <c:v>529788</c:v>
                </c:pt>
                <c:pt idx="710">
                  <c:v>530082</c:v>
                </c:pt>
                <c:pt idx="711">
                  <c:v>515381.99999999994</c:v>
                </c:pt>
                <c:pt idx="712">
                  <c:v>494998</c:v>
                </c:pt>
                <c:pt idx="713">
                  <c:v>484806</c:v>
                </c:pt>
                <c:pt idx="714">
                  <c:v>484609.99999999994</c:v>
                </c:pt>
                <c:pt idx="715">
                  <c:v>508227.99999999994</c:v>
                </c:pt>
                <c:pt idx="716">
                  <c:v>530376</c:v>
                </c:pt>
                <c:pt idx="717">
                  <c:v>537726</c:v>
                </c:pt>
                <c:pt idx="718">
                  <c:v>537824</c:v>
                </c:pt>
                <c:pt idx="719">
                  <c:v>537978.90322580643</c:v>
                </c:pt>
                <c:pt idx="720">
                  <c:v>537075</c:v>
                </c:pt>
                <c:pt idx="721">
                  <c:v>537615.35483870958</c:v>
                </c:pt>
                <c:pt idx="722">
                  <c:v>536331.13333333319</c:v>
                </c:pt>
                <c:pt idx="723">
                  <c:v>516131.22580645158</c:v>
                </c:pt>
                <c:pt idx="724">
                  <c:v>495909.4</c:v>
                </c:pt>
                <c:pt idx="725">
                  <c:v>505635.74193548376</c:v>
                </c:pt>
                <c:pt idx="726">
                  <c:v>502894.90322580637</c:v>
                </c:pt>
                <c:pt idx="727">
                  <c:v>526557.2666666666</c:v>
                </c:pt>
                <c:pt idx="728">
                  <c:v>536322.38709677418</c:v>
                </c:pt>
                <c:pt idx="729">
                  <c:v>538846.46666666667</c:v>
                </c:pt>
                <c:pt idx="730">
                  <c:v>537131.67741935479</c:v>
                </c:pt>
                <c:pt idx="731">
                  <c:v>535339.22580645152</c:v>
                </c:pt>
                <c:pt idx="732">
                  <c:v>534485</c:v>
                </c:pt>
                <c:pt idx="733">
                  <c:v>535762.83870967734</c:v>
                </c:pt>
                <c:pt idx="734">
                  <c:v>534165.33333333337</c:v>
                </c:pt>
                <c:pt idx="735">
                  <c:v>520455.87096774188</c:v>
                </c:pt>
                <c:pt idx="736">
                  <c:v>508005.86666666658</c:v>
                </c:pt>
                <c:pt idx="737">
                  <c:v>514721.29032258067</c:v>
                </c:pt>
                <c:pt idx="738">
                  <c:v>509182.70967741939</c:v>
                </c:pt>
                <c:pt idx="739">
                  <c:v>517982.2666666666</c:v>
                </c:pt>
                <c:pt idx="740">
                  <c:v>536161.16129032255</c:v>
                </c:pt>
                <c:pt idx="741">
                  <c:v>539535.7333333334</c:v>
                </c:pt>
                <c:pt idx="742">
                  <c:v>540308.77419354836</c:v>
                </c:pt>
                <c:pt idx="743">
                  <c:v>541842</c:v>
                </c:pt>
                <c:pt idx="744">
                  <c:v>538608</c:v>
                </c:pt>
                <c:pt idx="745">
                  <c:v>536060</c:v>
                </c:pt>
                <c:pt idx="746">
                  <c:v>535471.99999999988</c:v>
                </c:pt>
                <c:pt idx="747">
                  <c:v>520380</c:v>
                </c:pt>
                <c:pt idx="748">
                  <c:v>499015.99999999994</c:v>
                </c:pt>
                <c:pt idx="749">
                  <c:v>508914</c:v>
                </c:pt>
                <c:pt idx="750">
                  <c:v>498526</c:v>
                </c:pt>
                <c:pt idx="751">
                  <c:v>518321.99999999994</c:v>
                </c:pt>
                <c:pt idx="752">
                  <c:v>531552</c:v>
                </c:pt>
                <c:pt idx="753">
                  <c:v>538118</c:v>
                </c:pt>
                <c:pt idx="754">
                  <c:v>536354</c:v>
                </c:pt>
                <c:pt idx="755">
                  <c:v>536942</c:v>
                </c:pt>
                <c:pt idx="756">
                  <c:v>535374</c:v>
                </c:pt>
                <c:pt idx="757">
                  <c:v>533805.99999999988</c:v>
                </c:pt>
                <c:pt idx="758">
                  <c:v>537334</c:v>
                </c:pt>
                <c:pt idx="759">
                  <c:v>528905.99999999988</c:v>
                </c:pt>
                <c:pt idx="760">
                  <c:v>515676</c:v>
                </c:pt>
                <c:pt idx="761">
                  <c:v>510677.99999999994</c:v>
                </c:pt>
                <c:pt idx="762">
                  <c:v>507248</c:v>
                </c:pt>
                <c:pt idx="763">
                  <c:v>531846</c:v>
                </c:pt>
                <c:pt idx="764">
                  <c:v>539293.99999999988</c:v>
                </c:pt>
                <c:pt idx="765">
                  <c:v>539784</c:v>
                </c:pt>
                <c:pt idx="766">
                  <c:v>541058</c:v>
                </c:pt>
                <c:pt idx="767">
                  <c:v>540666</c:v>
                </c:pt>
                <c:pt idx="768">
                  <c:v>541743.99999999988</c:v>
                </c:pt>
                <c:pt idx="769">
                  <c:v>541548</c:v>
                </c:pt>
                <c:pt idx="770">
                  <c:v>539980</c:v>
                </c:pt>
                <c:pt idx="771">
                  <c:v>527827.99999999988</c:v>
                </c:pt>
                <c:pt idx="772">
                  <c:v>510384.00000000006</c:v>
                </c:pt>
                <c:pt idx="773">
                  <c:v>511853.99999999994</c:v>
                </c:pt>
                <c:pt idx="774">
                  <c:v>509208</c:v>
                </c:pt>
                <c:pt idx="775">
                  <c:v>520477.99999999994</c:v>
                </c:pt>
                <c:pt idx="776">
                  <c:v>535766</c:v>
                </c:pt>
                <c:pt idx="777">
                  <c:v>543410</c:v>
                </c:pt>
                <c:pt idx="778">
                  <c:v>545076</c:v>
                </c:pt>
                <c:pt idx="779">
                  <c:v>543345.58870967757</c:v>
                </c:pt>
                <c:pt idx="780">
                  <c:v>542408.5625</c:v>
                </c:pt>
                <c:pt idx="781">
                  <c:v>544233.38440860237</c:v>
                </c:pt>
                <c:pt idx="782">
                  <c:v>544846.42138888885</c:v>
                </c:pt>
                <c:pt idx="783">
                  <c:v>531841.21854838682</c:v>
                </c:pt>
                <c:pt idx="784">
                  <c:v>507045.86138888891</c:v>
                </c:pt>
                <c:pt idx="785">
                  <c:v>512371.29247311834</c:v>
                </c:pt>
                <c:pt idx="786">
                  <c:v>496397.2529569891</c:v>
                </c:pt>
                <c:pt idx="787">
                  <c:v>511818.16194444458</c:v>
                </c:pt>
                <c:pt idx="788">
                  <c:v>534415.25967741921</c:v>
                </c:pt>
                <c:pt idx="789">
                  <c:v>543723.32777777768</c:v>
                </c:pt>
                <c:pt idx="790">
                  <c:v>546697.61021505378</c:v>
                </c:pt>
                <c:pt idx="791">
                  <c:v>546665.42959677416</c:v>
                </c:pt>
                <c:pt idx="792">
                  <c:v>544259.56666666665</c:v>
                </c:pt>
                <c:pt idx="793">
                  <c:v>541533.46069892461</c:v>
                </c:pt>
                <c:pt idx="794">
                  <c:v>540475.02249999996</c:v>
                </c:pt>
                <c:pt idx="795">
                  <c:v>527679.07688172045</c:v>
                </c:pt>
                <c:pt idx="796">
                  <c:v>510827.45</c:v>
                </c:pt>
                <c:pt idx="797">
                  <c:v>504339.36263440852</c:v>
                </c:pt>
                <c:pt idx="798">
                  <c:v>508045.68575268815</c:v>
                </c:pt>
                <c:pt idx="799">
                  <c:v>532936.35888888885</c:v>
                </c:pt>
                <c:pt idx="800">
                  <c:v>542904.82580645161</c:v>
                </c:pt>
                <c:pt idx="801">
                  <c:v>543376.5575</c:v>
                </c:pt>
                <c:pt idx="802">
                  <c:v>543196.09919354832</c:v>
                </c:pt>
                <c:pt idx="803">
                  <c:v>541651.29516129033</c:v>
                </c:pt>
                <c:pt idx="804">
                  <c:v>540459.1439655174</c:v>
                </c:pt>
                <c:pt idx="805">
                  <c:v>541928.47446236562</c:v>
                </c:pt>
                <c:pt idx="806">
                  <c:v>541894.17138888885</c:v>
                </c:pt>
                <c:pt idx="807">
                  <c:v>535055.69758064521</c:v>
                </c:pt>
                <c:pt idx="808">
                  <c:v>513056.65055555548</c:v>
                </c:pt>
                <c:pt idx="809">
                  <c:v>510639.69569892471</c:v>
                </c:pt>
                <c:pt idx="810">
                  <c:v>489974.52526881715</c:v>
                </c:pt>
                <c:pt idx="811">
                  <c:v>510671.20805555547</c:v>
                </c:pt>
                <c:pt idx="812">
                  <c:v>534813.38467741944</c:v>
                </c:pt>
                <c:pt idx="813">
                  <c:v>541211.72388888872</c:v>
                </c:pt>
                <c:pt idx="814">
                  <c:v>541147.55498392298</c:v>
                </c:pt>
                <c:pt idx="815">
                  <c:v>542046.04209039547</c:v>
                </c:pt>
                <c:pt idx="816">
                  <c:v>541723.94791666663</c:v>
                </c:pt>
                <c:pt idx="817">
                  <c:v>539441.75283018872</c:v>
                </c:pt>
                <c:pt idx="818">
                  <c:v>541122.9930555555</c:v>
                </c:pt>
                <c:pt idx="819">
                  <c:v>527638.81126344076</c:v>
                </c:pt>
                <c:pt idx="820">
                  <c:v>500782.65416666667</c:v>
                </c:pt>
                <c:pt idx="821">
                  <c:v>504700.93521505379</c:v>
                </c:pt>
                <c:pt idx="822">
                  <c:v>495909.38419354818</c:v>
                </c:pt>
                <c:pt idx="823">
                  <c:v>519063.38361111103</c:v>
                </c:pt>
                <c:pt idx="824">
                  <c:v>537637.839516129</c:v>
                </c:pt>
                <c:pt idx="825">
                  <c:v>544128.63944444444</c:v>
                </c:pt>
                <c:pt idx="826">
                  <c:v>542783.8801075269</c:v>
                </c:pt>
                <c:pt idx="827">
                  <c:v>541831.31615591398</c:v>
                </c:pt>
                <c:pt idx="828">
                  <c:v>540094.85833333316</c:v>
                </c:pt>
                <c:pt idx="829">
                  <c:v>541910.67903225811</c:v>
                </c:pt>
                <c:pt idx="830">
                  <c:v>540767.18499999994</c:v>
                </c:pt>
                <c:pt idx="831">
                  <c:v>526880.12695652177</c:v>
                </c:pt>
                <c:pt idx="832">
                  <c:v>515947.98325791862</c:v>
                </c:pt>
                <c:pt idx="833">
                  <c:v>525629.56908344734</c:v>
                </c:pt>
                <c:pt idx="834">
                  <c:v>511601.71586021502</c:v>
                </c:pt>
                <c:pt idx="835">
                  <c:v>530123.18722222222</c:v>
                </c:pt>
                <c:pt idx="836">
                  <c:v>541679.64139784942</c:v>
                </c:pt>
                <c:pt idx="837">
                  <c:v>544542.02250000008</c:v>
                </c:pt>
                <c:pt idx="838">
                  <c:v>543921.04892473109</c:v>
                </c:pt>
                <c:pt idx="839">
                  <c:v>543014.10107526882</c:v>
                </c:pt>
                <c:pt idx="840">
                  <c:v>541934.83750000002</c:v>
                </c:pt>
                <c:pt idx="841">
                  <c:v>542726.76612903213</c:v>
                </c:pt>
                <c:pt idx="842">
                  <c:v>542528.29944444436</c:v>
                </c:pt>
                <c:pt idx="843">
                  <c:v>528459.65830985922</c:v>
                </c:pt>
                <c:pt idx="844">
                  <c:v>515267.96363636368</c:v>
                </c:pt>
                <c:pt idx="845">
                  <c:v>522922.37553763448</c:v>
                </c:pt>
                <c:pt idx="846">
                  <c:v>509340.43172043003</c:v>
                </c:pt>
                <c:pt idx="847">
                  <c:v>534468.13972222223</c:v>
                </c:pt>
                <c:pt idx="848">
                  <c:v>542631.91424731177</c:v>
                </c:pt>
                <c:pt idx="849">
                  <c:v>544501.48861111107</c:v>
                </c:pt>
                <c:pt idx="850">
                  <c:v>545261.21209677425</c:v>
                </c:pt>
                <c:pt idx="851">
                  <c:v>544134.76532258058</c:v>
                </c:pt>
                <c:pt idx="852">
                  <c:v>543539.72327586205</c:v>
                </c:pt>
                <c:pt idx="853">
                  <c:v>543718.42338709673</c:v>
                </c:pt>
                <c:pt idx="854">
                  <c:v>543331.12361111108</c:v>
                </c:pt>
                <c:pt idx="855">
                  <c:v>530036.81989247317</c:v>
                </c:pt>
                <c:pt idx="856">
                  <c:v>508015.73472222214</c:v>
                </c:pt>
                <c:pt idx="857">
                  <c:v>513834.28494623653</c:v>
                </c:pt>
                <c:pt idx="858">
                  <c:v>506383.84811827948</c:v>
                </c:pt>
                <c:pt idx="859">
                  <c:v>536156.50277777761</c:v>
                </c:pt>
                <c:pt idx="860">
                  <c:v>543931.54704301083</c:v>
                </c:pt>
                <c:pt idx="861">
                  <c:v>544054.14583333349</c:v>
                </c:pt>
                <c:pt idx="862">
                  <c:v>543487.71505376336</c:v>
                </c:pt>
                <c:pt idx="863">
                  <c:v>543363.55537634413</c:v>
                </c:pt>
                <c:pt idx="864">
                  <c:v>540409.84375</c:v>
                </c:pt>
                <c:pt idx="865">
                  <c:v>538858.20295698894</c:v>
                </c:pt>
                <c:pt idx="866">
                  <c:v>538966.76521739131</c:v>
                </c:pt>
                <c:pt idx="867">
                  <c:v>525678.80994623667</c:v>
                </c:pt>
                <c:pt idx="868">
                  <c:v>499858.52777777804</c:v>
                </c:pt>
                <c:pt idx="869">
                  <c:v>502365.97983870964</c:v>
                </c:pt>
                <c:pt idx="870">
                  <c:v>506223.41263440868</c:v>
                </c:pt>
                <c:pt idx="871">
                  <c:v>525753.32638888888</c:v>
                </c:pt>
                <c:pt idx="872">
                  <c:v>539688.0416666664</c:v>
                </c:pt>
                <c:pt idx="873">
                  <c:v>545653.24722222215</c:v>
                </c:pt>
                <c:pt idx="874">
                  <c:v>543171.65188172029</c:v>
                </c:pt>
                <c:pt idx="875">
                  <c:v>541748.21505376336</c:v>
                </c:pt>
                <c:pt idx="876">
                  <c:v>539010.57291666674</c:v>
                </c:pt>
                <c:pt idx="877">
                  <c:v>540372.52688172052</c:v>
                </c:pt>
                <c:pt idx="878">
                  <c:v>540910.04722222209</c:v>
                </c:pt>
                <c:pt idx="879">
                  <c:v>531254.97043010755</c:v>
                </c:pt>
                <c:pt idx="880">
                  <c:v>510931.5749999999</c:v>
                </c:pt>
                <c:pt idx="881">
                  <c:v>505785.37634408596</c:v>
                </c:pt>
                <c:pt idx="882">
                  <c:v>500381.67741935496</c:v>
                </c:pt>
                <c:pt idx="883">
                  <c:v>524438.9694444444</c:v>
                </c:pt>
                <c:pt idx="884">
                  <c:v>539500.53763440845</c:v>
                </c:pt>
                <c:pt idx="885">
                  <c:v>540854.10555555532</c:v>
                </c:pt>
                <c:pt idx="886">
                  <c:v>539559.02150537644</c:v>
                </c:pt>
                <c:pt idx="887">
                  <c:v>538532.52419354813</c:v>
                </c:pt>
                <c:pt idx="888">
                  <c:v>537144.85416666733</c:v>
                </c:pt>
                <c:pt idx="889">
                  <c:v>538802.81451612932</c:v>
                </c:pt>
                <c:pt idx="890">
                  <c:v>538961.58215962409</c:v>
                </c:pt>
              </c:numCache>
            </c:numRef>
          </c:yVal>
          <c:smooth val="0"/>
          <c:extLst>
            <c:ext xmlns:c16="http://schemas.microsoft.com/office/drawing/2014/chart" uri="{C3380CC4-5D6E-409C-BE32-E72D297353CC}">
              <c16:uniqueId val="{00000002-007C-4C56-838D-E84D4E276131}"/>
            </c:ext>
          </c:extLst>
        </c:ser>
        <c:ser>
          <c:idx val="3"/>
          <c:order val="3"/>
          <c:tx>
            <c:strRef>
              <c:f>'scenario2 (2)'!$AU$2</c:f>
              <c:strCache>
                <c:ptCount val="1"/>
                <c:pt idx="0">
                  <c:v>52.7</c:v>
                </c:pt>
              </c:strCache>
            </c:strRef>
          </c:tx>
          <c:spPr>
            <a:ln w="6350" cap="rnd">
              <a:solidFill>
                <a:schemeClr val="tx1"/>
              </a:solidFill>
              <a:round/>
            </a:ln>
            <a:effectLst/>
          </c:spPr>
          <c:marker>
            <c:symbol val="none"/>
          </c:marker>
          <c:xVal>
            <c:numRef>
              <c:f>'scenario2 (2)'!$AY$3:$AY$893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'scenario2 (2)'!$U$3:$U$893</c:f>
              <c:numCache>
                <c:formatCode>General</c:formatCode>
                <c:ptCount val="891"/>
                <c:pt idx="0">
                  <c:v>528948.4615152257</c:v>
                </c:pt>
                <c:pt idx="1">
                  <c:v>523892.42305436404</c:v>
                </c:pt>
                <c:pt idx="2">
                  <c:v>516297.17367202509</c:v>
                </c:pt>
                <c:pt idx="3">
                  <c:v>508836.92012317118</c:v>
                </c:pt>
                <c:pt idx="4">
                  <c:v>503052.22486249346</c:v>
                </c:pt>
                <c:pt idx="5">
                  <c:v>500770.85165569285</c:v>
                </c:pt>
                <c:pt idx="6">
                  <c:v>502431.93305964529</c:v>
                </c:pt>
                <c:pt idx="7">
                  <c:v>507665.09190243226</c:v>
                </c:pt>
                <c:pt idx="8">
                  <c:v>514722.35727570817</c:v>
                </c:pt>
                <c:pt idx="9">
                  <c:v>522056.74600135832</c:v>
                </c:pt>
                <c:pt idx="10">
                  <c:v>527250.72558289254</c:v>
                </c:pt>
                <c:pt idx="11">
                  <c:v>529153.5912930679</c:v>
                </c:pt>
                <c:pt idx="12">
                  <c:v>526974.20932356396</c:v>
                </c:pt>
                <c:pt idx="13">
                  <c:v>521939.77972184995</c:v>
                </c:pt>
                <c:pt idx="14">
                  <c:v>514354.10043546243</c:v>
                </c:pt>
                <c:pt idx="15">
                  <c:v>506886.38738779497</c:v>
                </c:pt>
                <c:pt idx="16">
                  <c:v>501078.78949904343</c:v>
                </c:pt>
                <c:pt idx="17">
                  <c:v>498766.48175671796</c:v>
                </c:pt>
                <c:pt idx="18">
                  <c:v>500395.17578885512</c:v>
                </c:pt>
                <c:pt idx="19">
                  <c:v>505604.41300433833</c:v>
                </c:pt>
                <c:pt idx="20">
                  <c:v>512652.87620894273</c:v>
                </c:pt>
                <c:pt idx="21">
                  <c:v>519995.45424535754</c:v>
                </c:pt>
                <c:pt idx="22">
                  <c:v>525211.96458067105</c:v>
                </c:pt>
                <c:pt idx="23">
                  <c:v>527146.91070945794</c:v>
                </c:pt>
                <c:pt idx="24">
                  <c:v>524999.72241179238</c:v>
                </c:pt>
                <c:pt idx="25">
                  <c:v>519986.9919354064</c:v>
                </c:pt>
                <c:pt idx="26">
                  <c:v>512411.01989199669</c:v>
                </c:pt>
                <c:pt idx="27">
                  <c:v>504935.98241239635</c:v>
                </c:pt>
                <c:pt idx="28">
                  <c:v>499105.58615665644</c:v>
                </c:pt>
                <c:pt idx="29">
                  <c:v>496762.38359552162</c:v>
                </c:pt>
                <c:pt idx="30">
                  <c:v>498358.65698134806</c:v>
                </c:pt>
                <c:pt idx="31">
                  <c:v>503543.87307223032</c:v>
                </c:pt>
                <c:pt idx="32">
                  <c:v>510583.40069570625</c:v>
                </c:pt>
                <c:pt idx="33">
                  <c:v>517934.02908905933</c:v>
                </c:pt>
                <c:pt idx="34">
                  <c:v>523172.97064799879</c:v>
                </c:pt>
                <c:pt idx="35">
                  <c:v>525139.95825671323</c:v>
                </c:pt>
                <c:pt idx="36">
                  <c:v>523025.00019202556</c:v>
                </c:pt>
                <c:pt idx="37">
                  <c:v>517814.3352177706</c:v>
                </c:pt>
                <c:pt idx="38">
                  <c:v>510209.65306350746</c:v>
                </c:pt>
                <c:pt idx="39">
                  <c:v>502756.99394238298</c:v>
                </c:pt>
                <c:pt idx="40">
                  <c:v>496995.30514727614</c:v>
                </c:pt>
                <c:pt idx="41">
                  <c:v>494744.90562057594</c:v>
                </c:pt>
                <c:pt idx="42">
                  <c:v>496438.34052283812</c:v>
                </c:pt>
                <c:pt idx="43">
                  <c:v>501695.32105319685</c:v>
                </c:pt>
                <c:pt idx="44">
                  <c:v>508761.2550198891</c:v>
                </c:pt>
                <c:pt idx="45">
                  <c:v>516087.31563241087</c:v>
                </c:pt>
                <c:pt idx="46">
                  <c:v>521258.66534672288</c:v>
                </c:pt>
                <c:pt idx="47">
                  <c:v>523129.41229293583</c:v>
                </c:pt>
                <c:pt idx="48">
                  <c:v>520917.87380816153</c:v>
                </c:pt>
                <c:pt idx="49">
                  <c:v>515861.83534729993</c:v>
                </c:pt>
                <c:pt idx="50">
                  <c:v>508266.58596496098</c:v>
                </c:pt>
                <c:pt idx="51">
                  <c:v>500806.332416107</c:v>
                </c:pt>
                <c:pt idx="52">
                  <c:v>495021.63715542929</c:v>
                </c:pt>
                <c:pt idx="53">
                  <c:v>492740.26394862868</c:v>
                </c:pt>
                <c:pt idx="54">
                  <c:v>494401.34535258112</c:v>
                </c:pt>
                <c:pt idx="55">
                  <c:v>499634.50419536809</c:v>
                </c:pt>
                <c:pt idx="56">
                  <c:v>506691.76956864394</c:v>
                </c:pt>
                <c:pt idx="57">
                  <c:v>514026.15829429397</c:v>
                </c:pt>
                <c:pt idx="58">
                  <c:v>519220.13787582831</c:v>
                </c:pt>
                <c:pt idx="59">
                  <c:v>521123.00358600362</c:v>
                </c:pt>
                <c:pt idx="60">
                  <c:v>518943.62161649973</c:v>
                </c:pt>
                <c:pt idx="61">
                  <c:v>513909.19201478583</c:v>
                </c:pt>
                <c:pt idx="62">
                  <c:v>506323.51272839837</c:v>
                </c:pt>
                <c:pt idx="63">
                  <c:v>498855.79968073091</c:v>
                </c:pt>
                <c:pt idx="64">
                  <c:v>493048.20179197931</c:v>
                </c:pt>
                <c:pt idx="65">
                  <c:v>490735.89404965378</c:v>
                </c:pt>
                <c:pt idx="66">
                  <c:v>492364.58808179095</c:v>
                </c:pt>
                <c:pt idx="67">
                  <c:v>497573.82529727416</c:v>
                </c:pt>
                <c:pt idx="68">
                  <c:v>504622.2885018785</c:v>
                </c:pt>
                <c:pt idx="69">
                  <c:v>511964.86653829325</c:v>
                </c:pt>
                <c:pt idx="70">
                  <c:v>517181.37687360693</c:v>
                </c:pt>
                <c:pt idx="71">
                  <c:v>519116.32300239388</c:v>
                </c:pt>
                <c:pt idx="72">
                  <c:v>516969.13470472803</c:v>
                </c:pt>
                <c:pt idx="73">
                  <c:v>511956.40422834217</c:v>
                </c:pt>
                <c:pt idx="74">
                  <c:v>504380.43218493252</c:v>
                </c:pt>
                <c:pt idx="75">
                  <c:v>496905.39470533206</c:v>
                </c:pt>
                <c:pt idx="76">
                  <c:v>491074.99844959227</c:v>
                </c:pt>
                <c:pt idx="77">
                  <c:v>488731.79588845745</c:v>
                </c:pt>
                <c:pt idx="78">
                  <c:v>490328.06927428377</c:v>
                </c:pt>
                <c:pt idx="79">
                  <c:v>495513.28536516626</c:v>
                </c:pt>
                <c:pt idx="80">
                  <c:v>502552.81298864202</c:v>
                </c:pt>
                <c:pt idx="81">
                  <c:v>509903.44138199522</c:v>
                </c:pt>
                <c:pt idx="82">
                  <c:v>515142.38294093468</c:v>
                </c:pt>
                <c:pt idx="83">
                  <c:v>517109.37054964917</c:v>
                </c:pt>
                <c:pt idx="84">
                  <c:v>514994.41248496145</c:v>
                </c:pt>
                <c:pt idx="85">
                  <c:v>509783.74751070654</c:v>
                </c:pt>
                <c:pt idx="86">
                  <c:v>502179.06535644329</c:v>
                </c:pt>
                <c:pt idx="87">
                  <c:v>494726.40623531881</c:v>
                </c:pt>
                <c:pt idx="88">
                  <c:v>488964.71744021209</c:v>
                </c:pt>
                <c:pt idx="89">
                  <c:v>486714.31791351188</c:v>
                </c:pt>
                <c:pt idx="90">
                  <c:v>488407.75281577394</c:v>
                </c:pt>
                <c:pt idx="91">
                  <c:v>493664.73334613262</c:v>
                </c:pt>
                <c:pt idx="92">
                  <c:v>500730.66731282492</c:v>
                </c:pt>
                <c:pt idx="93">
                  <c:v>508056.72792534676</c:v>
                </c:pt>
                <c:pt idx="94">
                  <c:v>513228.07763965864</c:v>
                </c:pt>
                <c:pt idx="95">
                  <c:v>515098.82458587171</c:v>
                </c:pt>
                <c:pt idx="96">
                  <c:v>512887.28610109742</c:v>
                </c:pt>
                <c:pt idx="97">
                  <c:v>507831.24764023558</c:v>
                </c:pt>
                <c:pt idx="98">
                  <c:v>500235.99825789669</c:v>
                </c:pt>
                <c:pt idx="99">
                  <c:v>492775.74470904295</c:v>
                </c:pt>
                <c:pt idx="100">
                  <c:v>486991.04944836517</c:v>
                </c:pt>
                <c:pt idx="101">
                  <c:v>484709.67624156451</c:v>
                </c:pt>
                <c:pt idx="102">
                  <c:v>486370.75764551695</c:v>
                </c:pt>
                <c:pt idx="103">
                  <c:v>491603.91648830392</c:v>
                </c:pt>
                <c:pt idx="104">
                  <c:v>498661.18186157988</c:v>
                </c:pt>
                <c:pt idx="105">
                  <c:v>505995.57058722986</c:v>
                </c:pt>
                <c:pt idx="106">
                  <c:v>511189.55016876414</c:v>
                </c:pt>
                <c:pt idx="107">
                  <c:v>513092.4158789395</c:v>
                </c:pt>
                <c:pt idx="108">
                  <c:v>510913.03390943573</c:v>
                </c:pt>
                <c:pt idx="109">
                  <c:v>505878.60430772172</c:v>
                </c:pt>
                <c:pt idx="110">
                  <c:v>498292.9250213342</c:v>
                </c:pt>
                <c:pt idx="111">
                  <c:v>490825.21197366662</c:v>
                </c:pt>
                <c:pt idx="112">
                  <c:v>485017.61408491508</c:v>
                </c:pt>
                <c:pt idx="113">
                  <c:v>482705.30634258961</c:v>
                </c:pt>
                <c:pt idx="114">
                  <c:v>484334.00037472678</c:v>
                </c:pt>
                <c:pt idx="115">
                  <c:v>489543.23759020999</c:v>
                </c:pt>
                <c:pt idx="116">
                  <c:v>496591.70079481433</c:v>
                </c:pt>
                <c:pt idx="117">
                  <c:v>503934.27883122908</c:v>
                </c:pt>
                <c:pt idx="118">
                  <c:v>509150.78916654282</c:v>
                </c:pt>
                <c:pt idx="119">
                  <c:v>511085.73529532965</c:v>
                </c:pt>
                <c:pt idx="120">
                  <c:v>508938.54699766391</c:v>
                </c:pt>
                <c:pt idx="121">
                  <c:v>503925.81652127806</c:v>
                </c:pt>
                <c:pt idx="122">
                  <c:v>496349.84447786852</c:v>
                </c:pt>
                <c:pt idx="123">
                  <c:v>488874.806998268</c:v>
                </c:pt>
                <c:pt idx="124">
                  <c:v>483044.4107425281</c:v>
                </c:pt>
                <c:pt idx="125">
                  <c:v>480701.20818139327</c:v>
                </c:pt>
                <c:pt idx="126">
                  <c:v>482297.48156721977</c:v>
                </c:pt>
                <c:pt idx="127">
                  <c:v>487482.69765810191</c:v>
                </c:pt>
                <c:pt idx="128">
                  <c:v>494522.22528157785</c:v>
                </c:pt>
                <c:pt idx="129">
                  <c:v>501872.85367493081</c:v>
                </c:pt>
                <c:pt idx="130">
                  <c:v>507111.79523387039</c:v>
                </c:pt>
                <c:pt idx="131">
                  <c:v>509078.78284258494</c:v>
                </c:pt>
                <c:pt idx="132">
                  <c:v>506963.82477789727</c:v>
                </c:pt>
                <c:pt idx="133">
                  <c:v>501753.15980364237</c:v>
                </c:pt>
                <c:pt idx="134">
                  <c:v>494148.47764937923</c:v>
                </c:pt>
                <c:pt idx="135">
                  <c:v>486695.81852825469</c:v>
                </c:pt>
                <c:pt idx="136">
                  <c:v>480934.12973314791</c:v>
                </c:pt>
                <c:pt idx="137">
                  <c:v>478683.7302064476</c:v>
                </c:pt>
                <c:pt idx="138">
                  <c:v>480377.16510870983</c:v>
                </c:pt>
                <c:pt idx="139">
                  <c:v>485634.14563906862</c:v>
                </c:pt>
                <c:pt idx="140">
                  <c:v>492700.07960576075</c:v>
                </c:pt>
                <c:pt idx="141">
                  <c:v>500026.14021828264</c:v>
                </c:pt>
                <c:pt idx="142">
                  <c:v>505197.48993259441</c:v>
                </c:pt>
                <c:pt idx="143">
                  <c:v>507068.23687880754</c:v>
                </c:pt>
                <c:pt idx="144">
                  <c:v>504856.6983940333</c:v>
                </c:pt>
                <c:pt idx="145">
                  <c:v>499800.65993317158</c:v>
                </c:pt>
                <c:pt idx="146">
                  <c:v>492205.41055083263</c:v>
                </c:pt>
                <c:pt idx="147">
                  <c:v>484745.15700197883</c:v>
                </c:pt>
                <c:pt idx="148">
                  <c:v>478960.46174130111</c:v>
                </c:pt>
                <c:pt idx="149">
                  <c:v>476679.08853450033</c:v>
                </c:pt>
                <c:pt idx="150">
                  <c:v>478340.16993845277</c:v>
                </c:pt>
                <c:pt idx="151">
                  <c:v>483573.32878123975</c:v>
                </c:pt>
                <c:pt idx="152">
                  <c:v>490630.59415451571</c:v>
                </c:pt>
                <c:pt idx="153">
                  <c:v>497964.98288016574</c:v>
                </c:pt>
                <c:pt idx="154">
                  <c:v>503158.96246169996</c:v>
                </c:pt>
                <c:pt idx="155">
                  <c:v>505061.82817187527</c:v>
                </c:pt>
                <c:pt idx="156">
                  <c:v>502882.4462023715</c:v>
                </c:pt>
                <c:pt idx="157">
                  <c:v>497848.01660065743</c:v>
                </c:pt>
                <c:pt idx="158">
                  <c:v>490262.33731426991</c:v>
                </c:pt>
                <c:pt idx="159">
                  <c:v>482794.62426660256</c:v>
                </c:pt>
                <c:pt idx="160">
                  <c:v>476987.02637785097</c:v>
                </c:pt>
                <c:pt idx="161">
                  <c:v>474674.71863552544</c:v>
                </c:pt>
                <c:pt idx="162">
                  <c:v>476303.41266766255</c:v>
                </c:pt>
                <c:pt idx="163">
                  <c:v>481512.64988314564</c:v>
                </c:pt>
                <c:pt idx="164">
                  <c:v>488561.11308775021</c:v>
                </c:pt>
                <c:pt idx="165">
                  <c:v>495903.69112416497</c:v>
                </c:pt>
                <c:pt idx="166">
                  <c:v>501120.20145947865</c:v>
                </c:pt>
                <c:pt idx="167">
                  <c:v>503055.14758826559</c:v>
                </c:pt>
                <c:pt idx="168">
                  <c:v>500907.9592905998</c:v>
                </c:pt>
                <c:pt idx="169">
                  <c:v>495895.228814214</c:v>
                </c:pt>
                <c:pt idx="170">
                  <c:v>488319.25677080435</c:v>
                </c:pt>
                <c:pt idx="171">
                  <c:v>480844.21929120383</c:v>
                </c:pt>
                <c:pt idx="172">
                  <c:v>475013.82303546392</c:v>
                </c:pt>
                <c:pt idx="173">
                  <c:v>472670.6204743291</c:v>
                </c:pt>
                <c:pt idx="174">
                  <c:v>474266.8938601556</c:v>
                </c:pt>
                <c:pt idx="175">
                  <c:v>479452.10995103774</c:v>
                </c:pt>
                <c:pt idx="176">
                  <c:v>486491.63757451368</c:v>
                </c:pt>
                <c:pt idx="177">
                  <c:v>493842.26596786664</c:v>
                </c:pt>
                <c:pt idx="178">
                  <c:v>499081.20752680628</c:v>
                </c:pt>
                <c:pt idx="179">
                  <c:v>501048.19513552077</c:v>
                </c:pt>
                <c:pt idx="180">
                  <c:v>498933.2370708331</c:v>
                </c:pt>
                <c:pt idx="181">
                  <c:v>493722.57209657825</c:v>
                </c:pt>
                <c:pt idx="182">
                  <c:v>486117.88994231506</c:v>
                </c:pt>
                <c:pt idx="183">
                  <c:v>478665.23082119052</c:v>
                </c:pt>
                <c:pt idx="184">
                  <c:v>472903.54202608374</c:v>
                </c:pt>
                <c:pt idx="185">
                  <c:v>470653.14249938354</c:v>
                </c:pt>
                <c:pt idx="186">
                  <c:v>472346.57740164566</c:v>
                </c:pt>
                <c:pt idx="187">
                  <c:v>477603.55793200439</c:v>
                </c:pt>
                <c:pt idx="188">
                  <c:v>484669.49189869658</c:v>
                </c:pt>
                <c:pt idx="189">
                  <c:v>491995.55251121847</c:v>
                </c:pt>
                <c:pt idx="190">
                  <c:v>497166.90222553024</c:v>
                </c:pt>
                <c:pt idx="191">
                  <c:v>499037.64917174343</c:v>
                </c:pt>
                <c:pt idx="192">
                  <c:v>496826.11068696913</c:v>
                </c:pt>
                <c:pt idx="193">
                  <c:v>491770.07222610741</c:v>
                </c:pt>
                <c:pt idx="194">
                  <c:v>484174.82284376875</c:v>
                </c:pt>
                <c:pt idx="195">
                  <c:v>476714.56929491472</c:v>
                </c:pt>
                <c:pt idx="196">
                  <c:v>470929.87403423694</c:v>
                </c:pt>
                <c:pt idx="197">
                  <c:v>468648.50082743622</c:v>
                </c:pt>
                <c:pt idx="198">
                  <c:v>470309.5822313886</c:v>
                </c:pt>
                <c:pt idx="199">
                  <c:v>475542.74107417557</c:v>
                </c:pt>
                <c:pt idx="200">
                  <c:v>482600.00644745154</c:v>
                </c:pt>
                <c:pt idx="201">
                  <c:v>489934.39517310157</c:v>
                </c:pt>
                <c:pt idx="202">
                  <c:v>495128.37475463597</c:v>
                </c:pt>
                <c:pt idx="203">
                  <c:v>497031.24046481116</c:v>
                </c:pt>
                <c:pt idx="204">
                  <c:v>494851.85849530733</c:v>
                </c:pt>
                <c:pt idx="205">
                  <c:v>489817.42889359326</c:v>
                </c:pt>
                <c:pt idx="206">
                  <c:v>482231.7496072058</c:v>
                </c:pt>
                <c:pt idx="207">
                  <c:v>474764.03655953845</c:v>
                </c:pt>
                <c:pt idx="208">
                  <c:v>468956.43867078685</c:v>
                </c:pt>
                <c:pt idx="209">
                  <c:v>466644.13092846132</c:v>
                </c:pt>
                <c:pt idx="210">
                  <c:v>468272.82496059843</c:v>
                </c:pt>
                <c:pt idx="211">
                  <c:v>473482.0621760817</c:v>
                </c:pt>
                <c:pt idx="212">
                  <c:v>480530.52538068622</c:v>
                </c:pt>
                <c:pt idx="213">
                  <c:v>487873.10341710097</c:v>
                </c:pt>
                <c:pt idx="214">
                  <c:v>493089.61375241436</c:v>
                </c:pt>
                <c:pt idx="215">
                  <c:v>495024.5598812013</c:v>
                </c:pt>
                <c:pt idx="216">
                  <c:v>492877.37158353569</c:v>
                </c:pt>
                <c:pt idx="217">
                  <c:v>487864.6411071496</c:v>
                </c:pt>
                <c:pt idx="218">
                  <c:v>480288.66906374006</c:v>
                </c:pt>
                <c:pt idx="219">
                  <c:v>472813.63158413983</c:v>
                </c:pt>
                <c:pt idx="220">
                  <c:v>466983.23532839969</c:v>
                </c:pt>
                <c:pt idx="221">
                  <c:v>464640.03276726499</c:v>
                </c:pt>
                <c:pt idx="222">
                  <c:v>466236.30615309137</c:v>
                </c:pt>
                <c:pt idx="223">
                  <c:v>471421.52224397357</c:v>
                </c:pt>
                <c:pt idx="224">
                  <c:v>478461.0498674495</c:v>
                </c:pt>
                <c:pt idx="225">
                  <c:v>485811.67826080247</c:v>
                </c:pt>
                <c:pt idx="226">
                  <c:v>491050.61981974205</c:v>
                </c:pt>
                <c:pt idx="227">
                  <c:v>493017.6074284566</c:v>
                </c:pt>
                <c:pt idx="228">
                  <c:v>490902.64936376893</c:v>
                </c:pt>
                <c:pt idx="229">
                  <c:v>485691.98438951385</c:v>
                </c:pt>
                <c:pt idx="230">
                  <c:v>478087.30223525077</c:v>
                </c:pt>
                <c:pt idx="231">
                  <c:v>470634.64311412658</c:v>
                </c:pt>
                <c:pt idx="232">
                  <c:v>464872.95431901969</c:v>
                </c:pt>
                <c:pt idx="233">
                  <c:v>462622.55479231937</c:v>
                </c:pt>
                <c:pt idx="234">
                  <c:v>464315.98969458137</c:v>
                </c:pt>
                <c:pt idx="235">
                  <c:v>469572.9702249401</c:v>
                </c:pt>
                <c:pt idx="236">
                  <c:v>476638.90419163241</c:v>
                </c:pt>
                <c:pt idx="237">
                  <c:v>483964.9648041543</c:v>
                </c:pt>
                <c:pt idx="238">
                  <c:v>489136.31451846607</c:v>
                </c:pt>
                <c:pt idx="239">
                  <c:v>491007.06146467931</c:v>
                </c:pt>
                <c:pt idx="240">
                  <c:v>488795.52297990496</c:v>
                </c:pt>
                <c:pt idx="241">
                  <c:v>483739.48451904324</c:v>
                </c:pt>
                <c:pt idx="242">
                  <c:v>476144.23513670434</c:v>
                </c:pt>
                <c:pt idx="243">
                  <c:v>468683.98158785055</c:v>
                </c:pt>
                <c:pt idx="244">
                  <c:v>462899.28632717277</c:v>
                </c:pt>
                <c:pt idx="245">
                  <c:v>460617.91312037205</c:v>
                </c:pt>
                <c:pt idx="246">
                  <c:v>462278.99452432455</c:v>
                </c:pt>
                <c:pt idx="247">
                  <c:v>467512.15336711123</c:v>
                </c:pt>
                <c:pt idx="248">
                  <c:v>474569.41874038737</c:v>
                </c:pt>
                <c:pt idx="249">
                  <c:v>481903.8074660374</c:v>
                </c:pt>
                <c:pt idx="250">
                  <c:v>487097.78704757162</c:v>
                </c:pt>
                <c:pt idx="251">
                  <c:v>489000.65275774698</c:v>
                </c:pt>
                <c:pt idx="252">
                  <c:v>486821.27078824316</c:v>
                </c:pt>
                <c:pt idx="253">
                  <c:v>481786.84118652908</c:v>
                </c:pt>
                <c:pt idx="254">
                  <c:v>474201.16190014163</c:v>
                </c:pt>
                <c:pt idx="255">
                  <c:v>466733.44885247428</c:v>
                </c:pt>
                <c:pt idx="256">
                  <c:v>460925.85096372268</c:v>
                </c:pt>
                <c:pt idx="257">
                  <c:v>458613.54322139721</c:v>
                </c:pt>
                <c:pt idx="258">
                  <c:v>460242.23725353432</c:v>
                </c:pt>
                <c:pt idx="259">
                  <c:v>465451.47446901764</c:v>
                </c:pt>
                <c:pt idx="260">
                  <c:v>472499.93767362204</c:v>
                </c:pt>
                <c:pt idx="261">
                  <c:v>479842.51571003679</c:v>
                </c:pt>
                <c:pt idx="262">
                  <c:v>485059.0260453503</c:v>
                </c:pt>
                <c:pt idx="263">
                  <c:v>486993.97217413725</c:v>
                </c:pt>
                <c:pt idx="264">
                  <c:v>484846.78387647169</c:v>
                </c:pt>
                <c:pt idx="265">
                  <c:v>479834.05340008548</c:v>
                </c:pt>
                <c:pt idx="266">
                  <c:v>472258.08135667589</c:v>
                </c:pt>
                <c:pt idx="267">
                  <c:v>464783.04387707554</c:v>
                </c:pt>
                <c:pt idx="268">
                  <c:v>458952.64762133564</c:v>
                </c:pt>
                <c:pt idx="269">
                  <c:v>456609.44506020081</c:v>
                </c:pt>
                <c:pt idx="270">
                  <c:v>458205.71844602708</c:v>
                </c:pt>
                <c:pt idx="271">
                  <c:v>463390.93453690939</c:v>
                </c:pt>
                <c:pt idx="272">
                  <c:v>470430.4621603851</c:v>
                </c:pt>
                <c:pt idx="273">
                  <c:v>477781.09055373829</c:v>
                </c:pt>
                <c:pt idx="274">
                  <c:v>483020.03211267799</c:v>
                </c:pt>
                <c:pt idx="275">
                  <c:v>484987.01972139243</c:v>
                </c:pt>
                <c:pt idx="276">
                  <c:v>482872.0616567047</c:v>
                </c:pt>
                <c:pt idx="277">
                  <c:v>477661.39668244956</c:v>
                </c:pt>
                <c:pt idx="278">
                  <c:v>470056.71452818683</c:v>
                </c:pt>
                <c:pt idx="279">
                  <c:v>462604.05540706241</c:v>
                </c:pt>
                <c:pt idx="280">
                  <c:v>456842.36661195551</c:v>
                </c:pt>
                <c:pt idx="281">
                  <c:v>454591.96708525519</c:v>
                </c:pt>
                <c:pt idx="282">
                  <c:v>456285.40198751714</c:v>
                </c:pt>
                <c:pt idx="283">
                  <c:v>461542.3825178757</c:v>
                </c:pt>
                <c:pt idx="284">
                  <c:v>468608.31648456829</c:v>
                </c:pt>
                <c:pt idx="285">
                  <c:v>475934.37709709007</c:v>
                </c:pt>
                <c:pt idx="286">
                  <c:v>481105.7268114019</c:v>
                </c:pt>
                <c:pt idx="287">
                  <c:v>482976.47375761514</c:v>
                </c:pt>
                <c:pt idx="288">
                  <c:v>480764.93527284078</c:v>
                </c:pt>
                <c:pt idx="289">
                  <c:v>475708.89681197912</c:v>
                </c:pt>
                <c:pt idx="290">
                  <c:v>468113.64742964017</c:v>
                </c:pt>
                <c:pt idx="291">
                  <c:v>460653.39388078637</c:v>
                </c:pt>
                <c:pt idx="292">
                  <c:v>454868.69862010865</c:v>
                </c:pt>
                <c:pt idx="293">
                  <c:v>452587.32541330787</c:v>
                </c:pt>
                <c:pt idx="294">
                  <c:v>454248.40681726037</c:v>
                </c:pt>
                <c:pt idx="295">
                  <c:v>459481.56566004705</c:v>
                </c:pt>
                <c:pt idx="296">
                  <c:v>466538.83103332319</c:v>
                </c:pt>
                <c:pt idx="297">
                  <c:v>473873.21975897322</c:v>
                </c:pt>
                <c:pt idx="298">
                  <c:v>479067.19934050745</c:v>
                </c:pt>
                <c:pt idx="299">
                  <c:v>480970.06505068281</c:v>
                </c:pt>
                <c:pt idx="300">
                  <c:v>478790.68308117904</c:v>
                </c:pt>
                <c:pt idx="301">
                  <c:v>473756.25347946503</c:v>
                </c:pt>
                <c:pt idx="302">
                  <c:v>466170.57419307745</c:v>
                </c:pt>
                <c:pt idx="303">
                  <c:v>458702.8611454101</c:v>
                </c:pt>
                <c:pt idx="304">
                  <c:v>452895.26325665851</c:v>
                </c:pt>
                <c:pt idx="305">
                  <c:v>450582.95551433304</c:v>
                </c:pt>
                <c:pt idx="306">
                  <c:v>452211.64954647014</c:v>
                </c:pt>
                <c:pt idx="307">
                  <c:v>457420.88676195347</c:v>
                </c:pt>
                <c:pt idx="308">
                  <c:v>464469.34996655787</c:v>
                </c:pt>
                <c:pt idx="309">
                  <c:v>471811.92800297262</c:v>
                </c:pt>
                <c:pt idx="310">
                  <c:v>477028.43833828613</c:v>
                </c:pt>
                <c:pt idx="311">
                  <c:v>478963.38446707308</c:v>
                </c:pt>
                <c:pt idx="312">
                  <c:v>476816.19616940751</c:v>
                </c:pt>
                <c:pt idx="313">
                  <c:v>471803.46569302131</c:v>
                </c:pt>
                <c:pt idx="314">
                  <c:v>464227.49364961177</c:v>
                </c:pt>
                <c:pt idx="315">
                  <c:v>456752.45617001137</c:v>
                </c:pt>
                <c:pt idx="316">
                  <c:v>450922.05991427146</c:v>
                </c:pt>
                <c:pt idx="317">
                  <c:v>448578.85735313664</c:v>
                </c:pt>
                <c:pt idx="318">
                  <c:v>450175.13073896302</c:v>
                </c:pt>
                <c:pt idx="319">
                  <c:v>455360.34682984522</c:v>
                </c:pt>
                <c:pt idx="320">
                  <c:v>462399.87445332092</c:v>
                </c:pt>
                <c:pt idx="321">
                  <c:v>469750.50284667412</c:v>
                </c:pt>
                <c:pt idx="322">
                  <c:v>474989.44440561387</c:v>
                </c:pt>
                <c:pt idx="323">
                  <c:v>476956.43201432825</c:v>
                </c:pt>
                <c:pt idx="324">
                  <c:v>474841.47394964052</c:v>
                </c:pt>
                <c:pt idx="325">
                  <c:v>469630.80897538579</c:v>
                </c:pt>
                <c:pt idx="326">
                  <c:v>462026.12682112266</c:v>
                </c:pt>
                <c:pt idx="327">
                  <c:v>454573.46769999823</c:v>
                </c:pt>
                <c:pt idx="328">
                  <c:v>448811.77890489134</c:v>
                </c:pt>
                <c:pt idx="329">
                  <c:v>446561.37937819102</c:v>
                </c:pt>
                <c:pt idx="330">
                  <c:v>448254.81428045296</c:v>
                </c:pt>
                <c:pt idx="331">
                  <c:v>453511.79481081152</c:v>
                </c:pt>
                <c:pt idx="332">
                  <c:v>460577.72877750412</c:v>
                </c:pt>
                <c:pt idx="333">
                  <c:v>467903.78939002595</c:v>
                </c:pt>
                <c:pt idx="334">
                  <c:v>473075.13910433772</c:v>
                </c:pt>
                <c:pt idx="335">
                  <c:v>474945.88605055097</c:v>
                </c:pt>
                <c:pt idx="336">
                  <c:v>472734.34756577667</c:v>
                </c:pt>
                <c:pt idx="337">
                  <c:v>467678.30910491495</c:v>
                </c:pt>
                <c:pt idx="338">
                  <c:v>460083.05972257606</c:v>
                </c:pt>
                <c:pt idx="339">
                  <c:v>452622.80617372226</c:v>
                </c:pt>
                <c:pt idx="340">
                  <c:v>446838.11091304448</c:v>
                </c:pt>
                <c:pt idx="341">
                  <c:v>444556.7377062437</c:v>
                </c:pt>
                <c:pt idx="342">
                  <c:v>446217.8191101962</c:v>
                </c:pt>
                <c:pt idx="343">
                  <c:v>451450.97795298288</c:v>
                </c:pt>
                <c:pt idx="344">
                  <c:v>458508.24332625902</c:v>
                </c:pt>
                <c:pt idx="345">
                  <c:v>465842.63205190905</c:v>
                </c:pt>
                <c:pt idx="346">
                  <c:v>471036.61163344327</c:v>
                </c:pt>
                <c:pt idx="347">
                  <c:v>472939.47734361864</c:v>
                </c:pt>
                <c:pt idx="348">
                  <c:v>470760.09537411487</c:v>
                </c:pt>
                <c:pt idx="349">
                  <c:v>465725.66577240085</c:v>
                </c:pt>
                <c:pt idx="350">
                  <c:v>458139.98648601334</c:v>
                </c:pt>
                <c:pt idx="351">
                  <c:v>450672.27343834593</c:v>
                </c:pt>
                <c:pt idx="352">
                  <c:v>444864.67554959445</c:v>
                </c:pt>
                <c:pt idx="353">
                  <c:v>442552.36780726886</c:v>
                </c:pt>
                <c:pt idx="354">
                  <c:v>444181.06183940597</c:v>
                </c:pt>
                <c:pt idx="355">
                  <c:v>449390.2990548893</c:v>
                </c:pt>
                <c:pt idx="356">
                  <c:v>456438.76225949376</c:v>
                </c:pt>
                <c:pt idx="357">
                  <c:v>463781.34029590851</c:v>
                </c:pt>
                <c:pt idx="358">
                  <c:v>468997.85063122195</c:v>
                </c:pt>
                <c:pt idx="359">
                  <c:v>470932.7967600089</c:v>
                </c:pt>
                <c:pt idx="360">
                  <c:v>468785.6084623434</c:v>
                </c:pt>
                <c:pt idx="361">
                  <c:v>463772.8779859572</c:v>
                </c:pt>
                <c:pt idx="362">
                  <c:v>456196.90594254766</c:v>
                </c:pt>
                <c:pt idx="363">
                  <c:v>448721.8684629472</c:v>
                </c:pt>
                <c:pt idx="364">
                  <c:v>442891.47220720729</c:v>
                </c:pt>
                <c:pt idx="365">
                  <c:v>440548.26964607247</c:v>
                </c:pt>
                <c:pt idx="366">
                  <c:v>442144.54303189885</c:v>
                </c:pt>
                <c:pt idx="367">
                  <c:v>447329.75912278105</c:v>
                </c:pt>
                <c:pt idx="368">
                  <c:v>454369.28674625675</c:v>
                </c:pt>
                <c:pt idx="369">
                  <c:v>461719.91513960995</c:v>
                </c:pt>
                <c:pt idx="370">
                  <c:v>466958.8566985497</c:v>
                </c:pt>
                <c:pt idx="371">
                  <c:v>468925.8443072642</c:v>
                </c:pt>
                <c:pt idx="372">
                  <c:v>466810.88624257641</c:v>
                </c:pt>
                <c:pt idx="373">
                  <c:v>461600.22126832127</c:v>
                </c:pt>
                <c:pt idx="374">
                  <c:v>453995.53911405848</c:v>
                </c:pt>
                <c:pt idx="375">
                  <c:v>446542.87999293412</c:v>
                </c:pt>
                <c:pt idx="376">
                  <c:v>440781.19119782717</c:v>
                </c:pt>
                <c:pt idx="377">
                  <c:v>438530.79167112685</c:v>
                </c:pt>
                <c:pt idx="378">
                  <c:v>440224.22657338879</c:v>
                </c:pt>
                <c:pt idx="379">
                  <c:v>445481.20710374735</c:v>
                </c:pt>
                <c:pt idx="380">
                  <c:v>452547.14107043995</c:v>
                </c:pt>
                <c:pt idx="381">
                  <c:v>459873.20168296213</c:v>
                </c:pt>
                <c:pt idx="382">
                  <c:v>465044.55139727338</c:v>
                </c:pt>
                <c:pt idx="383">
                  <c:v>466915.29834348679</c:v>
                </c:pt>
                <c:pt idx="384">
                  <c:v>464703.75985871232</c:v>
                </c:pt>
                <c:pt idx="385">
                  <c:v>459647.72139785078</c:v>
                </c:pt>
                <c:pt idx="386">
                  <c:v>452052.47201551154</c:v>
                </c:pt>
                <c:pt idx="387">
                  <c:v>444592.21846665774</c:v>
                </c:pt>
                <c:pt idx="388">
                  <c:v>438807.52320598031</c:v>
                </c:pt>
                <c:pt idx="389">
                  <c:v>436526.14999917953</c:v>
                </c:pt>
                <c:pt idx="390">
                  <c:v>438187.23140313185</c:v>
                </c:pt>
                <c:pt idx="391">
                  <c:v>443420.39024591865</c:v>
                </c:pt>
                <c:pt idx="392">
                  <c:v>450477.65561919491</c:v>
                </c:pt>
                <c:pt idx="393">
                  <c:v>457812.04434484453</c:v>
                </c:pt>
                <c:pt idx="394">
                  <c:v>463006.0239263791</c:v>
                </c:pt>
                <c:pt idx="395">
                  <c:v>464908.88963655446</c:v>
                </c:pt>
                <c:pt idx="396">
                  <c:v>462729.50766705093</c:v>
                </c:pt>
                <c:pt idx="397">
                  <c:v>457695.07806533668</c:v>
                </c:pt>
                <c:pt idx="398">
                  <c:v>450109.39877894876</c:v>
                </c:pt>
                <c:pt idx="399">
                  <c:v>442641.68573128217</c:v>
                </c:pt>
                <c:pt idx="400">
                  <c:v>436834.08784253028</c:v>
                </c:pt>
                <c:pt idx="401">
                  <c:v>434521.78010020469</c:v>
                </c:pt>
                <c:pt idx="402">
                  <c:v>436150.47413234168</c:v>
                </c:pt>
                <c:pt idx="403">
                  <c:v>441359.71134782513</c:v>
                </c:pt>
                <c:pt idx="404">
                  <c:v>448408.17455242958</c:v>
                </c:pt>
                <c:pt idx="405">
                  <c:v>455750.75258884393</c:v>
                </c:pt>
                <c:pt idx="406">
                  <c:v>460967.26292415778</c:v>
                </c:pt>
                <c:pt idx="407">
                  <c:v>462902.20905294473</c:v>
                </c:pt>
                <c:pt idx="408">
                  <c:v>460755.02075527923</c:v>
                </c:pt>
                <c:pt idx="409">
                  <c:v>455742.29027889302</c:v>
                </c:pt>
                <c:pt idx="410">
                  <c:v>448166.31823548384</c:v>
                </c:pt>
                <c:pt idx="411">
                  <c:v>440691.28075588308</c:v>
                </c:pt>
                <c:pt idx="412">
                  <c:v>434860.88450014323</c:v>
                </c:pt>
                <c:pt idx="413">
                  <c:v>432517.6819390083</c:v>
                </c:pt>
                <c:pt idx="414">
                  <c:v>434113.95532483468</c:v>
                </c:pt>
                <c:pt idx="415">
                  <c:v>439299.17141571722</c:v>
                </c:pt>
                <c:pt idx="416">
                  <c:v>446338.69903919304</c:v>
                </c:pt>
                <c:pt idx="417">
                  <c:v>453689.32743254578</c:v>
                </c:pt>
                <c:pt idx="418">
                  <c:v>458928.26899148553</c:v>
                </c:pt>
                <c:pt idx="419">
                  <c:v>460895.25660020002</c:v>
                </c:pt>
                <c:pt idx="420">
                  <c:v>458780.29853551224</c:v>
                </c:pt>
                <c:pt idx="421">
                  <c:v>453569.63356125745</c:v>
                </c:pt>
                <c:pt idx="422">
                  <c:v>445964.95140699437</c:v>
                </c:pt>
                <c:pt idx="423">
                  <c:v>438512.2922858696</c:v>
                </c:pt>
                <c:pt idx="424">
                  <c:v>432750.60349076305</c:v>
                </c:pt>
                <c:pt idx="425">
                  <c:v>430500.20396406268</c:v>
                </c:pt>
                <c:pt idx="426">
                  <c:v>432193.63886632479</c:v>
                </c:pt>
                <c:pt idx="427">
                  <c:v>437450.61939668318</c:v>
                </c:pt>
                <c:pt idx="428">
                  <c:v>444516.55336337566</c:v>
                </c:pt>
                <c:pt idx="429">
                  <c:v>451842.61397589796</c:v>
                </c:pt>
                <c:pt idx="430">
                  <c:v>457013.9636902092</c:v>
                </c:pt>
                <c:pt idx="431">
                  <c:v>458884.71063642262</c:v>
                </c:pt>
                <c:pt idx="432">
                  <c:v>456673.17215164815</c:v>
                </c:pt>
                <c:pt idx="433">
                  <c:v>451617.13369078666</c:v>
                </c:pt>
                <c:pt idx="434">
                  <c:v>444021.88430844736</c:v>
                </c:pt>
                <c:pt idx="435">
                  <c:v>436561.63075959357</c:v>
                </c:pt>
                <c:pt idx="436">
                  <c:v>430776.93549891614</c:v>
                </c:pt>
                <c:pt idx="437">
                  <c:v>428495.56229211536</c:v>
                </c:pt>
                <c:pt idx="438">
                  <c:v>430156.64369606768</c:v>
                </c:pt>
                <c:pt idx="439">
                  <c:v>435389.80253885454</c:v>
                </c:pt>
                <c:pt idx="440">
                  <c:v>442447.06791213073</c:v>
                </c:pt>
                <c:pt idx="441">
                  <c:v>449781.45663778036</c:v>
                </c:pt>
                <c:pt idx="442">
                  <c:v>454975.43621931493</c:v>
                </c:pt>
                <c:pt idx="443">
                  <c:v>456878.30192949029</c:v>
                </c:pt>
                <c:pt idx="444">
                  <c:v>454698.91995998676</c:v>
                </c:pt>
                <c:pt idx="445">
                  <c:v>449664.49035827257</c:v>
                </c:pt>
                <c:pt idx="446">
                  <c:v>442078.81107188464</c:v>
                </c:pt>
                <c:pt idx="447">
                  <c:v>434611.09802421799</c:v>
                </c:pt>
                <c:pt idx="448">
                  <c:v>428803.50013546611</c:v>
                </c:pt>
                <c:pt idx="449">
                  <c:v>426491.19239314052</c:v>
                </c:pt>
                <c:pt idx="450">
                  <c:v>428119.88642527751</c:v>
                </c:pt>
                <c:pt idx="451">
                  <c:v>433329.12364076095</c:v>
                </c:pt>
                <c:pt idx="452">
                  <c:v>440377.58684536541</c:v>
                </c:pt>
                <c:pt idx="453">
                  <c:v>447720.16488177975</c:v>
                </c:pt>
                <c:pt idx="454">
                  <c:v>452936.67521709361</c:v>
                </c:pt>
                <c:pt idx="455">
                  <c:v>454871.62134588056</c:v>
                </c:pt>
                <c:pt idx="456">
                  <c:v>452724.43304821505</c:v>
                </c:pt>
                <c:pt idx="457">
                  <c:v>447711.70257182891</c:v>
                </c:pt>
                <c:pt idx="458">
                  <c:v>440135.73052841966</c:v>
                </c:pt>
                <c:pt idx="459">
                  <c:v>432660.69304881891</c:v>
                </c:pt>
                <c:pt idx="460">
                  <c:v>426830.29679307895</c:v>
                </c:pt>
                <c:pt idx="461">
                  <c:v>424487.09423194412</c:v>
                </c:pt>
                <c:pt idx="462">
                  <c:v>426083.36761777051</c:v>
                </c:pt>
                <c:pt idx="463">
                  <c:v>431268.58370865305</c:v>
                </c:pt>
                <c:pt idx="464">
                  <c:v>438308.11133212887</c:v>
                </c:pt>
                <c:pt idx="465">
                  <c:v>445658.7397254816</c:v>
                </c:pt>
                <c:pt idx="466">
                  <c:v>450897.68128442136</c:v>
                </c:pt>
                <c:pt idx="467">
                  <c:v>452864.66889313585</c:v>
                </c:pt>
                <c:pt idx="468">
                  <c:v>450749.71082844806</c:v>
                </c:pt>
                <c:pt idx="469">
                  <c:v>445539.04585419333</c:v>
                </c:pt>
                <c:pt idx="470">
                  <c:v>437934.3636999302</c:v>
                </c:pt>
                <c:pt idx="471">
                  <c:v>430481.70457880542</c:v>
                </c:pt>
                <c:pt idx="472">
                  <c:v>424720.01578369888</c:v>
                </c:pt>
                <c:pt idx="473">
                  <c:v>422469.6162569985</c:v>
                </c:pt>
                <c:pt idx="474">
                  <c:v>424163.05115926062</c:v>
                </c:pt>
                <c:pt idx="475">
                  <c:v>429420.03168961901</c:v>
                </c:pt>
                <c:pt idx="476">
                  <c:v>436485.9656563116</c:v>
                </c:pt>
                <c:pt idx="477">
                  <c:v>443812.02626883378</c:v>
                </c:pt>
                <c:pt idx="478">
                  <c:v>448983.37598314503</c:v>
                </c:pt>
                <c:pt idx="479">
                  <c:v>450854.12292935845</c:v>
                </c:pt>
                <c:pt idx="480">
                  <c:v>448642.58444458398</c:v>
                </c:pt>
                <c:pt idx="481">
                  <c:v>443586.54598372249</c:v>
                </c:pt>
                <c:pt idx="482">
                  <c:v>435991.29660138325</c:v>
                </c:pt>
                <c:pt idx="483">
                  <c:v>428531.04305252939</c:v>
                </c:pt>
                <c:pt idx="484">
                  <c:v>422746.34779185196</c:v>
                </c:pt>
                <c:pt idx="485">
                  <c:v>420464.97458505118</c:v>
                </c:pt>
                <c:pt idx="486">
                  <c:v>422126.05598900351</c:v>
                </c:pt>
                <c:pt idx="487">
                  <c:v>427359.21483179077</c:v>
                </c:pt>
                <c:pt idx="488">
                  <c:v>434416.48020506615</c:v>
                </c:pt>
                <c:pt idx="489">
                  <c:v>441750.86893071653</c:v>
                </c:pt>
                <c:pt idx="490">
                  <c:v>446944.84851225052</c:v>
                </c:pt>
                <c:pt idx="491">
                  <c:v>448847.71422242612</c:v>
                </c:pt>
                <c:pt idx="492">
                  <c:v>446668.33225292264</c:v>
                </c:pt>
                <c:pt idx="493">
                  <c:v>441633.90265120874</c:v>
                </c:pt>
                <c:pt idx="494">
                  <c:v>434048.22336482088</c:v>
                </c:pt>
                <c:pt idx="495">
                  <c:v>426580.51031715388</c:v>
                </c:pt>
                <c:pt idx="496">
                  <c:v>420772.91242840193</c:v>
                </c:pt>
                <c:pt idx="497">
                  <c:v>418460.60468607635</c:v>
                </c:pt>
                <c:pt idx="498">
                  <c:v>420089.29871821334</c:v>
                </c:pt>
                <c:pt idx="499">
                  <c:v>425298.53593369678</c:v>
                </c:pt>
                <c:pt idx="500">
                  <c:v>432346.99913830083</c:v>
                </c:pt>
                <c:pt idx="501">
                  <c:v>439689.57717471599</c:v>
                </c:pt>
                <c:pt idx="502">
                  <c:v>444906.08751002932</c:v>
                </c:pt>
                <c:pt idx="503">
                  <c:v>446841.03363881639</c:v>
                </c:pt>
                <c:pt idx="504">
                  <c:v>444693.84534115094</c:v>
                </c:pt>
                <c:pt idx="505">
                  <c:v>439681.11486476508</c:v>
                </c:pt>
                <c:pt idx="506">
                  <c:v>443744</c:v>
                </c:pt>
                <c:pt idx="507">
                  <c:v>438550</c:v>
                </c:pt>
                <c:pt idx="508">
                  <c:v>397488.00000000006</c:v>
                </c:pt>
                <c:pt idx="509">
                  <c:v>393470.00000000006</c:v>
                </c:pt>
                <c:pt idx="510">
                  <c:v>393078.00000000006</c:v>
                </c:pt>
                <c:pt idx="511">
                  <c:v>414442.00000000006</c:v>
                </c:pt>
                <c:pt idx="512">
                  <c:v>437570.00000000012</c:v>
                </c:pt>
                <c:pt idx="513">
                  <c:v>444332.00000000006</c:v>
                </c:pt>
                <c:pt idx="514">
                  <c:v>445410.00000000006</c:v>
                </c:pt>
                <c:pt idx="515">
                  <c:v>445606</c:v>
                </c:pt>
                <c:pt idx="516">
                  <c:v>442470.00000000006</c:v>
                </c:pt>
                <c:pt idx="517">
                  <c:v>441490.00000000006</c:v>
                </c:pt>
                <c:pt idx="518">
                  <c:v>445704.00000000006</c:v>
                </c:pt>
                <c:pt idx="519">
                  <c:v>443940.00000000006</c:v>
                </c:pt>
                <c:pt idx="520">
                  <c:v>419146.00000000006</c:v>
                </c:pt>
                <c:pt idx="521">
                  <c:v>414834.00000000006</c:v>
                </c:pt>
                <c:pt idx="522">
                  <c:v>429142.00000000012</c:v>
                </c:pt>
                <c:pt idx="523">
                  <c:v>438746.00000000006</c:v>
                </c:pt>
                <c:pt idx="524">
                  <c:v>448840.00000000012</c:v>
                </c:pt>
                <c:pt idx="525">
                  <c:v>447958</c:v>
                </c:pt>
                <c:pt idx="526">
                  <c:v>446292.00000000006</c:v>
                </c:pt>
                <c:pt idx="527">
                  <c:v>445508.00000000006</c:v>
                </c:pt>
                <c:pt idx="528">
                  <c:v>445508.00000000006</c:v>
                </c:pt>
                <c:pt idx="529">
                  <c:v>447370.00000000006</c:v>
                </c:pt>
                <c:pt idx="530">
                  <c:v>447174.00000000006</c:v>
                </c:pt>
                <c:pt idx="531">
                  <c:v>447860.00000000006</c:v>
                </c:pt>
                <c:pt idx="532">
                  <c:v>425516</c:v>
                </c:pt>
                <c:pt idx="533">
                  <c:v>424046.00000000006</c:v>
                </c:pt>
                <c:pt idx="534">
                  <c:v>428848.00000000006</c:v>
                </c:pt>
                <c:pt idx="535">
                  <c:v>429142.00000000012</c:v>
                </c:pt>
                <c:pt idx="536">
                  <c:v>444626.00000000012</c:v>
                </c:pt>
                <c:pt idx="537">
                  <c:v>448938.00000000006</c:v>
                </c:pt>
                <c:pt idx="538">
                  <c:v>447468.00000000006</c:v>
                </c:pt>
                <c:pt idx="539">
                  <c:v>446194</c:v>
                </c:pt>
                <c:pt idx="540">
                  <c:v>445018.00000000006</c:v>
                </c:pt>
                <c:pt idx="541">
                  <c:v>446684.00000000006</c:v>
                </c:pt>
                <c:pt idx="542">
                  <c:v>446586</c:v>
                </c:pt>
                <c:pt idx="543">
                  <c:v>443940.00000000006</c:v>
                </c:pt>
                <c:pt idx="544">
                  <c:v>405916.00000000006</c:v>
                </c:pt>
                <c:pt idx="545">
                  <c:v>399840.00000000012</c:v>
                </c:pt>
                <c:pt idx="546">
                  <c:v>383670.00000000006</c:v>
                </c:pt>
                <c:pt idx="547">
                  <c:v>405622</c:v>
                </c:pt>
                <c:pt idx="548">
                  <c:v>440314.00000000006</c:v>
                </c:pt>
                <c:pt idx="549">
                  <c:v>448154.00000000006</c:v>
                </c:pt>
                <c:pt idx="550">
                  <c:v>452466.00000000006</c:v>
                </c:pt>
                <c:pt idx="551">
                  <c:v>451094.00000000006</c:v>
                </c:pt>
                <c:pt idx="552">
                  <c:v>448350</c:v>
                </c:pt>
                <c:pt idx="553">
                  <c:v>446880.00000000006</c:v>
                </c:pt>
                <c:pt idx="554">
                  <c:v>449330.00000000006</c:v>
                </c:pt>
                <c:pt idx="555">
                  <c:v>442372</c:v>
                </c:pt>
                <c:pt idx="556">
                  <c:v>408562.00000000006</c:v>
                </c:pt>
                <c:pt idx="557">
                  <c:v>409640.00000000006</c:v>
                </c:pt>
                <c:pt idx="558">
                  <c:v>410718.00000000006</c:v>
                </c:pt>
                <c:pt idx="559">
                  <c:v>432572.00000000006</c:v>
                </c:pt>
                <c:pt idx="560">
                  <c:v>450800</c:v>
                </c:pt>
                <c:pt idx="561">
                  <c:v>454328.00000000006</c:v>
                </c:pt>
                <c:pt idx="562">
                  <c:v>452858.00000000006</c:v>
                </c:pt>
                <c:pt idx="563">
                  <c:v>451976.00000000006</c:v>
                </c:pt>
                <c:pt idx="564">
                  <c:v>450016.00000000006</c:v>
                </c:pt>
                <c:pt idx="565">
                  <c:v>445214.00000000012</c:v>
                </c:pt>
                <c:pt idx="566">
                  <c:v>448252.00000000006</c:v>
                </c:pt>
                <c:pt idx="567">
                  <c:v>443254.00000000006</c:v>
                </c:pt>
                <c:pt idx="568">
                  <c:v>416206</c:v>
                </c:pt>
                <c:pt idx="569">
                  <c:v>416500.00000000006</c:v>
                </c:pt>
                <c:pt idx="570">
                  <c:v>404250.00000000006</c:v>
                </c:pt>
                <c:pt idx="571">
                  <c:v>401212.00000000012</c:v>
                </c:pt>
                <c:pt idx="572">
                  <c:v>432964.00000000012</c:v>
                </c:pt>
                <c:pt idx="573">
                  <c:v>444724.00000000006</c:v>
                </c:pt>
                <c:pt idx="574">
                  <c:v>447174.00000000006</c:v>
                </c:pt>
                <c:pt idx="575">
                  <c:v>447468.00000000006</c:v>
                </c:pt>
                <c:pt idx="576">
                  <c:v>447468.00000000006</c:v>
                </c:pt>
                <c:pt idx="577">
                  <c:v>444822.00000000006</c:v>
                </c:pt>
                <c:pt idx="578">
                  <c:v>442568.00000000006</c:v>
                </c:pt>
                <c:pt idx="579">
                  <c:v>434630.00000000006</c:v>
                </c:pt>
                <c:pt idx="580">
                  <c:v>402290.00000000006</c:v>
                </c:pt>
                <c:pt idx="581">
                  <c:v>419734.00000000012</c:v>
                </c:pt>
                <c:pt idx="582">
                  <c:v>430220.00000000006</c:v>
                </c:pt>
                <c:pt idx="583">
                  <c:v>439922</c:v>
                </c:pt>
                <c:pt idx="584">
                  <c:v>446978</c:v>
                </c:pt>
                <c:pt idx="585">
                  <c:v>449232.00000000006</c:v>
                </c:pt>
                <c:pt idx="586">
                  <c:v>449134.00000000006</c:v>
                </c:pt>
                <c:pt idx="587">
                  <c:v>447860.00000000006</c:v>
                </c:pt>
                <c:pt idx="588">
                  <c:v>443842.00000000012</c:v>
                </c:pt>
                <c:pt idx="589">
                  <c:v>441196.00000000006</c:v>
                </c:pt>
                <c:pt idx="590">
                  <c:v>440510.00000000006</c:v>
                </c:pt>
                <c:pt idx="591">
                  <c:v>434434.00000000006</c:v>
                </c:pt>
                <c:pt idx="592">
                  <c:v>400918.00000000006</c:v>
                </c:pt>
                <c:pt idx="593">
                  <c:v>397586</c:v>
                </c:pt>
                <c:pt idx="594">
                  <c:v>382396.00000000006</c:v>
                </c:pt>
                <c:pt idx="595">
                  <c:v>408856</c:v>
                </c:pt>
                <c:pt idx="596">
                  <c:v>436786.00000000006</c:v>
                </c:pt>
                <c:pt idx="597">
                  <c:v>436688.00000000006</c:v>
                </c:pt>
                <c:pt idx="598">
                  <c:v>436100</c:v>
                </c:pt>
                <c:pt idx="599">
                  <c:v>436296.00000000006</c:v>
                </c:pt>
                <c:pt idx="600">
                  <c:v>435708</c:v>
                </c:pt>
                <c:pt idx="601">
                  <c:v>440118.00000000006</c:v>
                </c:pt>
                <c:pt idx="602">
                  <c:v>445214.00000000012</c:v>
                </c:pt>
                <c:pt idx="603">
                  <c:v>440412.00000000012</c:v>
                </c:pt>
                <c:pt idx="604">
                  <c:v>420126.00000000012</c:v>
                </c:pt>
                <c:pt idx="605">
                  <c:v>428554.00000000012</c:v>
                </c:pt>
                <c:pt idx="606">
                  <c:v>408170.00000000006</c:v>
                </c:pt>
                <c:pt idx="607">
                  <c:v>415324.00000000006</c:v>
                </c:pt>
                <c:pt idx="608">
                  <c:v>437864.00000000012</c:v>
                </c:pt>
                <c:pt idx="609">
                  <c:v>442568.00000000006</c:v>
                </c:pt>
                <c:pt idx="610">
                  <c:v>442960.00000000006</c:v>
                </c:pt>
                <c:pt idx="611">
                  <c:v>439677.00000000006</c:v>
                </c:pt>
                <c:pt idx="612">
                  <c:v>436394.00000000006</c:v>
                </c:pt>
                <c:pt idx="613">
                  <c:v>434140.00000000012</c:v>
                </c:pt>
                <c:pt idx="614">
                  <c:v>436590.00000000012</c:v>
                </c:pt>
                <c:pt idx="615">
                  <c:v>433258.00000000006</c:v>
                </c:pt>
                <c:pt idx="616">
                  <c:v>392686.00000000006</c:v>
                </c:pt>
                <c:pt idx="617">
                  <c:v>399056.00000000006</c:v>
                </c:pt>
                <c:pt idx="618">
                  <c:v>376810.00000000006</c:v>
                </c:pt>
                <c:pt idx="619">
                  <c:v>399546.00000000006</c:v>
                </c:pt>
                <c:pt idx="620">
                  <c:v>434140.00000000012</c:v>
                </c:pt>
                <c:pt idx="621">
                  <c:v>444234.00000000012</c:v>
                </c:pt>
                <c:pt idx="622">
                  <c:v>446880.00000000006</c:v>
                </c:pt>
                <c:pt idx="623">
                  <c:v>448350</c:v>
                </c:pt>
                <c:pt idx="624">
                  <c:v>446488.00000000006</c:v>
                </c:pt>
                <c:pt idx="625">
                  <c:v>443646.00000000006</c:v>
                </c:pt>
                <c:pt idx="626">
                  <c:v>445214.00000000012</c:v>
                </c:pt>
                <c:pt idx="627">
                  <c:v>437276.00000000006</c:v>
                </c:pt>
                <c:pt idx="628">
                  <c:v>416402.00000000006</c:v>
                </c:pt>
                <c:pt idx="629">
                  <c:v>402584.00000000006</c:v>
                </c:pt>
                <c:pt idx="630">
                  <c:v>404544.00000000006</c:v>
                </c:pt>
                <c:pt idx="631">
                  <c:v>425124.00000000006</c:v>
                </c:pt>
                <c:pt idx="632">
                  <c:v>442960.00000000006</c:v>
                </c:pt>
                <c:pt idx="633">
                  <c:v>445998.00000000012</c:v>
                </c:pt>
                <c:pt idx="634">
                  <c:v>449820.00000000012</c:v>
                </c:pt>
                <c:pt idx="635">
                  <c:v>451780.00000000006</c:v>
                </c:pt>
                <c:pt idx="636">
                  <c:v>452662.00000000012</c:v>
                </c:pt>
                <c:pt idx="637">
                  <c:v>455504.00000000006</c:v>
                </c:pt>
                <c:pt idx="638">
                  <c:v>456582.00000000006</c:v>
                </c:pt>
                <c:pt idx="639">
                  <c:v>445704.00000000006</c:v>
                </c:pt>
                <c:pt idx="640">
                  <c:v>426300</c:v>
                </c:pt>
                <c:pt idx="641">
                  <c:v>422184.00000000006</c:v>
                </c:pt>
                <c:pt idx="642">
                  <c:v>429436.00000000006</c:v>
                </c:pt>
                <c:pt idx="643">
                  <c:v>445900.00000000006</c:v>
                </c:pt>
                <c:pt idx="644">
                  <c:v>456582.00000000006</c:v>
                </c:pt>
                <c:pt idx="645">
                  <c:v>456582.00000000006</c:v>
                </c:pt>
                <c:pt idx="646">
                  <c:v>455308.00000000006</c:v>
                </c:pt>
                <c:pt idx="647">
                  <c:v>454034.00000000012</c:v>
                </c:pt>
                <c:pt idx="648">
                  <c:v>452172</c:v>
                </c:pt>
                <c:pt idx="649">
                  <c:v>451780.00000000006</c:v>
                </c:pt>
                <c:pt idx="650">
                  <c:v>455112.00000000006</c:v>
                </c:pt>
                <c:pt idx="651">
                  <c:v>446488.00000000006</c:v>
                </c:pt>
                <c:pt idx="652">
                  <c:v>408562.00000000006</c:v>
                </c:pt>
                <c:pt idx="653">
                  <c:v>427280.00000000006</c:v>
                </c:pt>
                <c:pt idx="654">
                  <c:v>417872</c:v>
                </c:pt>
                <c:pt idx="655">
                  <c:v>438256</c:v>
                </c:pt>
                <c:pt idx="656">
                  <c:v>448938.00000000006</c:v>
                </c:pt>
                <c:pt idx="657">
                  <c:v>453838.00000000006</c:v>
                </c:pt>
                <c:pt idx="658">
                  <c:v>453838.00000000006</c:v>
                </c:pt>
                <c:pt idx="659">
                  <c:v>453936.00000000006</c:v>
                </c:pt>
                <c:pt idx="660">
                  <c:v>452760.00000000006</c:v>
                </c:pt>
                <c:pt idx="661">
                  <c:v>450996.00000000006</c:v>
                </c:pt>
                <c:pt idx="662">
                  <c:v>452074.00000000006</c:v>
                </c:pt>
                <c:pt idx="663">
                  <c:v>442764.00000000012</c:v>
                </c:pt>
                <c:pt idx="664">
                  <c:v>418166.00000000006</c:v>
                </c:pt>
                <c:pt idx="665">
                  <c:v>423556.00000000006</c:v>
                </c:pt>
                <c:pt idx="666">
                  <c:v>416500.00000000006</c:v>
                </c:pt>
                <c:pt idx="667">
                  <c:v>433454.00000000006</c:v>
                </c:pt>
                <c:pt idx="668">
                  <c:v>452074.00000000006</c:v>
                </c:pt>
                <c:pt idx="669">
                  <c:v>456386</c:v>
                </c:pt>
                <c:pt idx="670">
                  <c:v>456092.00000000012</c:v>
                </c:pt>
                <c:pt idx="671">
                  <c:v>455308.00000000006</c:v>
                </c:pt>
                <c:pt idx="672">
                  <c:v>455308.00000000006</c:v>
                </c:pt>
                <c:pt idx="673">
                  <c:v>455308.00000000006</c:v>
                </c:pt>
                <c:pt idx="674">
                  <c:v>453936.00000000006</c:v>
                </c:pt>
                <c:pt idx="675">
                  <c:v>441196.00000000006</c:v>
                </c:pt>
                <c:pt idx="676">
                  <c:v>426202.00000000006</c:v>
                </c:pt>
                <c:pt idx="677">
                  <c:v>410620.00000000006</c:v>
                </c:pt>
                <c:pt idx="678">
                  <c:v>408268.00000000006</c:v>
                </c:pt>
                <c:pt idx="679">
                  <c:v>441196.00000000006</c:v>
                </c:pt>
                <c:pt idx="680">
                  <c:v>454916.00000000006</c:v>
                </c:pt>
                <c:pt idx="681">
                  <c:v>459424.00000000006</c:v>
                </c:pt>
                <c:pt idx="682">
                  <c:v>458052.00000000006</c:v>
                </c:pt>
                <c:pt idx="683">
                  <c:v>457072.00000000006</c:v>
                </c:pt>
                <c:pt idx="684">
                  <c:v>458444</c:v>
                </c:pt>
                <c:pt idx="685">
                  <c:v>456092.00000000012</c:v>
                </c:pt>
                <c:pt idx="686">
                  <c:v>455504.00000000006</c:v>
                </c:pt>
                <c:pt idx="687">
                  <c:v>440706</c:v>
                </c:pt>
                <c:pt idx="688">
                  <c:v>417676.00000000012</c:v>
                </c:pt>
                <c:pt idx="689">
                  <c:v>430122</c:v>
                </c:pt>
                <c:pt idx="690">
                  <c:v>414540.00000000006</c:v>
                </c:pt>
                <c:pt idx="691">
                  <c:v>435022.00000000006</c:v>
                </c:pt>
                <c:pt idx="692">
                  <c:v>453544.00000000006</c:v>
                </c:pt>
                <c:pt idx="693">
                  <c:v>456386</c:v>
                </c:pt>
                <c:pt idx="694">
                  <c:v>456680.00000000006</c:v>
                </c:pt>
                <c:pt idx="695">
                  <c:v>457255.3548387097</c:v>
                </c:pt>
                <c:pt idx="696">
                  <c:v>455689.50000000012</c:v>
                </c:pt>
                <c:pt idx="697">
                  <c:v>456025.61290322593</c:v>
                </c:pt>
                <c:pt idx="698">
                  <c:v>455882.93333333335</c:v>
                </c:pt>
                <c:pt idx="699">
                  <c:v>439311.870967742</c:v>
                </c:pt>
                <c:pt idx="700">
                  <c:v>421236.66666666669</c:v>
                </c:pt>
                <c:pt idx="701">
                  <c:v>426088.19354838709</c:v>
                </c:pt>
                <c:pt idx="702">
                  <c:v>434807.0322580646</c:v>
                </c:pt>
                <c:pt idx="703">
                  <c:v>439196.80000000005</c:v>
                </c:pt>
                <c:pt idx="704">
                  <c:v>451122.45161290333</c:v>
                </c:pt>
                <c:pt idx="705">
                  <c:v>454857.2</c:v>
                </c:pt>
                <c:pt idx="706">
                  <c:v>457081.48387096776</c:v>
                </c:pt>
                <c:pt idx="707">
                  <c:v>454622</c:v>
                </c:pt>
                <c:pt idx="708">
                  <c:v>451094.00000000006</c:v>
                </c:pt>
                <c:pt idx="709">
                  <c:v>448448.00000000012</c:v>
                </c:pt>
                <c:pt idx="710">
                  <c:v>448742.00000000006</c:v>
                </c:pt>
                <c:pt idx="711">
                  <c:v>434042.00000000006</c:v>
                </c:pt>
                <c:pt idx="712">
                  <c:v>413658</c:v>
                </c:pt>
                <c:pt idx="713">
                  <c:v>403466.00000000006</c:v>
                </c:pt>
                <c:pt idx="714">
                  <c:v>403270.00000000012</c:v>
                </c:pt>
                <c:pt idx="715">
                  <c:v>426888.00000000006</c:v>
                </c:pt>
                <c:pt idx="716">
                  <c:v>449036.00000000006</c:v>
                </c:pt>
                <c:pt idx="717">
                  <c:v>456386</c:v>
                </c:pt>
                <c:pt idx="718">
                  <c:v>456484.00000000012</c:v>
                </c:pt>
                <c:pt idx="719">
                  <c:v>456638.90322580654</c:v>
                </c:pt>
                <c:pt idx="720">
                  <c:v>455735.00000000006</c:v>
                </c:pt>
                <c:pt idx="721">
                  <c:v>456275.35483870975</c:v>
                </c:pt>
                <c:pt idx="722">
                  <c:v>454991.13333333336</c:v>
                </c:pt>
                <c:pt idx="723">
                  <c:v>434791.22580645169</c:v>
                </c:pt>
                <c:pt idx="724">
                  <c:v>414569.40000000008</c:v>
                </c:pt>
                <c:pt idx="725">
                  <c:v>424295.74193548394</c:v>
                </c:pt>
                <c:pt idx="726">
                  <c:v>421554.90322580648</c:v>
                </c:pt>
                <c:pt idx="727">
                  <c:v>445217.26666666672</c:v>
                </c:pt>
                <c:pt idx="728">
                  <c:v>454982.38709677424</c:v>
                </c:pt>
                <c:pt idx="729">
                  <c:v>457506.46666666673</c:v>
                </c:pt>
                <c:pt idx="730">
                  <c:v>455791.67741935491</c:v>
                </c:pt>
                <c:pt idx="731">
                  <c:v>453999.22580645164</c:v>
                </c:pt>
                <c:pt idx="732">
                  <c:v>453145.00000000006</c:v>
                </c:pt>
                <c:pt idx="733">
                  <c:v>454422.83870967745</c:v>
                </c:pt>
                <c:pt idx="734">
                  <c:v>452825.33333333337</c:v>
                </c:pt>
                <c:pt idx="735">
                  <c:v>439115.870967742</c:v>
                </c:pt>
                <c:pt idx="736">
                  <c:v>426665.8666666667</c:v>
                </c:pt>
                <c:pt idx="737">
                  <c:v>433381.29032258072</c:v>
                </c:pt>
                <c:pt idx="738">
                  <c:v>427842.70967741933</c:v>
                </c:pt>
                <c:pt idx="739">
                  <c:v>436642.26666666672</c:v>
                </c:pt>
                <c:pt idx="740">
                  <c:v>454821.16129032266</c:v>
                </c:pt>
                <c:pt idx="741">
                  <c:v>458195.73333333334</c:v>
                </c:pt>
                <c:pt idx="742">
                  <c:v>458968.77419354842</c:v>
                </c:pt>
                <c:pt idx="743">
                  <c:v>460502.00000000006</c:v>
                </c:pt>
                <c:pt idx="744">
                  <c:v>457268.00000000006</c:v>
                </c:pt>
                <c:pt idx="745">
                  <c:v>454720.00000000006</c:v>
                </c:pt>
                <c:pt idx="746">
                  <c:v>454132.00000000006</c:v>
                </c:pt>
                <c:pt idx="747">
                  <c:v>439040.00000000006</c:v>
                </c:pt>
                <c:pt idx="748">
                  <c:v>417676.00000000012</c:v>
                </c:pt>
                <c:pt idx="749">
                  <c:v>427574.00000000006</c:v>
                </c:pt>
                <c:pt idx="750">
                  <c:v>417186.00000000006</c:v>
                </c:pt>
                <c:pt idx="751">
                  <c:v>436982.00000000006</c:v>
                </c:pt>
                <c:pt idx="752">
                  <c:v>450212.00000000012</c:v>
                </c:pt>
                <c:pt idx="753">
                  <c:v>456778</c:v>
                </c:pt>
                <c:pt idx="754">
                  <c:v>455014.00000000012</c:v>
                </c:pt>
                <c:pt idx="755">
                  <c:v>455602.00000000006</c:v>
                </c:pt>
                <c:pt idx="756">
                  <c:v>454034.00000000012</c:v>
                </c:pt>
                <c:pt idx="757">
                  <c:v>452466.00000000006</c:v>
                </c:pt>
                <c:pt idx="758">
                  <c:v>455994</c:v>
                </c:pt>
                <c:pt idx="759">
                  <c:v>447566.00000000006</c:v>
                </c:pt>
                <c:pt idx="760">
                  <c:v>434336</c:v>
                </c:pt>
                <c:pt idx="761">
                  <c:v>429338.00000000006</c:v>
                </c:pt>
                <c:pt idx="762">
                  <c:v>425908</c:v>
                </c:pt>
                <c:pt idx="763">
                  <c:v>450506</c:v>
                </c:pt>
                <c:pt idx="764">
                  <c:v>457954.00000000006</c:v>
                </c:pt>
                <c:pt idx="765">
                  <c:v>458444</c:v>
                </c:pt>
                <c:pt idx="766">
                  <c:v>459718.00000000006</c:v>
                </c:pt>
                <c:pt idx="767">
                  <c:v>459326.00000000006</c:v>
                </c:pt>
                <c:pt idx="768">
                  <c:v>460404.00000000006</c:v>
                </c:pt>
                <c:pt idx="769">
                  <c:v>460208</c:v>
                </c:pt>
                <c:pt idx="770">
                  <c:v>458640.00000000012</c:v>
                </c:pt>
                <c:pt idx="771">
                  <c:v>446488.00000000006</c:v>
                </c:pt>
                <c:pt idx="772">
                  <c:v>429044.00000000006</c:v>
                </c:pt>
                <c:pt idx="773">
                  <c:v>430514.00000000012</c:v>
                </c:pt>
                <c:pt idx="774">
                  <c:v>427868.00000000006</c:v>
                </c:pt>
                <c:pt idx="775">
                  <c:v>439138.00000000006</c:v>
                </c:pt>
                <c:pt idx="776">
                  <c:v>454426.00000000012</c:v>
                </c:pt>
                <c:pt idx="777">
                  <c:v>462070.00000000012</c:v>
                </c:pt>
                <c:pt idx="778">
                  <c:v>463736.00000000006</c:v>
                </c:pt>
                <c:pt idx="779">
                  <c:v>462005.58870967763</c:v>
                </c:pt>
                <c:pt idx="780">
                  <c:v>461068.56250000006</c:v>
                </c:pt>
                <c:pt idx="781">
                  <c:v>462893.38440860237</c:v>
                </c:pt>
                <c:pt idx="782">
                  <c:v>463506.42138888896</c:v>
                </c:pt>
                <c:pt idx="783">
                  <c:v>450501.218548387</c:v>
                </c:pt>
                <c:pt idx="784">
                  <c:v>425705.86138888885</c:v>
                </c:pt>
                <c:pt idx="785">
                  <c:v>431031.29247311846</c:v>
                </c:pt>
                <c:pt idx="786">
                  <c:v>415057.25295698928</c:v>
                </c:pt>
                <c:pt idx="787">
                  <c:v>430478.16194444458</c:v>
                </c:pt>
                <c:pt idx="788">
                  <c:v>453075.25967741926</c:v>
                </c:pt>
                <c:pt idx="789">
                  <c:v>462383.32777777786</c:v>
                </c:pt>
                <c:pt idx="790">
                  <c:v>465357.61021505384</c:v>
                </c:pt>
                <c:pt idx="791">
                  <c:v>465325.42959677428</c:v>
                </c:pt>
                <c:pt idx="792">
                  <c:v>462919.56666666677</c:v>
                </c:pt>
                <c:pt idx="793">
                  <c:v>460193.46069892478</c:v>
                </c:pt>
                <c:pt idx="794">
                  <c:v>459135.02250000008</c:v>
                </c:pt>
                <c:pt idx="795">
                  <c:v>446339.07688172051</c:v>
                </c:pt>
                <c:pt idx="796">
                  <c:v>429487.45000000007</c:v>
                </c:pt>
                <c:pt idx="797">
                  <c:v>422999.3626344087</c:v>
                </c:pt>
                <c:pt idx="798">
                  <c:v>426705.68575268815</c:v>
                </c:pt>
                <c:pt idx="799">
                  <c:v>451596.35888888896</c:v>
                </c:pt>
                <c:pt idx="800">
                  <c:v>461564.82580645167</c:v>
                </c:pt>
                <c:pt idx="801">
                  <c:v>462036.55750000005</c:v>
                </c:pt>
                <c:pt idx="802">
                  <c:v>461856.09919354838</c:v>
                </c:pt>
                <c:pt idx="803">
                  <c:v>460311.29516129044</c:v>
                </c:pt>
                <c:pt idx="804">
                  <c:v>459119.14396551746</c:v>
                </c:pt>
                <c:pt idx="805">
                  <c:v>460588.47446236567</c:v>
                </c:pt>
                <c:pt idx="806">
                  <c:v>460554.17138888902</c:v>
                </c:pt>
                <c:pt idx="807">
                  <c:v>453715.69758064527</c:v>
                </c:pt>
                <c:pt idx="808">
                  <c:v>431716.65055555559</c:v>
                </c:pt>
                <c:pt idx="809">
                  <c:v>429299.69569892483</c:v>
                </c:pt>
                <c:pt idx="810">
                  <c:v>408634.52526881726</c:v>
                </c:pt>
                <c:pt idx="811">
                  <c:v>429331.20805555559</c:v>
                </c:pt>
                <c:pt idx="812">
                  <c:v>453473.38467741938</c:v>
                </c:pt>
                <c:pt idx="813">
                  <c:v>459871.7238888889</c:v>
                </c:pt>
                <c:pt idx="814">
                  <c:v>459807.55498392304</c:v>
                </c:pt>
                <c:pt idx="815">
                  <c:v>460706.04209039558</c:v>
                </c:pt>
                <c:pt idx="816">
                  <c:v>460383.94791666663</c:v>
                </c:pt>
                <c:pt idx="817">
                  <c:v>458101.75283018878</c:v>
                </c:pt>
                <c:pt idx="818">
                  <c:v>459782.99305555562</c:v>
                </c:pt>
                <c:pt idx="819">
                  <c:v>446298.81126344088</c:v>
                </c:pt>
                <c:pt idx="820">
                  <c:v>419442.65416666673</c:v>
                </c:pt>
                <c:pt idx="821">
                  <c:v>423360.93521505373</c:v>
                </c:pt>
                <c:pt idx="822">
                  <c:v>414569.38419354829</c:v>
                </c:pt>
                <c:pt idx="823">
                  <c:v>437723.38361111115</c:v>
                </c:pt>
                <c:pt idx="824">
                  <c:v>456297.83951612911</c:v>
                </c:pt>
                <c:pt idx="825">
                  <c:v>462788.63944444444</c:v>
                </c:pt>
                <c:pt idx="826">
                  <c:v>461443.88010752696</c:v>
                </c:pt>
                <c:pt idx="827">
                  <c:v>460491.3161559141</c:v>
                </c:pt>
                <c:pt idx="828">
                  <c:v>458754.85833333334</c:v>
                </c:pt>
                <c:pt idx="829">
                  <c:v>460570.67903225811</c:v>
                </c:pt>
                <c:pt idx="830">
                  <c:v>459427.18499999994</c:v>
                </c:pt>
                <c:pt idx="831">
                  <c:v>445540.12695652182</c:v>
                </c:pt>
                <c:pt idx="832">
                  <c:v>434607.98325791862</c:v>
                </c:pt>
                <c:pt idx="833">
                  <c:v>444289.56908344739</c:v>
                </c:pt>
                <c:pt idx="834">
                  <c:v>430261.71586021496</c:v>
                </c:pt>
                <c:pt idx="835">
                  <c:v>448783.18722222222</c:v>
                </c:pt>
                <c:pt idx="836">
                  <c:v>460339.64139784942</c:v>
                </c:pt>
                <c:pt idx="837">
                  <c:v>463202.02250000008</c:v>
                </c:pt>
                <c:pt idx="838">
                  <c:v>462581.04892473115</c:v>
                </c:pt>
                <c:pt idx="839">
                  <c:v>461674.10107526876</c:v>
                </c:pt>
                <c:pt idx="840">
                  <c:v>460594.83750000008</c:v>
                </c:pt>
                <c:pt idx="841">
                  <c:v>461386.76612903224</c:v>
                </c:pt>
                <c:pt idx="842">
                  <c:v>461188.29944444454</c:v>
                </c:pt>
                <c:pt idx="843">
                  <c:v>447119.65830985922</c:v>
                </c:pt>
                <c:pt idx="844">
                  <c:v>433927.96363636362</c:v>
                </c:pt>
                <c:pt idx="845">
                  <c:v>441582.37553763448</c:v>
                </c:pt>
                <c:pt idx="846">
                  <c:v>428000.43172043021</c:v>
                </c:pt>
                <c:pt idx="847">
                  <c:v>453128.13972222235</c:v>
                </c:pt>
                <c:pt idx="848">
                  <c:v>461291.91424731188</c:v>
                </c:pt>
                <c:pt idx="849">
                  <c:v>463161.48861111118</c:v>
                </c:pt>
                <c:pt idx="850">
                  <c:v>463921.21209677437</c:v>
                </c:pt>
                <c:pt idx="851">
                  <c:v>462794.76532258076</c:v>
                </c:pt>
                <c:pt idx="852">
                  <c:v>462199.72327586217</c:v>
                </c:pt>
                <c:pt idx="853">
                  <c:v>462378.42338709685</c:v>
                </c:pt>
                <c:pt idx="854">
                  <c:v>461991.12361111114</c:v>
                </c:pt>
                <c:pt idx="855">
                  <c:v>448696.81989247311</c:v>
                </c:pt>
                <c:pt idx="856">
                  <c:v>426675.73472222214</c:v>
                </c:pt>
                <c:pt idx="857">
                  <c:v>432494.2849462367</c:v>
                </c:pt>
                <c:pt idx="858">
                  <c:v>425043.84811827965</c:v>
                </c:pt>
                <c:pt idx="859">
                  <c:v>454816.50277777773</c:v>
                </c:pt>
                <c:pt idx="860">
                  <c:v>462591.54704301083</c:v>
                </c:pt>
                <c:pt idx="861">
                  <c:v>462714.14583333349</c:v>
                </c:pt>
                <c:pt idx="862">
                  <c:v>462147.71505376347</c:v>
                </c:pt>
                <c:pt idx="863">
                  <c:v>462023.5553763443</c:v>
                </c:pt>
                <c:pt idx="864">
                  <c:v>459069.84375000006</c:v>
                </c:pt>
                <c:pt idx="865">
                  <c:v>457518.202956989</c:v>
                </c:pt>
                <c:pt idx="866">
                  <c:v>457626.76521739131</c:v>
                </c:pt>
                <c:pt idx="867">
                  <c:v>444338.80994623672</c:v>
                </c:pt>
                <c:pt idx="868">
                  <c:v>418518.52777777816</c:v>
                </c:pt>
                <c:pt idx="869">
                  <c:v>421025.97983870975</c:v>
                </c:pt>
                <c:pt idx="870">
                  <c:v>424883.41263440874</c:v>
                </c:pt>
                <c:pt idx="871">
                  <c:v>444413.32638888882</c:v>
                </c:pt>
                <c:pt idx="872">
                  <c:v>458348.04166666651</c:v>
                </c:pt>
                <c:pt idx="873">
                  <c:v>464313.24722222227</c:v>
                </c:pt>
                <c:pt idx="874">
                  <c:v>461831.65188172046</c:v>
                </c:pt>
                <c:pt idx="875">
                  <c:v>460408.21505376347</c:v>
                </c:pt>
                <c:pt idx="876">
                  <c:v>457670.57291666686</c:v>
                </c:pt>
                <c:pt idx="877">
                  <c:v>459032.52688172058</c:v>
                </c:pt>
                <c:pt idx="878">
                  <c:v>459570.04722222209</c:v>
                </c:pt>
                <c:pt idx="879">
                  <c:v>449914.97043010761</c:v>
                </c:pt>
                <c:pt idx="880">
                  <c:v>429591.57499999995</c:v>
                </c:pt>
                <c:pt idx="881">
                  <c:v>424445.37634408608</c:v>
                </c:pt>
                <c:pt idx="882">
                  <c:v>419041.67741935502</c:v>
                </c:pt>
                <c:pt idx="883">
                  <c:v>443098.96944444446</c:v>
                </c:pt>
                <c:pt idx="884">
                  <c:v>458160.53763440857</c:v>
                </c:pt>
                <c:pt idx="885">
                  <c:v>459514.10555555543</c:v>
                </c:pt>
                <c:pt idx="886">
                  <c:v>458219.02150537656</c:v>
                </c:pt>
                <c:pt idx="887">
                  <c:v>457192.52419354825</c:v>
                </c:pt>
                <c:pt idx="888">
                  <c:v>455804.85416666738</c:v>
                </c:pt>
                <c:pt idx="889">
                  <c:v>457462.81451612938</c:v>
                </c:pt>
                <c:pt idx="890">
                  <c:v>457621.58215962414</c:v>
                </c:pt>
              </c:numCache>
            </c:numRef>
          </c:yVal>
          <c:smooth val="0"/>
          <c:extLst>
            <c:ext xmlns:c16="http://schemas.microsoft.com/office/drawing/2014/chart" uri="{C3380CC4-5D6E-409C-BE32-E72D297353CC}">
              <c16:uniqueId val="{00000003-007C-4C56-838D-E84D4E276131}"/>
            </c:ext>
          </c:extLst>
        </c:ser>
        <c:ser>
          <c:idx val="4"/>
          <c:order val="4"/>
          <c:tx>
            <c:strRef>
              <c:f>'scenario2 (2)'!$AV$2</c:f>
              <c:strCache>
                <c:ptCount val="1"/>
                <c:pt idx="0">
                  <c:v>46.45</c:v>
                </c:pt>
              </c:strCache>
            </c:strRef>
          </c:tx>
          <c:spPr>
            <a:ln w="6350" cap="rnd">
              <a:solidFill>
                <a:schemeClr val="tx1"/>
              </a:solidFill>
              <a:round/>
            </a:ln>
            <a:effectLst/>
          </c:spPr>
          <c:marker>
            <c:symbol val="none"/>
          </c:marker>
          <c:xVal>
            <c:numRef>
              <c:f>'scenario2 (2)'!$AY$3:$AY$893</c:f>
              <c:numCache>
                <c:formatCode>mmm\-yy</c:formatCode>
                <c:ptCount val="89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numCache>
            </c:numRef>
          </c:xVal>
          <c:yVal>
            <c:numRef>
              <c:f>'scenario2 (2)'!$Z$3:$Z$893</c:f>
              <c:numCache>
                <c:formatCode>General</c:formatCode>
                <c:ptCount val="891"/>
                <c:pt idx="0">
                  <c:v>467698.46151522564</c:v>
                </c:pt>
                <c:pt idx="1">
                  <c:v>462642.42305436399</c:v>
                </c:pt>
                <c:pt idx="2">
                  <c:v>455047.17367202503</c:v>
                </c:pt>
                <c:pt idx="3">
                  <c:v>447586.92012317118</c:v>
                </c:pt>
                <c:pt idx="4">
                  <c:v>441802.2248624934</c:v>
                </c:pt>
                <c:pt idx="5">
                  <c:v>439520.85165569279</c:v>
                </c:pt>
                <c:pt idx="6">
                  <c:v>441181.93305964529</c:v>
                </c:pt>
                <c:pt idx="7">
                  <c:v>446415.09190243221</c:v>
                </c:pt>
                <c:pt idx="8">
                  <c:v>453472.35727570811</c:v>
                </c:pt>
                <c:pt idx="9">
                  <c:v>460806.74600135814</c:v>
                </c:pt>
                <c:pt idx="10">
                  <c:v>466000.72558289237</c:v>
                </c:pt>
                <c:pt idx="11">
                  <c:v>467903.59129306773</c:v>
                </c:pt>
                <c:pt idx="12">
                  <c:v>465724.2093235639</c:v>
                </c:pt>
                <c:pt idx="13">
                  <c:v>460689.77972184989</c:v>
                </c:pt>
                <c:pt idx="14">
                  <c:v>453104.10043546237</c:v>
                </c:pt>
                <c:pt idx="15">
                  <c:v>445636.38738779491</c:v>
                </c:pt>
                <c:pt idx="16">
                  <c:v>439828.78949904337</c:v>
                </c:pt>
                <c:pt idx="17">
                  <c:v>437516.4817567179</c:v>
                </c:pt>
                <c:pt idx="18">
                  <c:v>439145.17578885501</c:v>
                </c:pt>
                <c:pt idx="19">
                  <c:v>444354.41300433828</c:v>
                </c:pt>
                <c:pt idx="20">
                  <c:v>451402.87620894267</c:v>
                </c:pt>
                <c:pt idx="21">
                  <c:v>458745.45424535742</c:v>
                </c:pt>
                <c:pt idx="22">
                  <c:v>463961.96458067111</c:v>
                </c:pt>
                <c:pt idx="23">
                  <c:v>465896.91070945794</c:v>
                </c:pt>
                <c:pt idx="24">
                  <c:v>463749.72241179232</c:v>
                </c:pt>
                <c:pt idx="25">
                  <c:v>458736.99193540635</c:v>
                </c:pt>
                <c:pt idx="26">
                  <c:v>451161.01989199669</c:v>
                </c:pt>
                <c:pt idx="27">
                  <c:v>443685.98241239629</c:v>
                </c:pt>
                <c:pt idx="28">
                  <c:v>437855.58615665633</c:v>
                </c:pt>
                <c:pt idx="29">
                  <c:v>435512.38359552156</c:v>
                </c:pt>
                <c:pt idx="30">
                  <c:v>437108.656981348</c:v>
                </c:pt>
                <c:pt idx="31">
                  <c:v>442293.87307223032</c:v>
                </c:pt>
                <c:pt idx="32">
                  <c:v>449333.40069570614</c:v>
                </c:pt>
                <c:pt idx="33">
                  <c:v>456684.02908905927</c:v>
                </c:pt>
                <c:pt idx="34">
                  <c:v>461922.97064799879</c:v>
                </c:pt>
                <c:pt idx="35">
                  <c:v>463889.95825671317</c:v>
                </c:pt>
                <c:pt idx="36">
                  <c:v>461775.0001920255</c:v>
                </c:pt>
                <c:pt idx="37">
                  <c:v>456564.33521777048</c:v>
                </c:pt>
                <c:pt idx="38">
                  <c:v>448959.6530635074</c:v>
                </c:pt>
                <c:pt idx="39">
                  <c:v>441506.99394238292</c:v>
                </c:pt>
                <c:pt idx="40">
                  <c:v>435745.30514727614</c:v>
                </c:pt>
                <c:pt idx="41">
                  <c:v>433494.90562057594</c:v>
                </c:pt>
                <c:pt idx="42">
                  <c:v>435188.34052283806</c:v>
                </c:pt>
                <c:pt idx="43">
                  <c:v>440445.32105319679</c:v>
                </c:pt>
                <c:pt idx="44">
                  <c:v>447511.25501988904</c:v>
                </c:pt>
                <c:pt idx="45">
                  <c:v>454837.31563241081</c:v>
                </c:pt>
                <c:pt idx="46">
                  <c:v>460008.6653467227</c:v>
                </c:pt>
                <c:pt idx="47">
                  <c:v>461879.41229293589</c:v>
                </c:pt>
                <c:pt idx="48">
                  <c:v>459667.87380816153</c:v>
                </c:pt>
                <c:pt idx="49">
                  <c:v>454611.83534729981</c:v>
                </c:pt>
                <c:pt idx="50">
                  <c:v>447016.58596496092</c:v>
                </c:pt>
                <c:pt idx="51">
                  <c:v>439556.33241610695</c:v>
                </c:pt>
                <c:pt idx="52">
                  <c:v>433771.63715542923</c:v>
                </c:pt>
                <c:pt idx="53">
                  <c:v>431490.26394862856</c:v>
                </c:pt>
                <c:pt idx="54">
                  <c:v>433151.34535258112</c:v>
                </c:pt>
                <c:pt idx="55">
                  <c:v>438384.50419536803</c:v>
                </c:pt>
                <c:pt idx="56">
                  <c:v>445441.76956864394</c:v>
                </c:pt>
                <c:pt idx="57">
                  <c:v>452776.15829429391</c:v>
                </c:pt>
                <c:pt idx="58">
                  <c:v>457970.13787582825</c:v>
                </c:pt>
                <c:pt idx="59">
                  <c:v>459873.00358600356</c:v>
                </c:pt>
                <c:pt idx="60">
                  <c:v>457693.62161649973</c:v>
                </c:pt>
                <c:pt idx="61">
                  <c:v>452659.19201478577</c:v>
                </c:pt>
                <c:pt idx="62">
                  <c:v>445073.51272839826</c:v>
                </c:pt>
                <c:pt idx="63">
                  <c:v>437605.79968073079</c:v>
                </c:pt>
                <c:pt idx="64">
                  <c:v>431798.20179197926</c:v>
                </c:pt>
                <c:pt idx="65">
                  <c:v>429485.89404965378</c:v>
                </c:pt>
                <c:pt idx="66">
                  <c:v>431114.58808179089</c:v>
                </c:pt>
                <c:pt idx="67">
                  <c:v>436323.82529727404</c:v>
                </c:pt>
                <c:pt idx="68">
                  <c:v>443372.2885018785</c:v>
                </c:pt>
                <c:pt idx="69">
                  <c:v>450714.86653829325</c:v>
                </c:pt>
                <c:pt idx="70">
                  <c:v>455931.37687360693</c:v>
                </c:pt>
                <c:pt idx="71">
                  <c:v>457866.32300239376</c:v>
                </c:pt>
                <c:pt idx="72">
                  <c:v>455719.13470472809</c:v>
                </c:pt>
                <c:pt idx="73">
                  <c:v>450706.40422834211</c:v>
                </c:pt>
                <c:pt idx="74">
                  <c:v>443130.43218493252</c:v>
                </c:pt>
                <c:pt idx="75">
                  <c:v>435655.39470533206</c:v>
                </c:pt>
                <c:pt idx="76">
                  <c:v>429824.99844959227</c:v>
                </c:pt>
                <c:pt idx="77">
                  <c:v>427481.79588845739</c:v>
                </c:pt>
                <c:pt idx="78">
                  <c:v>429078.06927428377</c:v>
                </c:pt>
                <c:pt idx="79">
                  <c:v>434263.2853651662</c:v>
                </c:pt>
                <c:pt idx="80">
                  <c:v>441302.81298864196</c:v>
                </c:pt>
                <c:pt idx="81">
                  <c:v>448653.4413819951</c:v>
                </c:pt>
                <c:pt idx="82">
                  <c:v>453892.38294093462</c:v>
                </c:pt>
                <c:pt idx="83">
                  <c:v>455859.37054964906</c:v>
                </c:pt>
                <c:pt idx="84">
                  <c:v>453744.41248496133</c:v>
                </c:pt>
                <c:pt idx="85">
                  <c:v>448533.74751070648</c:v>
                </c:pt>
                <c:pt idx="86">
                  <c:v>440929.06535644323</c:v>
                </c:pt>
                <c:pt idx="87">
                  <c:v>433476.40623531875</c:v>
                </c:pt>
                <c:pt idx="88">
                  <c:v>427714.71744021197</c:v>
                </c:pt>
                <c:pt idx="89">
                  <c:v>425464.31791351177</c:v>
                </c:pt>
                <c:pt idx="90">
                  <c:v>427157.75281577394</c:v>
                </c:pt>
                <c:pt idx="91">
                  <c:v>432414.7333461325</c:v>
                </c:pt>
                <c:pt idx="92">
                  <c:v>439480.66731282487</c:v>
                </c:pt>
                <c:pt idx="93">
                  <c:v>446806.72792534664</c:v>
                </c:pt>
                <c:pt idx="94">
                  <c:v>451978.07763965859</c:v>
                </c:pt>
                <c:pt idx="95">
                  <c:v>453848.82458587171</c:v>
                </c:pt>
                <c:pt idx="96">
                  <c:v>451637.2861010973</c:v>
                </c:pt>
                <c:pt idx="97">
                  <c:v>446581.24764023552</c:v>
                </c:pt>
                <c:pt idx="98">
                  <c:v>438985.99825789663</c:v>
                </c:pt>
                <c:pt idx="99">
                  <c:v>431525.74470904283</c:v>
                </c:pt>
                <c:pt idx="100">
                  <c:v>425741.04944836511</c:v>
                </c:pt>
                <c:pt idx="101">
                  <c:v>423459.67624156445</c:v>
                </c:pt>
                <c:pt idx="102">
                  <c:v>425120.75764551695</c:v>
                </c:pt>
                <c:pt idx="103">
                  <c:v>430353.91648830386</c:v>
                </c:pt>
                <c:pt idx="104">
                  <c:v>437411.18186157983</c:v>
                </c:pt>
                <c:pt idx="105">
                  <c:v>444745.5705872298</c:v>
                </c:pt>
                <c:pt idx="106">
                  <c:v>449939.55016876402</c:v>
                </c:pt>
                <c:pt idx="107">
                  <c:v>451842.41587893938</c:v>
                </c:pt>
                <c:pt idx="108">
                  <c:v>449663.03390943562</c:v>
                </c:pt>
                <c:pt idx="109">
                  <c:v>444628.6043077216</c:v>
                </c:pt>
                <c:pt idx="110">
                  <c:v>437042.9250213342</c:v>
                </c:pt>
                <c:pt idx="111">
                  <c:v>429575.21197366656</c:v>
                </c:pt>
                <c:pt idx="112">
                  <c:v>423767.61408491503</c:v>
                </c:pt>
                <c:pt idx="113">
                  <c:v>421455.30634258961</c:v>
                </c:pt>
                <c:pt idx="114">
                  <c:v>423084.00037472666</c:v>
                </c:pt>
                <c:pt idx="115">
                  <c:v>428293.23759020993</c:v>
                </c:pt>
                <c:pt idx="116">
                  <c:v>435341.70079481433</c:v>
                </c:pt>
                <c:pt idx="117">
                  <c:v>442684.27883122908</c:v>
                </c:pt>
                <c:pt idx="118">
                  <c:v>447900.78916654276</c:v>
                </c:pt>
                <c:pt idx="119">
                  <c:v>449835.73529532965</c:v>
                </c:pt>
                <c:pt idx="120">
                  <c:v>447688.54699766391</c:v>
                </c:pt>
                <c:pt idx="121">
                  <c:v>442675.81652127806</c:v>
                </c:pt>
                <c:pt idx="122">
                  <c:v>435099.84447786841</c:v>
                </c:pt>
                <c:pt idx="123">
                  <c:v>427624.80699826794</c:v>
                </c:pt>
                <c:pt idx="124">
                  <c:v>421794.4107425281</c:v>
                </c:pt>
                <c:pt idx="125">
                  <c:v>419451.20818139322</c:v>
                </c:pt>
                <c:pt idx="126">
                  <c:v>421047.48156721977</c:v>
                </c:pt>
                <c:pt idx="127">
                  <c:v>426232.69765810191</c:v>
                </c:pt>
                <c:pt idx="128">
                  <c:v>433272.22528157779</c:v>
                </c:pt>
                <c:pt idx="129">
                  <c:v>440622.85367493081</c:v>
                </c:pt>
                <c:pt idx="130">
                  <c:v>445861.79523387033</c:v>
                </c:pt>
                <c:pt idx="131">
                  <c:v>447828.78284258483</c:v>
                </c:pt>
                <c:pt idx="132">
                  <c:v>445713.82477789721</c:v>
                </c:pt>
                <c:pt idx="133">
                  <c:v>440503.15980364231</c:v>
                </c:pt>
                <c:pt idx="134">
                  <c:v>432898.47764937917</c:v>
                </c:pt>
                <c:pt idx="135">
                  <c:v>425445.81852825463</c:v>
                </c:pt>
                <c:pt idx="136">
                  <c:v>419684.12973314786</c:v>
                </c:pt>
                <c:pt idx="137">
                  <c:v>417433.7302064476</c:v>
                </c:pt>
                <c:pt idx="138">
                  <c:v>419127.16510870983</c:v>
                </c:pt>
                <c:pt idx="139">
                  <c:v>424384.14563906851</c:v>
                </c:pt>
                <c:pt idx="140">
                  <c:v>431450.07960576069</c:v>
                </c:pt>
                <c:pt idx="141">
                  <c:v>438776.14021828253</c:v>
                </c:pt>
                <c:pt idx="142">
                  <c:v>443947.48993259441</c:v>
                </c:pt>
                <c:pt idx="143">
                  <c:v>445818.23687880754</c:v>
                </c:pt>
                <c:pt idx="144">
                  <c:v>443606.69839403318</c:v>
                </c:pt>
                <c:pt idx="145">
                  <c:v>438550.65993317153</c:v>
                </c:pt>
                <c:pt idx="146">
                  <c:v>430955.41055083257</c:v>
                </c:pt>
                <c:pt idx="147">
                  <c:v>423495.15700197878</c:v>
                </c:pt>
                <c:pt idx="148">
                  <c:v>417710.461741301</c:v>
                </c:pt>
                <c:pt idx="149">
                  <c:v>415429.08853450028</c:v>
                </c:pt>
                <c:pt idx="150">
                  <c:v>417090.16993845277</c:v>
                </c:pt>
                <c:pt idx="151">
                  <c:v>422323.32878123969</c:v>
                </c:pt>
                <c:pt idx="152">
                  <c:v>429380.59415451571</c:v>
                </c:pt>
                <c:pt idx="153">
                  <c:v>436714.98288016568</c:v>
                </c:pt>
                <c:pt idx="154">
                  <c:v>441908.96246169991</c:v>
                </c:pt>
                <c:pt idx="155">
                  <c:v>443811.82817187527</c:v>
                </c:pt>
                <c:pt idx="156">
                  <c:v>441632.44620237139</c:v>
                </c:pt>
                <c:pt idx="157">
                  <c:v>436598.01660065737</c:v>
                </c:pt>
                <c:pt idx="158">
                  <c:v>429012.33731426985</c:v>
                </c:pt>
                <c:pt idx="159">
                  <c:v>421544.62426660251</c:v>
                </c:pt>
                <c:pt idx="160">
                  <c:v>415737.02637785091</c:v>
                </c:pt>
                <c:pt idx="161">
                  <c:v>413424.71863552544</c:v>
                </c:pt>
                <c:pt idx="162">
                  <c:v>415053.41266766243</c:v>
                </c:pt>
                <c:pt idx="163">
                  <c:v>420262.64988314558</c:v>
                </c:pt>
                <c:pt idx="164">
                  <c:v>427311.11308775016</c:v>
                </c:pt>
                <c:pt idx="165">
                  <c:v>434653.69112416491</c:v>
                </c:pt>
                <c:pt idx="166">
                  <c:v>439870.20145947865</c:v>
                </c:pt>
                <c:pt idx="167">
                  <c:v>441805.14758826548</c:v>
                </c:pt>
                <c:pt idx="168">
                  <c:v>439657.9592905998</c:v>
                </c:pt>
                <c:pt idx="169">
                  <c:v>434645.22881421389</c:v>
                </c:pt>
                <c:pt idx="170">
                  <c:v>427069.25677080435</c:v>
                </c:pt>
                <c:pt idx="171">
                  <c:v>419594.21929120377</c:v>
                </c:pt>
                <c:pt idx="172">
                  <c:v>413763.82303546392</c:v>
                </c:pt>
                <c:pt idx="173">
                  <c:v>411420.62047432904</c:v>
                </c:pt>
                <c:pt idx="174">
                  <c:v>413016.8938601556</c:v>
                </c:pt>
                <c:pt idx="175">
                  <c:v>418202.10995103774</c:v>
                </c:pt>
                <c:pt idx="176">
                  <c:v>425241.63757451362</c:v>
                </c:pt>
                <c:pt idx="177">
                  <c:v>432592.26596786664</c:v>
                </c:pt>
                <c:pt idx="178">
                  <c:v>437831.20752680616</c:v>
                </c:pt>
                <c:pt idx="179">
                  <c:v>439798.19513552071</c:v>
                </c:pt>
                <c:pt idx="180">
                  <c:v>437683.23707083304</c:v>
                </c:pt>
                <c:pt idx="181">
                  <c:v>432472.57209657814</c:v>
                </c:pt>
                <c:pt idx="182">
                  <c:v>424867.88994231506</c:v>
                </c:pt>
                <c:pt idx="183">
                  <c:v>417415.23082119046</c:v>
                </c:pt>
                <c:pt idx="184">
                  <c:v>411653.54202608368</c:v>
                </c:pt>
                <c:pt idx="185">
                  <c:v>409403.14249938342</c:v>
                </c:pt>
                <c:pt idx="186">
                  <c:v>411096.5774016456</c:v>
                </c:pt>
                <c:pt idx="187">
                  <c:v>416353.55793200433</c:v>
                </c:pt>
                <c:pt idx="188">
                  <c:v>423419.49189869652</c:v>
                </c:pt>
                <c:pt idx="189">
                  <c:v>430745.55251121847</c:v>
                </c:pt>
                <c:pt idx="190">
                  <c:v>435916.90222553012</c:v>
                </c:pt>
                <c:pt idx="191">
                  <c:v>437787.64917174337</c:v>
                </c:pt>
                <c:pt idx="192">
                  <c:v>435576.11068696907</c:v>
                </c:pt>
                <c:pt idx="193">
                  <c:v>430520.07222610735</c:v>
                </c:pt>
                <c:pt idx="194">
                  <c:v>422924.82284376869</c:v>
                </c:pt>
                <c:pt idx="195">
                  <c:v>415464.5692949146</c:v>
                </c:pt>
                <c:pt idx="196">
                  <c:v>409679.87403423688</c:v>
                </c:pt>
                <c:pt idx="197">
                  <c:v>407398.50082743616</c:v>
                </c:pt>
                <c:pt idx="198">
                  <c:v>409059.5822313886</c:v>
                </c:pt>
                <c:pt idx="199">
                  <c:v>414292.74107417552</c:v>
                </c:pt>
                <c:pt idx="200">
                  <c:v>421350.00644745154</c:v>
                </c:pt>
                <c:pt idx="201">
                  <c:v>428684.39517310157</c:v>
                </c:pt>
                <c:pt idx="202">
                  <c:v>433878.37475463585</c:v>
                </c:pt>
                <c:pt idx="203">
                  <c:v>435781.2404648111</c:v>
                </c:pt>
                <c:pt idx="204">
                  <c:v>433601.85849530733</c:v>
                </c:pt>
                <c:pt idx="205">
                  <c:v>428567.42889359326</c:v>
                </c:pt>
                <c:pt idx="206">
                  <c:v>420981.74960720568</c:v>
                </c:pt>
                <c:pt idx="207">
                  <c:v>413514.03655953833</c:v>
                </c:pt>
                <c:pt idx="208">
                  <c:v>407706.43867078674</c:v>
                </c:pt>
                <c:pt idx="209">
                  <c:v>405394.13092846127</c:v>
                </c:pt>
                <c:pt idx="210">
                  <c:v>407022.82496059837</c:v>
                </c:pt>
                <c:pt idx="211">
                  <c:v>412232.06217608158</c:v>
                </c:pt>
                <c:pt idx="212">
                  <c:v>419280.52538068622</c:v>
                </c:pt>
                <c:pt idx="213">
                  <c:v>426623.10341710085</c:v>
                </c:pt>
                <c:pt idx="214">
                  <c:v>431839.61375241436</c:v>
                </c:pt>
                <c:pt idx="215">
                  <c:v>433774.5598812013</c:v>
                </c:pt>
                <c:pt idx="216">
                  <c:v>431627.37158353569</c:v>
                </c:pt>
                <c:pt idx="217">
                  <c:v>426614.6411071496</c:v>
                </c:pt>
                <c:pt idx="218">
                  <c:v>419038.66906373994</c:v>
                </c:pt>
                <c:pt idx="219">
                  <c:v>411563.63158413983</c:v>
                </c:pt>
                <c:pt idx="220">
                  <c:v>405733.23532839963</c:v>
                </c:pt>
                <c:pt idx="221">
                  <c:v>403390.03276726487</c:v>
                </c:pt>
                <c:pt idx="222">
                  <c:v>404986.30615309125</c:v>
                </c:pt>
                <c:pt idx="223">
                  <c:v>410171.52224397357</c:v>
                </c:pt>
                <c:pt idx="224">
                  <c:v>417211.04986744944</c:v>
                </c:pt>
                <c:pt idx="225">
                  <c:v>424561.67826080247</c:v>
                </c:pt>
                <c:pt idx="226">
                  <c:v>429800.61981974205</c:v>
                </c:pt>
                <c:pt idx="227">
                  <c:v>431767.6074284566</c:v>
                </c:pt>
                <c:pt idx="228">
                  <c:v>429652.64936376887</c:v>
                </c:pt>
                <c:pt idx="229">
                  <c:v>424441.98438951379</c:v>
                </c:pt>
                <c:pt idx="230">
                  <c:v>416837.30223525065</c:v>
                </c:pt>
                <c:pt idx="231">
                  <c:v>409384.64311412652</c:v>
                </c:pt>
                <c:pt idx="232">
                  <c:v>403622.95431901969</c:v>
                </c:pt>
                <c:pt idx="233">
                  <c:v>401372.55479231931</c:v>
                </c:pt>
                <c:pt idx="234">
                  <c:v>403065.98969458137</c:v>
                </c:pt>
                <c:pt idx="235">
                  <c:v>408322.97022494004</c:v>
                </c:pt>
                <c:pt idx="236">
                  <c:v>415388.90419163241</c:v>
                </c:pt>
                <c:pt idx="237">
                  <c:v>422714.96480415424</c:v>
                </c:pt>
                <c:pt idx="238">
                  <c:v>427886.31451846607</c:v>
                </c:pt>
                <c:pt idx="239">
                  <c:v>429757.06146467919</c:v>
                </c:pt>
                <c:pt idx="240">
                  <c:v>427545.5229799049</c:v>
                </c:pt>
                <c:pt idx="241">
                  <c:v>422489.48451904318</c:v>
                </c:pt>
                <c:pt idx="242">
                  <c:v>414894.23513670434</c:v>
                </c:pt>
                <c:pt idx="243">
                  <c:v>407433.98158785055</c:v>
                </c:pt>
                <c:pt idx="244">
                  <c:v>401649.28632717271</c:v>
                </c:pt>
                <c:pt idx="245">
                  <c:v>399367.91312037199</c:v>
                </c:pt>
                <c:pt idx="246">
                  <c:v>401028.99452432449</c:v>
                </c:pt>
                <c:pt idx="247">
                  <c:v>406262.15336711117</c:v>
                </c:pt>
                <c:pt idx="248">
                  <c:v>413319.41874038737</c:v>
                </c:pt>
                <c:pt idx="249">
                  <c:v>420653.8074660374</c:v>
                </c:pt>
                <c:pt idx="250">
                  <c:v>425847.78704757156</c:v>
                </c:pt>
                <c:pt idx="251">
                  <c:v>427750.65275774698</c:v>
                </c:pt>
                <c:pt idx="252">
                  <c:v>425571.27078824316</c:v>
                </c:pt>
                <c:pt idx="253">
                  <c:v>420536.84118652908</c:v>
                </c:pt>
                <c:pt idx="254">
                  <c:v>412951.16190014163</c:v>
                </c:pt>
                <c:pt idx="255">
                  <c:v>405483.44885247422</c:v>
                </c:pt>
                <c:pt idx="256">
                  <c:v>399675.85096372262</c:v>
                </c:pt>
                <c:pt idx="257">
                  <c:v>397363.54322139715</c:v>
                </c:pt>
                <c:pt idx="258">
                  <c:v>398992.23725353432</c:v>
                </c:pt>
                <c:pt idx="259">
                  <c:v>404201.47446901764</c:v>
                </c:pt>
                <c:pt idx="260">
                  <c:v>411249.93767362204</c:v>
                </c:pt>
                <c:pt idx="261">
                  <c:v>418592.51571003679</c:v>
                </c:pt>
                <c:pt idx="262">
                  <c:v>423809.0260453503</c:v>
                </c:pt>
                <c:pt idx="263">
                  <c:v>425743.97217413713</c:v>
                </c:pt>
                <c:pt idx="264">
                  <c:v>423596.78387647169</c:v>
                </c:pt>
                <c:pt idx="265">
                  <c:v>418584.05340008542</c:v>
                </c:pt>
                <c:pt idx="266">
                  <c:v>411008.08135667583</c:v>
                </c:pt>
                <c:pt idx="267">
                  <c:v>403533.04387707543</c:v>
                </c:pt>
                <c:pt idx="268">
                  <c:v>397702.64762133558</c:v>
                </c:pt>
                <c:pt idx="269">
                  <c:v>395359.44506020076</c:v>
                </c:pt>
                <c:pt idx="270">
                  <c:v>396955.71844602708</c:v>
                </c:pt>
                <c:pt idx="271">
                  <c:v>402140.93453690939</c:v>
                </c:pt>
                <c:pt idx="272">
                  <c:v>409180.4621603851</c:v>
                </c:pt>
                <c:pt idx="273">
                  <c:v>416531.09055373829</c:v>
                </c:pt>
                <c:pt idx="274">
                  <c:v>421770.03211267799</c:v>
                </c:pt>
                <c:pt idx="275">
                  <c:v>423737.01972139243</c:v>
                </c:pt>
                <c:pt idx="276">
                  <c:v>421622.06165670464</c:v>
                </c:pt>
                <c:pt idx="277">
                  <c:v>416411.3966824495</c:v>
                </c:pt>
                <c:pt idx="278">
                  <c:v>408806.71452818677</c:v>
                </c:pt>
                <c:pt idx="279">
                  <c:v>401354.05540706235</c:v>
                </c:pt>
                <c:pt idx="280">
                  <c:v>395592.36661195551</c:v>
                </c:pt>
                <c:pt idx="281">
                  <c:v>393341.96708525514</c:v>
                </c:pt>
                <c:pt idx="282">
                  <c:v>395035.40198751714</c:v>
                </c:pt>
                <c:pt idx="283">
                  <c:v>400292.38251787564</c:v>
                </c:pt>
                <c:pt idx="284">
                  <c:v>407358.31648456812</c:v>
                </c:pt>
                <c:pt idx="285">
                  <c:v>414684.37709709007</c:v>
                </c:pt>
                <c:pt idx="286">
                  <c:v>419855.72681140184</c:v>
                </c:pt>
                <c:pt idx="287">
                  <c:v>421726.47375761508</c:v>
                </c:pt>
                <c:pt idx="288">
                  <c:v>419514.93527284072</c:v>
                </c:pt>
                <c:pt idx="289">
                  <c:v>414458.89681197901</c:v>
                </c:pt>
                <c:pt idx="290">
                  <c:v>406863.64742964017</c:v>
                </c:pt>
                <c:pt idx="291">
                  <c:v>399403.39388078637</c:v>
                </c:pt>
                <c:pt idx="292">
                  <c:v>393618.69862010854</c:v>
                </c:pt>
                <c:pt idx="293">
                  <c:v>391337.32541330782</c:v>
                </c:pt>
                <c:pt idx="294">
                  <c:v>392998.40681726031</c:v>
                </c:pt>
                <c:pt idx="295">
                  <c:v>398231.56566004705</c:v>
                </c:pt>
                <c:pt idx="296">
                  <c:v>405288.83103332319</c:v>
                </c:pt>
                <c:pt idx="297">
                  <c:v>412623.21975897322</c:v>
                </c:pt>
                <c:pt idx="298">
                  <c:v>417817.19934050739</c:v>
                </c:pt>
                <c:pt idx="299">
                  <c:v>419720.06505068281</c:v>
                </c:pt>
                <c:pt idx="300">
                  <c:v>417540.68308117898</c:v>
                </c:pt>
                <c:pt idx="301">
                  <c:v>412506.25347946491</c:v>
                </c:pt>
                <c:pt idx="302">
                  <c:v>404920.57419307745</c:v>
                </c:pt>
                <c:pt idx="303">
                  <c:v>397452.86114541005</c:v>
                </c:pt>
                <c:pt idx="304">
                  <c:v>391645.26325665851</c:v>
                </c:pt>
                <c:pt idx="305">
                  <c:v>389332.95551433292</c:v>
                </c:pt>
                <c:pt idx="306">
                  <c:v>390961.64954647014</c:v>
                </c:pt>
                <c:pt idx="307">
                  <c:v>396170.88676195347</c:v>
                </c:pt>
                <c:pt idx="308">
                  <c:v>403219.34996655787</c:v>
                </c:pt>
                <c:pt idx="309">
                  <c:v>410561.92800297256</c:v>
                </c:pt>
                <c:pt idx="310">
                  <c:v>415778.43833828613</c:v>
                </c:pt>
                <c:pt idx="311">
                  <c:v>417713.38446707302</c:v>
                </c:pt>
                <c:pt idx="312">
                  <c:v>415566.19616940751</c:v>
                </c:pt>
                <c:pt idx="313">
                  <c:v>410553.46569302131</c:v>
                </c:pt>
                <c:pt idx="314">
                  <c:v>402977.49364961166</c:v>
                </c:pt>
                <c:pt idx="315">
                  <c:v>395502.45617001137</c:v>
                </c:pt>
                <c:pt idx="316">
                  <c:v>389672.05991427146</c:v>
                </c:pt>
                <c:pt idx="317">
                  <c:v>387328.85735313664</c:v>
                </c:pt>
                <c:pt idx="318">
                  <c:v>388925.13073896291</c:v>
                </c:pt>
                <c:pt idx="319">
                  <c:v>394110.34682984522</c:v>
                </c:pt>
                <c:pt idx="320">
                  <c:v>401149.87445332092</c:v>
                </c:pt>
                <c:pt idx="321">
                  <c:v>408500.50284667406</c:v>
                </c:pt>
                <c:pt idx="322">
                  <c:v>413739.44440561382</c:v>
                </c:pt>
                <c:pt idx="323">
                  <c:v>415706.43201432825</c:v>
                </c:pt>
                <c:pt idx="324">
                  <c:v>413591.47394964047</c:v>
                </c:pt>
                <c:pt idx="325">
                  <c:v>408380.80897538568</c:v>
                </c:pt>
                <c:pt idx="326">
                  <c:v>400776.1268211226</c:v>
                </c:pt>
                <c:pt idx="327">
                  <c:v>393323.46769999817</c:v>
                </c:pt>
                <c:pt idx="328">
                  <c:v>387561.77890489134</c:v>
                </c:pt>
                <c:pt idx="329">
                  <c:v>385311.37937819096</c:v>
                </c:pt>
                <c:pt idx="330">
                  <c:v>387004.81428045296</c:v>
                </c:pt>
                <c:pt idx="331">
                  <c:v>392261.79481081147</c:v>
                </c:pt>
                <c:pt idx="332">
                  <c:v>399327.72877750394</c:v>
                </c:pt>
                <c:pt idx="333">
                  <c:v>406653.78939002589</c:v>
                </c:pt>
                <c:pt idx="334">
                  <c:v>411825.13910433772</c:v>
                </c:pt>
                <c:pt idx="335">
                  <c:v>413695.88605055085</c:v>
                </c:pt>
                <c:pt idx="336">
                  <c:v>411484.34756577667</c:v>
                </c:pt>
                <c:pt idx="337">
                  <c:v>406428.30910491489</c:v>
                </c:pt>
                <c:pt idx="338">
                  <c:v>398833.05972257606</c:v>
                </c:pt>
                <c:pt idx="339">
                  <c:v>391372.8061737222</c:v>
                </c:pt>
                <c:pt idx="340">
                  <c:v>385588.11091304442</c:v>
                </c:pt>
                <c:pt idx="341">
                  <c:v>383306.7377062437</c:v>
                </c:pt>
                <c:pt idx="342">
                  <c:v>384967.8191101962</c:v>
                </c:pt>
                <c:pt idx="343">
                  <c:v>390200.97795298282</c:v>
                </c:pt>
                <c:pt idx="344">
                  <c:v>397258.24332625902</c:v>
                </c:pt>
                <c:pt idx="345">
                  <c:v>404592.63205190905</c:v>
                </c:pt>
                <c:pt idx="346">
                  <c:v>409786.61163344327</c:v>
                </c:pt>
                <c:pt idx="347">
                  <c:v>411689.47734361864</c:v>
                </c:pt>
                <c:pt idx="348">
                  <c:v>409510.09537411487</c:v>
                </c:pt>
                <c:pt idx="349">
                  <c:v>404475.6657724008</c:v>
                </c:pt>
                <c:pt idx="350">
                  <c:v>396889.98648601334</c:v>
                </c:pt>
                <c:pt idx="351">
                  <c:v>389422.27343834587</c:v>
                </c:pt>
                <c:pt idx="352">
                  <c:v>383614.67554959434</c:v>
                </c:pt>
                <c:pt idx="353">
                  <c:v>381302.36780726881</c:v>
                </c:pt>
                <c:pt idx="354">
                  <c:v>382931.06183940597</c:v>
                </c:pt>
                <c:pt idx="355">
                  <c:v>388140.2990548893</c:v>
                </c:pt>
                <c:pt idx="356">
                  <c:v>395188.7622594937</c:v>
                </c:pt>
                <c:pt idx="357">
                  <c:v>402531.34029590845</c:v>
                </c:pt>
                <c:pt idx="358">
                  <c:v>407747.85063122195</c:v>
                </c:pt>
                <c:pt idx="359">
                  <c:v>409682.79676000879</c:v>
                </c:pt>
                <c:pt idx="360">
                  <c:v>407535.60846234334</c:v>
                </c:pt>
                <c:pt idx="361">
                  <c:v>402522.87798595714</c:v>
                </c:pt>
                <c:pt idx="362">
                  <c:v>394946.90594254754</c:v>
                </c:pt>
                <c:pt idx="363">
                  <c:v>387471.8684629472</c:v>
                </c:pt>
                <c:pt idx="364">
                  <c:v>381641.47220720729</c:v>
                </c:pt>
                <c:pt idx="365">
                  <c:v>379298.26964607247</c:v>
                </c:pt>
                <c:pt idx="366">
                  <c:v>380894.54303189885</c:v>
                </c:pt>
                <c:pt idx="367">
                  <c:v>386079.75912278105</c:v>
                </c:pt>
                <c:pt idx="368">
                  <c:v>393119.28674625675</c:v>
                </c:pt>
                <c:pt idx="369">
                  <c:v>400469.91513960995</c:v>
                </c:pt>
                <c:pt idx="370">
                  <c:v>405708.85669854964</c:v>
                </c:pt>
                <c:pt idx="371">
                  <c:v>407675.84430726408</c:v>
                </c:pt>
                <c:pt idx="372">
                  <c:v>405560.88624257629</c:v>
                </c:pt>
                <c:pt idx="373">
                  <c:v>400350.22126832115</c:v>
                </c:pt>
                <c:pt idx="374">
                  <c:v>392745.53911405843</c:v>
                </c:pt>
                <c:pt idx="375">
                  <c:v>385292.87999293406</c:v>
                </c:pt>
                <c:pt idx="376">
                  <c:v>379531.19119782717</c:v>
                </c:pt>
                <c:pt idx="377">
                  <c:v>377280.79167112679</c:v>
                </c:pt>
                <c:pt idx="378">
                  <c:v>378974.22657338879</c:v>
                </c:pt>
                <c:pt idx="379">
                  <c:v>384231.20710374729</c:v>
                </c:pt>
                <c:pt idx="380">
                  <c:v>391297.14107043977</c:v>
                </c:pt>
                <c:pt idx="381">
                  <c:v>398623.20168296207</c:v>
                </c:pt>
                <c:pt idx="382">
                  <c:v>403794.55139727332</c:v>
                </c:pt>
                <c:pt idx="383">
                  <c:v>405665.29834348673</c:v>
                </c:pt>
                <c:pt idx="384">
                  <c:v>403453.75985871226</c:v>
                </c:pt>
                <c:pt idx="385">
                  <c:v>398397.72139785072</c:v>
                </c:pt>
                <c:pt idx="386">
                  <c:v>390802.47201551148</c:v>
                </c:pt>
                <c:pt idx="387">
                  <c:v>383342.21846665768</c:v>
                </c:pt>
                <c:pt idx="388">
                  <c:v>377557.52320598025</c:v>
                </c:pt>
                <c:pt idx="389">
                  <c:v>375276.14999917953</c:v>
                </c:pt>
                <c:pt idx="390">
                  <c:v>376937.23140313179</c:v>
                </c:pt>
                <c:pt idx="391">
                  <c:v>382170.39024591865</c:v>
                </c:pt>
                <c:pt idx="392">
                  <c:v>389227.65561919485</c:v>
                </c:pt>
                <c:pt idx="393">
                  <c:v>396562.04434484453</c:v>
                </c:pt>
                <c:pt idx="394">
                  <c:v>401756.0239263791</c:v>
                </c:pt>
                <c:pt idx="395">
                  <c:v>403658.88963655446</c:v>
                </c:pt>
                <c:pt idx="396">
                  <c:v>401479.50766705093</c:v>
                </c:pt>
                <c:pt idx="397">
                  <c:v>396445.07806533662</c:v>
                </c:pt>
                <c:pt idx="398">
                  <c:v>388859.39877894876</c:v>
                </c:pt>
                <c:pt idx="399">
                  <c:v>381391.68573128217</c:v>
                </c:pt>
                <c:pt idx="400">
                  <c:v>375584.08784253022</c:v>
                </c:pt>
                <c:pt idx="401">
                  <c:v>373271.78010020463</c:v>
                </c:pt>
                <c:pt idx="402">
                  <c:v>374900.47413234162</c:v>
                </c:pt>
                <c:pt idx="403">
                  <c:v>380109.71134782513</c:v>
                </c:pt>
                <c:pt idx="404">
                  <c:v>387158.17455242947</c:v>
                </c:pt>
                <c:pt idx="405">
                  <c:v>394500.75258884387</c:v>
                </c:pt>
                <c:pt idx="406">
                  <c:v>399717.26292415772</c:v>
                </c:pt>
                <c:pt idx="407">
                  <c:v>401652.20905294467</c:v>
                </c:pt>
                <c:pt idx="408">
                  <c:v>399505.02075527923</c:v>
                </c:pt>
                <c:pt idx="409">
                  <c:v>394492.29027889296</c:v>
                </c:pt>
                <c:pt idx="410">
                  <c:v>386916.31823548384</c:v>
                </c:pt>
                <c:pt idx="411">
                  <c:v>379441.28075588302</c:v>
                </c:pt>
                <c:pt idx="412">
                  <c:v>373610.88450014312</c:v>
                </c:pt>
                <c:pt idx="413">
                  <c:v>371267.6819390083</c:v>
                </c:pt>
                <c:pt idx="414">
                  <c:v>372863.95532483456</c:v>
                </c:pt>
                <c:pt idx="415">
                  <c:v>378049.17141571722</c:v>
                </c:pt>
                <c:pt idx="416">
                  <c:v>385088.69903919293</c:v>
                </c:pt>
                <c:pt idx="417">
                  <c:v>392439.32743254572</c:v>
                </c:pt>
                <c:pt idx="418">
                  <c:v>397678.26899148547</c:v>
                </c:pt>
                <c:pt idx="419">
                  <c:v>399645.25660019991</c:v>
                </c:pt>
                <c:pt idx="420">
                  <c:v>397530.29853551224</c:v>
                </c:pt>
                <c:pt idx="421">
                  <c:v>392319.63356125739</c:v>
                </c:pt>
                <c:pt idx="422">
                  <c:v>384714.95140699431</c:v>
                </c:pt>
                <c:pt idx="423">
                  <c:v>377262.29228586954</c:v>
                </c:pt>
                <c:pt idx="424">
                  <c:v>371500.60349076299</c:v>
                </c:pt>
                <c:pt idx="425">
                  <c:v>369250.20396406262</c:v>
                </c:pt>
                <c:pt idx="426">
                  <c:v>370943.63886632479</c:v>
                </c:pt>
                <c:pt idx="427">
                  <c:v>376200.61939668306</c:v>
                </c:pt>
                <c:pt idx="428">
                  <c:v>383266.55336337566</c:v>
                </c:pt>
                <c:pt idx="429">
                  <c:v>390592.6139758979</c:v>
                </c:pt>
                <c:pt idx="430">
                  <c:v>395763.96369020909</c:v>
                </c:pt>
                <c:pt idx="431">
                  <c:v>397634.71063642256</c:v>
                </c:pt>
                <c:pt idx="432">
                  <c:v>395423.17215164809</c:v>
                </c:pt>
                <c:pt idx="433">
                  <c:v>390367.13369078655</c:v>
                </c:pt>
                <c:pt idx="434">
                  <c:v>382771.8843084473</c:v>
                </c:pt>
                <c:pt idx="435">
                  <c:v>375311.63075959357</c:v>
                </c:pt>
                <c:pt idx="436">
                  <c:v>369526.93549891608</c:v>
                </c:pt>
                <c:pt idx="437">
                  <c:v>367245.56229211536</c:v>
                </c:pt>
                <c:pt idx="438">
                  <c:v>368906.64369606762</c:v>
                </c:pt>
                <c:pt idx="439">
                  <c:v>374139.80253885448</c:v>
                </c:pt>
                <c:pt idx="440">
                  <c:v>381197.06791213067</c:v>
                </c:pt>
                <c:pt idx="441">
                  <c:v>388531.45663778036</c:v>
                </c:pt>
                <c:pt idx="442">
                  <c:v>393725.43621931493</c:v>
                </c:pt>
                <c:pt idx="443">
                  <c:v>395628.30192949029</c:v>
                </c:pt>
                <c:pt idx="444">
                  <c:v>393448.91995998676</c:v>
                </c:pt>
                <c:pt idx="445">
                  <c:v>388414.49035827245</c:v>
                </c:pt>
                <c:pt idx="446">
                  <c:v>380828.81107188459</c:v>
                </c:pt>
                <c:pt idx="447">
                  <c:v>373361.09802421799</c:v>
                </c:pt>
                <c:pt idx="448">
                  <c:v>367553.50013546605</c:v>
                </c:pt>
                <c:pt idx="449">
                  <c:v>365241.19239314046</c:v>
                </c:pt>
                <c:pt idx="450">
                  <c:v>366869.88642527739</c:v>
                </c:pt>
                <c:pt idx="451">
                  <c:v>372079.12364076095</c:v>
                </c:pt>
                <c:pt idx="452">
                  <c:v>379127.58684536529</c:v>
                </c:pt>
                <c:pt idx="453">
                  <c:v>386470.1648817797</c:v>
                </c:pt>
                <c:pt idx="454">
                  <c:v>391686.67521709361</c:v>
                </c:pt>
                <c:pt idx="455">
                  <c:v>393621.6213458805</c:v>
                </c:pt>
                <c:pt idx="456">
                  <c:v>391474.43304821505</c:v>
                </c:pt>
                <c:pt idx="457">
                  <c:v>386461.70257182879</c:v>
                </c:pt>
                <c:pt idx="458">
                  <c:v>378885.73052841966</c:v>
                </c:pt>
                <c:pt idx="459">
                  <c:v>371410.69304881891</c:v>
                </c:pt>
                <c:pt idx="460">
                  <c:v>365580.29679307895</c:v>
                </c:pt>
                <c:pt idx="461">
                  <c:v>363237.09423194412</c:v>
                </c:pt>
                <c:pt idx="462">
                  <c:v>364833.36761777051</c:v>
                </c:pt>
                <c:pt idx="463">
                  <c:v>370018.58370865305</c:v>
                </c:pt>
                <c:pt idx="464">
                  <c:v>377058.11133212881</c:v>
                </c:pt>
                <c:pt idx="465">
                  <c:v>384408.7397254816</c:v>
                </c:pt>
                <c:pt idx="466">
                  <c:v>389647.6812844213</c:v>
                </c:pt>
                <c:pt idx="467">
                  <c:v>391614.66889313573</c:v>
                </c:pt>
                <c:pt idx="468">
                  <c:v>389499.71082844806</c:v>
                </c:pt>
                <c:pt idx="469">
                  <c:v>384289.04585419322</c:v>
                </c:pt>
                <c:pt idx="470">
                  <c:v>376684.3636999302</c:v>
                </c:pt>
                <c:pt idx="471">
                  <c:v>369231.70457880537</c:v>
                </c:pt>
                <c:pt idx="472">
                  <c:v>363470.01578369888</c:v>
                </c:pt>
                <c:pt idx="473">
                  <c:v>361219.61625699844</c:v>
                </c:pt>
                <c:pt idx="474">
                  <c:v>362913.05115926062</c:v>
                </c:pt>
                <c:pt idx="475">
                  <c:v>368170.03168961901</c:v>
                </c:pt>
                <c:pt idx="476">
                  <c:v>375235.96565631148</c:v>
                </c:pt>
                <c:pt idx="477">
                  <c:v>382562.02626883372</c:v>
                </c:pt>
                <c:pt idx="478">
                  <c:v>387733.37598314491</c:v>
                </c:pt>
                <c:pt idx="479">
                  <c:v>389604.12292935839</c:v>
                </c:pt>
                <c:pt idx="480">
                  <c:v>387392.58444458392</c:v>
                </c:pt>
                <c:pt idx="481">
                  <c:v>382336.54598372249</c:v>
                </c:pt>
                <c:pt idx="482">
                  <c:v>374741.29660138319</c:v>
                </c:pt>
                <c:pt idx="483">
                  <c:v>367281.04305252939</c:v>
                </c:pt>
                <c:pt idx="484">
                  <c:v>361496.34779185191</c:v>
                </c:pt>
                <c:pt idx="485">
                  <c:v>359214.97458505118</c:v>
                </c:pt>
                <c:pt idx="486">
                  <c:v>360876.05598900351</c:v>
                </c:pt>
                <c:pt idx="487">
                  <c:v>366109.21483179065</c:v>
                </c:pt>
                <c:pt idx="488">
                  <c:v>373166.48020506598</c:v>
                </c:pt>
                <c:pt idx="489">
                  <c:v>380500.86893071653</c:v>
                </c:pt>
                <c:pt idx="490">
                  <c:v>385694.84851225052</c:v>
                </c:pt>
                <c:pt idx="491">
                  <c:v>387597.71422242612</c:v>
                </c:pt>
                <c:pt idx="492">
                  <c:v>385418.33225292258</c:v>
                </c:pt>
                <c:pt idx="493">
                  <c:v>380383.90265120863</c:v>
                </c:pt>
                <c:pt idx="494">
                  <c:v>372798.22336482082</c:v>
                </c:pt>
                <c:pt idx="495">
                  <c:v>365330.51031715388</c:v>
                </c:pt>
                <c:pt idx="496">
                  <c:v>359522.91242840188</c:v>
                </c:pt>
                <c:pt idx="497">
                  <c:v>357210.60468607629</c:v>
                </c:pt>
                <c:pt idx="498">
                  <c:v>358839.29871821334</c:v>
                </c:pt>
                <c:pt idx="499">
                  <c:v>364048.53593369678</c:v>
                </c:pt>
                <c:pt idx="500">
                  <c:v>371096.99913830071</c:v>
                </c:pt>
                <c:pt idx="501">
                  <c:v>378439.57717471587</c:v>
                </c:pt>
                <c:pt idx="502">
                  <c:v>383656.0875100292</c:v>
                </c:pt>
                <c:pt idx="503">
                  <c:v>385591.03363881633</c:v>
                </c:pt>
                <c:pt idx="504">
                  <c:v>383443.84534115088</c:v>
                </c:pt>
                <c:pt idx="505">
                  <c:v>378431.11486476503</c:v>
                </c:pt>
                <c:pt idx="506">
                  <c:v>382494</c:v>
                </c:pt>
                <c:pt idx="507">
                  <c:v>377300</c:v>
                </c:pt>
                <c:pt idx="508">
                  <c:v>336238</c:v>
                </c:pt>
                <c:pt idx="509">
                  <c:v>332220</c:v>
                </c:pt>
                <c:pt idx="510">
                  <c:v>331828</c:v>
                </c:pt>
                <c:pt idx="511">
                  <c:v>353192</c:v>
                </c:pt>
                <c:pt idx="512">
                  <c:v>376320</c:v>
                </c:pt>
                <c:pt idx="513">
                  <c:v>383082.00000000006</c:v>
                </c:pt>
                <c:pt idx="514">
                  <c:v>384160</c:v>
                </c:pt>
                <c:pt idx="515">
                  <c:v>384356</c:v>
                </c:pt>
                <c:pt idx="516">
                  <c:v>381220</c:v>
                </c:pt>
                <c:pt idx="517">
                  <c:v>380240.00000000006</c:v>
                </c:pt>
                <c:pt idx="518">
                  <c:v>384454.00000000006</c:v>
                </c:pt>
                <c:pt idx="519">
                  <c:v>382690.00000000006</c:v>
                </c:pt>
                <c:pt idx="520">
                  <c:v>357896.00000000006</c:v>
                </c:pt>
                <c:pt idx="521">
                  <c:v>353584.00000000006</c:v>
                </c:pt>
                <c:pt idx="522">
                  <c:v>367892</c:v>
                </c:pt>
                <c:pt idx="523">
                  <c:v>377496.00000000006</c:v>
                </c:pt>
                <c:pt idx="524">
                  <c:v>387590.00000000006</c:v>
                </c:pt>
                <c:pt idx="525">
                  <c:v>386708</c:v>
                </c:pt>
                <c:pt idx="526">
                  <c:v>385042</c:v>
                </c:pt>
                <c:pt idx="527">
                  <c:v>384258</c:v>
                </c:pt>
                <c:pt idx="528">
                  <c:v>384258</c:v>
                </c:pt>
                <c:pt idx="529">
                  <c:v>386120</c:v>
                </c:pt>
                <c:pt idx="530">
                  <c:v>385924</c:v>
                </c:pt>
                <c:pt idx="531">
                  <c:v>386610</c:v>
                </c:pt>
                <c:pt idx="532">
                  <c:v>364266</c:v>
                </c:pt>
                <c:pt idx="533">
                  <c:v>362796.00000000006</c:v>
                </c:pt>
                <c:pt idx="534">
                  <c:v>367598</c:v>
                </c:pt>
                <c:pt idx="535">
                  <c:v>367892</c:v>
                </c:pt>
                <c:pt idx="536">
                  <c:v>383376</c:v>
                </c:pt>
                <c:pt idx="537">
                  <c:v>387688</c:v>
                </c:pt>
                <c:pt idx="538">
                  <c:v>386218.00000000006</c:v>
                </c:pt>
                <c:pt idx="539">
                  <c:v>384944</c:v>
                </c:pt>
                <c:pt idx="540">
                  <c:v>383768.00000000006</c:v>
                </c:pt>
                <c:pt idx="541">
                  <c:v>385434</c:v>
                </c:pt>
                <c:pt idx="542">
                  <c:v>385336</c:v>
                </c:pt>
                <c:pt idx="543">
                  <c:v>382690.00000000006</c:v>
                </c:pt>
                <c:pt idx="544">
                  <c:v>344666</c:v>
                </c:pt>
                <c:pt idx="545">
                  <c:v>338590.00000000006</c:v>
                </c:pt>
                <c:pt idx="546">
                  <c:v>322420</c:v>
                </c:pt>
                <c:pt idx="547">
                  <c:v>344372</c:v>
                </c:pt>
                <c:pt idx="548">
                  <c:v>379064</c:v>
                </c:pt>
                <c:pt idx="549">
                  <c:v>386904.00000000006</c:v>
                </c:pt>
                <c:pt idx="550">
                  <c:v>391216</c:v>
                </c:pt>
                <c:pt idx="551">
                  <c:v>389844</c:v>
                </c:pt>
                <c:pt idx="552">
                  <c:v>387100</c:v>
                </c:pt>
                <c:pt idx="553">
                  <c:v>385630</c:v>
                </c:pt>
                <c:pt idx="554">
                  <c:v>388080</c:v>
                </c:pt>
                <c:pt idx="555">
                  <c:v>381122</c:v>
                </c:pt>
                <c:pt idx="556">
                  <c:v>347312.00000000006</c:v>
                </c:pt>
                <c:pt idx="557">
                  <c:v>348390.00000000006</c:v>
                </c:pt>
                <c:pt idx="558">
                  <c:v>349468.00000000006</c:v>
                </c:pt>
                <c:pt idx="559">
                  <c:v>371322</c:v>
                </c:pt>
                <c:pt idx="560">
                  <c:v>389550</c:v>
                </c:pt>
                <c:pt idx="561">
                  <c:v>393078</c:v>
                </c:pt>
                <c:pt idx="562">
                  <c:v>391608</c:v>
                </c:pt>
                <c:pt idx="563">
                  <c:v>390726</c:v>
                </c:pt>
                <c:pt idx="564">
                  <c:v>388766</c:v>
                </c:pt>
                <c:pt idx="565">
                  <c:v>383964</c:v>
                </c:pt>
                <c:pt idx="566">
                  <c:v>387002</c:v>
                </c:pt>
                <c:pt idx="567">
                  <c:v>382004.00000000006</c:v>
                </c:pt>
                <c:pt idx="568">
                  <c:v>354956</c:v>
                </c:pt>
                <c:pt idx="569">
                  <c:v>355250</c:v>
                </c:pt>
                <c:pt idx="570">
                  <c:v>343000</c:v>
                </c:pt>
                <c:pt idx="571">
                  <c:v>339962.00000000006</c:v>
                </c:pt>
                <c:pt idx="572">
                  <c:v>371714</c:v>
                </c:pt>
                <c:pt idx="573">
                  <c:v>383474</c:v>
                </c:pt>
                <c:pt idx="574">
                  <c:v>385924</c:v>
                </c:pt>
                <c:pt idx="575">
                  <c:v>386218.00000000006</c:v>
                </c:pt>
                <c:pt idx="576">
                  <c:v>386218.00000000006</c:v>
                </c:pt>
                <c:pt idx="577">
                  <c:v>383572</c:v>
                </c:pt>
                <c:pt idx="578">
                  <c:v>381318.00000000006</c:v>
                </c:pt>
                <c:pt idx="579">
                  <c:v>373380</c:v>
                </c:pt>
                <c:pt idx="580">
                  <c:v>341040.00000000006</c:v>
                </c:pt>
                <c:pt idx="581">
                  <c:v>358484.00000000006</c:v>
                </c:pt>
                <c:pt idx="582">
                  <c:v>368970</c:v>
                </c:pt>
                <c:pt idx="583">
                  <c:v>378672</c:v>
                </c:pt>
                <c:pt idx="584">
                  <c:v>385728</c:v>
                </c:pt>
                <c:pt idx="585">
                  <c:v>387982.00000000006</c:v>
                </c:pt>
                <c:pt idx="586">
                  <c:v>387884</c:v>
                </c:pt>
                <c:pt idx="587">
                  <c:v>386610</c:v>
                </c:pt>
                <c:pt idx="588">
                  <c:v>382592</c:v>
                </c:pt>
                <c:pt idx="589">
                  <c:v>379946.00000000006</c:v>
                </c:pt>
                <c:pt idx="590">
                  <c:v>379260</c:v>
                </c:pt>
                <c:pt idx="591">
                  <c:v>373184.00000000006</c:v>
                </c:pt>
                <c:pt idx="592">
                  <c:v>339668.00000000006</c:v>
                </c:pt>
                <c:pt idx="593">
                  <c:v>336336</c:v>
                </c:pt>
                <c:pt idx="594">
                  <c:v>321146.00000000006</c:v>
                </c:pt>
                <c:pt idx="595">
                  <c:v>347606</c:v>
                </c:pt>
                <c:pt idx="596">
                  <c:v>375536</c:v>
                </c:pt>
                <c:pt idx="597">
                  <c:v>375438</c:v>
                </c:pt>
                <c:pt idx="598">
                  <c:v>374850</c:v>
                </c:pt>
                <c:pt idx="599">
                  <c:v>375046.00000000006</c:v>
                </c:pt>
                <c:pt idx="600">
                  <c:v>374458</c:v>
                </c:pt>
                <c:pt idx="601">
                  <c:v>378868.00000000006</c:v>
                </c:pt>
                <c:pt idx="602">
                  <c:v>383964</c:v>
                </c:pt>
                <c:pt idx="603">
                  <c:v>379162.00000000006</c:v>
                </c:pt>
                <c:pt idx="604">
                  <c:v>358876</c:v>
                </c:pt>
                <c:pt idx="605">
                  <c:v>367303.99999999994</c:v>
                </c:pt>
                <c:pt idx="606">
                  <c:v>346920</c:v>
                </c:pt>
                <c:pt idx="607">
                  <c:v>354074</c:v>
                </c:pt>
                <c:pt idx="608">
                  <c:v>376614</c:v>
                </c:pt>
                <c:pt idx="609">
                  <c:v>381318.00000000006</c:v>
                </c:pt>
                <c:pt idx="610">
                  <c:v>381710</c:v>
                </c:pt>
                <c:pt idx="611">
                  <c:v>378427</c:v>
                </c:pt>
                <c:pt idx="612">
                  <c:v>375144</c:v>
                </c:pt>
                <c:pt idx="613">
                  <c:v>372890.00000000006</c:v>
                </c:pt>
                <c:pt idx="614">
                  <c:v>375340.00000000006</c:v>
                </c:pt>
                <c:pt idx="615">
                  <c:v>372008</c:v>
                </c:pt>
                <c:pt idx="616">
                  <c:v>331436</c:v>
                </c:pt>
                <c:pt idx="617">
                  <c:v>337806</c:v>
                </c:pt>
                <c:pt idx="618">
                  <c:v>315560</c:v>
                </c:pt>
                <c:pt idx="619">
                  <c:v>338296.00000000006</c:v>
                </c:pt>
                <c:pt idx="620">
                  <c:v>372890.00000000006</c:v>
                </c:pt>
                <c:pt idx="621">
                  <c:v>382984</c:v>
                </c:pt>
                <c:pt idx="622">
                  <c:v>385630</c:v>
                </c:pt>
                <c:pt idx="623">
                  <c:v>387100</c:v>
                </c:pt>
                <c:pt idx="624">
                  <c:v>385238</c:v>
                </c:pt>
                <c:pt idx="625">
                  <c:v>382396.00000000006</c:v>
                </c:pt>
                <c:pt idx="626">
                  <c:v>383964</c:v>
                </c:pt>
                <c:pt idx="627">
                  <c:v>376026</c:v>
                </c:pt>
                <c:pt idx="628">
                  <c:v>355152</c:v>
                </c:pt>
                <c:pt idx="629">
                  <c:v>341334.00000000006</c:v>
                </c:pt>
                <c:pt idx="630">
                  <c:v>343294</c:v>
                </c:pt>
                <c:pt idx="631">
                  <c:v>363874</c:v>
                </c:pt>
                <c:pt idx="632">
                  <c:v>381710</c:v>
                </c:pt>
                <c:pt idx="633">
                  <c:v>384748</c:v>
                </c:pt>
                <c:pt idx="634">
                  <c:v>388570</c:v>
                </c:pt>
                <c:pt idx="635">
                  <c:v>390530</c:v>
                </c:pt>
                <c:pt idx="636">
                  <c:v>391412.00000000006</c:v>
                </c:pt>
                <c:pt idx="637">
                  <c:v>394254.00000000006</c:v>
                </c:pt>
                <c:pt idx="638">
                  <c:v>395332.00000000006</c:v>
                </c:pt>
                <c:pt idx="639">
                  <c:v>384454.00000000006</c:v>
                </c:pt>
                <c:pt idx="640">
                  <c:v>365050</c:v>
                </c:pt>
                <c:pt idx="641">
                  <c:v>360934.00000000006</c:v>
                </c:pt>
                <c:pt idx="642">
                  <c:v>368186</c:v>
                </c:pt>
                <c:pt idx="643">
                  <c:v>384650</c:v>
                </c:pt>
                <c:pt idx="644">
                  <c:v>395332.00000000006</c:v>
                </c:pt>
                <c:pt idx="645">
                  <c:v>395332.00000000006</c:v>
                </c:pt>
                <c:pt idx="646">
                  <c:v>394058</c:v>
                </c:pt>
                <c:pt idx="647">
                  <c:v>392784</c:v>
                </c:pt>
                <c:pt idx="648">
                  <c:v>390922</c:v>
                </c:pt>
                <c:pt idx="649">
                  <c:v>390530</c:v>
                </c:pt>
                <c:pt idx="650">
                  <c:v>393862.00000000006</c:v>
                </c:pt>
                <c:pt idx="651">
                  <c:v>385238</c:v>
                </c:pt>
                <c:pt idx="652">
                  <c:v>347312.00000000006</c:v>
                </c:pt>
                <c:pt idx="653">
                  <c:v>366030</c:v>
                </c:pt>
                <c:pt idx="654">
                  <c:v>356622</c:v>
                </c:pt>
                <c:pt idx="655">
                  <c:v>377006</c:v>
                </c:pt>
                <c:pt idx="656">
                  <c:v>387688</c:v>
                </c:pt>
                <c:pt idx="657">
                  <c:v>392588</c:v>
                </c:pt>
                <c:pt idx="658">
                  <c:v>392588</c:v>
                </c:pt>
                <c:pt idx="659">
                  <c:v>392686</c:v>
                </c:pt>
                <c:pt idx="660">
                  <c:v>391510</c:v>
                </c:pt>
                <c:pt idx="661">
                  <c:v>389746.00000000006</c:v>
                </c:pt>
                <c:pt idx="662">
                  <c:v>390824</c:v>
                </c:pt>
                <c:pt idx="663">
                  <c:v>381514</c:v>
                </c:pt>
                <c:pt idx="664">
                  <c:v>356916</c:v>
                </c:pt>
                <c:pt idx="665">
                  <c:v>362306</c:v>
                </c:pt>
                <c:pt idx="666">
                  <c:v>355250</c:v>
                </c:pt>
                <c:pt idx="667">
                  <c:v>372203.99999999994</c:v>
                </c:pt>
                <c:pt idx="668">
                  <c:v>390824</c:v>
                </c:pt>
                <c:pt idx="669">
                  <c:v>395136</c:v>
                </c:pt>
                <c:pt idx="670">
                  <c:v>394842</c:v>
                </c:pt>
                <c:pt idx="671">
                  <c:v>394058</c:v>
                </c:pt>
                <c:pt idx="672">
                  <c:v>394058</c:v>
                </c:pt>
                <c:pt idx="673">
                  <c:v>394058</c:v>
                </c:pt>
                <c:pt idx="674">
                  <c:v>392686</c:v>
                </c:pt>
                <c:pt idx="675">
                  <c:v>379946.00000000006</c:v>
                </c:pt>
                <c:pt idx="676">
                  <c:v>364952</c:v>
                </c:pt>
                <c:pt idx="677">
                  <c:v>349370</c:v>
                </c:pt>
                <c:pt idx="678">
                  <c:v>347018.00000000006</c:v>
                </c:pt>
                <c:pt idx="679">
                  <c:v>379946.00000000006</c:v>
                </c:pt>
                <c:pt idx="680">
                  <c:v>393666</c:v>
                </c:pt>
                <c:pt idx="681">
                  <c:v>398174</c:v>
                </c:pt>
                <c:pt idx="682">
                  <c:v>396802</c:v>
                </c:pt>
                <c:pt idx="683">
                  <c:v>395822</c:v>
                </c:pt>
                <c:pt idx="684">
                  <c:v>397194</c:v>
                </c:pt>
                <c:pt idx="685">
                  <c:v>394842</c:v>
                </c:pt>
                <c:pt idx="686">
                  <c:v>394254.00000000006</c:v>
                </c:pt>
                <c:pt idx="687">
                  <c:v>379456</c:v>
                </c:pt>
                <c:pt idx="688">
                  <c:v>356426</c:v>
                </c:pt>
                <c:pt idx="689">
                  <c:v>368872</c:v>
                </c:pt>
                <c:pt idx="690">
                  <c:v>353290.00000000006</c:v>
                </c:pt>
                <c:pt idx="691">
                  <c:v>373772</c:v>
                </c:pt>
                <c:pt idx="692">
                  <c:v>392294</c:v>
                </c:pt>
                <c:pt idx="693">
                  <c:v>395136</c:v>
                </c:pt>
                <c:pt idx="694">
                  <c:v>395430</c:v>
                </c:pt>
                <c:pt idx="695">
                  <c:v>396005.35483870964</c:v>
                </c:pt>
                <c:pt idx="696">
                  <c:v>394439.5</c:v>
                </c:pt>
                <c:pt idx="697">
                  <c:v>394775.61290322582</c:v>
                </c:pt>
                <c:pt idx="698">
                  <c:v>394632.93333333335</c:v>
                </c:pt>
                <c:pt idx="699">
                  <c:v>378061.87096774194</c:v>
                </c:pt>
                <c:pt idx="700">
                  <c:v>359986.66666666669</c:v>
                </c:pt>
                <c:pt idx="701">
                  <c:v>364838.19354838709</c:v>
                </c:pt>
                <c:pt idx="702">
                  <c:v>373557.03225806449</c:v>
                </c:pt>
                <c:pt idx="703">
                  <c:v>377946.80000000005</c:v>
                </c:pt>
                <c:pt idx="704">
                  <c:v>389872.45161290327</c:v>
                </c:pt>
                <c:pt idx="705">
                  <c:v>393607.2</c:v>
                </c:pt>
                <c:pt idx="706">
                  <c:v>395831.48387096776</c:v>
                </c:pt>
                <c:pt idx="707">
                  <c:v>393372</c:v>
                </c:pt>
                <c:pt idx="708">
                  <c:v>389844</c:v>
                </c:pt>
                <c:pt idx="709">
                  <c:v>387198</c:v>
                </c:pt>
                <c:pt idx="710">
                  <c:v>387492</c:v>
                </c:pt>
                <c:pt idx="711">
                  <c:v>372792</c:v>
                </c:pt>
                <c:pt idx="712">
                  <c:v>352408</c:v>
                </c:pt>
                <c:pt idx="713">
                  <c:v>342216</c:v>
                </c:pt>
                <c:pt idx="714">
                  <c:v>342020</c:v>
                </c:pt>
                <c:pt idx="715">
                  <c:v>365638</c:v>
                </c:pt>
                <c:pt idx="716">
                  <c:v>387786</c:v>
                </c:pt>
                <c:pt idx="717">
                  <c:v>395136</c:v>
                </c:pt>
                <c:pt idx="718">
                  <c:v>395234</c:v>
                </c:pt>
                <c:pt idx="719">
                  <c:v>395388.90322580643</c:v>
                </c:pt>
                <c:pt idx="720">
                  <c:v>394485.00000000006</c:v>
                </c:pt>
                <c:pt idx="721">
                  <c:v>395025.3548387097</c:v>
                </c:pt>
                <c:pt idx="722">
                  <c:v>393741.13333333336</c:v>
                </c:pt>
                <c:pt idx="723">
                  <c:v>373541.22580645164</c:v>
                </c:pt>
                <c:pt idx="724">
                  <c:v>353319.4</c:v>
                </c:pt>
                <c:pt idx="725">
                  <c:v>363045.74193548382</c:v>
                </c:pt>
                <c:pt idx="726">
                  <c:v>360304.90322580637</c:v>
                </c:pt>
                <c:pt idx="727">
                  <c:v>383967.2666666666</c:v>
                </c:pt>
                <c:pt idx="728">
                  <c:v>393732.38709677424</c:v>
                </c:pt>
                <c:pt idx="729">
                  <c:v>396256.46666666667</c:v>
                </c:pt>
                <c:pt idx="730">
                  <c:v>394541.67741935485</c:v>
                </c:pt>
                <c:pt idx="731">
                  <c:v>392749.22580645164</c:v>
                </c:pt>
                <c:pt idx="732">
                  <c:v>391895</c:v>
                </c:pt>
                <c:pt idx="733">
                  <c:v>393172.83870967739</c:v>
                </c:pt>
                <c:pt idx="734">
                  <c:v>391575.33333333331</c:v>
                </c:pt>
                <c:pt idx="735">
                  <c:v>377865.87096774188</c:v>
                </c:pt>
                <c:pt idx="736">
                  <c:v>365415.86666666664</c:v>
                </c:pt>
                <c:pt idx="737">
                  <c:v>372131.29032258067</c:v>
                </c:pt>
                <c:pt idx="738">
                  <c:v>366592.70967741933</c:v>
                </c:pt>
                <c:pt idx="739">
                  <c:v>375392.2666666666</c:v>
                </c:pt>
                <c:pt idx="740">
                  <c:v>393571.16129032261</c:v>
                </c:pt>
                <c:pt idx="741">
                  <c:v>396945.73333333334</c:v>
                </c:pt>
                <c:pt idx="742">
                  <c:v>397718.77419354842</c:v>
                </c:pt>
                <c:pt idx="743">
                  <c:v>399252</c:v>
                </c:pt>
                <c:pt idx="744">
                  <c:v>396018.00000000006</c:v>
                </c:pt>
                <c:pt idx="745">
                  <c:v>393470</c:v>
                </c:pt>
                <c:pt idx="746">
                  <c:v>392882.00000000006</c:v>
                </c:pt>
                <c:pt idx="747">
                  <c:v>377790.00000000006</c:v>
                </c:pt>
                <c:pt idx="748">
                  <c:v>356426</c:v>
                </c:pt>
                <c:pt idx="749">
                  <c:v>366324</c:v>
                </c:pt>
                <c:pt idx="750">
                  <c:v>355936</c:v>
                </c:pt>
                <c:pt idx="751">
                  <c:v>375732.00000000006</c:v>
                </c:pt>
                <c:pt idx="752">
                  <c:v>388962.00000000006</c:v>
                </c:pt>
                <c:pt idx="753">
                  <c:v>395528</c:v>
                </c:pt>
                <c:pt idx="754">
                  <c:v>393764</c:v>
                </c:pt>
                <c:pt idx="755">
                  <c:v>394352</c:v>
                </c:pt>
                <c:pt idx="756">
                  <c:v>392784</c:v>
                </c:pt>
                <c:pt idx="757">
                  <c:v>391216</c:v>
                </c:pt>
                <c:pt idx="758">
                  <c:v>394744</c:v>
                </c:pt>
                <c:pt idx="759">
                  <c:v>386316</c:v>
                </c:pt>
                <c:pt idx="760">
                  <c:v>373086</c:v>
                </c:pt>
                <c:pt idx="761">
                  <c:v>368088</c:v>
                </c:pt>
                <c:pt idx="762">
                  <c:v>364658</c:v>
                </c:pt>
                <c:pt idx="763">
                  <c:v>389256</c:v>
                </c:pt>
                <c:pt idx="764">
                  <c:v>396704.00000000006</c:v>
                </c:pt>
                <c:pt idx="765">
                  <c:v>397194</c:v>
                </c:pt>
                <c:pt idx="766">
                  <c:v>398468.00000000006</c:v>
                </c:pt>
                <c:pt idx="767">
                  <c:v>398076</c:v>
                </c:pt>
                <c:pt idx="768">
                  <c:v>399154.00000000006</c:v>
                </c:pt>
                <c:pt idx="769">
                  <c:v>398958</c:v>
                </c:pt>
                <c:pt idx="770">
                  <c:v>397390.00000000006</c:v>
                </c:pt>
                <c:pt idx="771">
                  <c:v>385238</c:v>
                </c:pt>
                <c:pt idx="772">
                  <c:v>367794</c:v>
                </c:pt>
                <c:pt idx="773">
                  <c:v>369264</c:v>
                </c:pt>
                <c:pt idx="774">
                  <c:v>366618.00000000006</c:v>
                </c:pt>
                <c:pt idx="775">
                  <c:v>377888</c:v>
                </c:pt>
                <c:pt idx="776">
                  <c:v>393176</c:v>
                </c:pt>
                <c:pt idx="777">
                  <c:v>400820</c:v>
                </c:pt>
                <c:pt idx="778">
                  <c:v>402486</c:v>
                </c:pt>
                <c:pt idx="779">
                  <c:v>400755.58870967763</c:v>
                </c:pt>
                <c:pt idx="780">
                  <c:v>399818.5625</c:v>
                </c:pt>
                <c:pt idx="781">
                  <c:v>401643.38440860237</c:v>
                </c:pt>
                <c:pt idx="782">
                  <c:v>402256.42138888885</c:v>
                </c:pt>
                <c:pt idx="783">
                  <c:v>389251.218548387</c:v>
                </c:pt>
                <c:pt idx="784">
                  <c:v>364455.86138888885</c:v>
                </c:pt>
                <c:pt idx="785">
                  <c:v>369781.2924731184</c:v>
                </c:pt>
                <c:pt idx="786">
                  <c:v>353807.25295698922</c:v>
                </c:pt>
                <c:pt idx="787">
                  <c:v>369228.16194444458</c:v>
                </c:pt>
                <c:pt idx="788">
                  <c:v>391825.25967741921</c:v>
                </c:pt>
                <c:pt idx="789">
                  <c:v>401133.32777777774</c:v>
                </c:pt>
                <c:pt idx="790">
                  <c:v>404107.61021505384</c:v>
                </c:pt>
                <c:pt idx="791">
                  <c:v>404075.42959677422</c:v>
                </c:pt>
                <c:pt idx="792">
                  <c:v>401669.56666666665</c:v>
                </c:pt>
                <c:pt idx="793">
                  <c:v>398943.46069892478</c:v>
                </c:pt>
                <c:pt idx="794">
                  <c:v>397885.02250000002</c:v>
                </c:pt>
                <c:pt idx="795">
                  <c:v>385089.07688172045</c:v>
                </c:pt>
                <c:pt idx="796">
                  <c:v>368237.45</c:v>
                </c:pt>
                <c:pt idx="797">
                  <c:v>361749.36263440864</c:v>
                </c:pt>
                <c:pt idx="798">
                  <c:v>365455.68575268815</c:v>
                </c:pt>
                <c:pt idx="799">
                  <c:v>390346.35888888891</c:v>
                </c:pt>
                <c:pt idx="800">
                  <c:v>400314.82580645161</c:v>
                </c:pt>
                <c:pt idx="801">
                  <c:v>400786.55750000005</c:v>
                </c:pt>
                <c:pt idx="802">
                  <c:v>400606.09919354838</c:v>
                </c:pt>
                <c:pt idx="803">
                  <c:v>399061.29516129039</c:v>
                </c:pt>
                <c:pt idx="804">
                  <c:v>397869.1439655174</c:v>
                </c:pt>
                <c:pt idx="805">
                  <c:v>399338.47446236567</c:v>
                </c:pt>
                <c:pt idx="806">
                  <c:v>399304.17138888891</c:v>
                </c:pt>
                <c:pt idx="807">
                  <c:v>392465.69758064521</c:v>
                </c:pt>
                <c:pt idx="808">
                  <c:v>370466.65055555553</c:v>
                </c:pt>
                <c:pt idx="809">
                  <c:v>368049.69569892483</c:v>
                </c:pt>
                <c:pt idx="810">
                  <c:v>347384.5252688172</c:v>
                </c:pt>
                <c:pt idx="811">
                  <c:v>368081.20805555547</c:v>
                </c:pt>
                <c:pt idx="812">
                  <c:v>392223.38467741932</c:v>
                </c:pt>
                <c:pt idx="813">
                  <c:v>398621.72388888878</c:v>
                </c:pt>
                <c:pt idx="814">
                  <c:v>398557.55498392298</c:v>
                </c:pt>
                <c:pt idx="815">
                  <c:v>399456.04209039547</c:v>
                </c:pt>
                <c:pt idx="816">
                  <c:v>399133.94791666657</c:v>
                </c:pt>
                <c:pt idx="817">
                  <c:v>396851.75283018872</c:v>
                </c:pt>
                <c:pt idx="818">
                  <c:v>398532.99305555556</c:v>
                </c:pt>
                <c:pt idx="819">
                  <c:v>385048.81126344082</c:v>
                </c:pt>
                <c:pt idx="820">
                  <c:v>358192.65416666667</c:v>
                </c:pt>
                <c:pt idx="821">
                  <c:v>362110.93521505373</c:v>
                </c:pt>
                <c:pt idx="822">
                  <c:v>353319.38419354823</c:v>
                </c:pt>
                <c:pt idx="823">
                  <c:v>376473.38361111103</c:v>
                </c:pt>
                <c:pt idx="824">
                  <c:v>395047.839516129</c:v>
                </c:pt>
                <c:pt idx="825">
                  <c:v>401538.63944444444</c:v>
                </c:pt>
                <c:pt idx="826">
                  <c:v>400193.88010752696</c:v>
                </c:pt>
                <c:pt idx="827">
                  <c:v>399241.31615591398</c:v>
                </c:pt>
                <c:pt idx="828">
                  <c:v>397504.85833333322</c:v>
                </c:pt>
                <c:pt idx="829">
                  <c:v>399320.67903225805</c:v>
                </c:pt>
                <c:pt idx="830">
                  <c:v>398177.18499999994</c:v>
                </c:pt>
                <c:pt idx="831">
                  <c:v>384290.12695652171</c:v>
                </c:pt>
                <c:pt idx="832">
                  <c:v>373357.98325791856</c:v>
                </c:pt>
                <c:pt idx="833">
                  <c:v>383039.56908344739</c:v>
                </c:pt>
                <c:pt idx="834">
                  <c:v>369011.71586021496</c:v>
                </c:pt>
                <c:pt idx="835">
                  <c:v>387533.18722222222</c:v>
                </c:pt>
                <c:pt idx="836">
                  <c:v>399089.64139784942</c:v>
                </c:pt>
                <c:pt idx="837">
                  <c:v>401952.02250000002</c:v>
                </c:pt>
                <c:pt idx="838">
                  <c:v>401331.04892473109</c:v>
                </c:pt>
                <c:pt idx="839">
                  <c:v>400424.10107526876</c:v>
                </c:pt>
                <c:pt idx="840">
                  <c:v>399344.83750000008</c:v>
                </c:pt>
                <c:pt idx="841">
                  <c:v>400136.76612903218</c:v>
                </c:pt>
                <c:pt idx="842">
                  <c:v>399938.29944444448</c:v>
                </c:pt>
                <c:pt idx="843">
                  <c:v>385869.65830985917</c:v>
                </c:pt>
                <c:pt idx="844">
                  <c:v>372677.96363636362</c:v>
                </c:pt>
                <c:pt idx="845">
                  <c:v>380332.37553763448</c:v>
                </c:pt>
                <c:pt idx="846">
                  <c:v>366750.43172043015</c:v>
                </c:pt>
                <c:pt idx="847">
                  <c:v>391878.13972222229</c:v>
                </c:pt>
                <c:pt idx="848">
                  <c:v>400041.91424731183</c:v>
                </c:pt>
                <c:pt idx="849">
                  <c:v>401911.48861111107</c:v>
                </c:pt>
                <c:pt idx="850">
                  <c:v>402671.21209677425</c:v>
                </c:pt>
                <c:pt idx="851">
                  <c:v>401544.76532258064</c:v>
                </c:pt>
                <c:pt idx="852">
                  <c:v>400949.72327586211</c:v>
                </c:pt>
                <c:pt idx="853">
                  <c:v>401128.42338709679</c:v>
                </c:pt>
                <c:pt idx="854">
                  <c:v>400741.12361111114</c:v>
                </c:pt>
                <c:pt idx="855">
                  <c:v>387446.81989247305</c:v>
                </c:pt>
                <c:pt idx="856">
                  <c:v>365425.73472222214</c:v>
                </c:pt>
                <c:pt idx="857">
                  <c:v>371244.28494623658</c:v>
                </c:pt>
                <c:pt idx="858">
                  <c:v>363793.84811827954</c:v>
                </c:pt>
                <c:pt idx="859">
                  <c:v>393566.50277777767</c:v>
                </c:pt>
                <c:pt idx="860">
                  <c:v>401341.54704301083</c:v>
                </c:pt>
                <c:pt idx="861">
                  <c:v>401464.14583333343</c:v>
                </c:pt>
                <c:pt idx="862">
                  <c:v>400897.71505376336</c:v>
                </c:pt>
                <c:pt idx="863">
                  <c:v>400773.55537634419</c:v>
                </c:pt>
                <c:pt idx="864">
                  <c:v>397819.84375000006</c:v>
                </c:pt>
                <c:pt idx="865">
                  <c:v>396268.202956989</c:v>
                </c:pt>
                <c:pt idx="866">
                  <c:v>396376.76521739131</c:v>
                </c:pt>
                <c:pt idx="867">
                  <c:v>383088.80994623667</c:v>
                </c:pt>
                <c:pt idx="868">
                  <c:v>357268.52777777804</c:v>
                </c:pt>
                <c:pt idx="869">
                  <c:v>359775.9798387097</c:v>
                </c:pt>
                <c:pt idx="870">
                  <c:v>363633.41263440868</c:v>
                </c:pt>
                <c:pt idx="871">
                  <c:v>383163.32638888882</c:v>
                </c:pt>
                <c:pt idx="872">
                  <c:v>397098.0416666664</c:v>
                </c:pt>
                <c:pt idx="873">
                  <c:v>403063.24722222221</c:v>
                </c:pt>
                <c:pt idx="874">
                  <c:v>400581.65188172041</c:v>
                </c:pt>
                <c:pt idx="875">
                  <c:v>399158.21505376342</c:v>
                </c:pt>
                <c:pt idx="876">
                  <c:v>396420.5729166668</c:v>
                </c:pt>
                <c:pt idx="877">
                  <c:v>397782.52688172052</c:v>
                </c:pt>
                <c:pt idx="878">
                  <c:v>398320.04722222203</c:v>
                </c:pt>
                <c:pt idx="879">
                  <c:v>388664.97043010755</c:v>
                </c:pt>
                <c:pt idx="880">
                  <c:v>368341.57499999995</c:v>
                </c:pt>
                <c:pt idx="881">
                  <c:v>363195.37634408602</c:v>
                </c:pt>
                <c:pt idx="882">
                  <c:v>357791.67741935496</c:v>
                </c:pt>
                <c:pt idx="883">
                  <c:v>381848.9694444444</c:v>
                </c:pt>
                <c:pt idx="884">
                  <c:v>396910.53763440851</c:v>
                </c:pt>
                <c:pt idx="885">
                  <c:v>398264.10555555538</c:v>
                </c:pt>
                <c:pt idx="886">
                  <c:v>396969.0215053765</c:v>
                </c:pt>
                <c:pt idx="887">
                  <c:v>395942.52419354819</c:v>
                </c:pt>
                <c:pt idx="888">
                  <c:v>394554.85416666733</c:v>
                </c:pt>
                <c:pt idx="889">
                  <c:v>396212.81451612932</c:v>
                </c:pt>
                <c:pt idx="890">
                  <c:v>396371.58215962409</c:v>
                </c:pt>
              </c:numCache>
            </c:numRef>
          </c:yVal>
          <c:smooth val="0"/>
          <c:extLst>
            <c:ext xmlns:c16="http://schemas.microsoft.com/office/drawing/2014/chart" uri="{C3380CC4-5D6E-409C-BE32-E72D297353CC}">
              <c16:uniqueId val="{00000004-007C-4C56-838D-E84D4E276131}"/>
            </c:ext>
          </c:extLst>
        </c:ser>
        <c:ser>
          <c:idx val="6"/>
          <c:order val="6"/>
          <c:tx>
            <c:strRef>
              <c:f>'scenario2 (2)'!$AX$2</c:f>
              <c:strCache>
                <c:ptCount val="1"/>
                <c:pt idx="0">
                  <c:v>14.95</c:v>
                </c:pt>
              </c:strCache>
            </c:strRef>
          </c:tx>
          <c:spPr>
            <a:ln w="6350" cap="rnd">
              <a:solidFill>
                <a:schemeClr val="tx1"/>
              </a:solidFill>
              <a:round/>
            </a:ln>
            <a:effectLst/>
          </c:spPr>
          <c:marker>
            <c:symbol val="none"/>
          </c:marker>
          <c:xVal>
            <c:numRef>
              <c:f>'scenario2 (2)'!$AY$3:$AY$1153</c:f>
              <c:numCache>
                <c:formatCode>mmm\-yy</c:formatCode>
                <c:ptCount val="115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pt idx="891">
                  <c:v>43586</c:v>
                </c:pt>
                <c:pt idx="892">
                  <c:v>43617</c:v>
                </c:pt>
                <c:pt idx="893">
                  <c:v>43647</c:v>
                </c:pt>
                <c:pt idx="894">
                  <c:v>43678</c:v>
                </c:pt>
                <c:pt idx="895">
                  <c:v>43709</c:v>
                </c:pt>
                <c:pt idx="896">
                  <c:v>43739</c:v>
                </c:pt>
                <c:pt idx="897">
                  <c:v>43770</c:v>
                </c:pt>
                <c:pt idx="898">
                  <c:v>43800</c:v>
                </c:pt>
                <c:pt idx="899">
                  <c:v>43831</c:v>
                </c:pt>
                <c:pt idx="900">
                  <c:v>43862</c:v>
                </c:pt>
                <c:pt idx="901">
                  <c:v>43891</c:v>
                </c:pt>
                <c:pt idx="902">
                  <c:v>43922</c:v>
                </c:pt>
                <c:pt idx="903">
                  <c:v>43952</c:v>
                </c:pt>
                <c:pt idx="904">
                  <c:v>43983</c:v>
                </c:pt>
                <c:pt idx="905">
                  <c:v>44013</c:v>
                </c:pt>
                <c:pt idx="906">
                  <c:v>44044</c:v>
                </c:pt>
                <c:pt idx="907">
                  <c:v>44075</c:v>
                </c:pt>
                <c:pt idx="908">
                  <c:v>44105</c:v>
                </c:pt>
                <c:pt idx="909">
                  <c:v>44136</c:v>
                </c:pt>
                <c:pt idx="910">
                  <c:v>44166</c:v>
                </c:pt>
                <c:pt idx="911">
                  <c:v>44197</c:v>
                </c:pt>
                <c:pt idx="912">
                  <c:v>44228</c:v>
                </c:pt>
                <c:pt idx="913">
                  <c:v>44256</c:v>
                </c:pt>
                <c:pt idx="914">
                  <c:v>44287</c:v>
                </c:pt>
                <c:pt idx="915">
                  <c:v>44317</c:v>
                </c:pt>
                <c:pt idx="916">
                  <c:v>44348</c:v>
                </c:pt>
                <c:pt idx="917">
                  <c:v>44378</c:v>
                </c:pt>
                <c:pt idx="918">
                  <c:v>44409</c:v>
                </c:pt>
                <c:pt idx="919">
                  <c:v>44440</c:v>
                </c:pt>
                <c:pt idx="920">
                  <c:v>44470</c:v>
                </c:pt>
                <c:pt idx="921">
                  <c:v>44501</c:v>
                </c:pt>
                <c:pt idx="922">
                  <c:v>44531</c:v>
                </c:pt>
                <c:pt idx="923">
                  <c:v>44562</c:v>
                </c:pt>
                <c:pt idx="924">
                  <c:v>44593</c:v>
                </c:pt>
                <c:pt idx="925">
                  <c:v>44621</c:v>
                </c:pt>
                <c:pt idx="926">
                  <c:v>44652</c:v>
                </c:pt>
                <c:pt idx="927">
                  <c:v>44682</c:v>
                </c:pt>
                <c:pt idx="928">
                  <c:v>44713</c:v>
                </c:pt>
                <c:pt idx="929">
                  <c:v>44743</c:v>
                </c:pt>
                <c:pt idx="930">
                  <c:v>44774</c:v>
                </c:pt>
                <c:pt idx="931">
                  <c:v>44805</c:v>
                </c:pt>
                <c:pt idx="932">
                  <c:v>44835</c:v>
                </c:pt>
                <c:pt idx="933">
                  <c:v>44866</c:v>
                </c:pt>
                <c:pt idx="934">
                  <c:v>44896</c:v>
                </c:pt>
                <c:pt idx="935">
                  <c:v>44927</c:v>
                </c:pt>
                <c:pt idx="936">
                  <c:v>44958</c:v>
                </c:pt>
                <c:pt idx="937">
                  <c:v>44986</c:v>
                </c:pt>
                <c:pt idx="938">
                  <c:v>45017</c:v>
                </c:pt>
                <c:pt idx="939">
                  <c:v>45047</c:v>
                </c:pt>
                <c:pt idx="940">
                  <c:v>45078</c:v>
                </c:pt>
                <c:pt idx="941">
                  <c:v>45108</c:v>
                </c:pt>
                <c:pt idx="942">
                  <c:v>45139</c:v>
                </c:pt>
                <c:pt idx="943">
                  <c:v>45170</c:v>
                </c:pt>
                <c:pt idx="944">
                  <c:v>45200</c:v>
                </c:pt>
                <c:pt idx="945">
                  <c:v>45231</c:v>
                </c:pt>
                <c:pt idx="946">
                  <c:v>45261</c:v>
                </c:pt>
                <c:pt idx="947">
                  <c:v>45292</c:v>
                </c:pt>
                <c:pt idx="948">
                  <c:v>45323</c:v>
                </c:pt>
                <c:pt idx="949">
                  <c:v>45352</c:v>
                </c:pt>
                <c:pt idx="950">
                  <c:v>45383</c:v>
                </c:pt>
                <c:pt idx="951">
                  <c:v>45413</c:v>
                </c:pt>
                <c:pt idx="952">
                  <c:v>45444</c:v>
                </c:pt>
                <c:pt idx="953">
                  <c:v>45474</c:v>
                </c:pt>
                <c:pt idx="954">
                  <c:v>45505</c:v>
                </c:pt>
                <c:pt idx="955">
                  <c:v>45536</c:v>
                </c:pt>
                <c:pt idx="956">
                  <c:v>45566</c:v>
                </c:pt>
                <c:pt idx="957">
                  <c:v>45597</c:v>
                </c:pt>
                <c:pt idx="958">
                  <c:v>45627</c:v>
                </c:pt>
                <c:pt idx="959">
                  <c:v>45658</c:v>
                </c:pt>
                <c:pt idx="960">
                  <c:v>45689</c:v>
                </c:pt>
                <c:pt idx="961">
                  <c:v>45717</c:v>
                </c:pt>
                <c:pt idx="962">
                  <c:v>45748</c:v>
                </c:pt>
                <c:pt idx="963">
                  <c:v>45778</c:v>
                </c:pt>
                <c:pt idx="964">
                  <c:v>45809</c:v>
                </c:pt>
                <c:pt idx="965">
                  <c:v>45839</c:v>
                </c:pt>
                <c:pt idx="966">
                  <c:v>45870</c:v>
                </c:pt>
                <c:pt idx="967">
                  <c:v>45901</c:v>
                </c:pt>
                <c:pt idx="968">
                  <c:v>45931</c:v>
                </c:pt>
                <c:pt idx="969">
                  <c:v>45962</c:v>
                </c:pt>
                <c:pt idx="970">
                  <c:v>45992</c:v>
                </c:pt>
                <c:pt idx="971">
                  <c:v>46023</c:v>
                </c:pt>
                <c:pt idx="972">
                  <c:v>46054</c:v>
                </c:pt>
                <c:pt idx="973">
                  <c:v>46082</c:v>
                </c:pt>
                <c:pt idx="974">
                  <c:v>46113</c:v>
                </c:pt>
                <c:pt idx="975">
                  <c:v>46143</c:v>
                </c:pt>
                <c:pt idx="976">
                  <c:v>46174</c:v>
                </c:pt>
                <c:pt idx="977">
                  <c:v>46204</c:v>
                </c:pt>
                <c:pt idx="978">
                  <c:v>46235</c:v>
                </c:pt>
                <c:pt idx="979">
                  <c:v>46266</c:v>
                </c:pt>
                <c:pt idx="980">
                  <c:v>46296</c:v>
                </c:pt>
                <c:pt idx="981">
                  <c:v>46327</c:v>
                </c:pt>
                <c:pt idx="982">
                  <c:v>46357</c:v>
                </c:pt>
                <c:pt idx="983">
                  <c:v>46388</c:v>
                </c:pt>
                <c:pt idx="984">
                  <c:v>46419</c:v>
                </c:pt>
                <c:pt idx="985">
                  <c:v>46447</c:v>
                </c:pt>
                <c:pt idx="986">
                  <c:v>46478</c:v>
                </c:pt>
                <c:pt idx="987">
                  <c:v>46508</c:v>
                </c:pt>
                <c:pt idx="988">
                  <c:v>46539</c:v>
                </c:pt>
                <c:pt idx="989">
                  <c:v>46569</c:v>
                </c:pt>
                <c:pt idx="990">
                  <c:v>46600</c:v>
                </c:pt>
                <c:pt idx="991">
                  <c:v>46631</c:v>
                </c:pt>
                <c:pt idx="992">
                  <c:v>46661</c:v>
                </c:pt>
                <c:pt idx="993">
                  <c:v>46692</c:v>
                </c:pt>
                <c:pt idx="994">
                  <c:v>46722</c:v>
                </c:pt>
                <c:pt idx="995">
                  <c:v>46753</c:v>
                </c:pt>
                <c:pt idx="996">
                  <c:v>46784</c:v>
                </c:pt>
                <c:pt idx="997">
                  <c:v>46813</c:v>
                </c:pt>
                <c:pt idx="998">
                  <c:v>46844</c:v>
                </c:pt>
                <c:pt idx="999">
                  <c:v>46874</c:v>
                </c:pt>
                <c:pt idx="1000">
                  <c:v>46905</c:v>
                </c:pt>
                <c:pt idx="1001">
                  <c:v>46935</c:v>
                </c:pt>
                <c:pt idx="1002">
                  <c:v>46966</c:v>
                </c:pt>
                <c:pt idx="1003">
                  <c:v>46997</c:v>
                </c:pt>
                <c:pt idx="1004">
                  <c:v>47027</c:v>
                </c:pt>
                <c:pt idx="1005">
                  <c:v>47058</c:v>
                </c:pt>
                <c:pt idx="1006">
                  <c:v>47088</c:v>
                </c:pt>
                <c:pt idx="1007">
                  <c:v>47119</c:v>
                </c:pt>
                <c:pt idx="1008">
                  <c:v>47150</c:v>
                </c:pt>
                <c:pt idx="1009">
                  <c:v>47178</c:v>
                </c:pt>
                <c:pt idx="1010">
                  <c:v>47209</c:v>
                </c:pt>
                <c:pt idx="1011">
                  <c:v>47239</c:v>
                </c:pt>
                <c:pt idx="1012">
                  <c:v>47270</c:v>
                </c:pt>
                <c:pt idx="1013">
                  <c:v>47300</c:v>
                </c:pt>
                <c:pt idx="1014">
                  <c:v>47331</c:v>
                </c:pt>
                <c:pt idx="1015">
                  <c:v>47362</c:v>
                </c:pt>
                <c:pt idx="1016">
                  <c:v>47392</c:v>
                </c:pt>
                <c:pt idx="1017">
                  <c:v>47423</c:v>
                </c:pt>
                <c:pt idx="1018">
                  <c:v>47453</c:v>
                </c:pt>
                <c:pt idx="1019">
                  <c:v>47484</c:v>
                </c:pt>
                <c:pt idx="1020">
                  <c:v>47515</c:v>
                </c:pt>
                <c:pt idx="1021">
                  <c:v>47543</c:v>
                </c:pt>
                <c:pt idx="1022">
                  <c:v>47574</c:v>
                </c:pt>
                <c:pt idx="1023">
                  <c:v>47604</c:v>
                </c:pt>
                <c:pt idx="1024">
                  <c:v>47635</c:v>
                </c:pt>
                <c:pt idx="1025">
                  <c:v>47665</c:v>
                </c:pt>
                <c:pt idx="1026">
                  <c:v>47696</c:v>
                </c:pt>
                <c:pt idx="1027">
                  <c:v>47727</c:v>
                </c:pt>
                <c:pt idx="1028">
                  <c:v>47757</c:v>
                </c:pt>
                <c:pt idx="1029">
                  <c:v>47788</c:v>
                </c:pt>
                <c:pt idx="1030">
                  <c:v>47818</c:v>
                </c:pt>
                <c:pt idx="1031">
                  <c:v>47849</c:v>
                </c:pt>
                <c:pt idx="1032">
                  <c:v>47880</c:v>
                </c:pt>
                <c:pt idx="1033">
                  <c:v>47908</c:v>
                </c:pt>
                <c:pt idx="1034">
                  <c:v>47939</c:v>
                </c:pt>
                <c:pt idx="1035">
                  <c:v>47969</c:v>
                </c:pt>
                <c:pt idx="1036">
                  <c:v>48000</c:v>
                </c:pt>
                <c:pt idx="1037">
                  <c:v>48030</c:v>
                </c:pt>
                <c:pt idx="1038">
                  <c:v>48061</c:v>
                </c:pt>
                <c:pt idx="1039">
                  <c:v>48092</c:v>
                </c:pt>
                <c:pt idx="1040">
                  <c:v>48122</c:v>
                </c:pt>
                <c:pt idx="1041">
                  <c:v>48153</c:v>
                </c:pt>
                <c:pt idx="1042">
                  <c:v>48183</c:v>
                </c:pt>
                <c:pt idx="1043">
                  <c:v>48214</c:v>
                </c:pt>
                <c:pt idx="1044">
                  <c:v>48245</c:v>
                </c:pt>
                <c:pt idx="1045">
                  <c:v>48274</c:v>
                </c:pt>
                <c:pt idx="1046">
                  <c:v>48305</c:v>
                </c:pt>
                <c:pt idx="1047">
                  <c:v>48335</c:v>
                </c:pt>
                <c:pt idx="1048">
                  <c:v>48366</c:v>
                </c:pt>
                <c:pt idx="1049">
                  <c:v>48396</c:v>
                </c:pt>
                <c:pt idx="1050">
                  <c:v>48427</c:v>
                </c:pt>
                <c:pt idx="1051">
                  <c:v>48458</c:v>
                </c:pt>
                <c:pt idx="1052">
                  <c:v>48488</c:v>
                </c:pt>
                <c:pt idx="1053">
                  <c:v>48519</c:v>
                </c:pt>
                <c:pt idx="1054">
                  <c:v>48549</c:v>
                </c:pt>
                <c:pt idx="1055">
                  <c:v>48580</c:v>
                </c:pt>
                <c:pt idx="1056">
                  <c:v>48611</c:v>
                </c:pt>
                <c:pt idx="1057">
                  <c:v>48639</c:v>
                </c:pt>
                <c:pt idx="1058">
                  <c:v>48670</c:v>
                </c:pt>
                <c:pt idx="1059">
                  <c:v>48700</c:v>
                </c:pt>
                <c:pt idx="1060">
                  <c:v>48731</c:v>
                </c:pt>
                <c:pt idx="1061">
                  <c:v>48761</c:v>
                </c:pt>
                <c:pt idx="1062">
                  <c:v>48792</c:v>
                </c:pt>
                <c:pt idx="1063">
                  <c:v>48823</c:v>
                </c:pt>
                <c:pt idx="1064">
                  <c:v>48853</c:v>
                </c:pt>
                <c:pt idx="1065">
                  <c:v>48884</c:v>
                </c:pt>
                <c:pt idx="1066">
                  <c:v>48914</c:v>
                </c:pt>
                <c:pt idx="1067">
                  <c:v>48945</c:v>
                </c:pt>
                <c:pt idx="1068">
                  <c:v>48976</c:v>
                </c:pt>
                <c:pt idx="1069">
                  <c:v>49004</c:v>
                </c:pt>
                <c:pt idx="1070">
                  <c:v>49035</c:v>
                </c:pt>
                <c:pt idx="1071">
                  <c:v>49065</c:v>
                </c:pt>
                <c:pt idx="1072">
                  <c:v>49096</c:v>
                </c:pt>
                <c:pt idx="1073">
                  <c:v>49126</c:v>
                </c:pt>
                <c:pt idx="1074">
                  <c:v>49157</c:v>
                </c:pt>
                <c:pt idx="1075">
                  <c:v>49188</c:v>
                </c:pt>
                <c:pt idx="1076">
                  <c:v>49218</c:v>
                </c:pt>
                <c:pt idx="1077">
                  <c:v>49249</c:v>
                </c:pt>
                <c:pt idx="1078">
                  <c:v>49279</c:v>
                </c:pt>
                <c:pt idx="1079">
                  <c:v>49310</c:v>
                </c:pt>
                <c:pt idx="1080">
                  <c:v>49341</c:v>
                </c:pt>
                <c:pt idx="1081">
                  <c:v>49369</c:v>
                </c:pt>
                <c:pt idx="1082">
                  <c:v>49400</c:v>
                </c:pt>
                <c:pt idx="1083">
                  <c:v>49430</c:v>
                </c:pt>
                <c:pt idx="1084">
                  <c:v>49461</c:v>
                </c:pt>
                <c:pt idx="1085">
                  <c:v>49491</c:v>
                </c:pt>
                <c:pt idx="1086">
                  <c:v>49522</c:v>
                </c:pt>
                <c:pt idx="1087">
                  <c:v>49553</c:v>
                </c:pt>
                <c:pt idx="1088">
                  <c:v>49583</c:v>
                </c:pt>
                <c:pt idx="1089">
                  <c:v>49614</c:v>
                </c:pt>
                <c:pt idx="1090">
                  <c:v>49644</c:v>
                </c:pt>
                <c:pt idx="1091">
                  <c:v>49675</c:v>
                </c:pt>
                <c:pt idx="1092">
                  <c:v>49706</c:v>
                </c:pt>
                <c:pt idx="1093">
                  <c:v>49735</c:v>
                </c:pt>
                <c:pt idx="1094">
                  <c:v>49766</c:v>
                </c:pt>
                <c:pt idx="1095">
                  <c:v>49796</c:v>
                </c:pt>
                <c:pt idx="1096">
                  <c:v>49827</c:v>
                </c:pt>
                <c:pt idx="1097">
                  <c:v>49857</c:v>
                </c:pt>
                <c:pt idx="1098">
                  <c:v>49888</c:v>
                </c:pt>
                <c:pt idx="1099">
                  <c:v>49919</c:v>
                </c:pt>
                <c:pt idx="1100">
                  <c:v>49949</c:v>
                </c:pt>
                <c:pt idx="1101">
                  <c:v>49980</c:v>
                </c:pt>
                <c:pt idx="1102">
                  <c:v>50010</c:v>
                </c:pt>
                <c:pt idx="1103">
                  <c:v>50041</c:v>
                </c:pt>
                <c:pt idx="1104">
                  <c:v>50072</c:v>
                </c:pt>
                <c:pt idx="1105">
                  <c:v>50100</c:v>
                </c:pt>
                <c:pt idx="1106">
                  <c:v>50131</c:v>
                </c:pt>
                <c:pt idx="1107">
                  <c:v>50161</c:v>
                </c:pt>
                <c:pt idx="1108">
                  <c:v>50192</c:v>
                </c:pt>
                <c:pt idx="1109">
                  <c:v>50222</c:v>
                </c:pt>
                <c:pt idx="1110">
                  <c:v>50253</c:v>
                </c:pt>
                <c:pt idx="1111">
                  <c:v>50284</c:v>
                </c:pt>
                <c:pt idx="1112">
                  <c:v>50314</c:v>
                </c:pt>
                <c:pt idx="1113">
                  <c:v>50345</c:v>
                </c:pt>
                <c:pt idx="1114">
                  <c:v>50375</c:v>
                </c:pt>
                <c:pt idx="1115">
                  <c:v>50406</c:v>
                </c:pt>
                <c:pt idx="1116">
                  <c:v>50437</c:v>
                </c:pt>
                <c:pt idx="1117">
                  <c:v>50465</c:v>
                </c:pt>
                <c:pt idx="1118">
                  <c:v>50496</c:v>
                </c:pt>
                <c:pt idx="1119">
                  <c:v>50526</c:v>
                </c:pt>
                <c:pt idx="1120">
                  <c:v>50557</c:v>
                </c:pt>
                <c:pt idx="1121">
                  <c:v>50587</c:v>
                </c:pt>
                <c:pt idx="1122">
                  <c:v>50618</c:v>
                </c:pt>
                <c:pt idx="1123">
                  <c:v>50649</c:v>
                </c:pt>
                <c:pt idx="1124">
                  <c:v>50679</c:v>
                </c:pt>
                <c:pt idx="1125">
                  <c:v>50710</c:v>
                </c:pt>
                <c:pt idx="1126">
                  <c:v>50740</c:v>
                </c:pt>
                <c:pt idx="1127">
                  <c:v>50771</c:v>
                </c:pt>
                <c:pt idx="1128">
                  <c:v>50802</c:v>
                </c:pt>
                <c:pt idx="1129">
                  <c:v>50830</c:v>
                </c:pt>
                <c:pt idx="1130">
                  <c:v>50861</c:v>
                </c:pt>
                <c:pt idx="1131">
                  <c:v>50891</c:v>
                </c:pt>
                <c:pt idx="1132">
                  <c:v>50922</c:v>
                </c:pt>
                <c:pt idx="1133">
                  <c:v>50952</c:v>
                </c:pt>
                <c:pt idx="1134">
                  <c:v>50983</c:v>
                </c:pt>
                <c:pt idx="1135">
                  <c:v>51014</c:v>
                </c:pt>
                <c:pt idx="1136">
                  <c:v>51044</c:v>
                </c:pt>
                <c:pt idx="1137">
                  <c:v>51075</c:v>
                </c:pt>
                <c:pt idx="1138">
                  <c:v>51105</c:v>
                </c:pt>
                <c:pt idx="1139">
                  <c:v>51136</c:v>
                </c:pt>
                <c:pt idx="1140">
                  <c:v>51167</c:v>
                </c:pt>
                <c:pt idx="1141">
                  <c:v>51196</c:v>
                </c:pt>
                <c:pt idx="1142">
                  <c:v>51227</c:v>
                </c:pt>
                <c:pt idx="1143">
                  <c:v>51257</c:v>
                </c:pt>
                <c:pt idx="1144">
                  <c:v>51288</c:v>
                </c:pt>
                <c:pt idx="1145">
                  <c:v>51318</c:v>
                </c:pt>
                <c:pt idx="1146">
                  <c:v>51349</c:v>
                </c:pt>
                <c:pt idx="1147">
                  <c:v>51380</c:v>
                </c:pt>
                <c:pt idx="1148">
                  <c:v>51410</c:v>
                </c:pt>
                <c:pt idx="1149">
                  <c:v>51441</c:v>
                </c:pt>
                <c:pt idx="1150">
                  <c:v>51471</c:v>
                </c:pt>
              </c:numCache>
            </c:numRef>
          </c:xVal>
          <c:yVal>
            <c:numRef>
              <c:f>'scenario2 (2)'!$AJ$3:$AJ$1153</c:f>
              <c:numCache>
                <c:formatCode>General</c:formatCode>
                <c:ptCount val="1151"/>
                <c:pt idx="0">
                  <c:v>160346.7347245781</c:v>
                </c:pt>
                <c:pt idx="1">
                  <c:v>154818.37369747582</c:v>
                </c:pt>
                <c:pt idx="2">
                  <c:v>146493.53500613905</c:v>
                </c:pt>
                <c:pt idx="3">
                  <c:v>138315.84541412716</c:v>
                </c:pt>
                <c:pt idx="4">
                  <c:v>131988.88093514761</c:v>
                </c:pt>
                <c:pt idx="5">
                  <c:v>129525.87910666902</c:v>
                </c:pt>
                <c:pt idx="6">
                  <c:v>131415.03200924955</c:v>
                </c:pt>
                <c:pt idx="7">
                  <c:v>137245.829800657</c:v>
                </c:pt>
                <c:pt idx="8">
                  <c:v>145087.64293155711</c:v>
                </c:pt>
                <c:pt idx="9">
                  <c:v>153237.06403666863</c:v>
                </c:pt>
                <c:pt idx="10">
                  <c:v>159022.81566184762</c:v>
                </c:pt>
                <c:pt idx="11">
                  <c:v>161178.76789650891</c:v>
                </c:pt>
                <c:pt idx="12">
                  <c:v>158830.12274293916</c:v>
                </c:pt>
                <c:pt idx="13">
                  <c:v>153325.60622947672</c:v>
                </c:pt>
                <c:pt idx="14">
                  <c:v>145011.32775707092</c:v>
                </c:pt>
                <c:pt idx="15">
                  <c:v>136825.40690583381</c:v>
                </c:pt>
                <c:pt idx="16">
                  <c:v>130473.17029083989</c:v>
                </c:pt>
                <c:pt idx="17">
                  <c:v>127976.03343703566</c:v>
                </c:pt>
                <c:pt idx="18">
                  <c:v>129829.44816742804</c:v>
                </c:pt>
                <c:pt idx="19">
                  <c:v>135633.84939784021</c:v>
                </c:pt>
                <c:pt idx="20">
                  <c:v>143465.9496869141</c:v>
                </c:pt>
                <c:pt idx="21">
                  <c:v>151624.40736961144</c:v>
                </c:pt>
                <c:pt idx="22">
                  <c:v>157435.0207823627</c:v>
                </c:pt>
                <c:pt idx="23">
                  <c:v>159626.37247860254</c:v>
                </c:pt>
                <c:pt idx="24">
                  <c:v>157313.25175702685</c:v>
                </c:pt>
                <c:pt idx="25">
                  <c:v>151832.67936233166</c:v>
                </c:pt>
                <c:pt idx="26">
                  <c:v>143529.1124451269</c:v>
                </c:pt>
                <c:pt idx="27">
                  <c:v>135335.10937557666</c:v>
                </c:pt>
                <c:pt idx="28">
                  <c:v>128957.71567251513</c:v>
                </c:pt>
                <c:pt idx="29">
                  <c:v>126426.4876191957</c:v>
                </c:pt>
                <c:pt idx="30">
                  <c:v>128244.12746032228</c:v>
                </c:pt>
                <c:pt idx="31">
                  <c:v>134022.02233844274</c:v>
                </c:pt>
                <c:pt idx="32">
                  <c:v>141844.26257036853</c:v>
                </c:pt>
                <c:pt idx="33">
                  <c:v>150011.60350065015</c:v>
                </c:pt>
                <c:pt idx="34">
                  <c:v>155846.96887342157</c:v>
                </c:pt>
                <c:pt idx="35">
                  <c:v>158073.67706395625</c:v>
                </c:pt>
                <c:pt idx="36">
                  <c:v>155796.12111813325</c:v>
                </c:pt>
                <c:pt idx="37">
                  <c:v>150098.94931990601</c:v>
                </c:pt>
                <c:pt idx="38">
                  <c:v>141763.70194122154</c:v>
                </c:pt>
                <c:pt idx="39">
                  <c:v>133594.39249710841</c:v>
                </c:pt>
                <c:pt idx="40">
                  <c:v>127292.81473467703</c:v>
                </c:pt>
                <c:pt idx="41">
                  <c:v>124863.99112600088</c:v>
                </c:pt>
                <c:pt idx="42">
                  <c:v>126788.84482270798</c:v>
                </c:pt>
                <c:pt idx="43">
                  <c:v>132645.92889560523</c:v>
                </c:pt>
                <c:pt idx="44">
                  <c:v>140497.30747336871</c:v>
                </c:pt>
                <c:pt idx="45">
                  <c:v>148637.53883802582</c:v>
                </c:pt>
                <c:pt idx="46">
                  <c:v>154398.31930790408</c:v>
                </c:pt>
                <c:pt idx="47">
                  <c:v>156518.82976842273</c:v>
                </c:pt>
                <c:pt idx="48">
                  <c:v>154134.70118364823</c:v>
                </c:pt>
                <c:pt idx="49">
                  <c:v>148606.34015654604</c:v>
                </c:pt>
                <c:pt idx="50">
                  <c:v>140281.50146520932</c:v>
                </c:pt>
                <c:pt idx="51">
                  <c:v>132103.81187319735</c:v>
                </c:pt>
                <c:pt idx="52">
                  <c:v>125776.84739421785</c:v>
                </c:pt>
                <c:pt idx="53">
                  <c:v>123313.84556573918</c:v>
                </c:pt>
                <c:pt idx="54">
                  <c:v>125202.9984683197</c:v>
                </c:pt>
                <c:pt idx="55">
                  <c:v>131033.79625972723</c:v>
                </c:pt>
                <c:pt idx="56">
                  <c:v>138875.6093906273</c:v>
                </c:pt>
                <c:pt idx="57">
                  <c:v>147025.03049573873</c:v>
                </c:pt>
                <c:pt idx="58">
                  <c:v>152810.78212091784</c:v>
                </c:pt>
                <c:pt idx="59">
                  <c:v>154966.73435557916</c:v>
                </c:pt>
                <c:pt idx="60">
                  <c:v>152618.08920200935</c:v>
                </c:pt>
                <c:pt idx="61">
                  <c:v>147113.57268854696</c:v>
                </c:pt>
                <c:pt idx="62">
                  <c:v>138799.29421614119</c:v>
                </c:pt>
                <c:pt idx="63">
                  <c:v>130613.37336490405</c:v>
                </c:pt>
                <c:pt idx="64">
                  <c:v>124261.13674991013</c:v>
                </c:pt>
                <c:pt idx="65">
                  <c:v>121763.99989610592</c:v>
                </c:pt>
                <c:pt idx="66">
                  <c:v>123617.4146264983</c:v>
                </c:pt>
                <c:pt idx="67">
                  <c:v>129421.81585691034</c:v>
                </c:pt>
                <c:pt idx="68">
                  <c:v>137253.91614598429</c:v>
                </c:pt>
                <c:pt idx="69">
                  <c:v>145412.37382868156</c:v>
                </c:pt>
                <c:pt idx="70">
                  <c:v>151222.98724143289</c:v>
                </c:pt>
                <c:pt idx="71">
                  <c:v>153414.33893767276</c:v>
                </c:pt>
                <c:pt idx="72">
                  <c:v>151101.21821609698</c:v>
                </c:pt>
                <c:pt idx="73">
                  <c:v>145620.64582140185</c:v>
                </c:pt>
                <c:pt idx="74">
                  <c:v>137317.07890419711</c:v>
                </c:pt>
                <c:pt idx="75">
                  <c:v>129123.07583464681</c:v>
                </c:pt>
                <c:pt idx="76">
                  <c:v>122745.68213158532</c:v>
                </c:pt>
                <c:pt idx="77">
                  <c:v>120214.45407826589</c:v>
                </c:pt>
                <c:pt idx="78">
                  <c:v>122032.09391939244</c:v>
                </c:pt>
                <c:pt idx="79">
                  <c:v>127809.98879751295</c:v>
                </c:pt>
                <c:pt idx="80">
                  <c:v>135632.22902943875</c:v>
                </c:pt>
                <c:pt idx="81">
                  <c:v>143799.56995972036</c:v>
                </c:pt>
                <c:pt idx="82">
                  <c:v>149634.93533249179</c:v>
                </c:pt>
                <c:pt idx="83">
                  <c:v>151861.64352302652</c:v>
                </c:pt>
                <c:pt idx="84">
                  <c:v>149584.08757720346</c:v>
                </c:pt>
                <c:pt idx="85">
                  <c:v>143886.91577897628</c:v>
                </c:pt>
                <c:pt idx="86">
                  <c:v>135551.66840029173</c:v>
                </c:pt>
                <c:pt idx="87">
                  <c:v>127382.35895617862</c:v>
                </c:pt>
                <c:pt idx="88">
                  <c:v>121080.7811937472</c:v>
                </c:pt>
                <c:pt idx="89">
                  <c:v>118651.9575850711</c:v>
                </c:pt>
                <c:pt idx="90">
                  <c:v>120576.81128177817</c:v>
                </c:pt>
                <c:pt idx="91">
                  <c:v>126433.8953546753</c:v>
                </c:pt>
                <c:pt idx="92">
                  <c:v>134285.27393243887</c:v>
                </c:pt>
                <c:pt idx="93">
                  <c:v>142425.5052970961</c:v>
                </c:pt>
                <c:pt idx="94">
                  <c:v>148186.28576697421</c:v>
                </c:pt>
                <c:pt idx="95">
                  <c:v>150306.79622749292</c:v>
                </c:pt>
                <c:pt idx="96">
                  <c:v>147922.66764271847</c:v>
                </c:pt>
                <c:pt idx="97">
                  <c:v>142394.30661561611</c:v>
                </c:pt>
                <c:pt idx="98">
                  <c:v>134069.46792427939</c:v>
                </c:pt>
                <c:pt idx="99">
                  <c:v>125891.77833226761</c:v>
                </c:pt>
                <c:pt idx="100">
                  <c:v>119564.81385328804</c:v>
                </c:pt>
                <c:pt idx="101">
                  <c:v>117101.81202480942</c:v>
                </c:pt>
                <c:pt idx="102">
                  <c:v>118990.96492738996</c:v>
                </c:pt>
                <c:pt idx="103">
                  <c:v>124821.76271879741</c:v>
                </c:pt>
                <c:pt idx="104">
                  <c:v>132663.57584969761</c:v>
                </c:pt>
                <c:pt idx="105">
                  <c:v>140812.99695480897</c:v>
                </c:pt>
                <c:pt idx="106">
                  <c:v>146598.74857998802</c:v>
                </c:pt>
                <c:pt idx="107">
                  <c:v>148754.70081464938</c:v>
                </c:pt>
                <c:pt idx="108">
                  <c:v>146406.05566107959</c:v>
                </c:pt>
                <c:pt idx="109">
                  <c:v>140901.53914761718</c:v>
                </c:pt>
                <c:pt idx="110">
                  <c:v>132587.26067521138</c:v>
                </c:pt>
                <c:pt idx="111">
                  <c:v>124401.33982397417</c:v>
                </c:pt>
                <c:pt idx="112">
                  <c:v>118049.10320898032</c:v>
                </c:pt>
                <c:pt idx="113">
                  <c:v>115551.9663551761</c:v>
                </c:pt>
                <c:pt idx="114">
                  <c:v>117405.38108556844</c:v>
                </c:pt>
                <c:pt idx="115">
                  <c:v>123209.78231598056</c:v>
                </c:pt>
                <c:pt idx="116">
                  <c:v>131041.88260505444</c:v>
                </c:pt>
                <c:pt idx="117">
                  <c:v>139200.34028775175</c:v>
                </c:pt>
                <c:pt idx="118">
                  <c:v>145010.95370050316</c:v>
                </c:pt>
                <c:pt idx="119">
                  <c:v>147202.30539674294</c:v>
                </c:pt>
                <c:pt idx="120">
                  <c:v>144889.1846751672</c:v>
                </c:pt>
                <c:pt idx="121">
                  <c:v>139408.61228047215</c:v>
                </c:pt>
                <c:pt idx="122">
                  <c:v>131105.04536326739</c:v>
                </c:pt>
                <c:pt idx="123">
                  <c:v>122911.04229371702</c:v>
                </c:pt>
                <c:pt idx="124">
                  <c:v>116533.64859065556</c:v>
                </c:pt>
                <c:pt idx="125">
                  <c:v>114002.42053733606</c:v>
                </c:pt>
                <c:pt idx="126">
                  <c:v>115820.06037846276</c:v>
                </c:pt>
                <c:pt idx="127">
                  <c:v>121597.95525658307</c:v>
                </c:pt>
                <c:pt idx="128">
                  <c:v>129420.19548850891</c:v>
                </c:pt>
                <c:pt idx="129">
                  <c:v>137587.53641879035</c:v>
                </c:pt>
                <c:pt idx="130">
                  <c:v>143422.90179156192</c:v>
                </c:pt>
                <c:pt idx="131">
                  <c:v>145649.60998209671</c:v>
                </c:pt>
                <c:pt idx="132">
                  <c:v>143372.05403627365</c:v>
                </c:pt>
                <c:pt idx="133">
                  <c:v>137674.88223804653</c:v>
                </c:pt>
                <c:pt idx="134">
                  <c:v>129339.63485936205</c:v>
                </c:pt>
                <c:pt idx="135">
                  <c:v>121170.32541524884</c:v>
                </c:pt>
                <c:pt idx="136">
                  <c:v>114868.74765281746</c:v>
                </c:pt>
                <c:pt idx="137">
                  <c:v>112439.92404414127</c:v>
                </c:pt>
                <c:pt idx="138">
                  <c:v>114364.77774084841</c:v>
                </c:pt>
                <c:pt idx="139">
                  <c:v>120221.86181374569</c:v>
                </c:pt>
                <c:pt idx="140">
                  <c:v>128073.240391509</c:v>
                </c:pt>
                <c:pt idx="141">
                  <c:v>136213.47175616634</c:v>
                </c:pt>
                <c:pt idx="142">
                  <c:v>141974.25222604437</c:v>
                </c:pt>
                <c:pt idx="143">
                  <c:v>144094.7626865631</c:v>
                </c:pt>
                <c:pt idx="144">
                  <c:v>141710.63410178875</c:v>
                </c:pt>
                <c:pt idx="145">
                  <c:v>136182.27307468644</c:v>
                </c:pt>
                <c:pt idx="146">
                  <c:v>127857.43438334974</c:v>
                </c:pt>
                <c:pt idx="147">
                  <c:v>119679.74479133793</c:v>
                </c:pt>
                <c:pt idx="148">
                  <c:v>113352.78031235829</c:v>
                </c:pt>
                <c:pt idx="149">
                  <c:v>110889.77848387961</c:v>
                </c:pt>
                <c:pt idx="150">
                  <c:v>112778.93138646013</c:v>
                </c:pt>
                <c:pt idx="151">
                  <c:v>118609.72917786759</c:v>
                </c:pt>
                <c:pt idx="152">
                  <c:v>126451.54230876773</c:v>
                </c:pt>
                <c:pt idx="153">
                  <c:v>134600.96341387925</c:v>
                </c:pt>
                <c:pt idx="154">
                  <c:v>140386.71503905818</c:v>
                </c:pt>
                <c:pt idx="155">
                  <c:v>142542.66727371956</c:v>
                </c:pt>
                <c:pt idx="156">
                  <c:v>140194.02212014978</c:v>
                </c:pt>
                <c:pt idx="157">
                  <c:v>134689.50560668734</c:v>
                </c:pt>
                <c:pt idx="158">
                  <c:v>126375.22713428149</c:v>
                </c:pt>
                <c:pt idx="159">
                  <c:v>118189.3062830445</c:v>
                </c:pt>
                <c:pt idx="160">
                  <c:v>111837.06966805058</c:v>
                </c:pt>
                <c:pt idx="161">
                  <c:v>109339.93281424629</c:v>
                </c:pt>
                <c:pt idx="162">
                  <c:v>111193.34754463853</c:v>
                </c:pt>
                <c:pt idx="163">
                  <c:v>116997.74877505064</c:v>
                </c:pt>
                <c:pt idx="164">
                  <c:v>124829.84906412466</c:v>
                </c:pt>
                <c:pt idx="165">
                  <c:v>132988.30674682194</c:v>
                </c:pt>
                <c:pt idx="166">
                  <c:v>138798.92015957332</c:v>
                </c:pt>
                <c:pt idx="167">
                  <c:v>140990.27185581319</c:v>
                </c:pt>
                <c:pt idx="168">
                  <c:v>138677.15113423741</c:v>
                </c:pt>
                <c:pt idx="169">
                  <c:v>133196.57873954243</c:v>
                </c:pt>
                <c:pt idx="170">
                  <c:v>124893.01182233765</c:v>
                </c:pt>
                <c:pt idx="171">
                  <c:v>116699.00875278724</c:v>
                </c:pt>
                <c:pt idx="172">
                  <c:v>110321.61504972575</c:v>
                </c:pt>
                <c:pt idx="173">
                  <c:v>107790.38699640625</c:v>
                </c:pt>
                <c:pt idx="174">
                  <c:v>109608.02683753295</c:v>
                </c:pt>
                <c:pt idx="175">
                  <c:v>115385.92171565325</c:v>
                </c:pt>
                <c:pt idx="176">
                  <c:v>123208.16194757912</c:v>
                </c:pt>
                <c:pt idx="177">
                  <c:v>131375.50287786053</c:v>
                </c:pt>
                <c:pt idx="178">
                  <c:v>137210.86825063211</c:v>
                </c:pt>
                <c:pt idx="179">
                  <c:v>139437.57644116692</c:v>
                </c:pt>
                <c:pt idx="180">
                  <c:v>137160.02049534392</c:v>
                </c:pt>
                <c:pt idx="181">
                  <c:v>131462.84869711674</c:v>
                </c:pt>
                <c:pt idx="182">
                  <c:v>123127.60131843231</c:v>
                </c:pt>
                <c:pt idx="183">
                  <c:v>114958.2918743191</c:v>
                </c:pt>
                <c:pt idx="184">
                  <c:v>108656.71411188765</c:v>
                </c:pt>
                <c:pt idx="185">
                  <c:v>106227.89050321153</c:v>
                </c:pt>
                <c:pt idx="186">
                  <c:v>108152.7441999186</c:v>
                </c:pt>
                <c:pt idx="187">
                  <c:v>114009.82827281588</c:v>
                </c:pt>
                <c:pt idx="188">
                  <c:v>121861.20685057924</c:v>
                </c:pt>
                <c:pt idx="189">
                  <c:v>130001.43821523653</c:v>
                </c:pt>
                <c:pt idx="190">
                  <c:v>135762.21868511452</c:v>
                </c:pt>
                <c:pt idx="191">
                  <c:v>137882.72914563335</c:v>
                </c:pt>
                <c:pt idx="192">
                  <c:v>135498.60056085893</c:v>
                </c:pt>
                <c:pt idx="193">
                  <c:v>129970.23953375666</c:v>
                </c:pt>
                <c:pt idx="194">
                  <c:v>121645.4008424202</c:v>
                </c:pt>
                <c:pt idx="195">
                  <c:v>113467.71125040819</c:v>
                </c:pt>
                <c:pt idx="196">
                  <c:v>107140.7467714285</c:v>
                </c:pt>
                <c:pt idx="197">
                  <c:v>104677.74494294982</c:v>
                </c:pt>
                <c:pt idx="198">
                  <c:v>106566.89784553031</c:v>
                </c:pt>
                <c:pt idx="199">
                  <c:v>112397.69563693777</c:v>
                </c:pt>
                <c:pt idx="200">
                  <c:v>120239.50876783799</c:v>
                </c:pt>
                <c:pt idx="201">
                  <c:v>128388.92987294946</c:v>
                </c:pt>
                <c:pt idx="202">
                  <c:v>134174.68149812851</c:v>
                </c:pt>
                <c:pt idx="203">
                  <c:v>136330.63373278975</c:v>
                </c:pt>
                <c:pt idx="204">
                  <c:v>133981.98857921999</c:v>
                </c:pt>
                <c:pt idx="205">
                  <c:v>128477.47206575751</c:v>
                </c:pt>
                <c:pt idx="206">
                  <c:v>120163.19359335171</c:v>
                </c:pt>
                <c:pt idx="207">
                  <c:v>111977.27274211468</c:v>
                </c:pt>
                <c:pt idx="208">
                  <c:v>105625.03612712082</c:v>
                </c:pt>
                <c:pt idx="209">
                  <c:v>103127.89927331651</c:v>
                </c:pt>
                <c:pt idx="210">
                  <c:v>104981.31400370885</c:v>
                </c:pt>
                <c:pt idx="211">
                  <c:v>110785.71523412099</c:v>
                </c:pt>
                <c:pt idx="212">
                  <c:v>118617.81552319505</c:v>
                </c:pt>
                <c:pt idx="213">
                  <c:v>126776.27320589234</c:v>
                </c:pt>
                <c:pt idx="214">
                  <c:v>132586.88661864339</c:v>
                </c:pt>
                <c:pt idx="215">
                  <c:v>134778.23831488338</c:v>
                </c:pt>
                <c:pt idx="216">
                  <c:v>132465.11759330775</c:v>
                </c:pt>
                <c:pt idx="217">
                  <c:v>126984.54519861238</c:v>
                </c:pt>
                <c:pt idx="218">
                  <c:v>118680.97828140763</c:v>
                </c:pt>
                <c:pt idx="219">
                  <c:v>110486.97521185767</c:v>
                </c:pt>
                <c:pt idx="220">
                  <c:v>104109.58150879583</c:v>
                </c:pt>
                <c:pt idx="221">
                  <c:v>101578.35345547651</c:v>
                </c:pt>
                <c:pt idx="222">
                  <c:v>103395.99329660306</c:v>
                </c:pt>
                <c:pt idx="223">
                  <c:v>109173.8881747234</c:v>
                </c:pt>
                <c:pt idx="224">
                  <c:v>116996.12840664931</c:v>
                </c:pt>
                <c:pt idx="225">
                  <c:v>125163.46933693075</c:v>
                </c:pt>
                <c:pt idx="226">
                  <c:v>130998.83470970229</c:v>
                </c:pt>
                <c:pt idx="227">
                  <c:v>133225.54290023711</c:v>
                </c:pt>
                <c:pt idx="228">
                  <c:v>130947.9869544141</c:v>
                </c:pt>
                <c:pt idx="229">
                  <c:v>125250.81515618673</c:v>
                </c:pt>
                <c:pt idx="230">
                  <c:v>116915.56777750228</c:v>
                </c:pt>
                <c:pt idx="231">
                  <c:v>108746.25833338949</c:v>
                </c:pt>
                <c:pt idx="232">
                  <c:v>102444.68057095796</c:v>
                </c:pt>
                <c:pt idx="233">
                  <c:v>100015.85696228172</c:v>
                </c:pt>
                <c:pt idx="234">
                  <c:v>101940.71065898871</c:v>
                </c:pt>
                <c:pt idx="235">
                  <c:v>107797.79473188585</c:v>
                </c:pt>
                <c:pt idx="236">
                  <c:v>115649.17330964943</c:v>
                </c:pt>
                <c:pt idx="237">
                  <c:v>123789.4046743067</c:v>
                </c:pt>
                <c:pt idx="238">
                  <c:v>129550.18514418477</c:v>
                </c:pt>
                <c:pt idx="239">
                  <c:v>131670.69560470353</c:v>
                </c:pt>
                <c:pt idx="240">
                  <c:v>129286.56701992918</c:v>
                </c:pt>
                <c:pt idx="241">
                  <c:v>123758.20599282687</c:v>
                </c:pt>
                <c:pt idx="242">
                  <c:v>115433.36730149019</c:v>
                </c:pt>
                <c:pt idx="243">
                  <c:v>107255.67770947838</c:v>
                </c:pt>
                <c:pt idx="244">
                  <c:v>100928.71323049873</c:v>
                </c:pt>
                <c:pt idx="245">
                  <c:v>98465.711402020039</c:v>
                </c:pt>
                <c:pt idx="246">
                  <c:v>100354.86430460063</c:v>
                </c:pt>
                <c:pt idx="247">
                  <c:v>106185.66209600776</c:v>
                </c:pt>
                <c:pt idx="248">
                  <c:v>114027.47522690818</c:v>
                </c:pt>
                <c:pt idx="249">
                  <c:v>122176.89633201961</c:v>
                </c:pt>
                <c:pt idx="250">
                  <c:v>127962.64795719855</c:v>
                </c:pt>
                <c:pt idx="251">
                  <c:v>130118.60019185996</c:v>
                </c:pt>
                <c:pt idx="252">
                  <c:v>127769.95503829018</c:v>
                </c:pt>
                <c:pt idx="253">
                  <c:v>122265.43852482772</c:v>
                </c:pt>
                <c:pt idx="254">
                  <c:v>113951.16005242194</c:v>
                </c:pt>
                <c:pt idx="255">
                  <c:v>105765.23920118493</c:v>
                </c:pt>
                <c:pt idx="256">
                  <c:v>99413.002586191011</c:v>
                </c:pt>
                <c:pt idx="257">
                  <c:v>96915.865732386723</c:v>
                </c:pt>
                <c:pt idx="258">
                  <c:v>98769.280462779177</c:v>
                </c:pt>
                <c:pt idx="259">
                  <c:v>104573.68169319142</c:v>
                </c:pt>
                <c:pt idx="260">
                  <c:v>112405.78198226524</c:v>
                </c:pt>
                <c:pt idx="261">
                  <c:v>120564.23966496256</c:v>
                </c:pt>
                <c:pt idx="262">
                  <c:v>126374.85307771369</c:v>
                </c:pt>
                <c:pt idx="263">
                  <c:v>128566.20477395356</c:v>
                </c:pt>
                <c:pt idx="264">
                  <c:v>126253.08405237806</c:v>
                </c:pt>
                <c:pt idx="265">
                  <c:v>120772.51165768261</c:v>
                </c:pt>
                <c:pt idx="266">
                  <c:v>112468.94474047785</c:v>
                </c:pt>
                <c:pt idx="267">
                  <c:v>104274.94167092771</c:v>
                </c:pt>
                <c:pt idx="268">
                  <c:v>97897.54796786615</c:v>
                </c:pt>
                <c:pt idx="269">
                  <c:v>95366.319914546693</c:v>
                </c:pt>
                <c:pt idx="270">
                  <c:v>97183.959755673204</c:v>
                </c:pt>
                <c:pt idx="271">
                  <c:v>102961.85463379361</c:v>
                </c:pt>
                <c:pt idx="272">
                  <c:v>110784.09486571928</c:v>
                </c:pt>
                <c:pt idx="273">
                  <c:v>118951.43579600089</c:v>
                </c:pt>
                <c:pt idx="274">
                  <c:v>124786.80116877262</c:v>
                </c:pt>
                <c:pt idx="275">
                  <c:v>127013.5093593073</c:v>
                </c:pt>
                <c:pt idx="276">
                  <c:v>124735.95341348421</c:v>
                </c:pt>
                <c:pt idx="277">
                  <c:v>119038.78161525677</c:v>
                </c:pt>
                <c:pt idx="278">
                  <c:v>110703.53423657274</c:v>
                </c:pt>
                <c:pt idx="279">
                  <c:v>102534.22479245966</c:v>
                </c:pt>
                <c:pt idx="280">
                  <c:v>96232.64703002818</c:v>
                </c:pt>
                <c:pt idx="281">
                  <c:v>93803.823421351903</c:v>
                </c:pt>
                <c:pt idx="282">
                  <c:v>95728.677118058753</c:v>
                </c:pt>
                <c:pt idx="283">
                  <c:v>101585.76119095586</c:v>
                </c:pt>
                <c:pt idx="284">
                  <c:v>109437.13976871961</c:v>
                </c:pt>
                <c:pt idx="285">
                  <c:v>117577.37113337689</c:v>
                </c:pt>
                <c:pt idx="286">
                  <c:v>123338.15160325496</c:v>
                </c:pt>
                <c:pt idx="287">
                  <c:v>125458.66206377372</c:v>
                </c:pt>
                <c:pt idx="288">
                  <c:v>123074.53347899936</c:v>
                </c:pt>
                <c:pt idx="289">
                  <c:v>117546.17245189709</c:v>
                </c:pt>
                <c:pt idx="290">
                  <c:v>109221.33376056037</c:v>
                </c:pt>
                <c:pt idx="291">
                  <c:v>101043.64416854856</c:v>
                </c:pt>
                <c:pt idx="292">
                  <c:v>94716.679689568948</c:v>
                </c:pt>
                <c:pt idx="293">
                  <c:v>92253.677861090226</c:v>
                </c:pt>
                <c:pt idx="294">
                  <c:v>94142.83076367079</c:v>
                </c:pt>
                <c:pt idx="295">
                  <c:v>99973.628555077972</c:v>
                </c:pt>
                <c:pt idx="296">
                  <c:v>107815.44168597837</c:v>
                </c:pt>
                <c:pt idx="297">
                  <c:v>115964.86279108979</c:v>
                </c:pt>
                <c:pt idx="298">
                  <c:v>121750.61441626881</c:v>
                </c:pt>
                <c:pt idx="299">
                  <c:v>123906.56665093015</c:v>
                </c:pt>
                <c:pt idx="300">
                  <c:v>121557.9214973604</c:v>
                </c:pt>
                <c:pt idx="301">
                  <c:v>116053.40498389794</c:v>
                </c:pt>
                <c:pt idx="302">
                  <c:v>107739.12651149218</c:v>
                </c:pt>
                <c:pt idx="303">
                  <c:v>99553.205660255117</c:v>
                </c:pt>
                <c:pt idx="304">
                  <c:v>93200.969045261227</c:v>
                </c:pt>
                <c:pt idx="305">
                  <c:v>90703.83219145691</c:v>
                </c:pt>
                <c:pt idx="306">
                  <c:v>92557.24692184935</c:v>
                </c:pt>
                <c:pt idx="307">
                  <c:v>98361.648152261609</c:v>
                </c:pt>
                <c:pt idx="308">
                  <c:v>106193.74844133541</c:v>
                </c:pt>
                <c:pt idx="309">
                  <c:v>114352.20612403275</c:v>
                </c:pt>
                <c:pt idx="310">
                  <c:v>120162.81953678395</c:v>
                </c:pt>
                <c:pt idx="311">
                  <c:v>122354.17123302374</c:v>
                </c:pt>
                <c:pt idx="312">
                  <c:v>120041.05051144828</c:v>
                </c:pt>
                <c:pt idx="313">
                  <c:v>114560.47811675283</c:v>
                </c:pt>
                <c:pt idx="314">
                  <c:v>106256.91119954806</c:v>
                </c:pt>
                <c:pt idx="315">
                  <c:v>98062.908129997901</c:v>
                </c:pt>
                <c:pt idx="316">
                  <c:v>91685.514426936366</c:v>
                </c:pt>
                <c:pt idx="317">
                  <c:v>89154.286373616866</c:v>
                </c:pt>
                <c:pt idx="318">
                  <c:v>90971.92621474342</c:v>
                </c:pt>
                <c:pt idx="319">
                  <c:v>96749.8210928638</c:v>
                </c:pt>
                <c:pt idx="320">
                  <c:v>104572.06132478944</c:v>
                </c:pt>
                <c:pt idx="321">
                  <c:v>112739.40225507108</c:v>
                </c:pt>
                <c:pt idx="322">
                  <c:v>118574.76762784281</c:v>
                </c:pt>
                <c:pt idx="323">
                  <c:v>120801.47581837751</c:v>
                </c:pt>
                <c:pt idx="324">
                  <c:v>118523.91987255443</c:v>
                </c:pt>
                <c:pt idx="325">
                  <c:v>112826.74807432738</c:v>
                </c:pt>
                <c:pt idx="326">
                  <c:v>104491.50069564296</c:v>
                </c:pt>
                <c:pt idx="327">
                  <c:v>96322.191251529919</c:v>
                </c:pt>
                <c:pt idx="328">
                  <c:v>90020.613489098367</c:v>
                </c:pt>
                <c:pt idx="329">
                  <c:v>87591.789880422075</c:v>
                </c:pt>
                <c:pt idx="330">
                  <c:v>89516.643577128969</c:v>
                </c:pt>
                <c:pt idx="331">
                  <c:v>95373.727650026049</c:v>
                </c:pt>
                <c:pt idx="332">
                  <c:v>103225.1062277898</c:v>
                </c:pt>
                <c:pt idx="333">
                  <c:v>111365.33759244707</c:v>
                </c:pt>
                <c:pt idx="334">
                  <c:v>117126.11806232513</c:v>
                </c:pt>
                <c:pt idx="335">
                  <c:v>119246.62852284391</c:v>
                </c:pt>
                <c:pt idx="336">
                  <c:v>116862.49993806958</c:v>
                </c:pt>
                <c:pt idx="337">
                  <c:v>111334.1389109673</c:v>
                </c:pt>
                <c:pt idx="338">
                  <c:v>103009.30021963059</c:v>
                </c:pt>
                <c:pt idx="339">
                  <c:v>94831.610627618807</c:v>
                </c:pt>
                <c:pt idx="340">
                  <c:v>88504.646148639164</c:v>
                </c:pt>
                <c:pt idx="341">
                  <c:v>86041.644320160412</c:v>
                </c:pt>
                <c:pt idx="342">
                  <c:v>87930.797222741006</c:v>
                </c:pt>
                <c:pt idx="343">
                  <c:v>93761.595014148144</c:v>
                </c:pt>
                <c:pt idx="344">
                  <c:v>101603.40814504851</c:v>
                </c:pt>
                <c:pt idx="345">
                  <c:v>109752.82925016001</c:v>
                </c:pt>
                <c:pt idx="346">
                  <c:v>115538.580875339</c:v>
                </c:pt>
                <c:pt idx="347">
                  <c:v>117694.53311000037</c:v>
                </c:pt>
                <c:pt idx="348">
                  <c:v>115345.88795643058</c:v>
                </c:pt>
                <c:pt idx="349">
                  <c:v>109841.37144296813</c:v>
                </c:pt>
                <c:pt idx="350">
                  <c:v>101527.09297056237</c:v>
                </c:pt>
                <c:pt idx="351">
                  <c:v>93341.172119325332</c:v>
                </c:pt>
                <c:pt idx="352">
                  <c:v>86988.935504331443</c:v>
                </c:pt>
                <c:pt idx="353">
                  <c:v>84491.798650527126</c:v>
                </c:pt>
                <c:pt idx="354">
                  <c:v>86345.213380919537</c:v>
                </c:pt>
                <c:pt idx="355">
                  <c:v>92149.614611331781</c:v>
                </c:pt>
                <c:pt idx="356">
                  <c:v>99981.714900405597</c:v>
                </c:pt>
                <c:pt idx="357">
                  <c:v>108140.17258310296</c:v>
                </c:pt>
                <c:pt idx="358">
                  <c:v>113950.78599585409</c:v>
                </c:pt>
                <c:pt idx="359">
                  <c:v>116142.13769209397</c:v>
                </c:pt>
                <c:pt idx="360">
                  <c:v>113829.0169705185</c:v>
                </c:pt>
                <c:pt idx="361">
                  <c:v>108348.44457582304</c:v>
                </c:pt>
                <c:pt idx="362">
                  <c:v>100044.87765861828</c:v>
                </c:pt>
                <c:pt idx="363">
                  <c:v>91850.874589068117</c:v>
                </c:pt>
                <c:pt idx="364">
                  <c:v>85473.480886006582</c:v>
                </c:pt>
                <c:pt idx="365">
                  <c:v>82942.252832687082</c:v>
                </c:pt>
                <c:pt idx="366">
                  <c:v>84759.892673813607</c:v>
                </c:pt>
                <c:pt idx="367">
                  <c:v>90537.787551933987</c:v>
                </c:pt>
                <c:pt idx="368">
                  <c:v>98360.027783859608</c:v>
                </c:pt>
                <c:pt idx="369">
                  <c:v>106527.3687141413</c:v>
                </c:pt>
                <c:pt idx="370">
                  <c:v>112362.73408691298</c:v>
                </c:pt>
                <c:pt idx="371">
                  <c:v>114589.4422774477</c:v>
                </c:pt>
                <c:pt idx="372">
                  <c:v>112311.88633162464</c:v>
                </c:pt>
                <c:pt idx="373">
                  <c:v>106614.71453339721</c:v>
                </c:pt>
                <c:pt idx="374">
                  <c:v>98279.467154713187</c:v>
                </c:pt>
                <c:pt idx="375">
                  <c:v>90110.157710600135</c:v>
                </c:pt>
                <c:pt idx="376">
                  <c:v>83808.579948168583</c:v>
                </c:pt>
                <c:pt idx="377">
                  <c:v>81379.756339492305</c:v>
                </c:pt>
                <c:pt idx="378">
                  <c:v>83304.610036199199</c:v>
                </c:pt>
                <c:pt idx="379">
                  <c:v>89161.694109096221</c:v>
                </c:pt>
                <c:pt idx="380">
                  <c:v>97013.072686859974</c:v>
                </c:pt>
                <c:pt idx="381">
                  <c:v>105153.30405151767</c:v>
                </c:pt>
                <c:pt idx="382">
                  <c:v>110914.08452139511</c:v>
                </c:pt>
                <c:pt idx="383">
                  <c:v>113034.59498191412</c:v>
                </c:pt>
                <c:pt idx="384">
                  <c:v>110650.46639713955</c:v>
                </c:pt>
                <c:pt idx="385">
                  <c:v>105122.10537003756</c:v>
                </c:pt>
                <c:pt idx="386">
                  <c:v>96797.266678700355</c:v>
                </c:pt>
                <c:pt idx="387">
                  <c:v>88619.577086688616</c:v>
                </c:pt>
                <c:pt idx="388">
                  <c:v>82292.61260770938</c:v>
                </c:pt>
                <c:pt idx="389">
                  <c:v>79829.610779230628</c:v>
                </c:pt>
                <c:pt idx="390">
                  <c:v>81718.763681810975</c:v>
                </c:pt>
                <c:pt idx="391">
                  <c:v>87549.561473218331</c:v>
                </c:pt>
                <c:pt idx="392">
                  <c:v>95391.374604118726</c:v>
                </c:pt>
                <c:pt idx="393">
                  <c:v>103540.79570922977</c:v>
                </c:pt>
                <c:pt idx="394">
                  <c:v>109326.54733440917</c:v>
                </c:pt>
                <c:pt idx="395">
                  <c:v>111482.49956907054</c:v>
                </c:pt>
                <c:pt idx="396">
                  <c:v>109133.85441550105</c:v>
                </c:pt>
                <c:pt idx="397">
                  <c:v>103629.33790203839</c:v>
                </c:pt>
                <c:pt idx="398">
                  <c:v>95315.059429632136</c:v>
                </c:pt>
                <c:pt idx="399">
                  <c:v>87129.13857839597</c:v>
                </c:pt>
                <c:pt idx="400">
                  <c:v>80776.901963401673</c:v>
                </c:pt>
                <c:pt idx="401">
                  <c:v>78279.765109597312</c:v>
                </c:pt>
                <c:pt idx="402">
                  <c:v>80133.17983998952</c:v>
                </c:pt>
                <c:pt idx="403">
                  <c:v>85937.581070401968</c:v>
                </c:pt>
                <c:pt idx="404">
                  <c:v>93769.681359475784</c:v>
                </c:pt>
                <c:pt idx="405">
                  <c:v>101928.13904217273</c:v>
                </c:pt>
                <c:pt idx="406">
                  <c:v>107738.75245492431</c:v>
                </c:pt>
                <c:pt idx="407">
                  <c:v>109930.10415116418</c:v>
                </c:pt>
                <c:pt idx="408">
                  <c:v>107616.98342958868</c:v>
                </c:pt>
                <c:pt idx="409">
                  <c:v>102136.41103489326</c:v>
                </c:pt>
                <c:pt idx="410">
                  <c:v>93832.844117688961</c:v>
                </c:pt>
                <c:pt idx="411">
                  <c:v>85638.841048138333</c:v>
                </c:pt>
                <c:pt idx="412">
                  <c:v>79261.447345076813</c:v>
                </c:pt>
                <c:pt idx="413">
                  <c:v>76730.219291757268</c:v>
                </c:pt>
                <c:pt idx="414">
                  <c:v>78547.859132883794</c:v>
                </c:pt>
                <c:pt idx="415">
                  <c:v>84325.754011004581</c:v>
                </c:pt>
                <c:pt idx="416">
                  <c:v>92147.994242930246</c:v>
                </c:pt>
                <c:pt idx="417">
                  <c:v>100315.33517321148</c:v>
                </c:pt>
                <c:pt idx="418">
                  <c:v>106150.7005459832</c:v>
                </c:pt>
                <c:pt idx="419">
                  <c:v>108377.40873651796</c:v>
                </c:pt>
                <c:pt idx="420">
                  <c:v>106099.85279069483</c:v>
                </c:pt>
                <c:pt idx="421">
                  <c:v>100402.68099246781</c:v>
                </c:pt>
                <c:pt idx="422">
                  <c:v>92067.43361378336</c:v>
                </c:pt>
                <c:pt idx="423">
                  <c:v>83898.124169669944</c:v>
                </c:pt>
                <c:pt idx="424">
                  <c:v>77596.546407238799</c:v>
                </c:pt>
                <c:pt idx="425">
                  <c:v>75167.722798562478</c:v>
                </c:pt>
                <c:pt idx="426">
                  <c:v>77092.57649526959</c:v>
                </c:pt>
                <c:pt idx="427">
                  <c:v>82949.660568166408</c:v>
                </c:pt>
                <c:pt idx="428">
                  <c:v>90801.039145930161</c:v>
                </c:pt>
                <c:pt idx="429">
                  <c:v>98941.270510587856</c:v>
                </c:pt>
                <c:pt idx="430">
                  <c:v>104702.05098046528</c:v>
                </c:pt>
                <c:pt idx="431">
                  <c:v>106822.56144098434</c:v>
                </c:pt>
                <c:pt idx="432">
                  <c:v>104438.43285620977</c:v>
                </c:pt>
                <c:pt idx="433">
                  <c:v>98910.071829107736</c:v>
                </c:pt>
                <c:pt idx="434">
                  <c:v>90585.23313777057</c:v>
                </c:pt>
                <c:pt idx="435">
                  <c:v>82407.543545758832</c:v>
                </c:pt>
                <c:pt idx="436">
                  <c:v>76080.579066779595</c:v>
                </c:pt>
                <c:pt idx="437">
                  <c:v>73617.577238300815</c:v>
                </c:pt>
                <c:pt idx="438">
                  <c:v>75506.730140881162</c:v>
                </c:pt>
                <c:pt idx="439">
                  <c:v>81337.527932288518</c:v>
                </c:pt>
                <c:pt idx="440">
                  <c:v>89179.341063188913</c:v>
                </c:pt>
                <c:pt idx="441">
                  <c:v>97328.762168299989</c:v>
                </c:pt>
                <c:pt idx="442">
                  <c:v>103114.51379347936</c:v>
                </c:pt>
                <c:pt idx="443">
                  <c:v>105270.46602814073</c:v>
                </c:pt>
                <c:pt idx="444">
                  <c:v>102921.82087457126</c:v>
                </c:pt>
                <c:pt idx="445">
                  <c:v>97417.304361108574</c:v>
                </c:pt>
                <c:pt idx="446">
                  <c:v>89103.025888702352</c:v>
                </c:pt>
                <c:pt idx="447">
                  <c:v>80917.105037466157</c:v>
                </c:pt>
                <c:pt idx="448">
                  <c:v>74564.868422471845</c:v>
                </c:pt>
                <c:pt idx="449">
                  <c:v>72067.731568667528</c:v>
                </c:pt>
                <c:pt idx="450">
                  <c:v>73921.146299059736</c:v>
                </c:pt>
                <c:pt idx="451">
                  <c:v>79725.547529472155</c:v>
                </c:pt>
                <c:pt idx="452">
                  <c:v>87557.647818545971</c:v>
                </c:pt>
                <c:pt idx="453">
                  <c:v>95716.105501242913</c:v>
                </c:pt>
                <c:pt idx="454">
                  <c:v>101526.71891399447</c:v>
                </c:pt>
                <c:pt idx="455">
                  <c:v>103718.07061023435</c:v>
                </c:pt>
                <c:pt idx="456">
                  <c:v>101404.94988865893</c:v>
                </c:pt>
                <c:pt idx="457">
                  <c:v>95924.377493963475</c:v>
                </c:pt>
                <c:pt idx="458">
                  <c:v>87620.810576759177</c:v>
                </c:pt>
                <c:pt idx="459">
                  <c:v>79426.807507208548</c:v>
                </c:pt>
                <c:pt idx="460">
                  <c:v>73049.413804146985</c:v>
                </c:pt>
                <c:pt idx="461">
                  <c:v>70518.185750827484</c:v>
                </c:pt>
                <c:pt idx="462">
                  <c:v>72335.82559195401</c:v>
                </c:pt>
                <c:pt idx="463">
                  <c:v>78113.720470074768</c:v>
                </c:pt>
                <c:pt idx="464">
                  <c:v>85935.960702000433</c:v>
                </c:pt>
                <c:pt idx="465">
                  <c:v>94103.301632281698</c:v>
                </c:pt>
                <c:pt idx="466">
                  <c:v>99938.66700505343</c:v>
                </c:pt>
                <c:pt idx="467">
                  <c:v>102165.37519558813</c:v>
                </c:pt>
                <c:pt idx="468">
                  <c:v>99887.819249765089</c:v>
                </c:pt>
                <c:pt idx="469">
                  <c:v>94190.647451537996</c:v>
                </c:pt>
                <c:pt idx="470">
                  <c:v>85855.400072853619</c:v>
                </c:pt>
                <c:pt idx="471">
                  <c:v>77686.090628740159</c:v>
                </c:pt>
                <c:pt idx="472">
                  <c:v>71384.512866309029</c:v>
                </c:pt>
                <c:pt idx="473">
                  <c:v>68955.689257632694</c:v>
                </c:pt>
                <c:pt idx="474">
                  <c:v>70880.542954339806</c:v>
                </c:pt>
                <c:pt idx="475">
                  <c:v>76737.627027236595</c:v>
                </c:pt>
                <c:pt idx="476">
                  <c:v>84589.005605000348</c:v>
                </c:pt>
                <c:pt idx="477">
                  <c:v>92729.236969658072</c:v>
                </c:pt>
                <c:pt idx="478">
                  <c:v>98490.01743953547</c:v>
                </c:pt>
                <c:pt idx="479">
                  <c:v>100610.52790005453</c:v>
                </c:pt>
                <c:pt idx="480">
                  <c:v>98226.399315279952</c:v>
                </c:pt>
                <c:pt idx="481">
                  <c:v>92698.038288177966</c:v>
                </c:pt>
                <c:pt idx="482">
                  <c:v>84373.199596840786</c:v>
                </c:pt>
                <c:pt idx="483">
                  <c:v>76195.510004829077</c:v>
                </c:pt>
                <c:pt idx="484">
                  <c:v>69868.545525849782</c:v>
                </c:pt>
                <c:pt idx="485">
                  <c:v>67405.543697371031</c:v>
                </c:pt>
                <c:pt idx="486">
                  <c:v>69294.696599951378</c:v>
                </c:pt>
                <c:pt idx="487">
                  <c:v>75125.494391359083</c:v>
                </c:pt>
                <c:pt idx="488">
                  <c:v>82967.307522258605</c:v>
                </c:pt>
                <c:pt idx="489">
                  <c:v>91116.728627370554</c:v>
                </c:pt>
                <c:pt idx="490">
                  <c:v>96902.4802525493</c:v>
                </c:pt>
                <c:pt idx="491">
                  <c:v>99058.432487210943</c:v>
                </c:pt>
                <c:pt idx="492">
                  <c:v>96709.787333641492</c:v>
                </c:pt>
                <c:pt idx="493">
                  <c:v>91205.270820179168</c:v>
                </c:pt>
                <c:pt idx="494">
                  <c:v>82890.992347773019</c:v>
                </c:pt>
                <c:pt idx="495">
                  <c:v>74705.071496536402</c:v>
                </c:pt>
                <c:pt idx="496">
                  <c:v>68352.834881542032</c:v>
                </c:pt>
                <c:pt idx="497">
                  <c:v>65855.698027737715</c:v>
                </c:pt>
                <c:pt idx="498">
                  <c:v>67709.112758129922</c:v>
                </c:pt>
                <c:pt idx="499">
                  <c:v>73513.513988542341</c:v>
                </c:pt>
                <c:pt idx="500">
                  <c:v>81345.614277615736</c:v>
                </c:pt>
                <c:pt idx="501">
                  <c:v>89504.071960313478</c:v>
                </c:pt>
                <c:pt idx="502">
                  <c:v>95314.685373064407</c:v>
                </c:pt>
                <c:pt idx="503">
                  <c:v>97506.037069304541</c:v>
                </c:pt>
                <c:pt idx="504">
                  <c:v>95192.916347729115</c:v>
                </c:pt>
                <c:pt idx="505">
                  <c:v>89712.343953034084</c:v>
                </c:pt>
                <c:pt idx="506">
                  <c:v>94173.568345323714</c:v>
                </c:pt>
                <c:pt idx="507">
                  <c:v>88637.374100719389</c:v>
                </c:pt>
                <c:pt idx="508">
                  <c:v>39704.906474820127</c:v>
                </c:pt>
                <c:pt idx="509">
                  <c:v>42949.02877697839</c:v>
                </c:pt>
                <c:pt idx="510">
                  <c:v>42633.071942446011</c:v>
                </c:pt>
                <c:pt idx="511">
                  <c:v>69738.330935251768</c:v>
                </c:pt>
                <c:pt idx="512">
                  <c:v>94197.086330935213</c:v>
                </c:pt>
                <c:pt idx="513">
                  <c:v>99514.266187050336</c:v>
                </c:pt>
                <c:pt idx="514">
                  <c:v>98272.949640287756</c:v>
                </c:pt>
                <c:pt idx="515">
                  <c:v>96681.935251798539</c:v>
                </c:pt>
                <c:pt idx="516">
                  <c:v>92747.482014388501</c:v>
                </c:pt>
                <c:pt idx="517">
                  <c:v>92185.719424460418</c:v>
                </c:pt>
                <c:pt idx="518">
                  <c:v>97388.280575539553</c:v>
                </c:pt>
                <c:pt idx="519">
                  <c:v>95130</c:v>
                </c:pt>
                <c:pt idx="520">
                  <c:v>64176.503597122297</c:v>
                </c:pt>
                <c:pt idx="521">
                  <c:v>62982.273381294974</c:v>
                </c:pt>
                <c:pt idx="522">
                  <c:v>80065.848920863282</c:v>
                </c:pt>
                <c:pt idx="523">
                  <c:v>91684.992805755377</c:v>
                </c:pt>
                <c:pt idx="524">
                  <c:v>101360.75539568345</c:v>
                </c:pt>
                <c:pt idx="525">
                  <c:v>98919.870503597092</c:v>
                </c:pt>
                <c:pt idx="526">
                  <c:v>96455.417266187025</c:v>
                </c:pt>
                <c:pt idx="527">
                  <c:v>95025.050359712201</c:v>
                </c:pt>
                <c:pt idx="528">
                  <c:v>95519.330935251783</c:v>
                </c:pt>
                <c:pt idx="529">
                  <c:v>97913.633093525132</c:v>
                </c:pt>
                <c:pt idx="530">
                  <c:v>98173.892086330932</c:v>
                </c:pt>
                <c:pt idx="531">
                  <c:v>98745.8273381295</c:v>
                </c:pt>
                <c:pt idx="532">
                  <c:v>71382.978417266189</c:v>
                </c:pt>
                <c:pt idx="533">
                  <c:v>72308.338129496391</c:v>
                </c:pt>
                <c:pt idx="534">
                  <c:v>77072.31654676258</c:v>
                </c:pt>
                <c:pt idx="535">
                  <c:v>77366.316546762595</c:v>
                </c:pt>
                <c:pt idx="536">
                  <c:v>95854.021582733796</c:v>
                </c:pt>
                <c:pt idx="537">
                  <c:v>100127.99999999999</c:v>
                </c:pt>
                <c:pt idx="538">
                  <c:v>97897.568345323714</c:v>
                </c:pt>
                <c:pt idx="539">
                  <c:v>95749.071942446026</c:v>
                </c:pt>
                <c:pt idx="540">
                  <c:v>94991.309352517957</c:v>
                </c:pt>
                <c:pt idx="541">
                  <c:v>97607.848920863311</c:v>
                </c:pt>
                <c:pt idx="542">
                  <c:v>97852.043165467607</c:v>
                </c:pt>
                <c:pt idx="543">
                  <c:v>93647.158273381254</c:v>
                </c:pt>
                <c:pt idx="544">
                  <c:v>48208.94964028777</c:v>
                </c:pt>
                <c:pt idx="545">
                  <c:v>46315.323741007196</c:v>
                </c:pt>
                <c:pt idx="546">
                  <c:v>27369.748201438841</c:v>
                </c:pt>
                <c:pt idx="547">
                  <c:v>56964.086330935228</c:v>
                </c:pt>
                <c:pt idx="548">
                  <c:v>96865.043165467607</c:v>
                </c:pt>
                <c:pt idx="549">
                  <c:v>103640.43884892086</c:v>
                </c:pt>
                <c:pt idx="550">
                  <c:v>106849.81294964028</c:v>
                </c:pt>
                <c:pt idx="551">
                  <c:v>102550.15107913667</c:v>
                </c:pt>
                <c:pt idx="552">
                  <c:v>99083.741007194243</c:v>
                </c:pt>
                <c:pt idx="553">
                  <c:v>97499.676258992811</c:v>
                </c:pt>
                <c:pt idx="554">
                  <c:v>100253.84892086331</c:v>
                </c:pt>
                <c:pt idx="555">
                  <c:v>90596.31654676258</c:v>
                </c:pt>
                <c:pt idx="556">
                  <c:v>50132.53956834531</c:v>
                </c:pt>
                <c:pt idx="557">
                  <c:v>55811.151079136667</c:v>
                </c:pt>
                <c:pt idx="558">
                  <c:v>57801.669064748174</c:v>
                </c:pt>
                <c:pt idx="559">
                  <c:v>84978.690647482013</c:v>
                </c:pt>
                <c:pt idx="560">
                  <c:v>104423.38129496401</c:v>
                </c:pt>
                <c:pt idx="561">
                  <c:v>105746.12949640286</c:v>
                </c:pt>
                <c:pt idx="562">
                  <c:v>102717.24460431653</c:v>
                </c:pt>
                <c:pt idx="563">
                  <c:v>100732.61870503596</c:v>
                </c:pt>
                <c:pt idx="564">
                  <c:v>98430.424460431605</c:v>
                </c:pt>
                <c:pt idx="565">
                  <c:v>92639.863309352484</c:v>
                </c:pt>
                <c:pt idx="566">
                  <c:v>96362.251798561148</c:v>
                </c:pt>
                <c:pt idx="567">
                  <c:v>89615.258992805757</c:v>
                </c:pt>
                <c:pt idx="568">
                  <c:v>56483.805755395661</c:v>
                </c:pt>
                <c:pt idx="569">
                  <c:v>59781.510791366883</c:v>
                </c:pt>
                <c:pt idx="570">
                  <c:v>44375.71942446044</c:v>
                </c:pt>
                <c:pt idx="571">
                  <c:v>43580.992805755384</c:v>
                </c:pt>
                <c:pt idx="572">
                  <c:v>83013.352517985593</c:v>
                </c:pt>
                <c:pt idx="573">
                  <c:v>94773.352517985593</c:v>
                </c:pt>
                <c:pt idx="574">
                  <c:v>96120.726618705026</c:v>
                </c:pt>
                <c:pt idx="575">
                  <c:v>94627.712230215824</c:v>
                </c:pt>
                <c:pt idx="576">
                  <c:v>94057.388489208635</c:v>
                </c:pt>
                <c:pt idx="577">
                  <c:v>90042.611510791365</c:v>
                </c:pt>
                <c:pt idx="578">
                  <c:v>86990.158273381283</c:v>
                </c:pt>
                <c:pt idx="579">
                  <c:v>77569.31654676258</c:v>
                </c:pt>
                <c:pt idx="580">
                  <c:v>39906.294964028784</c:v>
                </c:pt>
                <c:pt idx="581">
                  <c:v>64498.352517985615</c:v>
                </c:pt>
                <c:pt idx="582">
                  <c:v>73995.791366906458</c:v>
                </c:pt>
                <c:pt idx="583">
                  <c:v>85104.58992805754</c:v>
                </c:pt>
                <c:pt idx="584">
                  <c:v>91172.028776978434</c:v>
                </c:pt>
                <c:pt idx="585">
                  <c:v>93159.877697841701</c:v>
                </c:pt>
                <c:pt idx="586">
                  <c:v>92871.769784172662</c:v>
                </c:pt>
                <c:pt idx="587">
                  <c:v>90875.359712230216</c:v>
                </c:pt>
                <c:pt idx="588">
                  <c:v>86781.316546762551</c:v>
                </c:pt>
                <c:pt idx="589">
                  <c:v>83450.92805755396</c:v>
                </c:pt>
                <c:pt idx="590">
                  <c:v>83221.187050359717</c:v>
                </c:pt>
                <c:pt idx="591">
                  <c:v>76346.733812949635</c:v>
                </c:pt>
                <c:pt idx="592">
                  <c:v>38914.51079136692</c:v>
                </c:pt>
                <c:pt idx="593">
                  <c:v>39384.669064748174</c:v>
                </c:pt>
                <c:pt idx="594">
                  <c:v>23586.323741007182</c:v>
                </c:pt>
                <c:pt idx="595">
                  <c:v>57042.29496402877</c:v>
                </c:pt>
                <c:pt idx="596">
                  <c:v>86759.309352517957</c:v>
                </c:pt>
                <c:pt idx="597">
                  <c:v>82707.064748201417</c:v>
                </c:pt>
                <c:pt idx="598">
                  <c:v>80484.136690647487</c:v>
                </c:pt>
                <c:pt idx="599">
                  <c:v>79349.381294963998</c:v>
                </c:pt>
                <c:pt idx="600">
                  <c:v>78571.273381294959</c:v>
                </c:pt>
                <c:pt idx="601">
                  <c:v>84121.920863309351</c:v>
                </c:pt>
                <c:pt idx="602">
                  <c:v>90586.697841726578</c:v>
                </c:pt>
                <c:pt idx="603">
                  <c:v>84568.007194244594</c:v>
                </c:pt>
                <c:pt idx="604">
                  <c:v>61886.647482014392</c:v>
                </c:pt>
                <c:pt idx="605">
                  <c:v>73014.179856115079</c:v>
                </c:pt>
                <c:pt idx="606">
                  <c:v>48257.6978417266</c:v>
                </c:pt>
                <c:pt idx="607">
                  <c:v>59213.856115107897</c:v>
                </c:pt>
                <c:pt idx="608">
                  <c:v>85556.014388489188</c:v>
                </c:pt>
                <c:pt idx="609">
                  <c:v>90031.88489208628</c:v>
                </c:pt>
                <c:pt idx="610">
                  <c:v>90195.755395683474</c:v>
                </c:pt>
                <c:pt idx="611">
                  <c:v>86133.312949640254</c:v>
                </c:pt>
                <c:pt idx="612">
                  <c:v>85682.920863309366</c:v>
                </c:pt>
                <c:pt idx="613">
                  <c:v>84037.266187050307</c:v>
                </c:pt>
                <c:pt idx="614">
                  <c:v>85422.661870503565</c:v>
                </c:pt>
                <c:pt idx="615">
                  <c:v>79733.32374100716</c:v>
                </c:pt>
                <c:pt idx="616">
                  <c:v>32963.805755395675</c:v>
                </c:pt>
                <c:pt idx="617">
                  <c:v>44846.935251798539</c:v>
                </c:pt>
                <c:pt idx="618">
                  <c:v>17468.021582733807</c:v>
                </c:pt>
                <c:pt idx="619">
                  <c:v>48834.920863309344</c:v>
                </c:pt>
                <c:pt idx="620">
                  <c:v>86052.410071942431</c:v>
                </c:pt>
                <c:pt idx="621">
                  <c:v>94397.417266187025</c:v>
                </c:pt>
                <c:pt idx="622">
                  <c:v>95484.532374100731</c:v>
                </c:pt>
                <c:pt idx="623">
                  <c:v>95395.647482014392</c:v>
                </c:pt>
                <c:pt idx="624">
                  <c:v>93685.733812949635</c:v>
                </c:pt>
                <c:pt idx="625">
                  <c:v>91528.122302158285</c:v>
                </c:pt>
                <c:pt idx="626">
                  <c:v>93058.100719424459</c:v>
                </c:pt>
                <c:pt idx="627">
                  <c:v>82914.848920863296</c:v>
                </c:pt>
                <c:pt idx="628">
                  <c:v>59949.661870503573</c:v>
                </c:pt>
                <c:pt idx="629">
                  <c:v>44838.928057553945</c:v>
                </c:pt>
                <c:pt idx="630">
                  <c:v>47027.057553956824</c:v>
                </c:pt>
                <c:pt idx="631">
                  <c:v>71903.496402877674</c:v>
                </c:pt>
                <c:pt idx="632">
                  <c:v>90690.035971223013</c:v>
                </c:pt>
                <c:pt idx="633">
                  <c:v>93119.690647482013</c:v>
                </c:pt>
                <c:pt idx="634">
                  <c:v>96979.71223021581</c:v>
                </c:pt>
                <c:pt idx="635">
                  <c:v>98065.215827338106</c:v>
                </c:pt>
                <c:pt idx="636">
                  <c:v>98909.194244604281</c:v>
                </c:pt>
                <c:pt idx="637">
                  <c:v>101675.1510791367</c:v>
                </c:pt>
                <c:pt idx="638">
                  <c:v>102220.84892086333</c:v>
                </c:pt>
                <c:pt idx="639">
                  <c:v>88567.273381294959</c:v>
                </c:pt>
                <c:pt idx="640">
                  <c:v>67984.604316546771</c:v>
                </c:pt>
                <c:pt idx="641">
                  <c:v>65009.251798561148</c:v>
                </c:pt>
                <c:pt idx="642">
                  <c:v>71766.971223021552</c:v>
                </c:pt>
                <c:pt idx="643">
                  <c:v>91690.935251798554</c:v>
                </c:pt>
                <c:pt idx="644">
                  <c:v>102220.84892086333</c:v>
                </c:pt>
                <c:pt idx="645">
                  <c:v>101042.17985611511</c:v>
                </c:pt>
                <c:pt idx="646">
                  <c:v>99349.942446043147</c:v>
                </c:pt>
                <c:pt idx="647">
                  <c:v>97505.618705035959</c:v>
                </c:pt>
                <c:pt idx="648">
                  <c:v>95871.748201438852</c:v>
                </c:pt>
                <c:pt idx="649">
                  <c:v>95669.856115107919</c:v>
                </c:pt>
                <c:pt idx="650">
                  <c:v>99990.417266187054</c:v>
                </c:pt>
                <c:pt idx="651">
                  <c:v>88895.014388489188</c:v>
                </c:pt>
                <c:pt idx="652">
                  <c:v>45684.014388489202</c:v>
                </c:pt>
                <c:pt idx="653">
                  <c:v>70827.661870503609</c:v>
                </c:pt>
                <c:pt idx="654">
                  <c:v>58796.172661870485</c:v>
                </c:pt>
                <c:pt idx="655">
                  <c:v>83096.395683453229</c:v>
                </c:pt>
                <c:pt idx="656">
                  <c:v>94196.633093525161</c:v>
                </c:pt>
                <c:pt idx="657">
                  <c:v>99286.741007194258</c:v>
                </c:pt>
                <c:pt idx="658">
                  <c:v>99096.633093525161</c:v>
                </c:pt>
                <c:pt idx="659">
                  <c:v>98776.395683453244</c:v>
                </c:pt>
                <c:pt idx="660">
                  <c:v>97790.503597122297</c:v>
                </c:pt>
                <c:pt idx="661">
                  <c:v>95608.266187050365</c:v>
                </c:pt>
                <c:pt idx="662">
                  <c:v>96762.309352517972</c:v>
                </c:pt>
                <c:pt idx="663">
                  <c:v>85171.014388489188</c:v>
                </c:pt>
                <c:pt idx="664">
                  <c:v>57873.482014388494</c:v>
                </c:pt>
                <c:pt idx="665">
                  <c:v>65658.841726618688</c:v>
                </c:pt>
                <c:pt idx="666">
                  <c:v>56587.697841726615</c:v>
                </c:pt>
                <c:pt idx="667">
                  <c:v>77762.093525179851</c:v>
                </c:pt>
                <c:pt idx="668">
                  <c:v>97864.935251798539</c:v>
                </c:pt>
                <c:pt idx="669">
                  <c:v>101302.43884892084</c:v>
                </c:pt>
                <c:pt idx="670">
                  <c:v>100362.07194244601</c:v>
                </c:pt>
                <c:pt idx="671">
                  <c:v>99197.856115107919</c:v>
                </c:pt>
                <c:pt idx="672">
                  <c:v>99616.093525179851</c:v>
                </c:pt>
                <c:pt idx="673">
                  <c:v>99235.877697841745</c:v>
                </c:pt>
                <c:pt idx="674">
                  <c:v>97635.748201438852</c:v>
                </c:pt>
                <c:pt idx="675">
                  <c:v>82044.129496402864</c:v>
                </c:pt>
                <c:pt idx="676">
                  <c:v>66669.913669064743</c:v>
                </c:pt>
                <c:pt idx="677">
                  <c:v>49034.748201438837</c:v>
                </c:pt>
                <c:pt idx="678">
                  <c:v>48127.568345323736</c:v>
                </c:pt>
                <c:pt idx="679">
                  <c:v>87177.043165467607</c:v>
                </c:pt>
                <c:pt idx="680">
                  <c:v>100022.5467625899</c:v>
                </c:pt>
                <c:pt idx="681">
                  <c:v>103998.24460431657</c:v>
                </c:pt>
                <c:pt idx="682">
                  <c:v>101181.42446043163</c:v>
                </c:pt>
                <c:pt idx="683">
                  <c:v>99555.057553956809</c:v>
                </c:pt>
                <c:pt idx="684">
                  <c:v>101459.35971223019</c:v>
                </c:pt>
                <c:pt idx="685">
                  <c:v>98499.014388489217</c:v>
                </c:pt>
                <c:pt idx="686">
                  <c:v>98329.251798561134</c:v>
                </c:pt>
                <c:pt idx="687">
                  <c:v>79843.158273381268</c:v>
                </c:pt>
                <c:pt idx="688">
                  <c:v>55254.273381294959</c:v>
                </c:pt>
                <c:pt idx="689">
                  <c:v>72148.798561151052</c:v>
                </c:pt>
                <c:pt idx="690">
                  <c:v>53677.158273381283</c:v>
                </c:pt>
                <c:pt idx="691">
                  <c:v>78303.510791366891</c:v>
                </c:pt>
                <c:pt idx="692">
                  <c:v>98498.460431654661</c:v>
                </c:pt>
                <c:pt idx="693">
                  <c:v>100199.81294964025</c:v>
                </c:pt>
                <c:pt idx="694">
                  <c:v>100113.59712230216</c:v>
                </c:pt>
                <c:pt idx="695">
                  <c:v>100412.98886052443</c:v>
                </c:pt>
                <c:pt idx="696">
                  <c:v>98764.607913669068</c:v>
                </c:pt>
                <c:pt idx="697">
                  <c:v>99113.336272917135</c:v>
                </c:pt>
                <c:pt idx="698">
                  <c:v>98589.050839328513</c:v>
                </c:pt>
                <c:pt idx="699">
                  <c:v>77900.782548154995</c:v>
                </c:pt>
                <c:pt idx="700">
                  <c:v>58885.913669064714</c:v>
                </c:pt>
                <c:pt idx="701">
                  <c:v>66417.512415873687</c:v>
                </c:pt>
                <c:pt idx="702">
                  <c:v>75445.429798097015</c:v>
                </c:pt>
                <c:pt idx="703">
                  <c:v>80311.080575539556</c:v>
                </c:pt>
                <c:pt idx="704">
                  <c:v>94082.618705035973</c:v>
                </c:pt>
                <c:pt idx="705">
                  <c:v>97806.655635491566</c:v>
                </c:pt>
                <c:pt idx="706">
                  <c:v>100187.60478069154</c:v>
                </c:pt>
                <c:pt idx="707">
                  <c:v>96724.841726618703</c:v>
                </c:pt>
                <c:pt idx="708">
                  <c:v>92892.669064748188</c:v>
                </c:pt>
                <c:pt idx="709">
                  <c:v>90094.582733812917</c:v>
                </c:pt>
                <c:pt idx="710">
                  <c:v>90844.841726618688</c:v>
                </c:pt>
                <c:pt idx="711">
                  <c:v>72570.812949640283</c:v>
                </c:pt>
                <c:pt idx="712">
                  <c:v>51426.381294964012</c:v>
                </c:pt>
                <c:pt idx="713">
                  <c:v>41500.532374100723</c:v>
                </c:pt>
                <c:pt idx="714">
                  <c:v>43737.913669064714</c:v>
                </c:pt>
                <c:pt idx="715">
                  <c:v>71234.115107913647</c:v>
                </c:pt>
                <c:pt idx="716">
                  <c:v>95397.258992805757</c:v>
                </c:pt>
                <c:pt idx="717">
                  <c:v>101074.30935251799</c:v>
                </c:pt>
                <c:pt idx="718">
                  <c:v>100107.70503597119</c:v>
                </c:pt>
                <c:pt idx="719">
                  <c:v>99557.369227198884</c:v>
                </c:pt>
                <c:pt idx="720">
                  <c:v>98672.958633093527</c:v>
                </c:pt>
                <c:pt idx="721">
                  <c:v>99287.035042933378</c:v>
                </c:pt>
                <c:pt idx="722">
                  <c:v>97542.629736211049</c:v>
                </c:pt>
                <c:pt idx="723">
                  <c:v>72059.194012531894</c:v>
                </c:pt>
                <c:pt idx="724">
                  <c:v>51081.801678657102</c:v>
                </c:pt>
                <c:pt idx="725">
                  <c:v>64768.561615223873</c:v>
                </c:pt>
                <c:pt idx="726">
                  <c:v>59938.988860524405</c:v>
                </c:pt>
                <c:pt idx="727">
                  <c:v>88667.339808153469</c:v>
                </c:pt>
                <c:pt idx="728">
                  <c:v>98197.666744024085</c:v>
                </c:pt>
                <c:pt idx="729">
                  <c:v>100469.86354916065</c:v>
                </c:pt>
                <c:pt idx="730">
                  <c:v>98326.248085402607</c:v>
                </c:pt>
                <c:pt idx="731">
                  <c:v>96066.498955674135</c:v>
                </c:pt>
                <c:pt idx="732">
                  <c:v>95678.300359712201</c:v>
                </c:pt>
                <c:pt idx="733">
                  <c:v>97515.468090044116</c:v>
                </c:pt>
                <c:pt idx="734">
                  <c:v>95234.882494004763</c:v>
                </c:pt>
                <c:pt idx="735">
                  <c:v>78004.049199350193</c:v>
                </c:pt>
                <c:pt idx="736">
                  <c:v>65156.658033573091</c:v>
                </c:pt>
                <c:pt idx="737">
                  <c:v>74513.968438152704</c:v>
                </c:pt>
                <c:pt idx="738">
                  <c:v>66636.447203527452</c:v>
                </c:pt>
                <c:pt idx="739">
                  <c:v>78300.255875299743</c:v>
                </c:pt>
                <c:pt idx="740">
                  <c:v>98757.624506846099</c:v>
                </c:pt>
                <c:pt idx="741">
                  <c:v>101297.27529976016</c:v>
                </c:pt>
                <c:pt idx="742">
                  <c:v>101385.60060338824</c:v>
                </c:pt>
                <c:pt idx="743">
                  <c:v>102490.77697841724</c:v>
                </c:pt>
                <c:pt idx="744">
                  <c:v>98724.474820143849</c:v>
                </c:pt>
                <c:pt idx="745">
                  <c:v>95834.280575539553</c:v>
                </c:pt>
                <c:pt idx="746">
                  <c:v>94980.129496402864</c:v>
                </c:pt>
                <c:pt idx="747">
                  <c:v>76047.949640287756</c:v>
                </c:pt>
                <c:pt idx="748">
                  <c:v>52972.978417266168</c:v>
                </c:pt>
                <c:pt idx="749">
                  <c:v>66368.964028776943</c:v>
                </c:pt>
                <c:pt idx="750">
                  <c:v>52368.913669064721</c:v>
                </c:pt>
                <c:pt idx="751">
                  <c:v>77678.043165467636</c:v>
                </c:pt>
                <c:pt idx="752">
                  <c:v>90984.086330935228</c:v>
                </c:pt>
                <c:pt idx="753">
                  <c:v>98082.388489208621</c:v>
                </c:pt>
                <c:pt idx="754">
                  <c:v>95291.805755395661</c:v>
                </c:pt>
                <c:pt idx="755">
                  <c:v>95651.676258992811</c:v>
                </c:pt>
                <c:pt idx="756">
                  <c:v>93969.611510791365</c:v>
                </c:pt>
                <c:pt idx="757">
                  <c:v>92591.719424460418</c:v>
                </c:pt>
                <c:pt idx="758">
                  <c:v>96842.129496402878</c:v>
                </c:pt>
                <c:pt idx="759">
                  <c:v>85334.381294964027</c:v>
                </c:pt>
                <c:pt idx="760">
                  <c:v>70241.323741007189</c:v>
                </c:pt>
                <c:pt idx="761">
                  <c:v>64482.892086330918</c:v>
                </c:pt>
                <c:pt idx="762">
                  <c:v>61775.302158273364</c:v>
                </c:pt>
                <c:pt idx="763">
                  <c:v>91240.064748201417</c:v>
                </c:pt>
                <c:pt idx="764">
                  <c:v>98421.913669064757</c:v>
                </c:pt>
                <c:pt idx="765">
                  <c:v>98303.568345323743</c:v>
                </c:pt>
                <c:pt idx="766">
                  <c:v>99653.61151079135</c:v>
                </c:pt>
                <c:pt idx="767">
                  <c:v>99071.503597122311</c:v>
                </c:pt>
                <c:pt idx="768">
                  <c:v>100795.87050359711</c:v>
                </c:pt>
                <c:pt idx="769">
                  <c:v>100143.61151079132</c:v>
                </c:pt>
                <c:pt idx="770">
                  <c:v>98157.374100719433</c:v>
                </c:pt>
                <c:pt idx="771">
                  <c:v>83039.690647482013</c:v>
                </c:pt>
                <c:pt idx="772">
                  <c:v>63770.654676258971</c:v>
                </c:pt>
                <c:pt idx="773">
                  <c:v>65963.064748201461</c:v>
                </c:pt>
                <c:pt idx="774">
                  <c:v>63012.892086330932</c:v>
                </c:pt>
                <c:pt idx="775">
                  <c:v>77286.597122302133</c:v>
                </c:pt>
                <c:pt idx="776">
                  <c:v>94285.568345323714</c:v>
                </c:pt>
                <c:pt idx="777">
                  <c:v>102233.74100719426</c:v>
                </c:pt>
                <c:pt idx="778">
                  <c:v>103367.43884892086</c:v>
                </c:pt>
                <c:pt idx="779">
                  <c:v>100894.94233967685</c:v>
                </c:pt>
                <c:pt idx="780">
                  <c:v>100314.24070743403</c:v>
                </c:pt>
                <c:pt idx="781">
                  <c:v>102573.83225999858</c:v>
                </c:pt>
                <c:pt idx="782">
                  <c:v>102775.43006195045</c:v>
                </c:pt>
                <c:pt idx="783">
                  <c:v>86380.90838361549</c:v>
                </c:pt>
                <c:pt idx="784">
                  <c:v>57461.35644784163</c:v>
                </c:pt>
                <c:pt idx="785">
                  <c:v>65570.67552312999</c:v>
                </c:pt>
                <c:pt idx="786">
                  <c:v>47941.537090972328</c:v>
                </c:pt>
                <c:pt idx="787">
                  <c:v>68975.395857314288</c:v>
                </c:pt>
                <c:pt idx="788">
                  <c:v>94536.134575887496</c:v>
                </c:pt>
                <c:pt idx="789">
                  <c:v>104248.96763589124</c:v>
                </c:pt>
                <c:pt idx="790">
                  <c:v>106934.5122659936</c:v>
                </c:pt>
                <c:pt idx="791">
                  <c:v>106405.86994159514</c:v>
                </c:pt>
                <c:pt idx="792">
                  <c:v>103628.35894409473</c:v>
                </c:pt>
                <c:pt idx="793">
                  <c:v>99817.102057128475</c:v>
                </c:pt>
                <c:pt idx="794">
                  <c:v>97261.102396083152</c:v>
                </c:pt>
                <c:pt idx="795">
                  <c:v>80875.879165699705</c:v>
                </c:pt>
                <c:pt idx="796">
                  <c:v>59313.978147482027</c:v>
                </c:pt>
                <c:pt idx="797">
                  <c:v>51998.03572029472</c:v>
                </c:pt>
                <c:pt idx="798">
                  <c:v>57725.977124429446</c:v>
                </c:pt>
                <c:pt idx="799">
                  <c:v>87660.71318045567</c:v>
                </c:pt>
                <c:pt idx="800">
                  <c:v>97984.069496983051</c:v>
                </c:pt>
                <c:pt idx="801">
                  <c:v>97576.969100719376</c:v>
                </c:pt>
                <c:pt idx="802">
                  <c:v>97282.872255743758</c:v>
                </c:pt>
                <c:pt idx="803">
                  <c:v>95394.453279956782</c:v>
                </c:pt>
                <c:pt idx="804">
                  <c:v>94560.476019701615</c:v>
                </c:pt>
                <c:pt idx="805">
                  <c:v>96394.349278641734</c:v>
                </c:pt>
                <c:pt idx="806">
                  <c:v>95927.54678357314</c:v>
                </c:pt>
                <c:pt idx="807">
                  <c:v>86809.008431964161</c:v>
                </c:pt>
                <c:pt idx="808">
                  <c:v>59843.561147082219</c:v>
                </c:pt>
                <c:pt idx="809">
                  <c:v>57459.644865398128</c:v>
                </c:pt>
                <c:pt idx="810">
                  <c:v>33535.288893401506</c:v>
                </c:pt>
                <c:pt idx="811">
                  <c:v>61301.699322541943</c:v>
                </c:pt>
                <c:pt idx="812">
                  <c:v>89513.822507638979</c:v>
                </c:pt>
                <c:pt idx="813">
                  <c:v>96154.079149680052</c:v>
                </c:pt>
                <c:pt idx="814">
                  <c:v>95478.501056836074</c:v>
                </c:pt>
                <c:pt idx="815">
                  <c:v>96472.993549976789</c:v>
                </c:pt>
                <c:pt idx="816">
                  <c:v>96266.495812428853</c:v>
                </c:pt>
                <c:pt idx="817">
                  <c:v>93655.111973823281</c:v>
                </c:pt>
                <c:pt idx="818">
                  <c:v>95467.744089728192</c:v>
                </c:pt>
                <c:pt idx="819">
                  <c:v>78654.774773439276</c:v>
                </c:pt>
                <c:pt idx="820">
                  <c:v>47250.510871302795</c:v>
                </c:pt>
                <c:pt idx="821">
                  <c:v>53603.097520693016</c:v>
                </c:pt>
                <c:pt idx="822">
                  <c:v>43576.401074881716</c:v>
                </c:pt>
                <c:pt idx="823">
                  <c:v>73645.563587130266</c:v>
                </c:pt>
                <c:pt idx="824">
                  <c:v>93518.342068925558</c:v>
                </c:pt>
                <c:pt idx="825">
                  <c:v>99687.382649880092</c:v>
                </c:pt>
                <c:pt idx="826">
                  <c:v>97439.004285603834</c:v>
                </c:pt>
                <c:pt idx="827">
                  <c:v>95963.106976483323</c:v>
                </c:pt>
                <c:pt idx="828">
                  <c:v>94317.948223920685</c:v>
                </c:pt>
                <c:pt idx="829">
                  <c:v>96563.206090933672</c:v>
                </c:pt>
                <c:pt idx="830">
                  <c:v>94922.409005795242</c:v>
                </c:pt>
                <c:pt idx="831">
                  <c:v>77686.103855174355</c:v>
                </c:pt>
                <c:pt idx="832">
                  <c:v>65260.850684566576</c:v>
                </c:pt>
                <c:pt idx="833">
                  <c:v>76099.193368697728</c:v>
                </c:pt>
                <c:pt idx="834">
                  <c:v>58948.059530440005</c:v>
                </c:pt>
                <c:pt idx="835">
                  <c:v>82231.624937050234</c:v>
                </c:pt>
                <c:pt idx="836">
                  <c:v>95313.109294499824</c:v>
                </c:pt>
                <c:pt idx="837">
                  <c:v>98303.691439848117</c:v>
                </c:pt>
                <c:pt idx="838">
                  <c:v>97305.15349752453</c:v>
                </c:pt>
                <c:pt idx="839">
                  <c:v>96240.845355650788</c:v>
                </c:pt>
                <c:pt idx="840">
                  <c:v>95277.156294964021</c:v>
                </c:pt>
                <c:pt idx="841">
                  <c:v>96684.413501295625</c:v>
                </c:pt>
                <c:pt idx="842">
                  <c:v>96465.596411870487</c:v>
                </c:pt>
                <c:pt idx="843">
                  <c:v>79070.351443702821</c:v>
                </c:pt>
                <c:pt idx="844">
                  <c:v>64970.289020147429</c:v>
                </c:pt>
                <c:pt idx="845">
                  <c:v>73551.821551790912</c:v>
                </c:pt>
                <c:pt idx="846">
                  <c:v>57113.046393208053</c:v>
                </c:pt>
                <c:pt idx="847">
                  <c:v>87731.67840127903</c:v>
                </c:pt>
                <c:pt idx="848">
                  <c:v>95944.447278951004</c:v>
                </c:pt>
                <c:pt idx="849">
                  <c:v>97811.677659872163</c:v>
                </c:pt>
                <c:pt idx="850">
                  <c:v>98660.285112555226</c:v>
                </c:pt>
                <c:pt idx="851">
                  <c:v>97046.651036590192</c:v>
                </c:pt>
                <c:pt idx="852">
                  <c:v>96814.536592450226</c:v>
                </c:pt>
                <c:pt idx="853">
                  <c:v>97171.431857739706</c:v>
                </c:pt>
                <c:pt idx="854">
                  <c:v>96522.130840327649</c:v>
                </c:pt>
                <c:pt idx="855">
                  <c:v>80090.836848263221</c:v>
                </c:pt>
                <c:pt idx="856">
                  <c:v>54927.921148081419</c:v>
                </c:pt>
                <c:pt idx="857">
                  <c:v>62576.122911348415</c:v>
                </c:pt>
                <c:pt idx="858">
                  <c:v>53442.745556780377</c:v>
                </c:pt>
                <c:pt idx="859">
                  <c:v>89708.208088529034</c:v>
                </c:pt>
                <c:pt idx="860">
                  <c:v>97153.237110311718</c:v>
                </c:pt>
                <c:pt idx="861">
                  <c:v>96617.052358113608</c:v>
                </c:pt>
                <c:pt idx="862">
                  <c:v>95671.421022859111</c:v>
                </c:pt>
                <c:pt idx="863">
                  <c:v>95538.215888257153</c:v>
                </c:pt>
                <c:pt idx="864">
                  <c:v>92501.727742805815</c:v>
                </c:pt>
                <c:pt idx="865">
                  <c:v>91148.108725922197</c:v>
                </c:pt>
                <c:pt idx="866">
                  <c:v>91930.903119686656</c:v>
                </c:pt>
                <c:pt idx="867">
                  <c:v>76699.678955867726</c:v>
                </c:pt>
                <c:pt idx="868">
                  <c:v>46862.282848721588</c:v>
                </c:pt>
                <c:pt idx="869">
                  <c:v>50996.308269513327</c:v>
                </c:pt>
                <c:pt idx="870">
                  <c:v>56461.890481163558</c:v>
                </c:pt>
                <c:pt idx="871">
                  <c:v>79114.527727817564</c:v>
                </c:pt>
                <c:pt idx="872">
                  <c:v>94948.996838013176</c:v>
                </c:pt>
                <c:pt idx="873">
                  <c:v>100721.79717226206</c:v>
                </c:pt>
                <c:pt idx="874">
                  <c:v>96758.737535777705</c:v>
                </c:pt>
                <c:pt idx="875">
                  <c:v>94836.420747273092</c:v>
                </c:pt>
                <c:pt idx="876">
                  <c:v>89978.330710431837</c:v>
                </c:pt>
                <c:pt idx="877">
                  <c:v>95136.876232884577</c:v>
                </c:pt>
                <c:pt idx="878">
                  <c:v>95577.60677458017</c:v>
                </c:pt>
                <c:pt idx="879">
                  <c:v>82860.436605554263</c:v>
                </c:pt>
                <c:pt idx="880">
                  <c:v>58963.470633492958</c:v>
                </c:pt>
                <c:pt idx="881">
                  <c:v>53290.030846290741</c:v>
                </c:pt>
                <c:pt idx="882">
                  <c:v>48590.293349191801</c:v>
                </c:pt>
                <c:pt idx="883">
                  <c:v>78397.532094324401</c:v>
                </c:pt>
                <c:pt idx="884">
                  <c:v>95013.896834145606</c:v>
                </c:pt>
                <c:pt idx="885">
                  <c:v>95732.843315347316</c:v>
                </c:pt>
                <c:pt idx="886">
                  <c:v>93964.439960934556</c:v>
                </c:pt>
                <c:pt idx="887">
                  <c:v>92585.272027539046</c:v>
                </c:pt>
                <c:pt idx="888">
                  <c:v>91270.327038370087</c:v>
                </c:pt>
                <c:pt idx="889">
                  <c:v>93644.050253345878</c:v>
                </c:pt>
                <c:pt idx="890">
                  <c:v>93740.575440178334</c:v>
                </c:pt>
                <c:pt idx="891">
                  <c:v>68267.188930861856</c:v>
                </c:pt>
                <c:pt idx="892">
                  <c:v>57148.145771152573</c:v>
                </c:pt>
                <c:pt idx="893">
                  <c:v>50752.118909914338</c:v>
                </c:pt>
                <c:pt idx="894">
                  <c:v>50439.397588625128</c:v>
                </c:pt>
                <c:pt idx="895">
                  <c:v>56597.564625719853</c:v>
                </c:pt>
                <c:pt idx="896">
                  <c:v>67118.664760107291</c:v>
                </c:pt>
                <c:pt idx="897">
                  <c:v>79765.09961519952</c:v>
                </c:pt>
                <c:pt idx="898">
                  <c:v>95444.520771220064</c:v>
                </c:pt>
                <c:pt idx="899">
                  <c:v>101291.54495529256</c:v>
                </c:pt>
                <c:pt idx="900">
                  <c:v>100711.02929686382</c:v>
                </c:pt>
                <c:pt idx="901">
                  <c:v>94319.16715533816</c:v>
                </c:pt>
                <c:pt idx="902">
                  <c:v>82875.412759010593</c:v>
                </c:pt>
                <c:pt idx="903">
                  <c:v>70053.095815496374</c:v>
                </c:pt>
                <c:pt idx="904">
                  <c:v>58418.622708152405</c:v>
                </c:pt>
                <c:pt idx="905">
                  <c:v>51582.950591659916</c:v>
                </c:pt>
                <c:pt idx="906">
                  <c:v>50839.262842746626</c:v>
                </c:pt>
                <c:pt idx="907">
                  <c:v>56545.32598961443</c:v>
                </c:pt>
                <c:pt idx="908">
                  <c:v>66571.520274002076</c:v>
                </c:pt>
                <c:pt idx="909">
                  <c:v>78624.894124492857</c:v>
                </c:pt>
                <c:pt idx="910">
                  <c:v>88651.08840888046</c:v>
                </c:pt>
                <c:pt idx="911">
                  <c:v>94357.151555748307</c:v>
                </c:pt>
                <c:pt idx="912">
                  <c:v>93613.463806835018</c:v>
                </c:pt>
                <c:pt idx="913">
                  <c:v>87395.23562114808</c:v>
                </c:pt>
                <c:pt idx="914">
                  <c:v>75979.533503018334</c:v>
                </c:pt>
                <c:pt idx="915">
                  <c:v>63158.122687438168</c:v>
                </c:pt>
                <c:pt idx="916">
                  <c:v>51497.216844990326</c:v>
                </c:pt>
                <c:pt idx="917">
                  <c:v>44616.326684221058</c:v>
                </c:pt>
                <c:pt idx="918">
                  <c:v>43818.252430017768</c:v>
                </c:pt>
                <c:pt idx="919">
                  <c:v>49477.094357748494</c:v>
                </c:pt>
                <c:pt idx="920">
                  <c:v>59476.803119438293</c:v>
                </c:pt>
                <c:pt idx="921">
                  <c:v>71530.060011130845</c:v>
                </c:pt>
                <c:pt idx="922">
                  <c:v>81582.54374813613</c:v>
                </c:pt>
                <c:pt idx="923">
                  <c:v>87335.711591218016</c:v>
                </c:pt>
                <c:pt idx="924">
                  <c:v>86646.413113995615</c:v>
                </c:pt>
                <c:pt idx="925">
                  <c:v>80470.982383964292</c:v>
                </c:pt>
                <c:pt idx="926">
                  <c:v>69083.532691293221</c:v>
                </c:pt>
                <c:pt idx="927">
                  <c:v>56263.2545042071</c:v>
                </c:pt>
                <c:pt idx="928">
                  <c:v>44576.120609004065</c:v>
                </c:pt>
                <c:pt idx="929">
                  <c:v>37650.129033500642</c:v>
                </c:pt>
                <c:pt idx="930">
                  <c:v>36797.672046296604</c:v>
                </c:pt>
                <c:pt idx="931">
                  <c:v>42409.177105332405</c:v>
                </c:pt>
                <c:pt idx="932">
                  <c:v>52382.204764098962</c:v>
                </c:pt>
                <c:pt idx="933">
                  <c:v>64435.110781559517</c:v>
                </c:pt>
                <c:pt idx="934">
                  <c:v>74513.687414874163</c:v>
                </c:pt>
                <c:pt idx="935">
                  <c:v>80313.842560037272</c:v>
                </c:pt>
                <c:pt idx="936">
                  <c:v>79678.935114967084</c:v>
                </c:pt>
                <c:pt idx="937">
                  <c:v>73546.406131451426</c:v>
                </c:pt>
                <c:pt idx="938">
                  <c:v>62187.40848896603</c:v>
                </c:pt>
                <c:pt idx="939">
                  <c:v>49368.489409985748</c:v>
                </c:pt>
                <c:pt idx="940">
                  <c:v>37655.332629468779</c:v>
                </c:pt>
                <c:pt idx="941">
                  <c:v>30684.35710293282</c:v>
                </c:pt>
                <c:pt idx="942">
                  <c:v>29777.522160835942</c:v>
                </c:pt>
                <c:pt idx="943">
                  <c:v>35341.575577122945</c:v>
                </c:pt>
                <c:pt idx="944">
                  <c:v>45287.727046212611</c:v>
                </c:pt>
                <c:pt idx="945">
                  <c:v>57340.048280497176</c:v>
                </c:pt>
                <c:pt idx="946">
                  <c:v>67444.520771220064</c:v>
                </c:pt>
                <c:pt idx="947">
                  <c:v>73291.544955292557</c:v>
                </c:pt>
                <c:pt idx="948">
                  <c:v>72711.029296863824</c:v>
                </c:pt>
                <c:pt idx="949">
                  <c:v>66319.16715533816</c:v>
                </c:pt>
                <c:pt idx="950">
                  <c:v>54875.412759010607</c:v>
                </c:pt>
                <c:pt idx="951">
                  <c:v>42053.095815496381</c:v>
                </c:pt>
                <c:pt idx="952">
                  <c:v>30418.622708152419</c:v>
                </c:pt>
                <c:pt idx="953">
                  <c:v>23582.950591659945</c:v>
                </c:pt>
                <c:pt idx="954">
                  <c:v>22839.262842746612</c:v>
                </c:pt>
                <c:pt idx="955">
                  <c:v>28545.325989614445</c:v>
                </c:pt>
                <c:pt idx="956">
                  <c:v>38571.520274002025</c:v>
                </c:pt>
                <c:pt idx="957">
                  <c:v>50624.89412449285</c:v>
                </c:pt>
                <c:pt idx="958">
                  <c:v>60651.088408880445</c:v>
                </c:pt>
                <c:pt idx="959">
                  <c:v>66357.151555748307</c:v>
                </c:pt>
                <c:pt idx="960">
                  <c:v>65613.463806835003</c:v>
                </c:pt>
                <c:pt idx="961">
                  <c:v>59395.235621148036</c:v>
                </c:pt>
                <c:pt idx="962">
                  <c:v>47979.5335030184</c:v>
                </c:pt>
                <c:pt idx="963">
                  <c:v>35158.122687438234</c:v>
                </c:pt>
                <c:pt idx="964">
                  <c:v>23497.216844990398</c:v>
                </c:pt>
                <c:pt idx="965">
                  <c:v>16616.326684221087</c:v>
                </c:pt>
                <c:pt idx="966">
                  <c:v>15818.252430017739</c:v>
                </c:pt>
                <c:pt idx="967">
                  <c:v>21477.09435774848</c:v>
                </c:pt>
                <c:pt idx="968">
                  <c:v>31476.803119438278</c:v>
                </c:pt>
                <c:pt idx="969">
                  <c:v>43530.060011130903</c:v>
                </c:pt>
                <c:pt idx="970">
                  <c:v>53582.543748136151</c:v>
                </c:pt>
                <c:pt idx="971">
                  <c:v>67375.489618546169</c:v>
                </c:pt>
                <c:pt idx="972">
                  <c:v>67874.418382939068</c:v>
                </c:pt>
                <c:pt idx="973">
                  <c:v>62772.225161463517</c:v>
                </c:pt>
                <c:pt idx="974">
                  <c:v>52573.002710407898</c:v>
                </c:pt>
                <c:pt idx="975">
                  <c:v>40902.62185391708</c:v>
                </c:pt>
                <c:pt idx="976">
                  <c:v>30403.715200329516</c:v>
                </c:pt>
                <c:pt idx="977">
                  <c:v>24627.620955421477</c:v>
                </c:pt>
                <c:pt idx="978">
                  <c:v>24963.391209832764</c:v>
                </c:pt>
                <c:pt idx="979">
                  <c:v>31763.12351048398</c:v>
                </c:pt>
                <c:pt idx="980">
                  <c:v>42886.048499845863</c:v>
                </c:pt>
                <c:pt idx="981">
                  <c:v>56127.181758921906</c:v>
                </c:pt>
                <c:pt idx="982">
                  <c:v>67355.655722832031</c:v>
                </c:pt>
                <c:pt idx="983">
                  <c:v>74344.038109610367</c:v>
                </c:pt>
                <c:pt idx="984">
                  <c:v>74897.357906155536</c:v>
                </c:pt>
                <c:pt idx="985">
                  <c:v>69838.066431195708</c:v>
                </c:pt>
                <c:pt idx="986">
                  <c:v>59667.296030325648</c:v>
                </c:pt>
                <c:pt idx="987">
                  <c:v>47998.274281940852</c:v>
                </c:pt>
                <c:pt idx="988">
                  <c:v>37473.344743039212</c:v>
                </c:pt>
                <c:pt idx="989">
                  <c:v>31652.266547098669</c:v>
                </c:pt>
                <c:pt idx="990">
                  <c:v>31933.658846617167</c:v>
                </c:pt>
                <c:pt idx="991">
                  <c:v>38685.939504519425</c:v>
                </c:pt>
                <c:pt idx="992">
                  <c:v>49781.9883042047</c:v>
                </c:pt>
                <c:pt idx="993">
                  <c:v>63022.536780104609</c:v>
                </c:pt>
                <c:pt idx="994">
                  <c:v>74276.906601422903</c:v>
                </c:pt>
                <c:pt idx="995">
                  <c:v>81312.158027110738</c:v>
                </c:pt>
                <c:pt idx="996">
                  <c:v>81919.869610297348</c:v>
                </c:pt>
                <c:pt idx="997">
                  <c:v>76639.574888347328</c:v>
                </c:pt>
                <c:pt idx="998">
                  <c:v>66384.047733634958</c:v>
                </c:pt>
                <c:pt idx="999">
                  <c:v>54711.628120716377</c:v>
                </c:pt>
                <c:pt idx="1000">
                  <c:v>44265.382254987606</c:v>
                </c:pt>
                <c:pt idx="1001">
                  <c:v>38579.607469090726</c:v>
                </c:pt>
                <c:pt idx="1002">
                  <c:v>39024.146961792678</c:v>
                </c:pt>
                <c:pt idx="1003">
                  <c:v>45918.437350275868</c:v>
                </c:pt>
                <c:pt idx="1004">
                  <c:v>57094.528965258927</c:v>
                </c:pt>
                <c:pt idx="1005">
                  <c:v>70336.130057365081</c:v>
                </c:pt>
                <c:pt idx="1006">
                  <c:v>81512.221672348169</c:v>
                </c:pt>
                <c:pt idx="1007">
                  <c:v>88406.512060831417</c:v>
                </c:pt>
                <c:pt idx="1008">
                  <c:v>88851.051553533471</c:v>
                </c:pt>
                <c:pt idx="1009">
                  <c:v>83706.060876402349</c:v>
                </c:pt>
                <c:pt idx="1010">
                  <c:v>73478.585999887946</c:v>
                </c:pt>
                <c:pt idx="1011">
                  <c:v>61807.072514903091</c:v>
                </c:pt>
                <c:pt idx="1012">
                  <c:v>51334.393914070875</c:v>
                </c:pt>
                <c:pt idx="1013">
                  <c:v>45603.401083896912</c:v>
                </c:pt>
                <c:pt idx="1014">
                  <c:v>45993.554071308899</c:v>
                </c:pt>
                <c:pt idx="1015">
                  <c:v>52840.623240654953</c:v>
                </c:pt>
                <c:pt idx="1016">
                  <c:v>63990.229332940384</c:v>
                </c:pt>
                <c:pt idx="1017">
                  <c:v>77231.713466247849</c:v>
                </c:pt>
                <c:pt idx="1018">
                  <c:v>88434.094533848809</c:v>
                </c:pt>
                <c:pt idx="1019">
                  <c:v>95375.489618546111</c:v>
                </c:pt>
                <c:pt idx="1020">
                  <c:v>95874.418382939082</c:v>
                </c:pt>
                <c:pt idx="1021">
                  <c:v>90772.225161463532</c:v>
                </c:pt>
                <c:pt idx="1022">
                  <c:v>80573.002710407745</c:v>
                </c:pt>
                <c:pt idx="1023">
                  <c:v>68902.621853916935</c:v>
                </c:pt>
                <c:pt idx="1024">
                  <c:v>58403.715200329534</c:v>
                </c:pt>
                <c:pt idx="1025">
                  <c:v>52627.620955421575</c:v>
                </c:pt>
                <c:pt idx="1026">
                  <c:v>52963.3912098328</c:v>
                </c:pt>
                <c:pt idx="1027">
                  <c:v>59763.123510483965</c:v>
                </c:pt>
                <c:pt idx="1028">
                  <c:v>70886.048499845841</c:v>
                </c:pt>
                <c:pt idx="1029">
                  <c:v>84127.18175892171</c:v>
                </c:pt>
                <c:pt idx="1030">
                  <c:v>95355.655722832016</c:v>
                </c:pt>
                <c:pt idx="1031">
                  <c:v>96912.747419722407</c:v>
                </c:pt>
                <c:pt idx="1032">
                  <c:v>96871.953595459956</c:v>
                </c:pt>
                <c:pt idx="1033">
                  <c:v>91276.043366222293</c:v>
                </c:pt>
                <c:pt idx="1034">
                  <c:v>80511.159344544285</c:v>
                </c:pt>
                <c:pt idx="1035">
                  <c:v>68267.188930861914</c:v>
                </c:pt>
                <c:pt idx="1036">
                  <c:v>57148.145771152587</c:v>
                </c:pt>
                <c:pt idx="1037">
                  <c:v>50752.118909914396</c:v>
                </c:pt>
                <c:pt idx="1038">
                  <c:v>50439.397588625157</c:v>
                </c:pt>
                <c:pt idx="1039">
                  <c:v>56597.564625719708</c:v>
                </c:pt>
                <c:pt idx="1040">
                  <c:v>67118.664760107233</c:v>
                </c:pt>
                <c:pt idx="1041">
                  <c:v>79765.099615199477</c:v>
                </c:pt>
                <c:pt idx="1042">
                  <c:v>90444.520771219904</c:v>
                </c:pt>
                <c:pt idx="1043">
                  <c:v>96885.65857610025</c:v>
                </c:pt>
                <c:pt idx="1044">
                  <c:v>96899.256538479211</c:v>
                </c:pt>
                <c:pt idx="1045">
                  <c:v>91063.178106741238</c:v>
                </c:pt>
                <c:pt idx="1046">
                  <c:v>80213.53733122164</c:v>
                </c:pt>
                <c:pt idx="1047">
                  <c:v>67966.169053004982</c:v>
                </c:pt>
                <c:pt idx="1048">
                  <c:v>56925.80956646867</c:v>
                </c:pt>
                <c:pt idx="1049">
                  <c:v>50665.086115273865</c:v>
                </c:pt>
                <c:pt idx="1050">
                  <c:v>50515.511987168196</c:v>
                </c:pt>
                <c:pt idx="1051">
                  <c:v>56815.688754843577</c:v>
                </c:pt>
                <c:pt idx="1052">
                  <c:v>67416.831704529002</c:v>
                </c:pt>
                <c:pt idx="1053">
                  <c:v>80064.319175827506</c:v>
                </c:pt>
                <c:pt idx="1054">
                  <c:v>90665.462125512975</c:v>
                </c:pt>
                <c:pt idx="1055">
                  <c:v>96965.638893188356</c:v>
                </c:pt>
                <c:pt idx="1056">
                  <c:v>96816.064765082847</c:v>
                </c:pt>
                <c:pt idx="1057">
                  <c:v>91134.455333673846</c:v>
                </c:pt>
                <c:pt idx="1058">
                  <c:v>80312.866836352114</c:v>
                </c:pt>
                <c:pt idx="1059">
                  <c:v>68066.404686069189</c:v>
                </c:pt>
                <c:pt idx="1060">
                  <c:v>56999.612464429301</c:v>
                </c:pt>
                <c:pt idx="1061">
                  <c:v>50693.670968957493</c:v>
                </c:pt>
                <c:pt idx="1062">
                  <c:v>50489.710335561889</c:v>
                </c:pt>
                <c:pt idx="1063">
                  <c:v>56742.665884100265</c:v>
                </c:pt>
                <c:pt idx="1064">
                  <c:v>67317.323311087617</c:v>
                </c:pt>
                <c:pt idx="1065">
                  <c:v>79964.693823588081</c:v>
                </c:pt>
                <c:pt idx="1066">
                  <c:v>90592.12622589097</c:v>
                </c:pt>
                <c:pt idx="1067">
                  <c:v>96939.407689780637</c:v>
                </c:pt>
                <c:pt idx="1068">
                  <c:v>96844.222833365842</c:v>
                </c:pt>
                <c:pt idx="1069">
                  <c:v>91205.410857612515</c:v>
                </c:pt>
                <c:pt idx="1070">
                  <c:v>80412.074785749064</c:v>
                </c:pt>
                <c:pt idx="1071">
                  <c:v>68166.745263960853</c:v>
                </c:pt>
                <c:pt idx="1072">
                  <c:v>57073.724989565191</c:v>
                </c:pt>
                <c:pt idx="1073">
                  <c:v>50722.682079359627</c:v>
                </c:pt>
                <c:pt idx="1074">
                  <c:v>50464.338712963276</c:v>
                </c:pt>
                <c:pt idx="1075">
                  <c:v>56669.957392806522</c:v>
                </c:pt>
                <c:pt idx="1076">
                  <c:v>67217.933716871208</c:v>
                </c:pt>
                <c:pt idx="1077">
                  <c:v>79864.953355139107</c:v>
                </c:pt>
                <c:pt idx="1078">
                  <c:v>90518.478653751663</c:v>
                </c:pt>
                <c:pt idx="1079">
                  <c:v>96912.74741972232</c:v>
                </c:pt>
                <c:pt idx="1080">
                  <c:v>96871.953595459869</c:v>
                </c:pt>
                <c:pt idx="1081">
                  <c:v>91276.043366222293</c:v>
                </c:pt>
                <c:pt idx="1082">
                  <c:v>80511.159344544634</c:v>
                </c:pt>
                <c:pt idx="1083">
                  <c:v>68267.188930862263</c:v>
                </c:pt>
                <c:pt idx="1084">
                  <c:v>57148.145771152602</c:v>
                </c:pt>
                <c:pt idx="1085">
                  <c:v>50752.11890991441</c:v>
                </c:pt>
                <c:pt idx="1086">
                  <c:v>50439.39758862507</c:v>
                </c:pt>
                <c:pt idx="1087">
                  <c:v>56597.564625719926</c:v>
                </c:pt>
                <c:pt idx="1088">
                  <c:v>67118.664760107218</c:v>
                </c:pt>
                <c:pt idx="1089">
                  <c:v>79765.099615199448</c:v>
                </c:pt>
                <c:pt idx="1090">
                  <c:v>90444.52077121989</c:v>
                </c:pt>
                <c:pt idx="1091">
                  <c:v>96885.65857610025</c:v>
                </c:pt>
                <c:pt idx="1092">
                  <c:v>96899.256538479211</c:v>
                </c:pt>
                <c:pt idx="1093">
                  <c:v>91063.178106741485</c:v>
                </c:pt>
                <c:pt idx="1094">
                  <c:v>80213.537331221334</c:v>
                </c:pt>
                <c:pt idx="1095">
                  <c:v>67966.169053005011</c:v>
                </c:pt>
                <c:pt idx="1096">
                  <c:v>56925.809566468699</c:v>
                </c:pt>
                <c:pt idx="1097">
                  <c:v>50665.086115273967</c:v>
                </c:pt>
                <c:pt idx="1098">
                  <c:v>50515.511987168269</c:v>
                </c:pt>
                <c:pt idx="1099">
                  <c:v>56815.68875484381</c:v>
                </c:pt>
                <c:pt idx="1100">
                  <c:v>67416.831704528988</c:v>
                </c:pt>
                <c:pt idx="1101">
                  <c:v>80064.319175827142</c:v>
                </c:pt>
                <c:pt idx="1102">
                  <c:v>90665.46212551296</c:v>
                </c:pt>
                <c:pt idx="1103">
                  <c:v>96965.638893188356</c:v>
                </c:pt>
                <c:pt idx="1104">
                  <c:v>96816.064765082847</c:v>
                </c:pt>
                <c:pt idx="1105">
                  <c:v>91134.455333673628</c:v>
                </c:pt>
                <c:pt idx="1106">
                  <c:v>80312.866836351808</c:v>
                </c:pt>
                <c:pt idx="1107">
                  <c:v>68066.404686069218</c:v>
                </c:pt>
                <c:pt idx="1108">
                  <c:v>56999.612464429316</c:v>
                </c:pt>
                <c:pt idx="1109">
                  <c:v>50693.670968957493</c:v>
                </c:pt>
                <c:pt idx="1110">
                  <c:v>50489.710335561875</c:v>
                </c:pt>
                <c:pt idx="1111">
                  <c:v>56742.66588410025</c:v>
                </c:pt>
                <c:pt idx="1112">
                  <c:v>67317.323311087603</c:v>
                </c:pt>
                <c:pt idx="1113">
                  <c:v>79964.693823588052</c:v>
                </c:pt>
                <c:pt idx="1114">
                  <c:v>90592.126225890956</c:v>
                </c:pt>
                <c:pt idx="1115">
                  <c:v>96939.407689780623</c:v>
                </c:pt>
                <c:pt idx="1116">
                  <c:v>96844.222833366046</c:v>
                </c:pt>
                <c:pt idx="1117">
                  <c:v>91205.410857612529</c:v>
                </c:pt>
                <c:pt idx="1118">
                  <c:v>80412.074785749093</c:v>
                </c:pt>
                <c:pt idx="1119">
                  <c:v>68166.745263960867</c:v>
                </c:pt>
                <c:pt idx="1120">
                  <c:v>57073.724989565206</c:v>
                </c:pt>
                <c:pt idx="1121">
                  <c:v>50722.682079359642</c:v>
                </c:pt>
                <c:pt idx="1122">
                  <c:v>50464.338712963276</c:v>
                </c:pt>
                <c:pt idx="1123">
                  <c:v>56669.957392806507</c:v>
                </c:pt>
                <c:pt idx="1124">
                  <c:v>67217.933716871194</c:v>
                </c:pt>
                <c:pt idx="1125">
                  <c:v>79864.953355139078</c:v>
                </c:pt>
                <c:pt idx="1126">
                  <c:v>90518.478653751401</c:v>
                </c:pt>
                <c:pt idx="1127">
                  <c:v>96912.747419722393</c:v>
                </c:pt>
                <c:pt idx="1128">
                  <c:v>96871.953595459883</c:v>
                </c:pt>
                <c:pt idx="1129">
                  <c:v>91276.043366222322</c:v>
                </c:pt>
                <c:pt idx="1130">
                  <c:v>80511.159344544329</c:v>
                </c:pt>
                <c:pt idx="1131">
                  <c:v>68267.188930861957</c:v>
                </c:pt>
                <c:pt idx="1132">
                  <c:v>57148.145771152631</c:v>
                </c:pt>
                <c:pt idx="1133">
                  <c:v>50752.11890991441</c:v>
                </c:pt>
                <c:pt idx="1134">
                  <c:v>50439.397588625056</c:v>
                </c:pt>
                <c:pt idx="1135">
                  <c:v>56597.564625719664</c:v>
                </c:pt>
                <c:pt idx="1136">
                  <c:v>67118.664760107524</c:v>
                </c:pt>
                <c:pt idx="1137">
                  <c:v>79765.099615199753</c:v>
                </c:pt>
                <c:pt idx="1138">
                  <c:v>90444.520771220123</c:v>
                </c:pt>
                <c:pt idx="1139">
                  <c:v>96885.658576100235</c:v>
                </c:pt>
                <c:pt idx="1140">
                  <c:v>96899.256538479138</c:v>
                </c:pt>
                <c:pt idx="1141">
                  <c:v>91063.1781067415</c:v>
                </c:pt>
                <c:pt idx="1142">
                  <c:v>80213.537331221683</c:v>
                </c:pt>
                <c:pt idx="1143">
                  <c:v>67966.169053004705</c:v>
                </c:pt>
                <c:pt idx="1144">
                  <c:v>56925.809566468466</c:v>
                </c:pt>
                <c:pt idx="1145">
                  <c:v>50665.08611527388</c:v>
                </c:pt>
                <c:pt idx="1146">
                  <c:v>50515.511987168255</c:v>
                </c:pt>
                <c:pt idx="1147">
                  <c:v>56815.688754843301</c:v>
                </c:pt>
                <c:pt idx="1148">
                  <c:v>67416.831704528959</c:v>
                </c:pt>
                <c:pt idx="1149">
                  <c:v>80064.319175827462</c:v>
                </c:pt>
                <c:pt idx="1150">
                  <c:v>90665.462125513179</c:v>
                </c:pt>
              </c:numCache>
            </c:numRef>
          </c:yVal>
          <c:smooth val="0"/>
          <c:extLst>
            <c:ext xmlns:c16="http://schemas.microsoft.com/office/drawing/2014/chart" uri="{C3380CC4-5D6E-409C-BE32-E72D297353CC}">
              <c16:uniqueId val="{00000005-007C-4C56-838D-E84D4E276131}"/>
            </c:ext>
          </c:extLst>
        </c:ser>
        <c:dLbls>
          <c:showLegendKey val="0"/>
          <c:showVal val="0"/>
          <c:showCatName val="0"/>
          <c:showSerName val="0"/>
          <c:showPercent val="0"/>
          <c:showBubbleSize val="0"/>
        </c:dLbls>
        <c:axId val="1748966272"/>
        <c:axId val="1443973104"/>
      </c:scatterChart>
      <c:scatterChart>
        <c:scatterStyle val="lineMarker"/>
        <c:varyColors val="0"/>
        <c:ser>
          <c:idx val="5"/>
          <c:order val="5"/>
          <c:tx>
            <c:strRef>
              <c:f>'scenario2 (2)'!$AW$2</c:f>
              <c:strCache>
                <c:ptCount val="1"/>
                <c:pt idx="0">
                  <c:v>26.9</c:v>
                </c:pt>
              </c:strCache>
            </c:strRef>
          </c:tx>
          <c:spPr>
            <a:ln w="6350" cap="rnd">
              <a:solidFill>
                <a:schemeClr val="tx1"/>
              </a:solidFill>
              <a:round/>
            </a:ln>
            <a:effectLst/>
          </c:spPr>
          <c:marker>
            <c:symbol val="none"/>
          </c:marker>
          <c:xVal>
            <c:numRef>
              <c:f>'scenario2 (2)'!$AY$3:$AY$1153</c:f>
              <c:numCache>
                <c:formatCode>mmm\-yy</c:formatCode>
                <c:ptCount val="1151"/>
                <c:pt idx="0">
                  <c:v>16469</c:v>
                </c:pt>
                <c:pt idx="1">
                  <c:v>16497</c:v>
                </c:pt>
                <c:pt idx="2">
                  <c:v>16528</c:v>
                </c:pt>
                <c:pt idx="3">
                  <c:v>16558</c:v>
                </c:pt>
                <c:pt idx="4">
                  <c:v>16589</c:v>
                </c:pt>
                <c:pt idx="5">
                  <c:v>16619</c:v>
                </c:pt>
                <c:pt idx="6">
                  <c:v>16650</c:v>
                </c:pt>
                <c:pt idx="7">
                  <c:v>16681</c:v>
                </c:pt>
                <c:pt idx="8">
                  <c:v>16711</c:v>
                </c:pt>
                <c:pt idx="9">
                  <c:v>16742</c:v>
                </c:pt>
                <c:pt idx="10">
                  <c:v>16772</c:v>
                </c:pt>
                <c:pt idx="11">
                  <c:v>16803</c:v>
                </c:pt>
                <c:pt idx="12">
                  <c:v>16834</c:v>
                </c:pt>
                <c:pt idx="13">
                  <c:v>16862</c:v>
                </c:pt>
                <c:pt idx="14">
                  <c:v>16893</c:v>
                </c:pt>
                <c:pt idx="15">
                  <c:v>16923</c:v>
                </c:pt>
                <c:pt idx="16">
                  <c:v>16954</c:v>
                </c:pt>
                <c:pt idx="17">
                  <c:v>16984</c:v>
                </c:pt>
                <c:pt idx="18">
                  <c:v>17015</c:v>
                </c:pt>
                <c:pt idx="19">
                  <c:v>17046</c:v>
                </c:pt>
                <c:pt idx="20">
                  <c:v>17076</c:v>
                </c:pt>
                <c:pt idx="21">
                  <c:v>17107</c:v>
                </c:pt>
                <c:pt idx="22">
                  <c:v>17137</c:v>
                </c:pt>
                <c:pt idx="23">
                  <c:v>17168</c:v>
                </c:pt>
                <c:pt idx="24">
                  <c:v>17199</c:v>
                </c:pt>
                <c:pt idx="25">
                  <c:v>17227</c:v>
                </c:pt>
                <c:pt idx="26">
                  <c:v>17258</c:v>
                </c:pt>
                <c:pt idx="27">
                  <c:v>17288</c:v>
                </c:pt>
                <c:pt idx="28">
                  <c:v>17319</c:v>
                </c:pt>
                <c:pt idx="29">
                  <c:v>17349</c:v>
                </c:pt>
                <c:pt idx="30">
                  <c:v>17380</c:v>
                </c:pt>
                <c:pt idx="31">
                  <c:v>17411</c:v>
                </c:pt>
                <c:pt idx="32">
                  <c:v>17441</c:v>
                </c:pt>
                <c:pt idx="33">
                  <c:v>17472</c:v>
                </c:pt>
                <c:pt idx="34">
                  <c:v>17502</c:v>
                </c:pt>
                <c:pt idx="35">
                  <c:v>17533</c:v>
                </c:pt>
                <c:pt idx="36">
                  <c:v>17564</c:v>
                </c:pt>
                <c:pt idx="37">
                  <c:v>17593</c:v>
                </c:pt>
                <c:pt idx="38">
                  <c:v>17624</c:v>
                </c:pt>
                <c:pt idx="39">
                  <c:v>17654</c:v>
                </c:pt>
                <c:pt idx="40">
                  <c:v>17685</c:v>
                </c:pt>
                <c:pt idx="41">
                  <c:v>17715</c:v>
                </c:pt>
                <c:pt idx="42">
                  <c:v>17746</c:v>
                </c:pt>
                <c:pt idx="43">
                  <c:v>17777</c:v>
                </c:pt>
                <c:pt idx="44">
                  <c:v>17807</c:v>
                </c:pt>
                <c:pt idx="45">
                  <c:v>17838</c:v>
                </c:pt>
                <c:pt idx="46">
                  <c:v>17868</c:v>
                </c:pt>
                <c:pt idx="47">
                  <c:v>17899</c:v>
                </c:pt>
                <c:pt idx="48">
                  <c:v>17930</c:v>
                </c:pt>
                <c:pt idx="49">
                  <c:v>17958</c:v>
                </c:pt>
                <c:pt idx="50">
                  <c:v>17989</c:v>
                </c:pt>
                <c:pt idx="51">
                  <c:v>18019</c:v>
                </c:pt>
                <c:pt idx="52">
                  <c:v>18050</c:v>
                </c:pt>
                <c:pt idx="53">
                  <c:v>18080</c:v>
                </c:pt>
                <c:pt idx="54">
                  <c:v>18111</c:v>
                </c:pt>
                <c:pt idx="55">
                  <c:v>18142</c:v>
                </c:pt>
                <c:pt idx="56">
                  <c:v>18172</c:v>
                </c:pt>
                <c:pt idx="57">
                  <c:v>18203</c:v>
                </c:pt>
                <c:pt idx="58">
                  <c:v>18233</c:v>
                </c:pt>
                <c:pt idx="59">
                  <c:v>18264</c:v>
                </c:pt>
                <c:pt idx="60">
                  <c:v>18295</c:v>
                </c:pt>
                <c:pt idx="61">
                  <c:v>18323</c:v>
                </c:pt>
                <c:pt idx="62">
                  <c:v>18354</c:v>
                </c:pt>
                <c:pt idx="63">
                  <c:v>18384</c:v>
                </c:pt>
                <c:pt idx="64">
                  <c:v>18415</c:v>
                </c:pt>
                <c:pt idx="65">
                  <c:v>18445</c:v>
                </c:pt>
                <c:pt idx="66">
                  <c:v>18476</c:v>
                </c:pt>
                <c:pt idx="67">
                  <c:v>18507</c:v>
                </c:pt>
                <c:pt idx="68">
                  <c:v>18537</c:v>
                </c:pt>
                <c:pt idx="69">
                  <c:v>18568</c:v>
                </c:pt>
                <c:pt idx="70">
                  <c:v>18598</c:v>
                </c:pt>
                <c:pt idx="71">
                  <c:v>18629</c:v>
                </c:pt>
                <c:pt idx="72">
                  <c:v>18660</c:v>
                </c:pt>
                <c:pt idx="73">
                  <c:v>18688</c:v>
                </c:pt>
                <c:pt idx="74">
                  <c:v>18719</c:v>
                </c:pt>
                <c:pt idx="75">
                  <c:v>18749</c:v>
                </c:pt>
                <c:pt idx="76">
                  <c:v>18780</c:v>
                </c:pt>
                <c:pt idx="77">
                  <c:v>18810</c:v>
                </c:pt>
                <c:pt idx="78">
                  <c:v>18841</c:v>
                </c:pt>
                <c:pt idx="79">
                  <c:v>18872</c:v>
                </c:pt>
                <c:pt idx="80">
                  <c:v>18902</c:v>
                </c:pt>
                <c:pt idx="81">
                  <c:v>18933</c:v>
                </c:pt>
                <c:pt idx="82">
                  <c:v>18963</c:v>
                </c:pt>
                <c:pt idx="83">
                  <c:v>18994</c:v>
                </c:pt>
                <c:pt idx="84">
                  <c:v>19025</c:v>
                </c:pt>
                <c:pt idx="85">
                  <c:v>19054</c:v>
                </c:pt>
                <c:pt idx="86">
                  <c:v>19085</c:v>
                </c:pt>
                <c:pt idx="87">
                  <c:v>19115</c:v>
                </c:pt>
                <c:pt idx="88">
                  <c:v>19146</c:v>
                </c:pt>
                <c:pt idx="89">
                  <c:v>19176</c:v>
                </c:pt>
                <c:pt idx="90">
                  <c:v>19207</c:v>
                </c:pt>
                <c:pt idx="91">
                  <c:v>19238</c:v>
                </c:pt>
                <c:pt idx="92">
                  <c:v>19268</c:v>
                </c:pt>
                <c:pt idx="93">
                  <c:v>19299</c:v>
                </c:pt>
                <c:pt idx="94">
                  <c:v>19329</c:v>
                </c:pt>
                <c:pt idx="95">
                  <c:v>19360</c:v>
                </c:pt>
                <c:pt idx="96">
                  <c:v>19391</c:v>
                </c:pt>
                <c:pt idx="97">
                  <c:v>19419</c:v>
                </c:pt>
                <c:pt idx="98">
                  <c:v>19450</c:v>
                </c:pt>
                <c:pt idx="99">
                  <c:v>19480</c:v>
                </c:pt>
                <c:pt idx="100">
                  <c:v>19511</c:v>
                </c:pt>
                <c:pt idx="101">
                  <c:v>19541</c:v>
                </c:pt>
                <c:pt idx="102">
                  <c:v>19572</c:v>
                </c:pt>
                <c:pt idx="103">
                  <c:v>19603</c:v>
                </c:pt>
                <c:pt idx="104">
                  <c:v>19633</c:v>
                </c:pt>
                <c:pt idx="105">
                  <c:v>19664</c:v>
                </c:pt>
                <c:pt idx="106">
                  <c:v>19694</c:v>
                </c:pt>
                <c:pt idx="107">
                  <c:v>19725</c:v>
                </c:pt>
                <c:pt idx="108">
                  <c:v>19756</c:v>
                </c:pt>
                <c:pt idx="109">
                  <c:v>19784</c:v>
                </c:pt>
                <c:pt idx="110">
                  <c:v>19815</c:v>
                </c:pt>
                <c:pt idx="111">
                  <c:v>19845</c:v>
                </c:pt>
                <c:pt idx="112">
                  <c:v>19876</c:v>
                </c:pt>
                <c:pt idx="113">
                  <c:v>19906</c:v>
                </c:pt>
                <c:pt idx="114">
                  <c:v>19937</c:v>
                </c:pt>
                <c:pt idx="115">
                  <c:v>19968</c:v>
                </c:pt>
                <c:pt idx="116">
                  <c:v>19998</c:v>
                </c:pt>
                <c:pt idx="117">
                  <c:v>20029</c:v>
                </c:pt>
                <c:pt idx="118">
                  <c:v>20059</c:v>
                </c:pt>
                <c:pt idx="119">
                  <c:v>20090</c:v>
                </c:pt>
                <c:pt idx="120">
                  <c:v>20121</c:v>
                </c:pt>
                <c:pt idx="121">
                  <c:v>20149</c:v>
                </c:pt>
                <c:pt idx="122">
                  <c:v>20180</c:v>
                </c:pt>
                <c:pt idx="123">
                  <c:v>20210</c:v>
                </c:pt>
                <c:pt idx="124">
                  <c:v>20241</c:v>
                </c:pt>
                <c:pt idx="125">
                  <c:v>20271</c:v>
                </c:pt>
                <c:pt idx="126">
                  <c:v>20302</c:v>
                </c:pt>
                <c:pt idx="127">
                  <c:v>20333</c:v>
                </c:pt>
                <c:pt idx="128">
                  <c:v>20363</c:v>
                </c:pt>
                <c:pt idx="129">
                  <c:v>20394</c:v>
                </c:pt>
                <c:pt idx="130">
                  <c:v>20424</c:v>
                </c:pt>
                <c:pt idx="131">
                  <c:v>20455</c:v>
                </c:pt>
                <c:pt idx="132">
                  <c:v>20486</c:v>
                </c:pt>
                <c:pt idx="133">
                  <c:v>20515</c:v>
                </c:pt>
                <c:pt idx="134">
                  <c:v>20546</c:v>
                </c:pt>
                <c:pt idx="135">
                  <c:v>20576</c:v>
                </c:pt>
                <c:pt idx="136">
                  <c:v>20607</c:v>
                </c:pt>
                <c:pt idx="137">
                  <c:v>20637</c:v>
                </c:pt>
                <c:pt idx="138">
                  <c:v>20668</c:v>
                </c:pt>
                <c:pt idx="139">
                  <c:v>20699</c:v>
                </c:pt>
                <c:pt idx="140">
                  <c:v>20729</c:v>
                </c:pt>
                <c:pt idx="141">
                  <c:v>20760</c:v>
                </c:pt>
                <c:pt idx="142">
                  <c:v>20790</c:v>
                </c:pt>
                <c:pt idx="143">
                  <c:v>20821</c:v>
                </c:pt>
                <c:pt idx="144">
                  <c:v>20852</c:v>
                </c:pt>
                <c:pt idx="145">
                  <c:v>20880</c:v>
                </c:pt>
                <c:pt idx="146">
                  <c:v>20911</c:v>
                </c:pt>
                <c:pt idx="147">
                  <c:v>20941</c:v>
                </c:pt>
                <c:pt idx="148">
                  <c:v>20972</c:v>
                </c:pt>
                <c:pt idx="149">
                  <c:v>21002</c:v>
                </c:pt>
                <c:pt idx="150">
                  <c:v>21033</c:v>
                </c:pt>
                <c:pt idx="151">
                  <c:v>21064</c:v>
                </c:pt>
                <c:pt idx="152">
                  <c:v>21094</c:v>
                </c:pt>
                <c:pt idx="153">
                  <c:v>21125</c:v>
                </c:pt>
                <c:pt idx="154">
                  <c:v>21155</c:v>
                </c:pt>
                <c:pt idx="155">
                  <c:v>21186</c:v>
                </c:pt>
                <c:pt idx="156">
                  <c:v>21217</c:v>
                </c:pt>
                <c:pt idx="157">
                  <c:v>21245</c:v>
                </c:pt>
                <c:pt idx="158">
                  <c:v>21276</c:v>
                </c:pt>
                <c:pt idx="159">
                  <c:v>21306</c:v>
                </c:pt>
                <c:pt idx="160">
                  <c:v>21337</c:v>
                </c:pt>
                <c:pt idx="161">
                  <c:v>21367</c:v>
                </c:pt>
                <c:pt idx="162">
                  <c:v>21398</c:v>
                </c:pt>
                <c:pt idx="163">
                  <c:v>21429</c:v>
                </c:pt>
                <c:pt idx="164">
                  <c:v>21459</c:v>
                </c:pt>
                <c:pt idx="165">
                  <c:v>21490</c:v>
                </c:pt>
                <c:pt idx="166">
                  <c:v>21520</c:v>
                </c:pt>
                <c:pt idx="167">
                  <c:v>21551</c:v>
                </c:pt>
                <c:pt idx="168">
                  <c:v>21582</c:v>
                </c:pt>
                <c:pt idx="169">
                  <c:v>21610</c:v>
                </c:pt>
                <c:pt idx="170">
                  <c:v>21641</c:v>
                </c:pt>
                <c:pt idx="171">
                  <c:v>21671</c:v>
                </c:pt>
                <c:pt idx="172">
                  <c:v>21702</c:v>
                </c:pt>
                <c:pt idx="173">
                  <c:v>21732</c:v>
                </c:pt>
                <c:pt idx="174">
                  <c:v>21763</c:v>
                </c:pt>
                <c:pt idx="175">
                  <c:v>21794</c:v>
                </c:pt>
                <c:pt idx="176">
                  <c:v>21824</c:v>
                </c:pt>
                <c:pt idx="177">
                  <c:v>21855</c:v>
                </c:pt>
                <c:pt idx="178">
                  <c:v>21885</c:v>
                </c:pt>
                <c:pt idx="179">
                  <c:v>21916</c:v>
                </c:pt>
                <c:pt idx="180">
                  <c:v>21947</c:v>
                </c:pt>
                <c:pt idx="181">
                  <c:v>21976</c:v>
                </c:pt>
                <c:pt idx="182">
                  <c:v>22007</c:v>
                </c:pt>
                <c:pt idx="183">
                  <c:v>22037</c:v>
                </c:pt>
                <c:pt idx="184">
                  <c:v>22068</c:v>
                </c:pt>
                <c:pt idx="185">
                  <c:v>22098</c:v>
                </c:pt>
                <c:pt idx="186">
                  <c:v>22129</c:v>
                </c:pt>
                <c:pt idx="187">
                  <c:v>22160</c:v>
                </c:pt>
                <c:pt idx="188">
                  <c:v>22190</c:v>
                </c:pt>
                <c:pt idx="189">
                  <c:v>22221</c:v>
                </c:pt>
                <c:pt idx="190">
                  <c:v>22251</c:v>
                </c:pt>
                <c:pt idx="191">
                  <c:v>22282</c:v>
                </c:pt>
                <c:pt idx="192">
                  <c:v>22313</c:v>
                </c:pt>
                <c:pt idx="193">
                  <c:v>22341</c:v>
                </c:pt>
                <c:pt idx="194">
                  <c:v>22372</c:v>
                </c:pt>
                <c:pt idx="195">
                  <c:v>22402</c:v>
                </c:pt>
                <c:pt idx="196">
                  <c:v>22433</c:v>
                </c:pt>
                <c:pt idx="197">
                  <c:v>22463</c:v>
                </c:pt>
                <c:pt idx="198">
                  <c:v>22494</c:v>
                </c:pt>
                <c:pt idx="199">
                  <c:v>22525</c:v>
                </c:pt>
                <c:pt idx="200">
                  <c:v>22555</c:v>
                </c:pt>
                <c:pt idx="201">
                  <c:v>22586</c:v>
                </c:pt>
                <c:pt idx="202">
                  <c:v>22616</c:v>
                </c:pt>
                <c:pt idx="203">
                  <c:v>22647</c:v>
                </c:pt>
                <c:pt idx="204">
                  <c:v>22678</c:v>
                </c:pt>
                <c:pt idx="205">
                  <c:v>22706</c:v>
                </c:pt>
                <c:pt idx="206">
                  <c:v>22737</c:v>
                </c:pt>
                <c:pt idx="207">
                  <c:v>22767</c:v>
                </c:pt>
                <c:pt idx="208">
                  <c:v>22798</c:v>
                </c:pt>
                <c:pt idx="209">
                  <c:v>22828</c:v>
                </c:pt>
                <c:pt idx="210">
                  <c:v>22859</c:v>
                </c:pt>
                <c:pt idx="211">
                  <c:v>22890</c:v>
                </c:pt>
                <c:pt idx="212">
                  <c:v>22920</c:v>
                </c:pt>
                <c:pt idx="213">
                  <c:v>22951</c:v>
                </c:pt>
                <c:pt idx="214">
                  <c:v>22981</c:v>
                </c:pt>
                <c:pt idx="215">
                  <c:v>23012</c:v>
                </c:pt>
                <c:pt idx="216">
                  <c:v>23043</c:v>
                </c:pt>
                <c:pt idx="217">
                  <c:v>23071</c:v>
                </c:pt>
                <c:pt idx="218">
                  <c:v>23102</c:v>
                </c:pt>
                <c:pt idx="219">
                  <c:v>23132</c:v>
                </c:pt>
                <c:pt idx="220">
                  <c:v>23163</c:v>
                </c:pt>
                <c:pt idx="221">
                  <c:v>23193</c:v>
                </c:pt>
                <c:pt idx="222">
                  <c:v>23224</c:v>
                </c:pt>
                <c:pt idx="223">
                  <c:v>23255</c:v>
                </c:pt>
                <c:pt idx="224">
                  <c:v>23285</c:v>
                </c:pt>
                <c:pt idx="225">
                  <c:v>23316</c:v>
                </c:pt>
                <c:pt idx="226">
                  <c:v>23346</c:v>
                </c:pt>
                <c:pt idx="227">
                  <c:v>23377</c:v>
                </c:pt>
                <c:pt idx="228">
                  <c:v>23408</c:v>
                </c:pt>
                <c:pt idx="229">
                  <c:v>23437</c:v>
                </c:pt>
                <c:pt idx="230">
                  <c:v>23468</c:v>
                </c:pt>
                <c:pt idx="231">
                  <c:v>23498</c:v>
                </c:pt>
                <c:pt idx="232">
                  <c:v>23529</c:v>
                </c:pt>
                <c:pt idx="233">
                  <c:v>23559</c:v>
                </c:pt>
                <c:pt idx="234">
                  <c:v>23590</c:v>
                </c:pt>
                <c:pt idx="235">
                  <c:v>23621</c:v>
                </c:pt>
                <c:pt idx="236">
                  <c:v>23651</c:v>
                </c:pt>
                <c:pt idx="237">
                  <c:v>23682</c:v>
                </c:pt>
                <c:pt idx="238">
                  <c:v>23712</c:v>
                </c:pt>
                <c:pt idx="239">
                  <c:v>23743</c:v>
                </c:pt>
                <c:pt idx="240">
                  <c:v>23774</c:v>
                </c:pt>
                <c:pt idx="241">
                  <c:v>23802</c:v>
                </c:pt>
                <c:pt idx="242">
                  <c:v>23833</c:v>
                </c:pt>
                <c:pt idx="243">
                  <c:v>23863</c:v>
                </c:pt>
                <c:pt idx="244">
                  <c:v>23894</c:v>
                </c:pt>
                <c:pt idx="245">
                  <c:v>23924</c:v>
                </c:pt>
                <c:pt idx="246">
                  <c:v>23955</c:v>
                </c:pt>
                <c:pt idx="247">
                  <c:v>23986</c:v>
                </c:pt>
                <c:pt idx="248">
                  <c:v>24016</c:v>
                </c:pt>
                <c:pt idx="249">
                  <c:v>24047</c:v>
                </c:pt>
                <c:pt idx="250">
                  <c:v>24077</c:v>
                </c:pt>
                <c:pt idx="251">
                  <c:v>24108</c:v>
                </c:pt>
                <c:pt idx="252">
                  <c:v>24139</c:v>
                </c:pt>
                <c:pt idx="253">
                  <c:v>24167</c:v>
                </c:pt>
                <c:pt idx="254">
                  <c:v>24198</c:v>
                </c:pt>
                <c:pt idx="255">
                  <c:v>24228</c:v>
                </c:pt>
                <c:pt idx="256">
                  <c:v>24259</c:v>
                </c:pt>
                <c:pt idx="257">
                  <c:v>24289</c:v>
                </c:pt>
                <c:pt idx="258">
                  <c:v>24320</c:v>
                </c:pt>
                <c:pt idx="259">
                  <c:v>24351</c:v>
                </c:pt>
                <c:pt idx="260">
                  <c:v>24381</c:v>
                </c:pt>
                <c:pt idx="261">
                  <c:v>24412</c:v>
                </c:pt>
                <c:pt idx="262">
                  <c:v>24442</c:v>
                </c:pt>
                <c:pt idx="263">
                  <c:v>24473</c:v>
                </c:pt>
                <c:pt idx="264">
                  <c:v>24504</c:v>
                </c:pt>
                <c:pt idx="265">
                  <c:v>24532</c:v>
                </c:pt>
                <c:pt idx="266">
                  <c:v>24563</c:v>
                </c:pt>
                <c:pt idx="267">
                  <c:v>24593</c:v>
                </c:pt>
                <c:pt idx="268">
                  <c:v>24624</c:v>
                </c:pt>
                <c:pt idx="269">
                  <c:v>24654</c:v>
                </c:pt>
                <c:pt idx="270">
                  <c:v>24685</c:v>
                </c:pt>
                <c:pt idx="271">
                  <c:v>24716</c:v>
                </c:pt>
                <c:pt idx="272">
                  <c:v>24746</c:v>
                </c:pt>
                <c:pt idx="273">
                  <c:v>24777</c:v>
                </c:pt>
                <c:pt idx="274">
                  <c:v>24807</c:v>
                </c:pt>
                <c:pt idx="275">
                  <c:v>24838</c:v>
                </c:pt>
                <c:pt idx="276">
                  <c:v>24869</c:v>
                </c:pt>
                <c:pt idx="277">
                  <c:v>24898</c:v>
                </c:pt>
                <c:pt idx="278">
                  <c:v>24929</c:v>
                </c:pt>
                <c:pt idx="279">
                  <c:v>24959</c:v>
                </c:pt>
                <c:pt idx="280">
                  <c:v>24990</c:v>
                </c:pt>
                <c:pt idx="281">
                  <c:v>25020</c:v>
                </c:pt>
                <c:pt idx="282">
                  <c:v>25051</c:v>
                </c:pt>
                <c:pt idx="283">
                  <c:v>25082</c:v>
                </c:pt>
                <c:pt idx="284">
                  <c:v>25112</c:v>
                </c:pt>
                <c:pt idx="285">
                  <c:v>25143</c:v>
                </c:pt>
                <c:pt idx="286">
                  <c:v>25173</c:v>
                </c:pt>
                <c:pt idx="287">
                  <c:v>25204</c:v>
                </c:pt>
                <c:pt idx="288">
                  <c:v>25235</c:v>
                </c:pt>
                <c:pt idx="289">
                  <c:v>25263</c:v>
                </c:pt>
                <c:pt idx="290">
                  <c:v>25294</c:v>
                </c:pt>
                <c:pt idx="291">
                  <c:v>25324</c:v>
                </c:pt>
                <c:pt idx="292">
                  <c:v>25355</c:v>
                </c:pt>
                <c:pt idx="293">
                  <c:v>25385</c:v>
                </c:pt>
                <c:pt idx="294">
                  <c:v>25416</c:v>
                </c:pt>
                <c:pt idx="295">
                  <c:v>25447</c:v>
                </c:pt>
                <c:pt idx="296">
                  <c:v>25477</c:v>
                </c:pt>
                <c:pt idx="297">
                  <c:v>25508</c:v>
                </c:pt>
                <c:pt idx="298">
                  <c:v>25538</c:v>
                </c:pt>
                <c:pt idx="299">
                  <c:v>25569</c:v>
                </c:pt>
                <c:pt idx="300">
                  <c:v>25600</c:v>
                </c:pt>
                <c:pt idx="301">
                  <c:v>25628</c:v>
                </c:pt>
                <c:pt idx="302">
                  <c:v>25659</c:v>
                </c:pt>
                <c:pt idx="303">
                  <c:v>25689</c:v>
                </c:pt>
                <c:pt idx="304">
                  <c:v>25720</c:v>
                </c:pt>
                <c:pt idx="305">
                  <c:v>25750</c:v>
                </c:pt>
                <c:pt idx="306">
                  <c:v>25781</c:v>
                </c:pt>
                <c:pt idx="307">
                  <c:v>25812</c:v>
                </c:pt>
                <c:pt idx="308">
                  <c:v>25842</c:v>
                </c:pt>
                <c:pt idx="309">
                  <c:v>25873</c:v>
                </c:pt>
                <c:pt idx="310">
                  <c:v>25903</c:v>
                </c:pt>
                <c:pt idx="311">
                  <c:v>25934</c:v>
                </c:pt>
                <c:pt idx="312">
                  <c:v>25965</c:v>
                </c:pt>
                <c:pt idx="313">
                  <c:v>25993</c:v>
                </c:pt>
                <c:pt idx="314">
                  <c:v>26024</c:v>
                </c:pt>
                <c:pt idx="315">
                  <c:v>26054</c:v>
                </c:pt>
                <c:pt idx="316">
                  <c:v>26085</c:v>
                </c:pt>
                <c:pt idx="317">
                  <c:v>26115</c:v>
                </c:pt>
                <c:pt idx="318">
                  <c:v>26146</c:v>
                </c:pt>
                <c:pt idx="319">
                  <c:v>26177</c:v>
                </c:pt>
                <c:pt idx="320">
                  <c:v>26207</c:v>
                </c:pt>
                <c:pt idx="321">
                  <c:v>26238</c:v>
                </c:pt>
                <c:pt idx="322">
                  <c:v>26268</c:v>
                </c:pt>
                <c:pt idx="323">
                  <c:v>26299</c:v>
                </c:pt>
                <c:pt idx="324">
                  <c:v>26330</c:v>
                </c:pt>
                <c:pt idx="325">
                  <c:v>26359</c:v>
                </c:pt>
                <c:pt idx="326">
                  <c:v>26390</c:v>
                </c:pt>
                <c:pt idx="327">
                  <c:v>26420</c:v>
                </c:pt>
                <c:pt idx="328">
                  <c:v>26451</c:v>
                </c:pt>
                <c:pt idx="329">
                  <c:v>26481</c:v>
                </c:pt>
                <c:pt idx="330">
                  <c:v>26512</c:v>
                </c:pt>
                <c:pt idx="331">
                  <c:v>26543</c:v>
                </c:pt>
                <c:pt idx="332">
                  <c:v>26573</c:v>
                </c:pt>
                <c:pt idx="333">
                  <c:v>26604</c:v>
                </c:pt>
                <c:pt idx="334">
                  <c:v>26634</c:v>
                </c:pt>
                <c:pt idx="335">
                  <c:v>26665</c:v>
                </c:pt>
                <c:pt idx="336">
                  <c:v>26696</c:v>
                </c:pt>
                <c:pt idx="337">
                  <c:v>26724</c:v>
                </c:pt>
                <c:pt idx="338">
                  <c:v>26755</c:v>
                </c:pt>
                <c:pt idx="339">
                  <c:v>26785</c:v>
                </c:pt>
                <c:pt idx="340">
                  <c:v>26816</c:v>
                </c:pt>
                <c:pt idx="341">
                  <c:v>26846</c:v>
                </c:pt>
                <c:pt idx="342">
                  <c:v>26877</c:v>
                </c:pt>
                <c:pt idx="343">
                  <c:v>26908</c:v>
                </c:pt>
                <c:pt idx="344">
                  <c:v>26938</c:v>
                </c:pt>
                <c:pt idx="345">
                  <c:v>26969</c:v>
                </c:pt>
                <c:pt idx="346">
                  <c:v>26999</c:v>
                </c:pt>
                <c:pt idx="347">
                  <c:v>27030</c:v>
                </c:pt>
                <c:pt idx="348">
                  <c:v>27061</c:v>
                </c:pt>
                <c:pt idx="349">
                  <c:v>27089</c:v>
                </c:pt>
                <c:pt idx="350">
                  <c:v>27120</c:v>
                </c:pt>
                <c:pt idx="351">
                  <c:v>27150</c:v>
                </c:pt>
                <c:pt idx="352">
                  <c:v>27181</c:v>
                </c:pt>
                <c:pt idx="353">
                  <c:v>27211</c:v>
                </c:pt>
                <c:pt idx="354">
                  <c:v>27242</c:v>
                </c:pt>
                <c:pt idx="355">
                  <c:v>27273</c:v>
                </c:pt>
                <c:pt idx="356">
                  <c:v>27303</c:v>
                </c:pt>
                <c:pt idx="357">
                  <c:v>27334</c:v>
                </c:pt>
                <c:pt idx="358">
                  <c:v>27364</c:v>
                </c:pt>
                <c:pt idx="359">
                  <c:v>27395</c:v>
                </c:pt>
                <c:pt idx="360">
                  <c:v>27426</c:v>
                </c:pt>
                <c:pt idx="361">
                  <c:v>27454</c:v>
                </c:pt>
                <c:pt idx="362">
                  <c:v>27485</c:v>
                </c:pt>
                <c:pt idx="363">
                  <c:v>27515</c:v>
                </c:pt>
                <c:pt idx="364">
                  <c:v>27546</c:v>
                </c:pt>
                <c:pt idx="365">
                  <c:v>27576</c:v>
                </c:pt>
                <c:pt idx="366">
                  <c:v>27607</c:v>
                </c:pt>
                <c:pt idx="367">
                  <c:v>27638</c:v>
                </c:pt>
                <c:pt idx="368">
                  <c:v>27668</c:v>
                </c:pt>
                <c:pt idx="369">
                  <c:v>27699</c:v>
                </c:pt>
                <c:pt idx="370">
                  <c:v>27729</c:v>
                </c:pt>
                <c:pt idx="371">
                  <c:v>27760</c:v>
                </c:pt>
                <c:pt idx="372">
                  <c:v>27791</c:v>
                </c:pt>
                <c:pt idx="373">
                  <c:v>27820</c:v>
                </c:pt>
                <c:pt idx="374">
                  <c:v>27851</c:v>
                </c:pt>
                <c:pt idx="375">
                  <c:v>27881</c:v>
                </c:pt>
                <c:pt idx="376">
                  <c:v>27912</c:v>
                </c:pt>
                <c:pt idx="377">
                  <c:v>27942</c:v>
                </c:pt>
                <c:pt idx="378">
                  <c:v>27973</c:v>
                </c:pt>
                <c:pt idx="379">
                  <c:v>28004</c:v>
                </c:pt>
                <c:pt idx="380">
                  <c:v>28034</c:v>
                </c:pt>
                <c:pt idx="381">
                  <c:v>28065</c:v>
                </c:pt>
                <c:pt idx="382">
                  <c:v>28095</c:v>
                </c:pt>
                <c:pt idx="383">
                  <c:v>28126</c:v>
                </c:pt>
                <c:pt idx="384">
                  <c:v>28157</c:v>
                </c:pt>
                <c:pt idx="385">
                  <c:v>28185</c:v>
                </c:pt>
                <c:pt idx="386">
                  <c:v>28216</c:v>
                </c:pt>
                <c:pt idx="387">
                  <c:v>28246</c:v>
                </c:pt>
                <c:pt idx="388">
                  <c:v>28277</c:v>
                </c:pt>
                <c:pt idx="389">
                  <c:v>28307</c:v>
                </c:pt>
                <c:pt idx="390">
                  <c:v>28338</c:v>
                </c:pt>
                <c:pt idx="391">
                  <c:v>28369</c:v>
                </c:pt>
                <c:pt idx="392">
                  <c:v>28399</c:v>
                </c:pt>
                <c:pt idx="393">
                  <c:v>28430</c:v>
                </c:pt>
                <c:pt idx="394">
                  <c:v>28460</c:v>
                </c:pt>
                <c:pt idx="395">
                  <c:v>28491</c:v>
                </c:pt>
                <c:pt idx="396">
                  <c:v>28522</c:v>
                </c:pt>
                <c:pt idx="397">
                  <c:v>28550</c:v>
                </c:pt>
                <c:pt idx="398">
                  <c:v>28581</c:v>
                </c:pt>
                <c:pt idx="399">
                  <c:v>28611</c:v>
                </c:pt>
                <c:pt idx="400">
                  <c:v>28642</c:v>
                </c:pt>
                <c:pt idx="401">
                  <c:v>28672</c:v>
                </c:pt>
                <c:pt idx="402">
                  <c:v>28703</c:v>
                </c:pt>
                <c:pt idx="403">
                  <c:v>28734</c:v>
                </c:pt>
                <c:pt idx="404">
                  <c:v>28764</c:v>
                </c:pt>
                <c:pt idx="405">
                  <c:v>28795</c:v>
                </c:pt>
                <c:pt idx="406">
                  <c:v>28825</c:v>
                </c:pt>
                <c:pt idx="407">
                  <c:v>28856</c:v>
                </c:pt>
                <c:pt idx="408">
                  <c:v>28887</c:v>
                </c:pt>
                <c:pt idx="409">
                  <c:v>28915</c:v>
                </c:pt>
                <c:pt idx="410">
                  <c:v>28946</c:v>
                </c:pt>
                <c:pt idx="411">
                  <c:v>28976</c:v>
                </c:pt>
                <c:pt idx="412">
                  <c:v>29007</c:v>
                </c:pt>
                <c:pt idx="413">
                  <c:v>29037</c:v>
                </c:pt>
                <c:pt idx="414">
                  <c:v>29068</c:v>
                </c:pt>
                <c:pt idx="415">
                  <c:v>29099</c:v>
                </c:pt>
                <c:pt idx="416">
                  <c:v>29129</c:v>
                </c:pt>
                <c:pt idx="417">
                  <c:v>29160</c:v>
                </c:pt>
                <c:pt idx="418">
                  <c:v>29190</c:v>
                </c:pt>
                <c:pt idx="419">
                  <c:v>29221</c:v>
                </c:pt>
                <c:pt idx="420">
                  <c:v>29252</c:v>
                </c:pt>
                <c:pt idx="421">
                  <c:v>29281</c:v>
                </c:pt>
                <c:pt idx="422">
                  <c:v>29312</c:v>
                </c:pt>
                <c:pt idx="423">
                  <c:v>29342</c:v>
                </c:pt>
                <c:pt idx="424">
                  <c:v>29373</c:v>
                </c:pt>
                <c:pt idx="425">
                  <c:v>29403</c:v>
                </c:pt>
                <c:pt idx="426">
                  <c:v>29434</c:v>
                </c:pt>
                <c:pt idx="427">
                  <c:v>29465</c:v>
                </c:pt>
                <c:pt idx="428">
                  <c:v>29495</c:v>
                </c:pt>
                <c:pt idx="429">
                  <c:v>29526</c:v>
                </c:pt>
                <c:pt idx="430">
                  <c:v>29556</c:v>
                </c:pt>
                <c:pt idx="431">
                  <c:v>29587</c:v>
                </c:pt>
                <c:pt idx="432">
                  <c:v>29618</c:v>
                </c:pt>
                <c:pt idx="433">
                  <c:v>29646</c:v>
                </c:pt>
                <c:pt idx="434">
                  <c:v>29677</c:v>
                </c:pt>
                <c:pt idx="435">
                  <c:v>29707</c:v>
                </c:pt>
                <c:pt idx="436">
                  <c:v>29738</c:v>
                </c:pt>
                <c:pt idx="437">
                  <c:v>29768</c:v>
                </c:pt>
                <c:pt idx="438">
                  <c:v>29799</c:v>
                </c:pt>
                <c:pt idx="439">
                  <c:v>29830</c:v>
                </c:pt>
                <c:pt idx="440">
                  <c:v>29860</c:v>
                </c:pt>
                <c:pt idx="441">
                  <c:v>29891</c:v>
                </c:pt>
                <c:pt idx="442">
                  <c:v>29921</c:v>
                </c:pt>
                <c:pt idx="443">
                  <c:v>29952</c:v>
                </c:pt>
                <c:pt idx="444">
                  <c:v>29983</c:v>
                </c:pt>
                <c:pt idx="445">
                  <c:v>30011</c:v>
                </c:pt>
                <c:pt idx="446">
                  <c:v>30042</c:v>
                </c:pt>
                <c:pt idx="447">
                  <c:v>30072</c:v>
                </c:pt>
                <c:pt idx="448">
                  <c:v>30103</c:v>
                </c:pt>
                <c:pt idx="449">
                  <c:v>30133</c:v>
                </c:pt>
                <c:pt idx="450">
                  <c:v>30164</c:v>
                </c:pt>
                <c:pt idx="451">
                  <c:v>30195</c:v>
                </c:pt>
                <c:pt idx="452">
                  <c:v>30225</c:v>
                </c:pt>
                <c:pt idx="453">
                  <c:v>30256</c:v>
                </c:pt>
                <c:pt idx="454">
                  <c:v>30286</c:v>
                </c:pt>
                <c:pt idx="455">
                  <c:v>30317</c:v>
                </c:pt>
                <c:pt idx="456">
                  <c:v>30348</c:v>
                </c:pt>
                <c:pt idx="457">
                  <c:v>30376</c:v>
                </c:pt>
                <c:pt idx="458">
                  <c:v>30407</c:v>
                </c:pt>
                <c:pt idx="459">
                  <c:v>30437</c:v>
                </c:pt>
                <c:pt idx="460">
                  <c:v>30468</c:v>
                </c:pt>
                <c:pt idx="461">
                  <c:v>30498</c:v>
                </c:pt>
                <c:pt idx="462">
                  <c:v>30529</c:v>
                </c:pt>
                <c:pt idx="463">
                  <c:v>30560</c:v>
                </c:pt>
                <c:pt idx="464">
                  <c:v>30590</c:v>
                </c:pt>
                <c:pt idx="465">
                  <c:v>30621</c:v>
                </c:pt>
                <c:pt idx="466">
                  <c:v>30651</c:v>
                </c:pt>
                <c:pt idx="467">
                  <c:v>30682</c:v>
                </c:pt>
                <c:pt idx="468">
                  <c:v>30713</c:v>
                </c:pt>
                <c:pt idx="469">
                  <c:v>30742</c:v>
                </c:pt>
                <c:pt idx="470">
                  <c:v>30773</c:v>
                </c:pt>
                <c:pt idx="471">
                  <c:v>30803</c:v>
                </c:pt>
                <c:pt idx="472">
                  <c:v>30834</c:v>
                </c:pt>
                <c:pt idx="473">
                  <c:v>30864</c:v>
                </c:pt>
                <c:pt idx="474">
                  <c:v>30895</c:v>
                </c:pt>
                <c:pt idx="475">
                  <c:v>30926</c:v>
                </c:pt>
                <c:pt idx="476">
                  <c:v>30956</c:v>
                </c:pt>
                <c:pt idx="477">
                  <c:v>30987</c:v>
                </c:pt>
                <c:pt idx="478">
                  <c:v>31017</c:v>
                </c:pt>
                <c:pt idx="479">
                  <c:v>31048</c:v>
                </c:pt>
                <c:pt idx="480">
                  <c:v>31079</c:v>
                </c:pt>
                <c:pt idx="481">
                  <c:v>31107</c:v>
                </c:pt>
                <c:pt idx="482">
                  <c:v>31138</c:v>
                </c:pt>
                <c:pt idx="483">
                  <c:v>31168</c:v>
                </c:pt>
                <c:pt idx="484">
                  <c:v>31199</c:v>
                </c:pt>
                <c:pt idx="485">
                  <c:v>31229</c:v>
                </c:pt>
                <c:pt idx="486">
                  <c:v>31260</c:v>
                </c:pt>
                <c:pt idx="487">
                  <c:v>31291</c:v>
                </c:pt>
                <c:pt idx="488">
                  <c:v>31321</c:v>
                </c:pt>
                <c:pt idx="489">
                  <c:v>31352</c:v>
                </c:pt>
                <c:pt idx="490">
                  <c:v>31382</c:v>
                </c:pt>
                <c:pt idx="491">
                  <c:v>31413</c:v>
                </c:pt>
                <c:pt idx="492">
                  <c:v>31444</c:v>
                </c:pt>
                <c:pt idx="493">
                  <c:v>31472</c:v>
                </c:pt>
                <c:pt idx="494">
                  <c:v>31503</c:v>
                </c:pt>
                <c:pt idx="495">
                  <c:v>31533</c:v>
                </c:pt>
                <c:pt idx="496">
                  <c:v>31564</c:v>
                </c:pt>
                <c:pt idx="497">
                  <c:v>31594</c:v>
                </c:pt>
                <c:pt idx="498">
                  <c:v>31625</c:v>
                </c:pt>
                <c:pt idx="499">
                  <c:v>31656</c:v>
                </c:pt>
                <c:pt idx="500">
                  <c:v>31686</c:v>
                </c:pt>
                <c:pt idx="501">
                  <c:v>31717</c:v>
                </c:pt>
                <c:pt idx="502">
                  <c:v>31747</c:v>
                </c:pt>
                <c:pt idx="503">
                  <c:v>31778</c:v>
                </c:pt>
                <c:pt idx="504">
                  <c:v>31809</c:v>
                </c:pt>
                <c:pt idx="505">
                  <c:v>31837</c:v>
                </c:pt>
                <c:pt idx="506">
                  <c:v>31868</c:v>
                </c:pt>
                <c:pt idx="507">
                  <c:v>31898</c:v>
                </c:pt>
                <c:pt idx="508">
                  <c:v>31929</c:v>
                </c:pt>
                <c:pt idx="509">
                  <c:v>31959</c:v>
                </c:pt>
                <c:pt idx="510">
                  <c:v>31990</c:v>
                </c:pt>
                <c:pt idx="511">
                  <c:v>32021</c:v>
                </c:pt>
                <c:pt idx="512">
                  <c:v>32051</c:v>
                </c:pt>
                <c:pt idx="513">
                  <c:v>32082</c:v>
                </c:pt>
                <c:pt idx="514">
                  <c:v>32112</c:v>
                </c:pt>
                <c:pt idx="515">
                  <c:v>32143</c:v>
                </c:pt>
                <c:pt idx="516">
                  <c:v>32174</c:v>
                </c:pt>
                <c:pt idx="517">
                  <c:v>32203</c:v>
                </c:pt>
                <c:pt idx="518">
                  <c:v>32234</c:v>
                </c:pt>
                <c:pt idx="519">
                  <c:v>32264</c:v>
                </c:pt>
                <c:pt idx="520">
                  <c:v>32295</c:v>
                </c:pt>
                <c:pt idx="521">
                  <c:v>32325</c:v>
                </c:pt>
                <c:pt idx="522">
                  <c:v>32356</c:v>
                </c:pt>
                <c:pt idx="523">
                  <c:v>32387</c:v>
                </c:pt>
                <c:pt idx="524">
                  <c:v>32417</c:v>
                </c:pt>
                <c:pt idx="525">
                  <c:v>32448</c:v>
                </c:pt>
                <c:pt idx="526">
                  <c:v>32478</c:v>
                </c:pt>
                <c:pt idx="527">
                  <c:v>32509</c:v>
                </c:pt>
                <c:pt idx="528">
                  <c:v>32540</c:v>
                </c:pt>
                <c:pt idx="529">
                  <c:v>32568</c:v>
                </c:pt>
                <c:pt idx="530">
                  <c:v>32599</c:v>
                </c:pt>
                <c:pt idx="531">
                  <c:v>32629</c:v>
                </c:pt>
                <c:pt idx="532">
                  <c:v>32660</c:v>
                </c:pt>
                <c:pt idx="533">
                  <c:v>32690</c:v>
                </c:pt>
                <c:pt idx="534">
                  <c:v>32721</c:v>
                </c:pt>
                <c:pt idx="535">
                  <c:v>32752</c:v>
                </c:pt>
                <c:pt idx="536">
                  <c:v>32782</c:v>
                </c:pt>
                <c:pt idx="537">
                  <c:v>32813</c:v>
                </c:pt>
                <c:pt idx="538">
                  <c:v>32843</c:v>
                </c:pt>
                <c:pt idx="539">
                  <c:v>32874</c:v>
                </c:pt>
                <c:pt idx="540">
                  <c:v>32905</c:v>
                </c:pt>
                <c:pt idx="541">
                  <c:v>32933</c:v>
                </c:pt>
                <c:pt idx="542">
                  <c:v>32964</c:v>
                </c:pt>
                <c:pt idx="543">
                  <c:v>32994</c:v>
                </c:pt>
                <c:pt idx="544">
                  <c:v>33025</c:v>
                </c:pt>
                <c:pt idx="545">
                  <c:v>33055</c:v>
                </c:pt>
                <c:pt idx="546">
                  <c:v>33086</c:v>
                </c:pt>
                <c:pt idx="547">
                  <c:v>33117</c:v>
                </c:pt>
                <c:pt idx="548">
                  <c:v>33147</c:v>
                </c:pt>
                <c:pt idx="549">
                  <c:v>33178</c:v>
                </c:pt>
                <c:pt idx="550">
                  <c:v>33208</c:v>
                </c:pt>
                <c:pt idx="551">
                  <c:v>33239</c:v>
                </c:pt>
                <c:pt idx="552">
                  <c:v>33270</c:v>
                </c:pt>
                <c:pt idx="553">
                  <c:v>33298</c:v>
                </c:pt>
                <c:pt idx="554">
                  <c:v>33329</c:v>
                </c:pt>
                <c:pt idx="555">
                  <c:v>33359</c:v>
                </c:pt>
                <c:pt idx="556">
                  <c:v>33390</c:v>
                </c:pt>
                <c:pt idx="557">
                  <c:v>33420</c:v>
                </c:pt>
                <c:pt idx="558">
                  <c:v>33451</c:v>
                </c:pt>
                <c:pt idx="559">
                  <c:v>33482</c:v>
                </c:pt>
                <c:pt idx="560">
                  <c:v>33512</c:v>
                </c:pt>
                <c:pt idx="561">
                  <c:v>33543</c:v>
                </c:pt>
                <c:pt idx="562">
                  <c:v>33573</c:v>
                </c:pt>
                <c:pt idx="563">
                  <c:v>33604</c:v>
                </c:pt>
                <c:pt idx="564">
                  <c:v>33635</c:v>
                </c:pt>
                <c:pt idx="565">
                  <c:v>33664</c:v>
                </c:pt>
                <c:pt idx="566">
                  <c:v>33695</c:v>
                </c:pt>
                <c:pt idx="567">
                  <c:v>33725</c:v>
                </c:pt>
                <c:pt idx="568">
                  <c:v>33756</c:v>
                </c:pt>
                <c:pt idx="569">
                  <c:v>33786</c:v>
                </c:pt>
                <c:pt idx="570">
                  <c:v>33817</c:v>
                </c:pt>
                <c:pt idx="571">
                  <c:v>33848</c:v>
                </c:pt>
                <c:pt idx="572">
                  <c:v>33878</c:v>
                </c:pt>
                <c:pt idx="573">
                  <c:v>33909</c:v>
                </c:pt>
                <c:pt idx="574">
                  <c:v>33939</c:v>
                </c:pt>
                <c:pt idx="575">
                  <c:v>33970</c:v>
                </c:pt>
                <c:pt idx="576">
                  <c:v>34001</c:v>
                </c:pt>
                <c:pt idx="577">
                  <c:v>34029</c:v>
                </c:pt>
                <c:pt idx="578">
                  <c:v>34060</c:v>
                </c:pt>
                <c:pt idx="579">
                  <c:v>34090</c:v>
                </c:pt>
                <c:pt idx="580">
                  <c:v>34121</c:v>
                </c:pt>
                <c:pt idx="581">
                  <c:v>34151</c:v>
                </c:pt>
                <c:pt idx="582">
                  <c:v>34182</c:v>
                </c:pt>
                <c:pt idx="583">
                  <c:v>34213</c:v>
                </c:pt>
                <c:pt idx="584">
                  <c:v>34243</c:v>
                </c:pt>
                <c:pt idx="585">
                  <c:v>34274</c:v>
                </c:pt>
                <c:pt idx="586">
                  <c:v>34304</c:v>
                </c:pt>
                <c:pt idx="587">
                  <c:v>34335</c:v>
                </c:pt>
                <c:pt idx="588">
                  <c:v>34366</c:v>
                </c:pt>
                <c:pt idx="589">
                  <c:v>34394</c:v>
                </c:pt>
                <c:pt idx="590">
                  <c:v>34425</c:v>
                </c:pt>
                <c:pt idx="591">
                  <c:v>34455</c:v>
                </c:pt>
                <c:pt idx="592">
                  <c:v>34486</c:v>
                </c:pt>
                <c:pt idx="593">
                  <c:v>34516</c:v>
                </c:pt>
                <c:pt idx="594">
                  <c:v>34547</c:v>
                </c:pt>
                <c:pt idx="595">
                  <c:v>34578</c:v>
                </c:pt>
                <c:pt idx="596">
                  <c:v>34608</c:v>
                </c:pt>
                <c:pt idx="597">
                  <c:v>34639</c:v>
                </c:pt>
                <c:pt idx="598">
                  <c:v>34669</c:v>
                </c:pt>
                <c:pt idx="599">
                  <c:v>34700</c:v>
                </c:pt>
                <c:pt idx="600">
                  <c:v>34731</c:v>
                </c:pt>
                <c:pt idx="601">
                  <c:v>34759</c:v>
                </c:pt>
                <c:pt idx="602">
                  <c:v>34790</c:v>
                </c:pt>
                <c:pt idx="603">
                  <c:v>34820</c:v>
                </c:pt>
                <c:pt idx="604">
                  <c:v>34851</c:v>
                </c:pt>
                <c:pt idx="605">
                  <c:v>34881</c:v>
                </c:pt>
                <c:pt idx="606">
                  <c:v>34912</c:v>
                </c:pt>
                <c:pt idx="607">
                  <c:v>34943</c:v>
                </c:pt>
                <c:pt idx="608">
                  <c:v>34973</c:v>
                </c:pt>
                <c:pt idx="609">
                  <c:v>35004</c:v>
                </c:pt>
                <c:pt idx="610">
                  <c:v>35034</c:v>
                </c:pt>
                <c:pt idx="611">
                  <c:v>35065</c:v>
                </c:pt>
                <c:pt idx="612">
                  <c:v>35096</c:v>
                </c:pt>
                <c:pt idx="613">
                  <c:v>35125</c:v>
                </c:pt>
                <c:pt idx="614">
                  <c:v>35156</c:v>
                </c:pt>
                <c:pt idx="615">
                  <c:v>35186</c:v>
                </c:pt>
                <c:pt idx="616">
                  <c:v>35217</c:v>
                </c:pt>
                <c:pt idx="617">
                  <c:v>35247</c:v>
                </c:pt>
                <c:pt idx="618">
                  <c:v>35278</c:v>
                </c:pt>
                <c:pt idx="619">
                  <c:v>35309</c:v>
                </c:pt>
                <c:pt idx="620">
                  <c:v>35339</c:v>
                </c:pt>
                <c:pt idx="621">
                  <c:v>35370</c:v>
                </c:pt>
                <c:pt idx="622">
                  <c:v>35400</c:v>
                </c:pt>
                <c:pt idx="623">
                  <c:v>35431</c:v>
                </c:pt>
                <c:pt idx="624">
                  <c:v>35462</c:v>
                </c:pt>
                <c:pt idx="625">
                  <c:v>35490</c:v>
                </c:pt>
                <c:pt idx="626">
                  <c:v>35521</c:v>
                </c:pt>
                <c:pt idx="627">
                  <c:v>35551</c:v>
                </c:pt>
                <c:pt idx="628">
                  <c:v>35582</c:v>
                </c:pt>
                <c:pt idx="629">
                  <c:v>35612</c:v>
                </c:pt>
                <c:pt idx="630">
                  <c:v>35643</c:v>
                </c:pt>
                <c:pt idx="631">
                  <c:v>35674</c:v>
                </c:pt>
                <c:pt idx="632">
                  <c:v>35704</c:v>
                </c:pt>
                <c:pt idx="633">
                  <c:v>35735</c:v>
                </c:pt>
                <c:pt idx="634">
                  <c:v>35765</c:v>
                </c:pt>
                <c:pt idx="635">
                  <c:v>35796</c:v>
                </c:pt>
                <c:pt idx="636">
                  <c:v>35827</c:v>
                </c:pt>
                <c:pt idx="637">
                  <c:v>35855</c:v>
                </c:pt>
                <c:pt idx="638">
                  <c:v>35886</c:v>
                </c:pt>
                <c:pt idx="639">
                  <c:v>35916</c:v>
                </c:pt>
                <c:pt idx="640">
                  <c:v>35947</c:v>
                </c:pt>
                <c:pt idx="641">
                  <c:v>35977</c:v>
                </c:pt>
                <c:pt idx="642">
                  <c:v>36008</c:v>
                </c:pt>
                <c:pt idx="643">
                  <c:v>36039</c:v>
                </c:pt>
                <c:pt idx="644">
                  <c:v>36069</c:v>
                </c:pt>
                <c:pt idx="645">
                  <c:v>36100</c:v>
                </c:pt>
                <c:pt idx="646">
                  <c:v>36130</c:v>
                </c:pt>
                <c:pt idx="647">
                  <c:v>36161</c:v>
                </c:pt>
                <c:pt idx="648">
                  <c:v>36192</c:v>
                </c:pt>
                <c:pt idx="649">
                  <c:v>36220</c:v>
                </c:pt>
                <c:pt idx="650">
                  <c:v>36251</c:v>
                </c:pt>
                <c:pt idx="651">
                  <c:v>36281</c:v>
                </c:pt>
                <c:pt idx="652">
                  <c:v>36312</c:v>
                </c:pt>
                <c:pt idx="653">
                  <c:v>36342</c:v>
                </c:pt>
                <c:pt idx="654">
                  <c:v>36373</c:v>
                </c:pt>
                <c:pt idx="655">
                  <c:v>36404</c:v>
                </c:pt>
                <c:pt idx="656">
                  <c:v>36434</c:v>
                </c:pt>
                <c:pt idx="657">
                  <c:v>36465</c:v>
                </c:pt>
                <c:pt idx="658">
                  <c:v>36495</c:v>
                </c:pt>
                <c:pt idx="659">
                  <c:v>36526</c:v>
                </c:pt>
                <c:pt idx="660">
                  <c:v>36557</c:v>
                </c:pt>
                <c:pt idx="661">
                  <c:v>36586</c:v>
                </c:pt>
                <c:pt idx="662">
                  <c:v>36617</c:v>
                </c:pt>
                <c:pt idx="663">
                  <c:v>36647</c:v>
                </c:pt>
                <c:pt idx="664">
                  <c:v>36678</c:v>
                </c:pt>
                <c:pt idx="665">
                  <c:v>36708</c:v>
                </c:pt>
                <c:pt idx="666">
                  <c:v>36739</c:v>
                </c:pt>
                <c:pt idx="667">
                  <c:v>36770</c:v>
                </c:pt>
                <c:pt idx="668">
                  <c:v>36800</c:v>
                </c:pt>
                <c:pt idx="669">
                  <c:v>36831</c:v>
                </c:pt>
                <c:pt idx="670">
                  <c:v>36861</c:v>
                </c:pt>
                <c:pt idx="671">
                  <c:v>36892</c:v>
                </c:pt>
                <c:pt idx="672">
                  <c:v>36923</c:v>
                </c:pt>
                <c:pt idx="673">
                  <c:v>36951</c:v>
                </c:pt>
                <c:pt idx="674">
                  <c:v>36982</c:v>
                </c:pt>
                <c:pt idx="675">
                  <c:v>37012</c:v>
                </c:pt>
                <c:pt idx="676">
                  <c:v>37043</c:v>
                </c:pt>
                <c:pt idx="677">
                  <c:v>37073</c:v>
                </c:pt>
                <c:pt idx="678">
                  <c:v>37104</c:v>
                </c:pt>
                <c:pt idx="679">
                  <c:v>37135</c:v>
                </c:pt>
                <c:pt idx="680">
                  <c:v>37165</c:v>
                </c:pt>
                <c:pt idx="681">
                  <c:v>37196</c:v>
                </c:pt>
                <c:pt idx="682">
                  <c:v>37226</c:v>
                </c:pt>
                <c:pt idx="683">
                  <c:v>37257</c:v>
                </c:pt>
                <c:pt idx="684">
                  <c:v>37288</c:v>
                </c:pt>
                <c:pt idx="685">
                  <c:v>37316</c:v>
                </c:pt>
                <c:pt idx="686">
                  <c:v>37347</c:v>
                </c:pt>
                <c:pt idx="687">
                  <c:v>37377</c:v>
                </c:pt>
                <c:pt idx="688">
                  <c:v>37408</c:v>
                </c:pt>
                <c:pt idx="689">
                  <c:v>37438</c:v>
                </c:pt>
                <c:pt idx="690">
                  <c:v>37469</c:v>
                </c:pt>
                <c:pt idx="691">
                  <c:v>37500</c:v>
                </c:pt>
                <c:pt idx="692">
                  <c:v>37530</c:v>
                </c:pt>
                <c:pt idx="693">
                  <c:v>37561</c:v>
                </c:pt>
                <c:pt idx="694">
                  <c:v>37591</c:v>
                </c:pt>
                <c:pt idx="695">
                  <c:v>37622</c:v>
                </c:pt>
                <c:pt idx="696">
                  <c:v>37653</c:v>
                </c:pt>
                <c:pt idx="697">
                  <c:v>37681</c:v>
                </c:pt>
                <c:pt idx="698">
                  <c:v>37712</c:v>
                </c:pt>
                <c:pt idx="699">
                  <c:v>37742</c:v>
                </c:pt>
                <c:pt idx="700">
                  <c:v>37773</c:v>
                </c:pt>
                <c:pt idx="701">
                  <c:v>37803</c:v>
                </c:pt>
                <c:pt idx="702">
                  <c:v>37834</c:v>
                </c:pt>
                <c:pt idx="703">
                  <c:v>37865</c:v>
                </c:pt>
                <c:pt idx="704">
                  <c:v>37895</c:v>
                </c:pt>
                <c:pt idx="705">
                  <c:v>37926</c:v>
                </c:pt>
                <c:pt idx="706">
                  <c:v>37956</c:v>
                </c:pt>
                <c:pt idx="707">
                  <c:v>37987</c:v>
                </c:pt>
                <c:pt idx="708">
                  <c:v>38018</c:v>
                </c:pt>
                <c:pt idx="709">
                  <c:v>38047</c:v>
                </c:pt>
                <c:pt idx="710">
                  <c:v>38078</c:v>
                </c:pt>
                <c:pt idx="711">
                  <c:v>38108</c:v>
                </c:pt>
                <c:pt idx="712">
                  <c:v>38139</c:v>
                </c:pt>
                <c:pt idx="713">
                  <c:v>38169</c:v>
                </c:pt>
                <c:pt idx="714">
                  <c:v>38200</c:v>
                </c:pt>
                <c:pt idx="715">
                  <c:v>38231</c:v>
                </c:pt>
                <c:pt idx="716">
                  <c:v>38261</c:v>
                </c:pt>
                <c:pt idx="717">
                  <c:v>38292</c:v>
                </c:pt>
                <c:pt idx="718">
                  <c:v>38322</c:v>
                </c:pt>
                <c:pt idx="719">
                  <c:v>38353</c:v>
                </c:pt>
                <c:pt idx="720">
                  <c:v>38384</c:v>
                </c:pt>
                <c:pt idx="721">
                  <c:v>38412</c:v>
                </c:pt>
                <c:pt idx="722">
                  <c:v>38443</c:v>
                </c:pt>
                <c:pt idx="723">
                  <c:v>38473</c:v>
                </c:pt>
                <c:pt idx="724">
                  <c:v>38504</c:v>
                </c:pt>
                <c:pt idx="725">
                  <c:v>38534</c:v>
                </c:pt>
                <c:pt idx="726">
                  <c:v>38565</c:v>
                </c:pt>
                <c:pt idx="727">
                  <c:v>38596</c:v>
                </c:pt>
                <c:pt idx="728">
                  <c:v>38626</c:v>
                </c:pt>
                <c:pt idx="729">
                  <c:v>38657</c:v>
                </c:pt>
                <c:pt idx="730">
                  <c:v>38687</c:v>
                </c:pt>
                <c:pt idx="731">
                  <c:v>38718</c:v>
                </c:pt>
                <c:pt idx="732">
                  <c:v>38749</c:v>
                </c:pt>
                <c:pt idx="733">
                  <c:v>38777</c:v>
                </c:pt>
                <c:pt idx="734">
                  <c:v>38808</c:v>
                </c:pt>
                <c:pt idx="735">
                  <c:v>38838</c:v>
                </c:pt>
                <c:pt idx="736">
                  <c:v>38869</c:v>
                </c:pt>
                <c:pt idx="737">
                  <c:v>38899</c:v>
                </c:pt>
                <c:pt idx="738">
                  <c:v>38930</c:v>
                </c:pt>
                <c:pt idx="739">
                  <c:v>38961</c:v>
                </c:pt>
                <c:pt idx="740">
                  <c:v>38991</c:v>
                </c:pt>
                <c:pt idx="741">
                  <c:v>39022</c:v>
                </c:pt>
                <c:pt idx="742">
                  <c:v>39052</c:v>
                </c:pt>
                <c:pt idx="743">
                  <c:v>39083</c:v>
                </c:pt>
                <c:pt idx="744">
                  <c:v>39114</c:v>
                </c:pt>
                <c:pt idx="745">
                  <c:v>39142</c:v>
                </c:pt>
                <c:pt idx="746">
                  <c:v>39173</c:v>
                </c:pt>
                <c:pt idx="747">
                  <c:v>39203</c:v>
                </c:pt>
                <c:pt idx="748">
                  <c:v>39234</c:v>
                </c:pt>
                <c:pt idx="749">
                  <c:v>39264</c:v>
                </c:pt>
                <c:pt idx="750">
                  <c:v>39295</c:v>
                </c:pt>
                <c:pt idx="751">
                  <c:v>39326</c:v>
                </c:pt>
                <c:pt idx="752">
                  <c:v>39356</c:v>
                </c:pt>
                <c:pt idx="753">
                  <c:v>39387</c:v>
                </c:pt>
                <c:pt idx="754">
                  <c:v>39417</c:v>
                </c:pt>
                <c:pt idx="755">
                  <c:v>39448</c:v>
                </c:pt>
                <c:pt idx="756">
                  <c:v>39479</c:v>
                </c:pt>
                <c:pt idx="757">
                  <c:v>39508</c:v>
                </c:pt>
                <c:pt idx="758">
                  <c:v>39539</c:v>
                </c:pt>
                <c:pt idx="759">
                  <c:v>39569</c:v>
                </c:pt>
                <c:pt idx="760">
                  <c:v>39600</c:v>
                </c:pt>
                <c:pt idx="761">
                  <c:v>39630</c:v>
                </c:pt>
                <c:pt idx="762">
                  <c:v>39661</c:v>
                </c:pt>
                <c:pt idx="763">
                  <c:v>39692</c:v>
                </c:pt>
                <c:pt idx="764">
                  <c:v>39722</c:v>
                </c:pt>
                <c:pt idx="765">
                  <c:v>39753</c:v>
                </c:pt>
                <c:pt idx="766">
                  <c:v>39783</c:v>
                </c:pt>
                <c:pt idx="767">
                  <c:v>39814</c:v>
                </c:pt>
                <c:pt idx="768">
                  <c:v>39845</c:v>
                </c:pt>
                <c:pt idx="769">
                  <c:v>39873</c:v>
                </c:pt>
                <c:pt idx="770">
                  <c:v>39904</c:v>
                </c:pt>
                <c:pt idx="771">
                  <c:v>39934</c:v>
                </c:pt>
                <c:pt idx="772">
                  <c:v>39965</c:v>
                </c:pt>
                <c:pt idx="773">
                  <c:v>39995</c:v>
                </c:pt>
                <c:pt idx="774">
                  <c:v>40026</c:v>
                </c:pt>
                <c:pt idx="775">
                  <c:v>40057</c:v>
                </c:pt>
                <c:pt idx="776">
                  <c:v>40087</c:v>
                </c:pt>
                <c:pt idx="777">
                  <c:v>40118</c:v>
                </c:pt>
                <c:pt idx="778">
                  <c:v>40148</c:v>
                </c:pt>
                <c:pt idx="779">
                  <c:v>40179</c:v>
                </c:pt>
                <c:pt idx="780">
                  <c:v>40210</c:v>
                </c:pt>
                <c:pt idx="781">
                  <c:v>40238</c:v>
                </c:pt>
                <c:pt idx="782">
                  <c:v>40269</c:v>
                </c:pt>
                <c:pt idx="783">
                  <c:v>40299</c:v>
                </c:pt>
                <c:pt idx="784">
                  <c:v>40330</c:v>
                </c:pt>
                <c:pt idx="785">
                  <c:v>40360</c:v>
                </c:pt>
                <c:pt idx="786">
                  <c:v>40391</c:v>
                </c:pt>
                <c:pt idx="787">
                  <c:v>40422</c:v>
                </c:pt>
                <c:pt idx="788">
                  <c:v>40452</c:v>
                </c:pt>
                <c:pt idx="789">
                  <c:v>40483</c:v>
                </c:pt>
                <c:pt idx="790">
                  <c:v>40513</c:v>
                </c:pt>
                <c:pt idx="791">
                  <c:v>40544</c:v>
                </c:pt>
                <c:pt idx="792">
                  <c:v>40575</c:v>
                </c:pt>
                <c:pt idx="793">
                  <c:v>40603</c:v>
                </c:pt>
                <c:pt idx="794">
                  <c:v>40634</c:v>
                </c:pt>
                <c:pt idx="795">
                  <c:v>40664</c:v>
                </c:pt>
                <c:pt idx="796">
                  <c:v>40695</c:v>
                </c:pt>
                <c:pt idx="797">
                  <c:v>40725</c:v>
                </c:pt>
                <c:pt idx="798">
                  <c:v>40756</c:v>
                </c:pt>
                <c:pt idx="799">
                  <c:v>40787</c:v>
                </c:pt>
                <c:pt idx="800">
                  <c:v>40817</c:v>
                </c:pt>
                <c:pt idx="801">
                  <c:v>40848</c:v>
                </c:pt>
                <c:pt idx="802">
                  <c:v>40878</c:v>
                </c:pt>
                <c:pt idx="803">
                  <c:v>40909</c:v>
                </c:pt>
                <c:pt idx="804">
                  <c:v>40940</c:v>
                </c:pt>
                <c:pt idx="805">
                  <c:v>40969</c:v>
                </c:pt>
                <c:pt idx="806">
                  <c:v>41000</c:v>
                </c:pt>
                <c:pt idx="807">
                  <c:v>41030</c:v>
                </c:pt>
                <c:pt idx="808">
                  <c:v>41061</c:v>
                </c:pt>
                <c:pt idx="809">
                  <c:v>41091</c:v>
                </c:pt>
                <c:pt idx="810">
                  <c:v>41122</c:v>
                </c:pt>
                <c:pt idx="811">
                  <c:v>41153</c:v>
                </c:pt>
                <c:pt idx="812">
                  <c:v>41183</c:v>
                </c:pt>
                <c:pt idx="813">
                  <c:v>41214</c:v>
                </c:pt>
                <c:pt idx="814">
                  <c:v>41244</c:v>
                </c:pt>
                <c:pt idx="815">
                  <c:v>41275</c:v>
                </c:pt>
                <c:pt idx="816">
                  <c:v>41306</c:v>
                </c:pt>
                <c:pt idx="817">
                  <c:v>41334</c:v>
                </c:pt>
                <c:pt idx="818">
                  <c:v>41365</c:v>
                </c:pt>
                <c:pt idx="819">
                  <c:v>41395</c:v>
                </c:pt>
                <c:pt idx="820">
                  <c:v>41426</c:v>
                </c:pt>
                <c:pt idx="821">
                  <c:v>41456</c:v>
                </c:pt>
                <c:pt idx="822">
                  <c:v>41487</c:v>
                </c:pt>
                <c:pt idx="823">
                  <c:v>41518</c:v>
                </c:pt>
                <c:pt idx="824">
                  <c:v>41548</c:v>
                </c:pt>
                <c:pt idx="825">
                  <c:v>41579</c:v>
                </c:pt>
                <c:pt idx="826">
                  <c:v>41609</c:v>
                </c:pt>
                <c:pt idx="827">
                  <c:v>41640</c:v>
                </c:pt>
                <c:pt idx="828">
                  <c:v>41671</c:v>
                </c:pt>
                <c:pt idx="829">
                  <c:v>41699</c:v>
                </c:pt>
                <c:pt idx="830">
                  <c:v>41730</c:v>
                </c:pt>
                <c:pt idx="831">
                  <c:v>41760</c:v>
                </c:pt>
                <c:pt idx="832">
                  <c:v>41791</c:v>
                </c:pt>
                <c:pt idx="833">
                  <c:v>41821</c:v>
                </c:pt>
                <c:pt idx="834">
                  <c:v>41852</c:v>
                </c:pt>
                <c:pt idx="835">
                  <c:v>41883</c:v>
                </c:pt>
                <c:pt idx="836">
                  <c:v>41913</c:v>
                </c:pt>
                <c:pt idx="837">
                  <c:v>41944</c:v>
                </c:pt>
                <c:pt idx="838">
                  <c:v>41974</c:v>
                </c:pt>
                <c:pt idx="839">
                  <c:v>42005</c:v>
                </c:pt>
                <c:pt idx="840">
                  <c:v>42036</c:v>
                </c:pt>
                <c:pt idx="841">
                  <c:v>42064</c:v>
                </c:pt>
                <c:pt idx="842">
                  <c:v>42095</c:v>
                </c:pt>
                <c:pt idx="843">
                  <c:v>42125</c:v>
                </c:pt>
                <c:pt idx="844">
                  <c:v>42156</c:v>
                </c:pt>
                <c:pt idx="845">
                  <c:v>42186</c:v>
                </c:pt>
                <c:pt idx="846">
                  <c:v>42217</c:v>
                </c:pt>
                <c:pt idx="847">
                  <c:v>42248</c:v>
                </c:pt>
                <c:pt idx="848">
                  <c:v>42278</c:v>
                </c:pt>
                <c:pt idx="849">
                  <c:v>42309</c:v>
                </c:pt>
                <c:pt idx="850">
                  <c:v>42339</c:v>
                </c:pt>
                <c:pt idx="851">
                  <c:v>42370</c:v>
                </c:pt>
                <c:pt idx="852">
                  <c:v>42401</c:v>
                </c:pt>
                <c:pt idx="853">
                  <c:v>42430</c:v>
                </c:pt>
                <c:pt idx="854">
                  <c:v>42461</c:v>
                </c:pt>
                <c:pt idx="855">
                  <c:v>42491</c:v>
                </c:pt>
                <c:pt idx="856">
                  <c:v>42522</c:v>
                </c:pt>
                <c:pt idx="857">
                  <c:v>42552</c:v>
                </c:pt>
                <c:pt idx="858">
                  <c:v>42583</c:v>
                </c:pt>
                <c:pt idx="859">
                  <c:v>42614</c:v>
                </c:pt>
                <c:pt idx="860">
                  <c:v>42644</c:v>
                </c:pt>
                <c:pt idx="861">
                  <c:v>42675</c:v>
                </c:pt>
                <c:pt idx="862">
                  <c:v>42705</c:v>
                </c:pt>
                <c:pt idx="863">
                  <c:v>42736</c:v>
                </c:pt>
                <c:pt idx="864">
                  <c:v>42767</c:v>
                </c:pt>
                <c:pt idx="865">
                  <c:v>42795</c:v>
                </c:pt>
                <c:pt idx="866">
                  <c:v>42826</c:v>
                </c:pt>
                <c:pt idx="867">
                  <c:v>42856</c:v>
                </c:pt>
                <c:pt idx="868">
                  <c:v>42887</c:v>
                </c:pt>
                <c:pt idx="869">
                  <c:v>42917</c:v>
                </c:pt>
                <c:pt idx="870">
                  <c:v>42948</c:v>
                </c:pt>
                <c:pt idx="871">
                  <c:v>42979</c:v>
                </c:pt>
                <c:pt idx="872">
                  <c:v>43009</c:v>
                </c:pt>
                <c:pt idx="873">
                  <c:v>43040</c:v>
                </c:pt>
                <c:pt idx="874">
                  <c:v>43070</c:v>
                </c:pt>
                <c:pt idx="875">
                  <c:v>43101</c:v>
                </c:pt>
                <c:pt idx="876">
                  <c:v>43132</c:v>
                </c:pt>
                <c:pt idx="877">
                  <c:v>43160</c:v>
                </c:pt>
                <c:pt idx="878">
                  <c:v>43191</c:v>
                </c:pt>
                <c:pt idx="879">
                  <c:v>43221</c:v>
                </c:pt>
                <c:pt idx="880">
                  <c:v>43252</c:v>
                </c:pt>
                <c:pt idx="881">
                  <c:v>43282</c:v>
                </c:pt>
                <c:pt idx="882">
                  <c:v>43313</c:v>
                </c:pt>
                <c:pt idx="883">
                  <c:v>43344</c:v>
                </c:pt>
                <c:pt idx="884">
                  <c:v>43374</c:v>
                </c:pt>
                <c:pt idx="885">
                  <c:v>43405</c:v>
                </c:pt>
                <c:pt idx="886">
                  <c:v>43435</c:v>
                </c:pt>
                <c:pt idx="887">
                  <c:v>43466</c:v>
                </c:pt>
                <c:pt idx="888">
                  <c:v>43497</c:v>
                </c:pt>
                <c:pt idx="889">
                  <c:v>43525</c:v>
                </c:pt>
                <c:pt idx="890">
                  <c:v>43556</c:v>
                </c:pt>
                <c:pt idx="891">
                  <c:v>43586</c:v>
                </c:pt>
                <c:pt idx="892">
                  <c:v>43617</c:v>
                </c:pt>
                <c:pt idx="893">
                  <c:v>43647</c:v>
                </c:pt>
                <c:pt idx="894">
                  <c:v>43678</c:v>
                </c:pt>
                <c:pt idx="895">
                  <c:v>43709</c:v>
                </c:pt>
                <c:pt idx="896">
                  <c:v>43739</c:v>
                </c:pt>
                <c:pt idx="897">
                  <c:v>43770</c:v>
                </c:pt>
                <c:pt idx="898">
                  <c:v>43800</c:v>
                </c:pt>
                <c:pt idx="899">
                  <c:v>43831</c:v>
                </c:pt>
                <c:pt idx="900">
                  <c:v>43862</c:v>
                </c:pt>
                <c:pt idx="901">
                  <c:v>43891</c:v>
                </c:pt>
                <c:pt idx="902">
                  <c:v>43922</c:v>
                </c:pt>
                <c:pt idx="903">
                  <c:v>43952</c:v>
                </c:pt>
                <c:pt idx="904">
                  <c:v>43983</c:v>
                </c:pt>
                <c:pt idx="905">
                  <c:v>44013</c:v>
                </c:pt>
                <c:pt idx="906">
                  <c:v>44044</c:v>
                </c:pt>
                <c:pt idx="907">
                  <c:v>44075</c:v>
                </c:pt>
                <c:pt idx="908">
                  <c:v>44105</c:v>
                </c:pt>
                <c:pt idx="909">
                  <c:v>44136</c:v>
                </c:pt>
                <c:pt idx="910">
                  <c:v>44166</c:v>
                </c:pt>
                <c:pt idx="911">
                  <c:v>44197</c:v>
                </c:pt>
                <c:pt idx="912">
                  <c:v>44228</c:v>
                </c:pt>
                <c:pt idx="913">
                  <c:v>44256</c:v>
                </c:pt>
                <c:pt idx="914">
                  <c:v>44287</c:v>
                </c:pt>
                <c:pt idx="915">
                  <c:v>44317</c:v>
                </c:pt>
                <c:pt idx="916">
                  <c:v>44348</c:v>
                </c:pt>
                <c:pt idx="917">
                  <c:v>44378</c:v>
                </c:pt>
                <c:pt idx="918">
                  <c:v>44409</c:v>
                </c:pt>
                <c:pt idx="919">
                  <c:v>44440</c:v>
                </c:pt>
                <c:pt idx="920">
                  <c:v>44470</c:v>
                </c:pt>
                <c:pt idx="921">
                  <c:v>44501</c:v>
                </c:pt>
                <c:pt idx="922">
                  <c:v>44531</c:v>
                </c:pt>
                <c:pt idx="923">
                  <c:v>44562</c:v>
                </c:pt>
                <c:pt idx="924">
                  <c:v>44593</c:v>
                </c:pt>
                <c:pt idx="925">
                  <c:v>44621</c:v>
                </c:pt>
                <c:pt idx="926">
                  <c:v>44652</c:v>
                </c:pt>
                <c:pt idx="927">
                  <c:v>44682</c:v>
                </c:pt>
                <c:pt idx="928">
                  <c:v>44713</c:v>
                </c:pt>
                <c:pt idx="929">
                  <c:v>44743</c:v>
                </c:pt>
                <c:pt idx="930">
                  <c:v>44774</c:v>
                </c:pt>
                <c:pt idx="931">
                  <c:v>44805</c:v>
                </c:pt>
                <c:pt idx="932">
                  <c:v>44835</c:v>
                </c:pt>
                <c:pt idx="933">
                  <c:v>44866</c:v>
                </c:pt>
                <c:pt idx="934">
                  <c:v>44896</c:v>
                </c:pt>
                <c:pt idx="935">
                  <c:v>44927</c:v>
                </c:pt>
                <c:pt idx="936">
                  <c:v>44958</c:v>
                </c:pt>
                <c:pt idx="937">
                  <c:v>44986</c:v>
                </c:pt>
                <c:pt idx="938">
                  <c:v>45017</c:v>
                </c:pt>
                <c:pt idx="939">
                  <c:v>45047</c:v>
                </c:pt>
                <c:pt idx="940">
                  <c:v>45078</c:v>
                </c:pt>
                <c:pt idx="941">
                  <c:v>45108</c:v>
                </c:pt>
                <c:pt idx="942">
                  <c:v>45139</c:v>
                </c:pt>
                <c:pt idx="943">
                  <c:v>45170</c:v>
                </c:pt>
                <c:pt idx="944">
                  <c:v>45200</c:v>
                </c:pt>
                <c:pt idx="945">
                  <c:v>45231</c:v>
                </c:pt>
                <c:pt idx="946">
                  <c:v>45261</c:v>
                </c:pt>
                <c:pt idx="947">
                  <c:v>45292</c:v>
                </c:pt>
                <c:pt idx="948">
                  <c:v>45323</c:v>
                </c:pt>
                <c:pt idx="949">
                  <c:v>45352</c:v>
                </c:pt>
                <c:pt idx="950">
                  <c:v>45383</c:v>
                </c:pt>
                <c:pt idx="951">
                  <c:v>45413</c:v>
                </c:pt>
                <c:pt idx="952">
                  <c:v>45444</c:v>
                </c:pt>
                <c:pt idx="953">
                  <c:v>45474</c:v>
                </c:pt>
                <c:pt idx="954">
                  <c:v>45505</c:v>
                </c:pt>
                <c:pt idx="955">
                  <c:v>45536</c:v>
                </c:pt>
                <c:pt idx="956">
                  <c:v>45566</c:v>
                </c:pt>
                <c:pt idx="957">
                  <c:v>45597</c:v>
                </c:pt>
                <c:pt idx="958">
                  <c:v>45627</c:v>
                </c:pt>
                <c:pt idx="959">
                  <c:v>45658</c:v>
                </c:pt>
                <c:pt idx="960">
                  <c:v>45689</c:v>
                </c:pt>
                <c:pt idx="961">
                  <c:v>45717</c:v>
                </c:pt>
                <c:pt idx="962">
                  <c:v>45748</c:v>
                </c:pt>
                <c:pt idx="963">
                  <c:v>45778</c:v>
                </c:pt>
                <c:pt idx="964">
                  <c:v>45809</c:v>
                </c:pt>
                <c:pt idx="965">
                  <c:v>45839</c:v>
                </c:pt>
                <c:pt idx="966">
                  <c:v>45870</c:v>
                </c:pt>
                <c:pt idx="967">
                  <c:v>45901</c:v>
                </c:pt>
                <c:pt idx="968">
                  <c:v>45931</c:v>
                </c:pt>
                <c:pt idx="969">
                  <c:v>45962</c:v>
                </c:pt>
                <c:pt idx="970">
                  <c:v>45992</c:v>
                </c:pt>
                <c:pt idx="971">
                  <c:v>46023</c:v>
                </c:pt>
                <c:pt idx="972">
                  <c:v>46054</c:v>
                </c:pt>
                <c:pt idx="973">
                  <c:v>46082</c:v>
                </c:pt>
                <c:pt idx="974">
                  <c:v>46113</c:v>
                </c:pt>
                <c:pt idx="975">
                  <c:v>46143</c:v>
                </c:pt>
                <c:pt idx="976">
                  <c:v>46174</c:v>
                </c:pt>
                <c:pt idx="977">
                  <c:v>46204</c:v>
                </c:pt>
                <c:pt idx="978">
                  <c:v>46235</c:v>
                </c:pt>
                <c:pt idx="979">
                  <c:v>46266</c:v>
                </c:pt>
                <c:pt idx="980">
                  <c:v>46296</c:v>
                </c:pt>
                <c:pt idx="981">
                  <c:v>46327</c:v>
                </c:pt>
                <c:pt idx="982">
                  <c:v>46357</c:v>
                </c:pt>
                <c:pt idx="983">
                  <c:v>46388</c:v>
                </c:pt>
                <c:pt idx="984">
                  <c:v>46419</c:v>
                </c:pt>
                <c:pt idx="985">
                  <c:v>46447</c:v>
                </c:pt>
                <c:pt idx="986">
                  <c:v>46478</c:v>
                </c:pt>
                <c:pt idx="987">
                  <c:v>46508</c:v>
                </c:pt>
                <c:pt idx="988">
                  <c:v>46539</c:v>
                </c:pt>
                <c:pt idx="989">
                  <c:v>46569</c:v>
                </c:pt>
                <c:pt idx="990">
                  <c:v>46600</c:v>
                </c:pt>
                <c:pt idx="991">
                  <c:v>46631</c:v>
                </c:pt>
                <c:pt idx="992">
                  <c:v>46661</c:v>
                </c:pt>
                <c:pt idx="993">
                  <c:v>46692</c:v>
                </c:pt>
                <c:pt idx="994">
                  <c:v>46722</c:v>
                </c:pt>
                <c:pt idx="995">
                  <c:v>46753</c:v>
                </c:pt>
                <c:pt idx="996">
                  <c:v>46784</c:v>
                </c:pt>
                <c:pt idx="997">
                  <c:v>46813</c:v>
                </c:pt>
                <c:pt idx="998">
                  <c:v>46844</c:v>
                </c:pt>
                <c:pt idx="999">
                  <c:v>46874</c:v>
                </c:pt>
                <c:pt idx="1000">
                  <c:v>46905</c:v>
                </c:pt>
                <c:pt idx="1001">
                  <c:v>46935</c:v>
                </c:pt>
                <c:pt idx="1002">
                  <c:v>46966</c:v>
                </c:pt>
                <c:pt idx="1003">
                  <c:v>46997</c:v>
                </c:pt>
                <c:pt idx="1004">
                  <c:v>47027</c:v>
                </c:pt>
                <c:pt idx="1005">
                  <c:v>47058</c:v>
                </c:pt>
                <c:pt idx="1006">
                  <c:v>47088</c:v>
                </c:pt>
                <c:pt idx="1007">
                  <c:v>47119</c:v>
                </c:pt>
                <c:pt idx="1008">
                  <c:v>47150</c:v>
                </c:pt>
                <c:pt idx="1009">
                  <c:v>47178</c:v>
                </c:pt>
                <c:pt idx="1010">
                  <c:v>47209</c:v>
                </c:pt>
                <c:pt idx="1011">
                  <c:v>47239</c:v>
                </c:pt>
                <c:pt idx="1012">
                  <c:v>47270</c:v>
                </c:pt>
                <c:pt idx="1013">
                  <c:v>47300</c:v>
                </c:pt>
                <c:pt idx="1014">
                  <c:v>47331</c:v>
                </c:pt>
                <c:pt idx="1015">
                  <c:v>47362</c:v>
                </c:pt>
                <c:pt idx="1016">
                  <c:v>47392</c:v>
                </c:pt>
                <c:pt idx="1017">
                  <c:v>47423</c:v>
                </c:pt>
                <c:pt idx="1018">
                  <c:v>47453</c:v>
                </c:pt>
                <c:pt idx="1019">
                  <c:v>47484</c:v>
                </c:pt>
                <c:pt idx="1020">
                  <c:v>47515</c:v>
                </c:pt>
                <c:pt idx="1021">
                  <c:v>47543</c:v>
                </c:pt>
                <c:pt idx="1022">
                  <c:v>47574</c:v>
                </c:pt>
                <c:pt idx="1023">
                  <c:v>47604</c:v>
                </c:pt>
                <c:pt idx="1024">
                  <c:v>47635</c:v>
                </c:pt>
                <c:pt idx="1025">
                  <c:v>47665</c:v>
                </c:pt>
                <c:pt idx="1026">
                  <c:v>47696</c:v>
                </c:pt>
                <c:pt idx="1027">
                  <c:v>47727</c:v>
                </c:pt>
                <c:pt idx="1028">
                  <c:v>47757</c:v>
                </c:pt>
                <c:pt idx="1029">
                  <c:v>47788</c:v>
                </c:pt>
                <c:pt idx="1030">
                  <c:v>47818</c:v>
                </c:pt>
                <c:pt idx="1031">
                  <c:v>47849</c:v>
                </c:pt>
                <c:pt idx="1032">
                  <c:v>47880</c:v>
                </c:pt>
                <c:pt idx="1033">
                  <c:v>47908</c:v>
                </c:pt>
                <c:pt idx="1034">
                  <c:v>47939</c:v>
                </c:pt>
                <c:pt idx="1035">
                  <c:v>47969</c:v>
                </c:pt>
                <c:pt idx="1036">
                  <c:v>48000</c:v>
                </c:pt>
                <c:pt idx="1037">
                  <c:v>48030</c:v>
                </c:pt>
                <c:pt idx="1038">
                  <c:v>48061</c:v>
                </c:pt>
                <c:pt idx="1039">
                  <c:v>48092</c:v>
                </c:pt>
                <c:pt idx="1040">
                  <c:v>48122</c:v>
                </c:pt>
                <c:pt idx="1041">
                  <c:v>48153</c:v>
                </c:pt>
                <c:pt idx="1042">
                  <c:v>48183</c:v>
                </c:pt>
                <c:pt idx="1043">
                  <c:v>48214</c:v>
                </c:pt>
                <c:pt idx="1044">
                  <c:v>48245</c:v>
                </c:pt>
                <c:pt idx="1045">
                  <c:v>48274</c:v>
                </c:pt>
                <c:pt idx="1046">
                  <c:v>48305</c:v>
                </c:pt>
                <c:pt idx="1047">
                  <c:v>48335</c:v>
                </c:pt>
                <c:pt idx="1048">
                  <c:v>48366</c:v>
                </c:pt>
                <c:pt idx="1049">
                  <c:v>48396</c:v>
                </c:pt>
                <c:pt idx="1050">
                  <c:v>48427</c:v>
                </c:pt>
                <c:pt idx="1051">
                  <c:v>48458</c:v>
                </c:pt>
                <c:pt idx="1052">
                  <c:v>48488</c:v>
                </c:pt>
                <c:pt idx="1053">
                  <c:v>48519</c:v>
                </c:pt>
                <c:pt idx="1054">
                  <c:v>48549</c:v>
                </c:pt>
                <c:pt idx="1055">
                  <c:v>48580</c:v>
                </c:pt>
                <c:pt idx="1056">
                  <c:v>48611</c:v>
                </c:pt>
                <c:pt idx="1057">
                  <c:v>48639</c:v>
                </c:pt>
                <c:pt idx="1058">
                  <c:v>48670</c:v>
                </c:pt>
                <c:pt idx="1059">
                  <c:v>48700</c:v>
                </c:pt>
                <c:pt idx="1060">
                  <c:v>48731</c:v>
                </c:pt>
                <c:pt idx="1061">
                  <c:v>48761</c:v>
                </c:pt>
                <c:pt idx="1062">
                  <c:v>48792</c:v>
                </c:pt>
                <c:pt idx="1063">
                  <c:v>48823</c:v>
                </c:pt>
                <c:pt idx="1064">
                  <c:v>48853</c:v>
                </c:pt>
                <c:pt idx="1065">
                  <c:v>48884</c:v>
                </c:pt>
                <c:pt idx="1066">
                  <c:v>48914</c:v>
                </c:pt>
                <c:pt idx="1067">
                  <c:v>48945</c:v>
                </c:pt>
                <c:pt idx="1068">
                  <c:v>48976</c:v>
                </c:pt>
                <c:pt idx="1069">
                  <c:v>49004</c:v>
                </c:pt>
                <c:pt idx="1070">
                  <c:v>49035</c:v>
                </c:pt>
                <c:pt idx="1071">
                  <c:v>49065</c:v>
                </c:pt>
                <c:pt idx="1072">
                  <c:v>49096</c:v>
                </c:pt>
                <c:pt idx="1073">
                  <c:v>49126</c:v>
                </c:pt>
                <c:pt idx="1074">
                  <c:v>49157</c:v>
                </c:pt>
                <c:pt idx="1075">
                  <c:v>49188</c:v>
                </c:pt>
                <c:pt idx="1076">
                  <c:v>49218</c:v>
                </c:pt>
                <c:pt idx="1077">
                  <c:v>49249</c:v>
                </c:pt>
                <c:pt idx="1078">
                  <c:v>49279</c:v>
                </c:pt>
                <c:pt idx="1079">
                  <c:v>49310</c:v>
                </c:pt>
                <c:pt idx="1080">
                  <c:v>49341</c:v>
                </c:pt>
                <c:pt idx="1081">
                  <c:v>49369</c:v>
                </c:pt>
                <c:pt idx="1082">
                  <c:v>49400</c:v>
                </c:pt>
                <c:pt idx="1083">
                  <c:v>49430</c:v>
                </c:pt>
                <c:pt idx="1084">
                  <c:v>49461</c:v>
                </c:pt>
                <c:pt idx="1085">
                  <c:v>49491</c:v>
                </c:pt>
                <c:pt idx="1086">
                  <c:v>49522</c:v>
                </c:pt>
                <c:pt idx="1087">
                  <c:v>49553</c:v>
                </c:pt>
                <c:pt idx="1088">
                  <c:v>49583</c:v>
                </c:pt>
                <c:pt idx="1089">
                  <c:v>49614</c:v>
                </c:pt>
                <c:pt idx="1090">
                  <c:v>49644</c:v>
                </c:pt>
                <c:pt idx="1091">
                  <c:v>49675</c:v>
                </c:pt>
                <c:pt idx="1092">
                  <c:v>49706</c:v>
                </c:pt>
                <c:pt idx="1093">
                  <c:v>49735</c:v>
                </c:pt>
                <c:pt idx="1094">
                  <c:v>49766</c:v>
                </c:pt>
                <c:pt idx="1095">
                  <c:v>49796</c:v>
                </c:pt>
                <c:pt idx="1096">
                  <c:v>49827</c:v>
                </c:pt>
                <c:pt idx="1097">
                  <c:v>49857</c:v>
                </c:pt>
                <c:pt idx="1098">
                  <c:v>49888</c:v>
                </c:pt>
                <c:pt idx="1099">
                  <c:v>49919</c:v>
                </c:pt>
                <c:pt idx="1100">
                  <c:v>49949</c:v>
                </c:pt>
                <c:pt idx="1101">
                  <c:v>49980</c:v>
                </c:pt>
                <c:pt idx="1102">
                  <c:v>50010</c:v>
                </c:pt>
                <c:pt idx="1103">
                  <c:v>50041</c:v>
                </c:pt>
                <c:pt idx="1104">
                  <c:v>50072</c:v>
                </c:pt>
                <c:pt idx="1105">
                  <c:v>50100</c:v>
                </c:pt>
                <c:pt idx="1106">
                  <c:v>50131</c:v>
                </c:pt>
                <c:pt idx="1107">
                  <c:v>50161</c:v>
                </c:pt>
                <c:pt idx="1108">
                  <c:v>50192</c:v>
                </c:pt>
                <c:pt idx="1109">
                  <c:v>50222</c:v>
                </c:pt>
                <c:pt idx="1110">
                  <c:v>50253</c:v>
                </c:pt>
                <c:pt idx="1111">
                  <c:v>50284</c:v>
                </c:pt>
                <c:pt idx="1112">
                  <c:v>50314</c:v>
                </c:pt>
                <c:pt idx="1113">
                  <c:v>50345</c:v>
                </c:pt>
                <c:pt idx="1114">
                  <c:v>50375</c:v>
                </c:pt>
                <c:pt idx="1115">
                  <c:v>50406</c:v>
                </c:pt>
                <c:pt idx="1116">
                  <c:v>50437</c:v>
                </c:pt>
                <c:pt idx="1117">
                  <c:v>50465</c:v>
                </c:pt>
                <c:pt idx="1118">
                  <c:v>50496</c:v>
                </c:pt>
                <c:pt idx="1119">
                  <c:v>50526</c:v>
                </c:pt>
                <c:pt idx="1120">
                  <c:v>50557</c:v>
                </c:pt>
                <c:pt idx="1121">
                  <c:v>50587</c:v>
                </c:pt>
                <c:pt idx="1122">
                  <c:v>50618</c:v>
                </c:pt>
                <c:pt idx="1123">
                  <c:v>50649</c:v>
                </c:pt>
                <c:pt idx="1124">
                  <c:v>50679</c:v>
                </c:pt>
                <c:pt idx="1125">
                  <c:v>50710</c:v>
                </c:pt>
                <c:pt idx="1126">
                  <c:v>50740</c:v>
                </c:pt>
                <c:pt idx="1127">
                  <c:v>50771</c:v>
                </c:pt>
                <c:pt idx="1128">
                  <c:v>50802</c:v>
                </c:pt>
                <c:pt idx="1129">
                  <c:v>50830</c:v>
                </c:pt>
                <c:pt idx="1130">
                  <c:v>50861</c:v>
                </c:pt>
                <c:pt idx="1131">
                  <c:v>50891</c:v>
                </c:pt>
                <c:pt idx="1132">
                  <c:v>50922</c:v>
                </c:pt>
                <c:pt idx="1133">
                  <c:v>50952</c:v>
                </c:pt>
                <c:pt idx="1134">
                  <c:v>50983</c:v>
                </c:pt>
                <c:pt idx="1135">
                  <c:v>51014</c:v>
                </c:pt>
                <c:pt idx="1136">
                  <c:v>51044</c:v>
                </c:pt>
                <c:pt idx="1137">
                  <c:v>51075</c:v>
                </c:pt>
                <c:pt idx="1138">
                  <c:v>51105</c:v>
                </c:pt>
                <c:pt idx="1139">
                  <c:v>51136</c:v>
                </c:pt>
                <c:pt idx="1140">
                  <c:v>51167</c:v>
                </c:pt>
                <c:pt idx="1141">
                  <c:v>51196</c:v>
                </c:pt>
                <c:pt idx="1142">
                  <c:v>51227</c:v>
                </c:pt>
                <c:pt idx="1143">
                  <c:v>51257</c:v>
                </c:pt>
                <c:pt idx="1144">
                  <c:v>51288</c:v>
                </c:pt>
                <c:pt idx="1145">
                  <c:v>51318</c:v>
                </c:pt>
                <c:pt idx="1146">
                  <c:v>51349</c:v>
                </c:pt>
                <c:pt idx="1147">
                  <c:v>51380</c:v>
                </c:pt>
                <c:pt idx="1148">
                  <c:v>51410</c:v>
                </c:pt>
                <c:pt idx="1149">
                  <c:v>51441</c:v>
                </c:pt>
                <c:pt idx="1150">
                  <c:v>51471</c:v>
                </c:pt>
              </c:numCache>
            </c:numRef>
          </c:xVal>
          <c:yVal>
            <c:numRef>
              <c:f>'scenario2 (2)'!$AE$3:$AE$1153</c:f>
              <c:numCache>
                <c:formatCode>General</c:formatCode>
                <c:ptCount val="1151"/>
                <c:pt idx="0">
                  <c:v>277029.93035764399</c:v>
                </c:pt>
                <c:pt idx="1">
                  <c:v>271651.0860104509</c:v>
                </c:pt>
                <c:pt idx="2">
                  <c:v>263557.20340500894</c:v>
                </c:pt>
                <c:pt idx="3">
                  <c:v>255606.62270612913</c:v>
                </c:pt>
                <c:pt idx="4">
                  <c:v>249451.31695983055</c:v>
                </c:pt>
                <c:pt idx="5">
                  <c:v>247045.81081424074</c:v>
                </c:pt>
                <c:pt idx="6">
                  <c:v>248862.76624904366</c:v>
                </c:pt>
                <c:pt idx="7">
                  <c:v>254504.37767128515</c:v>
                </c:pt>
                <c:pt idx="8">
                  <c:v>262097.83727361279</c:v>
                </c:pt>
                <c:pt idx="9">
                  <c:v>269989.25475131866</c:v>
                </c:pt>
                <c:pt idx="10">
                  <c:v>275587.67721301276</c:v>
                </c:pt>
                <c:pt idx="11">
                  <c:v>277663.51331608184</c:v>
                </c:pt>
                <c:pt idx="12">
                  <c:v>275368.449488329</c:v>
                </c:pt>
                <c:pt idx="13">
                  <c:v>270012.74194428092</c:v>
                </c:pt>
                <c:pt idx="14">
                  <c:v>261929.10612811139</c:v>
                </c:pt>
                <c:pt idx="15">
                  <c:v>253970.53847562015</c:v>
                </c:pt>
                <c:pt idx="16">
                  <c:v>247790.71067595328</c:v>
                </c:pt>
                <c:pt idx="17">
                  <c:v>245352.08264021983</c:v>
                </c:pt>
                <c:pt idx="18">
                  <c:v>247134.36061977377</c:v>
                </c:pt>
                <c:pt idx="19">
                  <c:v>252750.35893685085</c:v>
                </c:pt>
                <c:pt idx="20">
                  <c:v>260334.39397666883</c:v>
                </c:pt>
                <c:pt idx="21">
                  <c:v>268234.57982431777</c:v>
                </c:pt>
                <c:pt idx="22">
                  <c:v>273857.12617017154</c:v>
                </c:pt>
                <c:pt idx="23">
                  <c:v>275967.3110708865</c:v>
                </c:pt>
                <c:pt idx="24">
                  <c:v>273706.71730204532</c:v>
                </c:pt>
                <c:pt idx="25">
                  <c:v>268374.24320996716</c:v>
                </c:pt>
                <c:pt idx="26">
                  <c:v>260301.00102764592</c:v>
                </c:pt>
                <c:pt idx="27">
                  <c:v>252334.59103888774</c:v>
                </c:pt>
                <c:pt idx="28">
                  <c:v>246130.35281915058</c:v>
                </c:pt>
                <c:pt idx="29">
                  <c:v>243658.64541832398</c:v>
                </c:pt>
                <c:pt idx="30">
                  <c:v>245406.21031532245</c:v>
                </c:pt>
                <c:pt idx="31">
                  <c:v>250996.48899456882</c:v>
                </c:pt>
                <c:pt idx="32">
                  <c:v>258570.95662593897</c:v>
                </c:pt>
                <c:pt idx="33">
                  <c:v>266479.76206439815</c:v>
                </c:pt>
                <c:pt idx="34">
                  <c:v>272126.32572656585</c:v>
                </c:pt>
                <c:pt idx="35">
                  <c:v>274270.81773292169</c:v>
                </c:pt>
                <c:pt idx="36">
                  <c:v>272044.73316933884</c:v>
                </c:pt>
                <c:pt idx="37">
                  <c:v>266501.56816704449</c:v>
                </c:pt>
                <c:pt idx="38">
                  <c:v>258397.58580642196</c:v>
                </c:pt>
                <c:pt idx="39">
                  <c:v>250455.13653077802</c:v>
                </c:pt>
                <c:pt idx="40">
                  <c:v>244324.46401760573</c:v>
                </c:pt>
                <c:pt idx="41">
                  <c:v>241952.12167461467</c:v>
                </c:pt>
                <c:pt idx="42">
                  <c:v>243803.71829599413</c:v>
                </c:pt>
                <c:pt idx="43">
                  <c:v>249470.83581701491</c:v>
                </c:pt>
                <c:pt idx="44">
                  <c:v>257073.57696160491</c:v>
                </c:pt>
                <c:pt idx="45">
                  <c:v>264956.07745240728</c:v>
                </c:pt>
                <c:pt idx="46">
                  <c:v>270530.26990827179</c:v>
                </c:pt>
                <c:pt idx="47">
                  <c:v>272571.71615697717</c:v>
                </c:pt>
                <c:pt idx="48">
                  <c:v>270242.22205418948</c:v>
                </c:pt>
                <c:pt idx="49">
                  <c:v>264863.37770699657</c:v>
                </c:pt>
                <c:pt idx="50">
                  <c:v>256769.49510155449</c:v>
                </c:pt>
                <c:pt idx="51">
                  <c:v>248818.91440267471</c:v>
                </c:pt>
                <c:pt idx="52">
                  <c:v>242663.60865637611</c:v>
                </c:pt>
                <c:pt idx="53">
                  <c:v>240258.10251078632</c:v>
                </c:pt>
                <c:pt idx="54">
                  <c:v>242075.05794558919</c:v>
                </c:pt>
                <c:pt idx="55">
                  <c:v>247716.66936783073</c:v>
                </c:pt>
                <c:pt idx="56">
                  <c:v>255310.12897015837</c:v>
                </c:pt>
                <c:pt idx="57">
                  <c:v>263201.54644786409</c:v>
                </c:pt>
                <c:pt idx="58">
                  <c:v>268799.96890955832</c:v>
                </c:pt>
                <c:pt idx="59">
                  <c:v>270875.80501262739</c:v>
                </c:pt>
                <c:pt idx="60">
                  <c:v>268580.7411848745</c:v>
                </c:pt>
                <c:pt idx="61">
                  <c:v>263225.03364082647</c:v>
                </c:pt>
                <c:pt idx="62">
                  <c:v>255141.39782465695</c:v>
                </c:pt>
                <c:pt idx="63">
                  <c:v>247182.83017216573</c:v>
                </c:pt>
                <c:pt idx="64">
                  <c:v>241003.00237249892</c:v>
                </c:pt>
                <c:pt idx="65">
                  <c:v>238564.37433676538</c:v>
                </c:pt>
                <c:pt idx="66">
                  <c:v>240346.65231631935</c:v>
                </c:pt>
                <c:pt idx="67">
                  <c:v>245962.65063339629</c:v>
                </c:pt>
                <c:pt idx="68">
                  <c:v>253546.68567321441</c:v>
                </c:pt>
                <c:pt idx="69">
                  <c:v>261446.87152086326</c:v>
                </c:pt>
                <c:pt idx="70">
                  <c:v>267069.41786671709</c:v>
                </c:pt>
                <c:pt idx="71">
                  <c:v>269179.60276743211</c:v>
                </c:pt>
                <c:pt idx="72">
                  <c:v>266919.00899859075</c:v>
                </c:pt>
                <c:pt idx="73">
                  <c:v>261586.53490651274</c:v>
                </c:pt>
                <c:pt idx="74">
                  <c:v>253513.2927241915</c:v>
                </c:pt>
                <c:pt idx="75">
                  <c:v>245546.88273543323</c:v>
                </c:pt>
                <c:pt idx="76">
                  <c:v>239342.6445156961</c:v>
                </c:pt>
                <c:pt idx="77">
                  <c:v>236870.93711486956</c:v>
                </c:pt>
                <c:pt idx="78">
                  <c:v>238618.50201186797</c:v>
                </c:pt>
                <c:pt idx="79">
                  <c:v>244208.7806911144</c:v>
                </c:pt>
                <c:pt idx="80">
                  <c:v>251783.24832248446</c:v>
                </c:pt>
                <c:pt idx="81">
                  <c:v>259692.05376094373</c:v>
                </c:pt>
                <c:pt idx="82">
                  <c:v>265338.6174231114</c:v>
                </c:pt>
                <c:pt idx="83">
                  <c:v>267483.10942946724</c:v>
                </c:pt>
                <c:pt idx="84">
                  <c:v>265257.02486588439</c:v>
                </c:pt>
                <c:pt idx="85">
                  <c:v>259713.85986359016</c:v>
                </c:pt>
                <c:pt idx="86">
                  <c:v>251609.87750296755</c:v>
                </c:pt>
                <c:pt idx="87">
                  <c:v>243667.4282273236</c:v>
                </c:pt>
                <c:pt idx="88">
                  <c:v>237536.75571415128</c:v>
                </c:pt>
                <c:pt idx="89">
                  <c:v>235164.41337116025</c:v>
                </c:pt>
                <c:pt idx="90">
                  <c:v>237016.00999253968</c:v>
                </c:pt>
                <c:pt idx="91">
                  <c:v>242683.12751356038</c:v>
                </c:pt>
                <c:pt idx="92">
                  <c:v>250285.86865815043</c:v>
                </c:pt>
                <c:pt idx="93">
                  <c:v>258168.36914895283</c:v>
                </c:pt>
                <c:pt idx="94">
                  <c:v>263742.56160481728</c:v>
                </c:pt>
                <c:pt idx="95">
                  <c:v>265784.00785352272</c:v>
                </c:pt>
                <c:pt idx="96">
                  <c:v>263454.51375073503</c:v>
                </c:pt>
                <c:pt idx="97">
                  <c:v>258075.66940354201</c:v>
                </c:pt>
                <c:pt idx="98">
                  <c:v>249981.78679809993</c:v>
                </c:pt>
                <c:pt idx="99">
                  <c:v>242031.20609922029</c:v>
                </c:pt>
                <c:pt idx="100">
                  <c:v>235875.90035292169</c:v>
                </c:pt>
                <c:pt idx="101">
                  <c:v>233470.39420733182</c:v>
                </c:pt>
                <c:pt idx="102">
                  <c:v>235287.34964213477</c:v>
                </c:pt>
                <c:pt idx="103">
                  <c:v>240928.96106437623</c:v>
                </c:pt>
                <c:pt idx="104">
                  <c:v>248522.42066670401</c:v>
                </c:pt>
                <c:pt idx="105">
                  <c:v>256413.83814440967</c:v>
                </c:pt>
                <c:pt idx="106">
                  <c:v>262012.26060610387</c:v>
                </c:pt>
                <c:pt idx="107">
                  <c:v>264088.09670917294</c:v>
                </c:pt>
                <c:pt idx="108">
                  <c:v>261793.03288142013</c:v>
                </c:pt>
                <c:pt idx="109">
                  <c:v>256437.32533737208</c:v>
                </c:pt>
                <c:pt idx="110">
                  <c:v>248353.68952120253</c:v>
                </c:pt>
                <c:pt idx="111">
                  <c:v>240395.12186871117</c:v>
                </c:pt>
                <c:pt idx="112">
                  <c:v>234215.29406904435</c:v>
                </c:pt>
                <c:pt idx="113">
                  <c:v>231776.66603331096</c:v>
                </c:pt>
                <c:pt idx="114">
                  <c:v>233558.94401286487</c:v>
                </c:pt>
                <c:pt idx="115">
                  <c:v>239174.94232994187</c:v>
                </c:pt>
                <c:pt idx="116">
                  <c:v>246758.9773697599</c:v>
                </c:pt>
                <c:pt idx="117">
                  <c:v>254659.16321740882</c:v>
                </c:pt>
                <c:pt idx="118">
                  <c:v>260281.70956326267</c:v>
                </c:pt>
                <c:pt idx="119">
                  <c:v>262391.8944639776</c:v>
                </c:pt>
                <c:pt idx="120">
                  <c:v>260131.30069513633</c:v>
                </c:pt>
                <c:pt idx="121">
                  <c:v>254798.82660305838</c:v>
                </c:pt>
                <c:pt idx="122">
                  <c:v>246725.58442073714</c:v>
                </c:pt>
                <c:pt idx="123">
                  <c:v>238759.17443197881</c:v>
                </c:pt>
                <c:pt idx="124">
                  <c:v>232554.93621224168</c:v>
                </c:pt>
                <c:pt idx="125">
                  <c:v>230083.22881141509</c:v>
                </c:pt>
                <c:pt idx="126">
                  <c:v>231830.79370841361</c:v>
                </c:pt>
                <c:pt idx="127">
                  <c:v>237421.07238765989</c:v>
                </c:pt>
                <c:pt idx="128">
                  <c:v>244995.54001903004</c:v>
                </c:pt>
                <c:pt idx="129">
                  <c:v>252904.34545748908</c:v>
                </c:pt>
                <c:pt idx="130">
                  <c:v>258550.90911965686</c:v>
                </c:pt>
                <c:pt idx="131">
                  <c:v>260695.40112601276</c:v>
                </c:pt>
                <c:pt idx="132">
                  <c:v>258469.31656242997</c:v>
                </c:pt>
                <c:pt idx="133">
                  <c:v>252926.15156013574</c:v>
                </c:pt>
                <c:pt idx="134">
                  <c:v>244822.16919951318</c:v>
                </c:pt>
                <c:pt idx="135">
                  <c:v>236879.71992386918</c:v>
                </c:pt>
                <c:pt idx="136">
                  <c:v>230749.0474106968</c:v>
                </c:pt>
                <c:pt idx="137">
                  <c:v>228376.70506770583</c:v>
                </c:pt>
                <c:pt idx="138">
                  <c:v>230228.30168908535</c:v>
                </c:pt>
                <c:pt idx="139">
                  <c:v>235895.41921010616</c:v>
                </c:pt>
                <c:pt idx="140">
                  <c:v>243498.16035469592</c:v>
                </c:pt>
                <c:pt idx="141">
                  <c:v>251380.6608454985</c:v>
                </c:pt>
                <c:pt idx="142">
                  <c:v>256954.8533013628</c:v>
                </c:pt>
                <c:pt idx="143">
                  <c:v>258996.29955006824</c:v>
                </c:pt>
                <c:pt idx="144">
                  <c:v>256666.8054472807</c:v>
                </c:pt>
                <c:pt idx="145">
                  <c:v>251287.96110008765</c:v>
                </c:pt>
                <c:pt idx="146">
                  <c:v>243194.07849464566</c:v>
                </c:pt>
                <c:pt idx="147">
                  <c:v>235243.49779576593</c:v>
                </c:pt>
                <c:pt idx="148">
                  <c:v>229088.19204946727</c:v>
                </c:pt>
                <c:pt idx="149">
                  <c:v>226682.6859038774</c:v>
                </c:pt>
                <c:pt idx="150">
                  <c:v>228499.64133868026</c:v>
                </c:pt>
                <c:pt idx="151">
                  <c:v>234141.25276092181</c:v>
                </c:pt>
                <c:pt idx="152">
                  <c:v>241734.71236324953</c:v>
                </c:pt>
                <c:pt idx="153">
                  <c:v>249626.12984095531</c:v>
                </c:pt>
                <c:pt idx="154">
                  <c:v>255224.55230264936</c:v>
                </c:pt>
                <c:pt idx="155">
                  <c:v>257300.38840571849</c:v>
                </c:pt>
                <c:pt idx="156">
                  <c:v>255005.32457796563</c:v>
                </c:pt>
                <c:pt idx="157">
                  <c:v>249649.61703391752</c:v>
                </c:pt>
                <c:pt idx="158">
                  <c:v>241565.98121774796</c:v>
                </c:pt>
                <c:pt idx="159">
                  <c:v>233607.41356525681</c:v>
                </c:pt>
                <c:pt idx="160">
                  <c:v>227427.58576558999</c:v>
                </c:pt>
                <c:pt idx="161">
                  <c:v>224988.95772985648</c:v>
                </c:pt>
                <c:pt idx="162">
                  <c:v>226771.23570941031</c:v>
                </c:pt>
                <c:pt idx="163">
                  <c:v>232387.23402648731</c:v>
                </c:pt>
                <c:pt idx="164">
                  <c:v>239971.26906630539</c:v>
                </c:pt>
                <c:pt idx="165">
                  <c:v>247871.45491395434</c:v>
                </c:pt>
                <c:pt idx="166">
                  <c:v>253494.0012598082</c:v>
                </c:pt>
                <c:pt idx="167">
                  <c:v>255604.18616052324</c:v>
                </c:pt>
                <c:pt idx="168">
                  <c:v>253343.59239168189</c:v>
                </c:pt>
                <c:pt idx="169">
                  <c:v>248011.11829960396</c:v>
                </c:pt>
                <c:pt idx="170">
                  <c:v>239937.87611728266</c:v>
                </c:pt>
                <c:pt idx="171">
                  <c:v>231971.46612852439</c:v>
                </c:pt>
                <c:pt idx="172">
                  <c:v>225767.22790878717</c:v>
                </c:pt>
                <c:pt idx="173">
                  <c:v>223295.52050796058</c:v>
                </c:pt>
                <c:pt idx="174">
                  <c:v>225043.08540495919</c:v>
                </c:pt>
                <c:pt idx="175">
                  <c:v>230633.36408420542</c:v>
                </c:pt>
                <c:pt idx="176">
                  <c:v>238207.83171557562</c:v>
                </c:pt>
                <c:pt idx="177">
                  <c:v>246116.6371540346</c:v>
                </c:pt>
                <c:pt idx="178">
                  <c:v>251763.20081620244</c:v>
                </c:pt>
                <c:pt idx="179">
                  <c:v>253907.69282255834</c:v>
                </c:pt>
                <c:pt idx="180">
                  <c:v>251681.60825897555</c:v>
                </c:pt>
                <c:pt idx="181">
                  <c:v>246138.44325668132</c:v>
                </c:pt>
                <c:pt idx="182">
                  <c:v>238034.46089605876</c:v>
                </c:pt>
                <c:pt idx="183">
                  <c:v>230092.01162041476</c:v>
                </c:pt>
                <c:pt idx="184">
                  <c:v>223961.33910724238</c:v>
                </c:pt>
                <c:pt idx="185">
                  <c:v>221588.99676425132</c:v>
                </c:pt>
                <c:pt idx="186">
                  <c:v>223440.59338563084</c:v>
                </c:pt>
                <c:pt idx="187">
                  <c:v>229107.71090665166</c:v>
                </c:pt>
                <c:pt idx="188">
                  <c:v>236710.4520512415</c:v>
                </c:pt>
                <c:pt idx="189">
                  <c:v>244592.95254204399</c:v>
                </c:pt>
                <c:pt idx="190">
                  <c:v>250167.14499790833</c:v>
                </c:pt>
                <c:pt idx="191">
                  <c:v>252208.59124661383</c:v>
                </c:pt>
                <c:pt idx="192">
                  <c:v>249879.09714382622</c:v>
                </c:pt>
                <c:pt idx="193">
                  <c:v>244500.25279663323</c:v>
                </c:pt>
                <c:pt idx="194">
                  <c:v>236406.37019119144</c:v>
                </c:pt>
                <c:pt idx="195">
                  <c:v>228455.78949231151</c:v>
                </c:pt>
                <c:pt idx="196">
                  <c:v>222300.48374601285</c:v>
                </c:pt>
                <c:pt idx="197">
                  <c:v>219894.97760042298</c:v>
                </c:pt>
                <c:pt idx="198">
                  <c:v>221711.93303522578</c:v>
                </c:pt>
                <c:pt idx="199">
                  <c:v>227353.5444574673</c:v>
                </c:pt>
                <c:pt idx="200">
                  <c:v>234947.00405979512</c:v>
                </c:pt>
                <c:pt idx="201">
                  <c:v>242838.42153750089</c:v>
                </c:pt>
                <c:pt idx="202">
                  <c:v>248436.84399919509</c:v>
                </c:pt>
                <c:pt idx="203">
                  <c:v>250512.68010226407</c:v>
                </c:pt>
                <c:pt idx="204">
                  <c:v>248217.61627451115</c:v>
                </c:pt>
                <c:pt idx="205">
                  <c:v>242861.9087304631</c:v>
                </c:pt>
                <c:pt idx="206">
                  <c:v>234778.27291429354</c:v>
                </c:pt>
                <c:pt idx="207">
                  <c:v>226819.70526180248</c:v>
                </c:pt>
                <c:pt idx="208">
                  <c:v>220639.87746213557</c:v>
                </c:pt>
                <c:pt idx="209">
                  <c:v>218201.24942640206</c:v>
                </c:pt>
                <c:pt idx="210">
                  <c:v>219983.527405956</c:v>
                </c:pt>
                <c:pt idx="211">
                  <c:v>225599.52572303294</c:v>
                </c:pt>
                <c:pt idx="212">
                  <c:v>233183.56076285118</c:v>
                </c:pt>
                <c:pt idx="213">
                  <c:v>241083.74661050003</c:v>
                </c:pt>
                <c:pt idx="214">
                  <c:v>246706.29295635363</c:v>
                </c:pt>
                <c:pt idx="215">
                  <c:v>248816.47785706876</c:v>
                </c:pt>
                <c:pt idx="216">
                  <c:v>246555.88408822755</c:v>
                </c:pt>
                <c:pt idx="217">
                  <c:v>241223.40999614933</c:v>
                </c:pt>
                <c:pt idx="218">
                  <c:v>233150.16781382801</c:v>
                </c:pt>
                <c:pt idx="219">
                  <c:v>225183.75782507018</c:v>
                </c:pt>
                <c:pt idx="220">
                  <c:v>218979.51960533261</c:v>
                </c:pt>
                <c:pt idx="221">
                  <c:v>216507.81220450616</c:v>
                </c:pt>
                <c:pt idx="222">
                  <c:v>218255.37710150462</c:v>
                </c:pt>
                <c:pt idx="223">
                  <c:v>223845.65578075091</c:v>
                </c:pt>
                <c:pt idx="224">
                  <c:v>231420.12341212112</c:v>
                </c:pt>
                <c:pt idx="225">
                  <c:v>239328.92885058018</c:v>
                </c:pt>
                <c:pt idx="226">
                  <c:v>244975.49251274794</c:v>
                </c:pt>
                <c:pt idx="227">
                  <c:v>247119.98451910392</c:v>
                </c:pt>
                <c:pt idx="228">
                  <c:v>244893.89995552113</c:v>
                </c:pt>
                <c:pt idx="229">
                  <c:v>239350.73495322667</c:v>
                </c:pt>
                <c:pt idx="230">
                  <c:v>231246.75259260405</c:v>
                </c:pt>
                <c:pt idx="231">
                  <c:v>223304.30331696049</c:v>
                </c:pt>
                <c:pt idx="232">
                  <c:v>217173.63080378808</c:v>
                </c:pt>
                <c:pt idx="233">
                  <c:v>214801.28846079684</c:v>
                </c:pt>
                <c:pt idx="234">
                  <c:v>216652.88508217628</c:v>
                </c:pt>
                <c:pt idx="235">
                  <c:v>222320.00260319703</c:v>
                </c:pt>
                <c:pt idx="236">
                  <c:v>229922.74374778708</c:v>
                </c:pt>
                <c:pt idx="237">
                  <c:v>237805.24423858951</c:v>
                </c:pt>
                <c:pt idx="238">
                  <c:v>243379.43669445388</c:v>
                </c:pt>
                <c:pt idx="239">
                  <c:v>245420.88294315935</c:v>
                </c:pt>
                <c:pt idx="240">
                  <c:v>243091.38884037177</c:v>
                </c:pt>
                <c:pt idx="241">
                  <c:v>237712.54449317872</c:v>
                </c:pt>
                <c:pt idx="242">
                  <c:v>229618.66188773673</c:v>
                </c:pt>
                <c:pt idx="243">
                  <c:v>221668.08118885709</c:v>
                </c:pt>
                <c:pt idx="244">
                  <c:v>215512.77544255843</c:v>
                </c:pt>
                <c:pt idx="245">
                  <c:v>213107.26929696847</c:v>
                </c:pt>
                <c:pt idx="246">
                  <c:v>214924.22473177148</c:v>
                </c:pt>
                <c:pt idx="247">
                  <c:v>220565.83615401268</c:v>
                </c:pt>
                <c:pt idx="248">
                  <c:v>228159.29575634061</c:v>
                </c:pt>
                <c:pt idx="249">
                  <c:v>236050.71323404642</c:v>
                </c:pt>
                <c:pt idx="250">
                  <c:v>241649.13569574046</c:v>
                </c:pt>
                <c:pt idx="251">
                  <c:v>243724.97179880957</c:v>
                </c:pt>
                <c:pt idx="252">
                  <c:v>241429.9079710567</c:v>
                </c:pt>
                <c:pt idx="253">
                  <c:v>236074.20042700865</c:v>
                </c:pt>
                <c:pt idx="254">
                  <c:v>227990.56461083912</c:v>
                </c:pt>
                <c:pt idx="255">
                  <c:v>220031.99695834797</c:v>
                </c:pt>
                <c:pt idx="256">
                  <c:v>213852.16915868109</c:v>
                </c:pt>
                <c:pt idx="257">
                  <c:v>211413.54112294762</c:v>
                </c:pt>
                <c:pt idx="258">
                  <c:v>213195.81910250167</c:v>
                </c:pt>
                <c:pt idx="259">
                  <c:v>218811.81741957873</c:v>
                </c:pt>
                <c:pt idx="260">
                  <c:v>226395.8524593967</c:v>
                </c:pt>
                <c:pt idx="261">
                  <c:v>234296.03830704562</c:v>
                </c:pt>
                <c:pt idx="262">
                  <c:v>239918.58465289927</c:v>
                </c:pt>
                <c:pt idx="263">
                  <c:v>242028.76955361426</c:v>
                </c:pt>
                <c:pt idx="264">
                  <c:v>239768.17578477319</c:v>
                </c:pt>
                <c:pt idx="265">
                  <c:v>234435.70169269483</c:v>
                </c:pt>
                <c:pt idx="266">
                  <c:v>226362.45951037359</c:v>
                </c:pt>
                <c:pt idx="267">
                  <c:v>218396.04952161553</c:v>
                </c:pt>
                <c:pt idx="268">
                  <c:v>212191.81130187833</c:v>
                </c:pt>
                <c:pt idx="269">
                  <c:v>209720.10390105174</c:v>
                </c:pt>
                <c:pt idx="270">
                  <c:v>211467.66879805012</c:v>
                </c:pt>
                <c:pt idx="271">
                  <c:v>217057.9474772964</c:v>
                </c:pt>
                <c:pt idx="272">
                  <c:v>224632.41510866644</c:v>
                </c:pt>
                <c:pt idx="273">
                  <c:v>232541.22054712567</c:v>
                </c:pt>
                <c:pt idx="274">
                  <c:v>238187.78420929358</c:v>
                </c:pt>
                <c:pt idx="275">
                  <c:v>240332.27621564941</c:v>
                </c:pt>
                <c:pt idx="276">
                  <c:v>238106.19165206651</c:v>
                </c:pt>
                <c:pt idx="277">
                  <c:v>232563.02664977204</c:v>
                </c:pt>
                <c:pt idx="278">
                  <c:v>224459.04428914984</c:v>
                </c:pt>
                <c:pt idx="279">
                  <c:v>216516.59501350604</c:v>
                </c:pt>
                <c:pt idx="280">
                  <c:v>210385.9225003336</c:v>
                </c:pt>
                <c:pt idx="281">
                  <c:v>208013.5801573424</c:v>
                </c:pt>
                <c:pt idx="282">
                  <c:v>209865.17677872171</c:v>
                </c:pt>
                <c:pt idx="283">
                  <c:v>215532.29429974232</c:v>
                </c:pt>
                <c:pt idx="284">
                  <c:v>223135.03544433258</c:v>
                </c:pt>
                <c:pt idx="285">
                  <c:v>231017.53593513506</c:v>
                </c:pt>
                <c:pt idx="286">
                  <c:v>236591.72839099946</c:v>
                </c:pt>
                <c:pt idx="287">
                  <c:v>238633.1746397049</c:v>
                </c:pt>
                <c:pt idx="288">
                  <c:v>236303.68053691735</c:v>
                </c:pt>
                <c:pt idx="289">
                  <c:v>230924.83618972436</c:v>
                </c:pt>
                <c:pt idx="290">
                  <c:v>222830.95358428231</c:v>
                </c:pt>
                <c:pt idx="291">
                  <c:v>214880.37288540258</c:v>
                </c:pt>
                <c:pt idx="292">
                  <c:v>208725.06713910401</c:v>
                </c:pt>
                <c:pt idx="293">
                  <c:v>206319.56099351405</c:v>
                </c:pt>
                <c:pt idx="294">
                  <c:v>208136.516428317</c:v>
                </c:pt>
                <c:pt idx="295">
                  <c:v>213778.12785055817</c:v>
                </c:pt>
                <c:pt idx="296">
                  <c:v>221371.5874528861</c:v>
                </c:pt>
                <c:pt idx="297">
                  <c:v>229263.00493059191</c:v>
                </c:pt>
                <c:pt idx="298">
                  <c:v>234861.42739228602</c:v>
                </c:pt>
                <c:pt idx="299">
                  <c:v>236937.26349535515</c:v>
                </c:pt>
                <c:pt idx="300">
                  <c:v>234642.19966760228</c:v>
                </c:pt>
                <c:pt idx="301">
                  <c:v>229286.49212355423</c:v>
                </c:pt>
                <c:pt idx="302">
                  <c:v>221202.8563073847</c:v>
                </c:pt>
                <c:pt idx="303">
                  <c:v>213244.28865489355</c:v>
                </c:pt>
                <c:pt idx="304">
                  <c:v>207064.46085522673</c:v>
                </c:pt>
                <c:pt idx="305">
                  <c:v>204625.83281949314</c:v>
                </c:pt>
                <c:pt idx="306">
                  <c:v>206408.11079904716</c:v>
                </c:pt>
                <c:pt idx="307">
                  <c:v>212024.10911612431</c:v>
                </c:pt>
                <c:pt idx="308">
                  <c:v>219608.14415594219</c:v>
                </c:pt>
                <c:pt idx="309">
                  <c:v>227508.33000359114</c:v>
                </c:pt>
                <c:pt idx="310">
                  <c:v>233130.87634944485</c:v>
                </c:pt>
                <c:pt idx="311">
                  <c:v>235241.06125015984</c:v>
                </c:pt>
                <c:pt idx="312">
                  <c:v>232980.46748131877</c:v>
                </c:pt>
                <c:pt idx="313">
                  <c:v>227647.99338924041</c:v>
                </c:pt>
                <c:pt idx="314">
                  <c:v>219574.75120691917</c:v>
                </c:pt>
                <c:pt idx="315">
                  <c:v>211608.34121816105</c:v>
                </c:pt>
                <c:pt idx="316">
                  <c:v>205404.10299842388</c:v>
                </c:pt>
                <c:pt idx="317">
                  <c:v>202932.39559759723</c:v>
                </c:pt>
                <c:pt idx="318">
                  <c:v>204679.9604945957</c:v>
                </c:pt>
                <c:pt idx="319">
                  <c:v>210270.23917384198</c:v>
                </c:pt>
                <c:pt idx="320">
                  <c:v>217844.70680521193</c:v>
                </c:pt>
                <c:pt idx="321">
                  <c:v>225753.51224367126</c:v>
                </c:pt>
                <c:pt idx="322">
                  <c:v>231400.07590583916</c:v>
                </c:pt>
                <c:pt idx="323">
                  <c:v>233544.56791219499</c:v>
                </c:pt>
                <c:pt idx="324">
                  <c:v>231318.48334861215</c:v>
                </c:pt>
                <c:pt idx="325">
                  <c:v>225775.31834631797</c:v>
                </c:pt>
                <c:pt idx="326">
                  <c:v>217671.33598569542</c:v>
                </c:pt>
                <c:pt idx="327">
                  <c:v>209728.88671005162</c:v>
                </c:pt>
                <c:pt idx="328">
                  <c:v>203598.21419687918</c:v>
                </c:pt>
                <c:pt idx="329">
                  <c:v>201225.87185388798</c:v>
                </c:pt>
                <c:pt idx="330">
                  <c:v>203077.46847526723</c:v>
                </c:pt>
                <c:pt idx="331">
                  <c:v>208744.5859962879</c:v>
                </c:pt>
                <c:pt idx="332">
                  <c:v>216347.3271408781</c:v>
                </c:pt>
                <c:pt idx="333">
                  <c:v>224229.82763168064</c:v>
                </c:pt>
                <c:pt idx="334">
                  <c:v>229804.02008754498</c:v>
                </c:pt>
                <c:pt idx="335">
                  <c:v>231845.46633625048</c:v>
                </c:pt>
                <c:pt idx="336">
                  <c:v>229515.97223346288</c:v>
                </c:pt>
                <c:pt idx="337">
                  <c:v>224137.12788626988</c:v>
                </c:pt>
                <c:pt idx="338">
                  <c:v>216043.2452808278</c:v>
                </c:pt>
                <c:pt idx="339">
                  <c:v>208092.66458194816</c:v>
                </c:pt>
                <c:pt idx="340">
                  <c:v>201937.3588356495</c:v>
                </c:pt>
                <c:pt idx="341">
                  <c:v>199531.85269005963</c:v>
                </c:pt>
                <c:pt idx="342">
                  <c:v>201348.80812486255</c:v>
                </c:pt>
                <c:pt idx="343">
                  <c:v>206990.41954710369</c:v>
                </c:pt>
                <c:pt idx="344">
                  <c:v>214583.87914943162</c:v>
                </c:pt>
                <c:pt idx="345">
                  <c:v>222475.29662713749</c:v>
                </c:pt>
                <c:pt idx="346">
                  <c:v>228073.71908883154</c:v>
                </c:pt>
                <c:pt idx="347">
                  <c:v>230149.55519190073</c:v>
                </c:pt>
                <c:pt idx="348">
                  <c:v>227854.49136414781</c:v>
                </c:pt>
                <c:pt idx="349">
                  <c:v>222498.78382009975</c:v>
                </c:pt>
                <c:pt idx="350">
                  <c:v>214415.14800393028</c:v>
                </c:pt>
                <c:pt idx="351">
                  <c:v>206456.58035143913</c:v>
                </c:pt>
                <c:pt idx="352">
                  <c:v>200276.75255177222</c:v>
                </c:pt>
                <c:pt idx="353">
                  <c:v>197838.12451603872</c:v>
                </c:pt>
                <c:pt idx="354">
                  <c:v>199620.40249559266</c:v>
                </c:pt>
                <c:pt idx="355">
                  <c:v>205236.4008126698</c:v>
                </c:pt>
                <c:pt idx="356">
                  <c:v>212820.43585248778</c:v>
                </c:pt>
                <c:pt idx="357">
                  <c:v>220720.62170013672</c:v>
                </c:pt>
                <c:pt idx="358">
                  <c:v>226343.16804599034</c:v>
                </c:pt>
                <c:pt idx="359">
                  <c:v>228453.35294670542</c:v>
                </c:pt>
                <c:pt idx="360">
                  <c:v>226192.75917786435</c:v>
                </c:pt>
                <c:pt idx="361">
                  <c:v>220860.28508578599</c:v>
                </c:pt>
                <c:pt idx="362">
                  <c:v>212787.04290346469</c:v>
                </c:pt>
                <c:pt idx="363">
                  <c:v>204820.63291470663</c:v>
                </c:pt>
                <c:pt idx="364">
                  <c:v>198616.39469496941</c:v>
                </c:pt>
                <c:pt idx="365">
                  <c:v>196144.68729414282</c:v>
                </c:pt>
                <c:pt idx="366">
                  <c:v>197892.25219114119</c:v>
                </c:pt>
                <c:pt idx="367">
                  <c:v>203482.53087038751</c:v>
                </c:pt>
                <c:pt idx="368">
                  <c:v>211056.99850175751</c:v>
                </c:pt>
                <c:pt idx="369">
                  <c:v>218965.80394021675</c:v>
                </c:pt>
                <c:pt idx="370">
                  <c:v>224612.36760238468</c:v>
                </c:pt>
                <c:pt idx="371">
                  <c:v>226756.85960874057</c:v>
                </c:pt>
                <c:pt idx="372">
                  <c:v>224530.77504515764</c:v>
                </c:pt>
                <c:pt idx="373">
                  <c:v>218987.61004286321</c:v>
                </c:pt>
                <c:pt idx="374">
                  <c:v>210883.627682241</c:v>
                </c:pt>
                <c:pt idx="375">
                  <c:v>202941.1784065972</c:v>
                </c:pt>
                <c:pt idx="376">
                  <c:v>196810.50589342474</c:v>
                </c:pt>
                <c:pt idx="377">
                  <c:v>194438.1635504335</c:v>
                </c:pt>
                <c:pt idx="378">
                  <c:v>196289.76017181278</c:v>
                </c:pt>
                <c:pt idx="379">
                  <c:v>201956.8776928334</c:v>
                </c:pt>
                <c:pt idx="380">
                  <c:v>209559.61883742359</c:v>
                </c:pt>
                <c:pt idx="381">
                  <c:v>217442.11932822652</c:v>
                </c:pt>
                <c:pt idx="382">
                  <c:v>223016.31178409027</c:v>
                </c:pt>
                <c:pt idx="383">
                  <c:v>225057.758032796</c:v>
                </c:pt>
                <c:pt idx="384">
                  <c:v>222728.26393000822</c:v>
                </c:pt>
                <c:pt idx="385">
                  <c:v>217349.41958281546</c:v>
                </c:pt>
                <c:pt idx="386">
                  <c:v>209255.53697737298</c:v>
                </c:pt>
                <c:pt idx="387">
                  <c:v>201304.9562784934</c:v>
                </c:pt>
                <c:pt idx="388">
                  <c:v>195149.65053219508</c:v>
                </c:pt>
                <c:pt idx="389">
                  <c:v>192744.14438660513</c:v>
                </c:pt>
                <c:pt idx="390">
                  <c:v>194561.09982140787</c:v>
                </c:pt>
                <c:pt idx="391">
                  <c:v>200202.71124364928</c:v>
                </c:pt>
                <c:pt idx="392">
                  <c:v>207796.17084597721</c:v>
                </c:pt>
                <c:pt idx="393">
                  <c:v>215687.58832368258</c:v>
                </c:pt>
                <c:pt idx="394">
                  <c:v>221286.01078537712</c:v>
                </c:pt>
                <c:pt idx="395">
                  <c:v>223361.84688844625</c:v>
                </c:pt>
                <c:pt idx="396">
                  <c:v>221066.78306069365</c:v>
                </c:pt>
                <c:pt idx="397">
                  <c:v>215711.0755166453</c:v>
                </c:pt>
                <c:pt idx="398">
                  <c:v>207627.43970047537</c:v>
                </c:pt>
                <c:pt idx="399">
                  <c:v>199668.87204798503</c:v>
                </c:pt>
                <c:pt idx="400">
                  <c:v>193489.0442483178</c:v>
                </c:pt>
                <c:pt idx="401">
                  <c:v>191050.41621258421</c:v>
                </c:pt>
                <c:pt idx="402">
                  <c:v>192832.69419213803</c:v>
                </c:pt>
                <c:pt idx="403">
                  <c:v>198448.69250921533</c:v>
                </c:pt>
                <c:pt idx="404">
                  <c:v>206032.7275490333</c:v>
                </c:pt>
                <c:pt idx="405">
                  <c:v>213932.91339668186</c:v>
                </c:pt>
                <c:pt idx="406">
                  <c:v>219555.45974253592</c:v>
                </c:pt>
                <c:pt idx="407">
                  <c:v>221665.64464325091</c:v>
                </c:pt>
                <c:pt idx="408">
                  <c:v>219405.05087440991</c:v>
                </c:pt>
                <c:pt idx="409">
                  <c:v>214072.57678233157</c:v>
                </c:pt>
                <c:pt idx="410">
                  <c:v>205999.33460001074</c:v>
                </c:pt>
                <c:pt idx="411">
                  <c:v>198032.92461125221</c:v>
                </c:pt>
                <c:pt idx="412">
                  <c:v>191828.68639151499</c:v>
                </c:pt>
                <c:pt idx="413">
                  <c:v>189356.9789906884</c:v>
                </c:pt>
                <c:pt idx="414">
                  <c:v>191104.54388768677</c:v>
                </c:pt>
                <c:pt idx="415">
                  <c:v>196694.82256693344</c:v>
                </c:pt>
                <c:pt idx="416">
                  <c:v>204269.29019830344</c:v>
                </c:pt>
                <c:pt idx="417">
                  <c:v>212178.09563676227</c:v>
                </c:pt>
                <c:pt idx="418">
                  <c:v>217824.65929893026</c:v>
                </c:pt>
                <c:pt idx="419">
                  <c:v>219969.15130528607</c:v>
                </c:pt>
                <c:pt idx="420">
                  <c:v>217743.06674170322</c:v>
                </c:pt>
                <c:pt idx="421">
                  <c:v>212199.90173940911</c:v>
                </c:pt>
                <c:pt idx="422">
                  <c:v>204095.91937878655</c:v>
                </c:pt>
                <c:pt idx="423">
                  <c:v>196153.47010314235</c:v>
                </c:pt>
                <c:pt idx="424">
                  <c:v>190022.79758997026</c:v>
                </c:pt>
                <c:pt idx="425">
                  <c:v>187650.45524697905</c:v>
                </c:pt>
                <c:pt idx="426">
                  <c:v>189502.0518683586</c:v>
                </c:pt>
                <c:pt idx="427">
                  <c:v>195169.16938937898</c:v>
                </c:pt>
                <c:pt idx="428">
                  <c:v>202771.91053396917</c:v>
                </c:pt>
                <c:pt idx="429">
                  <c:v>210654.41102477207</c:v>
                </c:pt>
                <c:pt idx="430">
                  <c:v>216228.60348063585</c:v>
                </c:pt>
                <c:pt idx="431">
                  <c:v>218270.04972934158</c:v>
                </c:pt>
                <c:pt idx="432">
                  <c:v>215940.55562655375</c:v>
                </c:pt>
                <c:pt idx="433">
                  <c:v>210561.71127936104</c:v>
                </c:pt>
                <c:pt idx="434">
                  <c:v>202467.82867391856</c:v>
                </c:pt>
                <c:pt idx="435">
                  <c:v>194517.24797503892</c:v>
                </c:pt>
                <c:pt idx="436">
                  <c:v>188361.94222874066</c:v>
                </c:pt>
                <c:pt idx="437">
                  <c:v>185956.43608315071</c:v>
                </c:pt>
                <c:pt idx="438">
                  <c:v>187773.39151795345</c:v>
                </c:pt>
                <c:pt idx="439">
                  <c:v>193415.00294019477</c:v>
                </c:pt>
                <c:pt idx="440">
                  <c:v>201008.46254252279</c:v>
                </c:pt>
                <c:pt idx="441">
                  <c:v>208899.88002022816</c:v>
                </c:pt>
                <c:pt idx="442">
                  <c:v>214498.30248192261</c:v>
                </c:pt>
                <c:pt idx="443">
                  <c:v>216574.13858499174</c:v>
                </c:pt>
                <c:pt idx="444">
                  <c:v>214279.07475723917</c:v>
                </c:pt>
                <c:pt idx="445">
                  <c:v>208923.36721319088</c:v>
                </c:pt>
                <c:pt idx="446">
                  <c:v>200839.73139702095</c:v>
                </c:pt>
                <c:pt idx="447">
                  <c:v>192881.16374453061</c:v>
                </c:pt>
                <c:pt idx="448">
                  <c:v>186701.33594486339</c:v>
                </c:pt>
                <c:pt idx="449">
                  <c:v>184262.70790912979</c:v>
                </c:pt>
                <c:pt idx="450">
                  <c:v>186044.98588868356</c:v>
                </c:pt>
                <c:pt idx="451">
                  <c:v>191660.98420576091</c:v>
                </c:pt>
                <c:pt idx="452">
                  <c:v>199245.01924557885</c:v>
                </c:pt>
                <c:pt idx="453">
                  <c:v>207145.20509322739</c:v>
                </c:pt>
                <c:pt idx="454">
                  <c:v>212767.75143908145</c:v>
                </c:pt>
                <c:pt idx="455">
                  <c:v>214877.93633979649</c:v>
                </c:pt>
                <c:pt idx="456">
                  <c:v>212617.34257095543</c:v>
                </c:pt>
                <c:pt idx="457">
                  <c:v>207284.86847887712</c:v>
                </c:pt>
                <c:pt idx="458">
                  <c:v>199211.62629655632</c:v>
                </c:pt>
                <c:pt idx="459">
                  <c:v>191245.21630779776</c:v>
                </c:pt>
                <c:pt idx="460">
                  <c:v>185040.97808806057</c:v>
                </c:pt>
                <c:pt idx="461">
                  <c:v>182569.27068723389</c:v>
                </c:pt>
                <c:pt idx="462">
                  <c:v>184316.83558423229</c:v>
                </c:pt>
                <c:pt idx="463">
                  <c:v>189907.11426347899</c:v>
                </c:pt>
                <c:pt idx="464">
                  <c:v>197481.58189484902</c:v>
                </c:pt>
                <c:pt idx="465">
                  <c:v>205390.38733330785</c:v>
                </c:pt>
                <c:pt idx="466">
                  <c:v>211036.95099547581</c:v>
                </c:pt>
                <c:pt idx="467">
                  <c:v>213181.44300183165</c:v>
                </c:pt>
                <c:pt idx="468">
                  <c:v>210955.3584382488</c:v>
                </c:pt>
                <c:pt idx="469">
                  <c:v>205412.19343595469</c:v>
                </c:pt>
                <c:pt idx="470">
                  <c:v>197308.21107533213</c:v>
                </c:pt>
                <c:pt idx="471">
                  <c:v>189365.76179968793</c:v>
                </c:pt>
                <c:pt idx="472">
                  <c:v>183235.08928651584</c:v>
                </c:pt>
                <c:pt idx="473">
                  <c:v>180862.74694352463</c:v>
                </c:pt>
                <c:pt idx="474">
                  <c:v>182714.34356490409</c:v>
                </c:pt>
                <c:pt idx="475">
                  <c:v>188381.46108592447</c:v>
                </c:pt>
                <c:pt idx="476">
                  <c:v>195984.2022305147</c:v>
                </c:pt>
                <c:pt idx="477">
                  <c:v>203866.70272131759</c:v>
                </c:pt>
                <c:pt idx="478">
                  <c:v>209440.89517718134</c:v>
                </c:pt>
                <c:pt idx="479">
                  <c:v>211482.34142588713</c:v>
                </c:pt>
                <c:pt idx="480">
                  <c:v>209152.84732309933</c:v>
                </c:pt>
                <c:pt idx="481">
                  <c:v>203774.00297590659</c:v>
                </c:pt>
                <c:pt idx="482">
                  <c:v>195680.12037046414</c:v>
                </c:pt>
                <c:pt idx="483">
                  <c:v>187729.53967158456</c:v>
                </c:pt>
                <c:pt idx="484">
                  <c:v>181574.23392528624</c:v>
                </c:pt>
                <c:pt idx="485">
                  <c:v>179168.7277796962</c:v>
                </c:pt>
                <c:pt idx="486">
                  <c:v>180985.68321449895</c:v>
                </c:pt>
                <c:pt idx="487">
                  <c:v>186627.2946367407</c:v>
                </c:pt>
                <c:pt idx="488">
                  <c:v>194220.75423906778</c:v>
                </c:pt>
                <c:pt idx="489">
                  <c:v>202112.17171677409</c:v>
                </c:pt>
                <c:pt idx="490">
                  <c:v>207710.5941784679</c:v>
                </c:pt>
                <c:pt idx="491">
                  <c:v>209786.43028153732</c:v>
                </c:pt>
                <c:pt idx="492">
                  <c:v>207491.36645378472</c:v>
                </c:pt>
                <c:pt idx="493">
                  <c:v>202135.65890973681</c:v>
                </c:pt>
                <c:pt idx="494">
                  <c:v>194052.02309356694</c:v>
                </c:pt>
                <c:pt idx="495">
                  <c:v>186093.45544107619</c:v>
                </c:pt>
                <c:pt idx="496">
                  <c:v>179913.62764140888</c:v>
                </c:pt>
                <c:pt idx="497">
                  <c:v>177474.99960567537</c:v>
                </c:pt>
                <c:pt idx="498">
                  <c:v>179257.27758522911</c:v>
                </c:pt>
                <c:pt idx="499">
                  <c:v>184873.2759023064</c:v>
                </c:pt>
                <c:pt idx="500">
                  <c:v>192457.31094212394</c:v>
                </c:pt>
                <c:pt idx="501">
                  <c:v>200357.49678977329</c:v>
                </c:pt>
                <c:pt idx="502">
                  <c:v>205980.04313562674</c:v>
                </c:pt>
                <c:pt idx="503">
                  <c:v>208090.22803634207</c:v>
                </c:pt>
                <c:pt idx="504">
                  <c:v>205829.63426750101</c:v>
                </c:pt>
                <c:pt idx="505">
                  <c:v>200497.16017542305</c:v>
                </c:pt>
                <c:pt idx="506">
                  <c:v>204832.28776978413</c:v>
                </c:pt>
                <c:pt idx="507">
                  <c:v>199404.41726618703</c:v>
                </c:pt>
                <c:pt idx="508">
                  <c:v>152963.39568345321</c:v>
                </c:pt>
                <c:pt idx="509">
                  <c:v>153908.64748201438</c:v>
                </c:pt>
                <c:pt idx="510">
                  <c:v>153568.61870503594</c:v>
                </c:pt>
                <c:pt idx="511">
                  <c:v>178856.44604316546</c:v>
                </c:pt>
                <c:pt idx="512">
                  <c:v>202893.94244604313</c:v>
                </c:pt>
                <c:pt idx="513">
                  <c:v>208668.48920863305</c:v>
                </c:pt>
                <c:pt idx="514">
                  <c:v>208161.36690647478</c:v>
                </c:pt>
                <c:pt idx="515">
                  <c:v>207136.04316546756</c:v>
                </c:pt>
                <c:pt idx="516">
                  <c:v>203454.34532374097</c:v>
                </c:pt>
                <c:pt idx="517">
                  <c:v>202760.18705035964</c:v>
                </c:pt>
                <c:pt idx="518">
                  <c:v>207649.81294964024</c:v>
                </c:pt>
                <c:pt idx="519">
                  <c:v>205547.99999999991</c:v>
                </c:pt>
                <c:pt idx="520">
                  <c:v>176544.33093525175</c:v>
                </c:pt>
                <c:pt idx="521">
                  <c:v>174363.1510791367</c:v>
                </c:pt>
                <c:pt idx="522">
                  <c:v>190568.10071942443</c:v>
                </c:pt>
                <c:pt idx="523">
                  <c:v>201549.33812949635</c:v>
                </c:pt>
                <c:pt idx="524">
                  <c:v>211357.49640287764</c:v>
                </c:pt>
                <c:pt idx="525">
                  <c:v>209410.08633093518</c:v>
                </c:pt>
                <c:pt idx="526">
                  <c:v>207198.38848920859</c:v>
                </c:pt>
                <c:pt idx="527">
                  <c:v>205972.63309352516</c:v>
                </c:pt>
                <c:pt idx="528">
                  <c:v>206310.4460431654</c:v>
                </c:pt>
                <c:pt idx="529">
                  <c:v>208536.24460431648</c:v>
                </c:pt>
                <c:pt idx="530">
                  <c:v>208652.07194244597</c:v>
                </c:pt>
                <c:pt idx="531">
                  <c:v>209260.11510791365</c:v>
                </c:pt>
                <c:pt idx="532">
                  <c:v>183486.01438848916</c:v>
                </c:pt>
                <c:pt idx="533">
                  <c:v>183653.107913669</c:v>
                </c:pt>
                <c:pt idx="534">
                  <c:v>188429.12230215827</c:v>
                </c:pt>
                <c:pt idx="535">
                  <c:v>188723.12230215821</c:v>
                </c:pt>
                <c:pt idx="536">
                  <c:v>206259.98561151075</c:v>
                </c:pt>
                <c:pt idx="537">
                  <c:v>210545.99999999997</c:v>
                </c:pt>
                <c:pt idx="538">
                  <c:v>208556.28776978413</c:v>
                </c:pt>
                <c:pt idx="539">
                  <c:v>206684.61870503597</c:v>
                </c:pt>
                <c:pt idx="540">
                  <c:v>205794.46043165462</c:v>
                </c:pt>
                <c:pt idx="541">
                  <c:v>208110.10071942443</c:v>
                </c:pt>
                <c:pt idx="542">
                  <c:v>208245.97122302151</c:v>
                </c:pt>
                <c:pt idx="543">
                  <c:v>204534.56115107905</c:v>
                </c:pt>
                <c:pt idx="544">
                  <c:v>161443.36690647478</c:v>
                </c:pt>
                <c:pt idx="545">
                  <c:v>158225.78417266184</c:v>
                </c:pt>
                <c:pt idx="546">
                  <c:v>140158.83453237408</c:v>
                </c:pt>
                <c:pt idx="547">
                  <c:v>167333.94244604316</c:v>
                </c:pt>
                <c:pt idx="548">
                  <c:v>205585.97122302157</c:v>
                </c:pt>
                <c:pt idx="549">
                  <c:v>212698.37410071937</c:v>
                </c:pt>
                <c:pt idx="550">
                  <c:v>216256.79136690646</c:v>
                </c:pt>
                <c:pt idx="551">
                  <c:v>212883.89928057545</c:v>
                </c:pt>
                <c:pt idx="552">
                  <c:v>209646.17266187043</c:v>
                </c:pt>
                <c:pt idx="553">
                  <c:v>208098.21582733808</c:v>
                </c:pt>
                <c:pt idx="554">
                  <c:v>210756.10071942446</c:v>
                </c:pt>
                <c:pt idx="555">
                  <c:v>201953.12230215821</c:v>
                </c:pt>
                <c:pt idx="556">
                  <c:v>163595.64028776978</c:v>
                </c:pt>
                <c:pt idx="557">
                  <c:v>167817.89928057551</c:v>
                </c:pt>
                <c:pt idx="558">
                  <c:v>169519.55395683454</c:v>
                </c:pt>
                <c:pt idx="559">
                  <c:v>195011.53956834524</c:v>
                </c:pt>
                <c:pt idx="560">
                  <c:v>214071.07913669059</c:v>
                </c:pt>
                <c:pt idx="561">
                  <c:v>216091.9136690647</c:v>
                </c:pt>
                <c:pt idx="562">
                  <c:v>213556.5035971223</c:v>
                </c:pt>
                <c:pt idx="563">
                  <c:v>211920.92086330926</c:v>
                </c:pt>
                <c:pt idx="564">
                  <c:v>209727.05035971219</c:v>
                </c:pt>
                <c:pt idx="565">
                  <c:v>204249.42446043162</c:v>
                </c:pt>
                <c:pt idx="566">
                  <c:v>207755.16546762586</c:v>
                </c:pt>
                <c:pt idx="567">
                  <c:v>201561.82733812951</c:v>
                </c:pt>
                <c:pt idx="568">
                  <c:v>170356.12949640286</c:v>
                </c:pt>
                <c:pt idx="569">
                  <c:v>172702.99280575535</c:v>
                </c:pt>
                <c:pt idx="570">
                  <c:v>158296.1870503597</c:v>
                </c:pt>
                <c:pt idx="571">
                  <c:v>156791.33812949638</c:v>
                </c:pt>
                <c:pt idx="572">
                  <c:v>193792.43165467621</c:v>
                </c:pt>
                <c:pt idx="573">
                  <c:v>205552.43165467624</c:v>
                </c:pt>
                <c:pt idx="574">
                  <c:v>207248.84892086327</c:v>
                </c:pt>
                <c:pt idx="575">
                  <c:v>206321.52517985608</c:v>
                </c:pt>
                <c:pt idx="576">
                  <c:v>205931.74100719418</c:v>
                </c:pt>
                <c:pt idx="577">
                  <c:v>202350.25899280576</c:v>
                </c:pt>
                <c:pt idx="578">
                  <c:v>199550.56115107914</c:v>
                </c:pt>
                <c:pt idx="579">
                  <c:v>190599.12230215824</c:v>
                </c:pt>
                <c:pt idx="580">
                  <c:v>154621.13669064746</c:v>
                </c:pt>
                <c:pt idx="581">
                  <c:v>176950.43165467627</c:v>
                </c:pt>
                <c:pt idx="582">
                  <c:v>186760.80575539562</c:v>
                </c:pt>
                <c:pt idx="583">
                  <c:v>197424.27338129494</c:v>
                </c:pt>
                <c:pt idx="584">
                  <c:v>203804.64748201432</c:v>
                </c:pt>
                <c:pt idx="585">
                  <c:v>205876.74820143878</c:v>
                </c:pt>
                <c:pt idx="586">
                  <c:v>205648.82014388486</c:v>
                </c:pt>
                <c:pt idx="587">
                  <c:v>203881.09352517981</c:v>
                </c:pt>
                <c:pt idx="588">
                  <c:v>199811.12230215821</c:v>
                </c:pt>
                <c:pt idx="589">
                  <c:v>196697.38129496397</c:v>
                </c:pt>
                <c:pt idx="590">
                  <c:v>196323.20863309348</c:v>
                </c:pt>
                <c:pt idx="591">
                  <c:v>189701.51079136686</c:v>
                </c:pt>
                <c:pt idx="592">
                  <c:v>153508.99280575538</c:v>
                </c:pt>
                <c:pt idx="593">
                  <c:v>152775.55395683451</c:v>
                </c:pt>
                <c:pt idx="594">
                  <c:v>137169.78417266186</c:v>
                </c:pt>
                <c:pt idx="595">
                  <c:v>168411.13669064746</c:v>
                </c:pt>
                <c:pt idx="596">
                  <c:v>197562.46043165459</c:v>
                </c:pt>
                <c:pt idx="597">
                  <c:v>194761.95683453235</c:v>
                </c:pt>
                <c:pt idx="598">
                  <c:v>193056.57553956835</c:v>
                </c:pt>
                <c:pt idx="599">
                  <c:v>192343.07913669062</c:v>
                </c:pt>
                <c:pt idx="600">
                  <c:v>191625.15107913667</c:v>
                </c:pt>
                <c:pt idx="601">
                  <c:v>196814.71942446043</c:v>
                </c:pt>
                <c:pt idx="602">
                  <c:v>202846.20143884886</c:v>
                </c:pt>
                <c:pt idx="603">
                  <c:v>197212.66187050357</c:v>
                </c:pt>
                <c:pt idx="604">
                  <c:v>175289.56834532373</c:v>
                </c:pt>
                <c:pt idx="605">
                  <c:v>185562.54676258986</c:v>
                </c:pt>
                <c:pt idx="606">
                  <c:v>162190.20143884886</c:v>
                </c:pt>
                <c:pt idx="607">
                  <c:v>171942.76258992802</c:v>
                </c:pt>
                <c:pt idx="608">
                  <c:v>197081.32374100713</c:v>
                </c:pt>
                <c:pt idx="609">
                  <c:v>201629.4100719424</c:v>
                </c:pt>
                <c:pt idx="610">
                  <c:v>201865.49640287764</c:v>
                </c:pt>
                <c:pt idx="611">
                  <c:v>198049.79136690646</c:v>
                </c:pt>
                <c:pt idx="612">
                  <c:v>196702.7194244604</c:v>
                </c:pt>
                <c:pt idx="613">
                  <c:v>194864.48920863308</c:v>
                </c:pt>
                <c:pt idx="614">
                  <c:v>196586.89208633092</c:v>
                </c:pt>
                <c:pt idx="615">
                  <c:v>191643.78417266186</c:v>
                </c:pt>
                <c:pt idx="616">
                  <c:v>146836.12949640283</c:v>
                </c:pt>
                <c:pt idx="617">
                  <c:v>156974.04316546762</c:v>
                </c:pt>
                <c:pt idx="618">
                  <c:v>131219.98561151078</c:v>
                </c:pt>
                <c:pt idx="619">
                  <c:v>159854.7194244604</c:v>
                </c:pt>
                <c:pt idx="620">
                  <c:v>196241.72661870503</c:v>
                </c:pt>
                <c:pt idx="621">
                  <c:v>205140.38848920859</c:v>
                </c:pt>
                <c:pt idx="622">
                  <c:v>206720.97841726619</c:v>
                </c:pt>
                <c:pt idx="623">
                  <c:v>207125.56834532367</c:v>
                </c:pt>
                <c:pt idx="624">
                  <c:v>205367.51079136689</c:v>
                </c:pt>
                <c:pt idx="625">
                  <c:v>202993.2517985611</c:v>
                </c:pt>
                <c:pt idx="626">
                  <c:v>204535.26618705032</c:v>
                </c:pt>
                <c:pt idx="627">
                  <c:v>195090.10071942443</c:v>
                </c:pt>
                <c:pt idx="628">
                  <c:v>172786.89208633089</c:v>
                </c:pt>
                <c:pt idx="629">
                  <c:v>158085.381294964</c:v>
                </c:pt>
                <c:pt idx="630">
                  <c:v>160201.29496402878</c:v>
                </c:pt>
                <c:pt idx="631">
                  <c:v>183717.66906474813</c:v>
                </c:pt>
                <c:pt idx="632">
                  <c:v>202203.30935251797</c:v>
                </c:pt>
                <c:pt idx="633">
                  <c:v>204825.5395683453</c:v>
                </c:pt>
                <c:pt idx="634">
                  <c:v>208673.52517985611</c:v>
                </c:pt>
                <c:pt idx="635">
                  <c:v>210035.85611510786</c:v>
                </c:pt>
                <c:pt idx="636">
                  <c:v>210891.87050359708</c:v>
                </c:pt>
                <c:pt idx="637">
                  <c:v>213681.89928057548</c:v>
                </c:pt>
                <c:pt idx="638">
                  <c:v>214396.1007194244</c:v>
                </c:pt>
                <c:pt idx="639">
                  <c:v>201621.15107913662</c:v>
                </c:pt>
                <c:pt idx="640">
                  <c:v>181411.5971223021</c:v>
                </c:pt>
                <c:pt idx="641">
                  <c:v>178075.16546762589</c:v>
                </c:pt>
                <c:pt idx="642">
                  <c:v>184989.35251798559</c:v>
                </c:pt>
                <c:pt idx="643">
                  <c:v>203818.04316546756</c:v>
                </c:pt>
                <c:pt idx="644">
                  <c:v>214396.1007194244</c:v>
                </c:pt>
                <c:pt idx="645">
                  <c:v>213590.54676258986</c:v>
                </c:pt>
                <c:pt idx="646">
                  <c:v>212030.70503597113</c:v>
                </c:pt>
                <c:pt idx="647">
                  <c:v>210366.92086330935</c:v>
                </c:pt>
                <c:pt idx="648">
                  <c:v>208660.83453237408</c:v>
                </c:pt>
                <c:pt idx="649">
                  <c:v>208398.76258992802</c:v>
                </c:pt>
                <c:pt idx="650">
                  <c:v>212406.38848920859</c:v>
                </c:pt>
                <c:pt idx="651">
                  <c:v>202093.32374100716</c:v>
                </c:pt>
                <c:pt idx="652">
                  <c:v>160555.32374100719</c:v>
                </c:pt>
                <c:pt idx="653">
                  <c:v>183664.89208633095</c:v>
                </c:pt>
                <c:pt idx="654">
                  <c:v>172463.88489208629</c:v>
                </c:pt>
                <c:pt idx="655">
                  <c:v>195524.40287769778</c:v>
                </c:pt>
                <c:pt idx="656">
                  <c:v>206492.24460431651</c:v>
                </c:pt>
                <c:pt idx="657">
                  <c:v>211522.17266187046</c:v>
                </c:pt>
                <c:pt idx="658">
                  <c:v>211392.24460431651</c:v>
                </c:pt>
                <c:pt idx="659">
                  <c:v>211204.40287769778</c:v>
                </c:pt>
                <c:pt idx="660">
                  <c:v>210158.33093525175</c:v>
                </c:pt>
                <c:pt idx="661">
                  <c:v>208108.48920863305</c:v>
                </c:pt>
                <c:pt idx="662">
                  <c:v>209238.46043165462</c:v>
                </c:pt>
                <c:pt idx="663">
                  <c:v>198369.32374100713</c:v>
                </c:pt>
                <c:pt idx="664">
                  <c:v>171926.345323741</c:v>
                </c:pt>
                <c:pt idx="665">
                  <c:v>178953.43884892081</c:v>
                </c:pt>
                <c:pt idx="666">
                  <c:v>170520.20143884895</c:v>
                </c:pt>
                <c:pt idx="667">
                  <c:v>190358.60431654667</c:v>
                </c:pt>
                <c:pt idx="668">
                  <c:v>209992.04316546759</c:v>
                </c:pt>
                <c:pt idx="669">
                  <c:v>213706.37410071935</c:v>
                </c:pt>
                <c:pt idx="670">
                  <c:v>212970.61870503594</c:v>
                </c:pt>
                <c:pt idx="671">
                  <c:v>211926.76258992802</c:v>
                </c:pt>
                <c:pt idx="672">
                  <c:v>212212.60431654673</c:v>
                </c:pt>
                <c:pt idx="673">
                  <c:v>211952.74820143884</c:v>
                </c:pt>
                <c:pt idx="674">
                  <c:v>210424.83453237408</c:v>
                </c:pt>
                <c:pt idx="675">
                  <c:v>195735.91366906476</c:v>
                </c:pt>
                <c:pt idx="676">
                  <c:v>180482.05755395678</c:v>
                </c:pt>
                <c:pt idx="677">
                  <c:v>163496.83453237405</c:v>
                </c:pt>
                <c:pt idx="678">
                  <c:v>162132.28776978416</c:v>
                </c:pt>
                <c:pt idx="679">
                  <c:v>199243.97122302154</c:v>
                </c:pt>
                <c:pt idx="680">
                  <c:v>212366.30215827338</c:v>
                </c:pt>
                <c:pt idx="681">
                  <c:v>216510.5035971223</c:v>
                </c:pt>
                <c:pt idx="682">
                  <c:v>214151.05035971219</c:v>
                </c:pt>
                <c:pt idx="683">
                  <c:v>212729.2949640287</c:v>
                </c:pt>
                <c:pt idx="684">
                  <c:v>214465.09352517981</c:v>
                </c:pt>
                <c:pt idx="685">
                  <c:v>211697.32374100713</c:v>
                </c:pt>
                <c:pt idx="686">
                  <c:v>211395.16546762589</c:v>
                </c:pt>
                <c:pt idx="687">
                  <c:v>194076.56115107908</c:v>
                </c:pt>
                <c:pt idx="688">
                  <c:v>169981.15107913665</c:v>
                </c:pt>
                <c:pt idx="689">
                  <c:v>185467.46762589927</c:v>
                </c:pt>
                <c:pt idx="690">
                  <c:v>167910.56115107914</c:v>
                </c:pt>
                <c:pt idx="691">
                  <c:v>191224.99280575538</c:v>
                </c:pt>
                <c:pt idx="692">
                  <c:v>210890.35971223019</c:v>
                </c:pt>
                <c:pt idx="693">
                  <c:v>212952.79136690646</c:v>
                </c:pt>
                <c:pt idx="694">
                  <c:v>212986.93525179851</c:v>
                </c:pt>
                <c:pt idx="695">
                  <c:v>213373.68484567181</c:v>
                </c:pt>
                <c:pt idx="696">
                  <c:v>211751.42805755397</c:v>
                </c:pt>
                <c:pt idx="697">
                  <c:v>212096.16291482942</c:v>
                </c:pt>
                <c:pt idx="698">
                  <c:v>211692.67721822538</c:v>
                </c:pt>
                <c:pt idx="699">
                  <c:v>192307.73636574607</c:v>
                </c:pt>
                <c:pt idx="700">
                  <c:v>173590.32422062347</c:v>
                </c:pt>
                <c:pt idx="701">
                  <c:v>180273.52935715939</c:v>
                </c:pt>
                <c:pt idx="702">
                  <c:v>189203.6059410536</c:v>
                </c:pt>
                <c:pt idx="703">
                  <c:v>193918.61294964026</c:v>
                </c:pt>
                <c:pt idx="704">
                  <c:v>207105.82408911578</c:v>
                </c:pt>
                <c:pt idx="705">
                  <c:v>210833.25179856108</c:v>
                </c:pt>
                <c:pt idx="706">
                  <c:v>213164.60756556038</c:v>
                </c:pt>
                <c:pt idx="707">
                  <c:v>210019.43884892084</c:v>
                </c:pt>
                <c:pt idx="708">
                  <c:v>206283.55395683451</c:v>
                </c:pt>
                <c:pt idx="709">
                  <c:v>203533.61151079135</c:v>
                </c:pt>
                <c:pt idx="710">
                  <c:v>204139.43884892081</c:v>
                </c:pt>
                <c:pt idx="711">
                  <c:v>186996.79136690643</c:v>
                </c:pt>
                <c:pt idx="712">
                  <c:v>166093.07913669062</c:v>
                </c:pt>
                <c:pt idx="713">
                  <c:v>156082.97841726619</c:v>
                </c:pt>
                <c:pt idx="714">
                  <c:v>157550.05755395681</c:v>
                </c:pt>
                <c:pt idx="715">
                  <c:v>183818.58992805748</c:v>
                </c:pt>
                <c:pt idx="716">
                  <c:v>207343.82733812949</c:v>
                </c:pt>
                <c:pt idx="717">
                  <c:v>213550.46043165468</c:v>
                </c:pt>
                <c:pt idx="718">
                  <c:v>212920.86330935248</c:v>
                </c:pt>
                <c:pt idx="719">
                  <c:v>212593.7753539104</c:v>
                </c:pt>
                <c:pt idx="720">
                  <c:v>211703.1942446043</c:v>
                </c:pt>
                <c:pt idx="721">
                  <c:v>212293.9336272917</c:v>
                </c:pt>
                <c:pt idx="722">
                  <c:v>210695.20239808146</c:v>
                </c:pt>
                <c:pt idx="723">
                  <c:v>186884.30076583891</c:v>
                </c:pt>
                <c:pt idx="724">
                  <c:v>166146.08776978418</c:v>
                </c:pt>
                <c:pt idx="725">
                  <c:v>178579.15247157108</c:v>
                </c:pt>
                <c:pt idx="726">
                  <c:v>174410.78161986533</c:v>
                </c:pt>
                <c:pt idx="727">
                  <c:v>201535.46235011981</c:v>
                </c:pt>
                <c:pt idx="728">
                  <c:v>211140.11464376879</c:v>
                </c:pt>
                <c:pt idx="729">
                  <c:v>213492.04652278175</c:v>
                </c:pt>
                <c:pt idx="730">
                  <c:v>211484.17869575304</c:v>
                </c:pt>
                <c:pt idx="731">
                  <c:v>209372.35553492681</c:v>
                </c:pt>
                <c:pt idx="732">
                  <c:v>208836.63309352516</c:v>
                </c:pt>
                <c:pt idx="733">
                  <c:v>210496.74170341142</c:v>
                </c:pt>
                <c:pt idx="734">
                  <c:v>208432.38944844122</c:v>
                </c:pt>
                <c:pt idx="735">
                  <c:v>192316.26827570196</c:v>
                </c:pt>
                <c:pt idx="736">
                  <c:v>179594.67242206231</c:v>
                </c:pt>
                <c:pt idx="737">
                  <c:v>188115.67695520999</c:v>
                </c:pt>
                <c:pt idx="738">
                  <c:v>180978.56207936871</c:v>
                </c:pt>
                <c:pt idx="739">
                  <c:v>191735.67386091119</c:v>
                </c:pt>
                <c:pt idx="740">
                  <c:v>211471.77721048961</c:v>
                </c:pt>
                <c:pt idx="741">
                  <c:v>214275.72757793759</c:v>
                </c:pt>
                <c:pt idx="742">
                  <c:v>214580.80389881638</c:v>
                </c:pt>
                <c:pt idx="743">
                  <c:v>215821.48201438846</c:v>
                </c:pt>
                <c:pt idx="744">
                  <c:v>212223.68345323732</c:v>
                </c:pt>
                <c:pt idx="745">
                  <c:v>209441.81294964027</c:v>
                </c:pt>
                <c:pt idx="746">
                  <c:v>208671.91366906476</c:v>
                </c:pt>
                <c:pt idx="747">
                  <c:v>190955.36690647481</c:v>
                </c:pt>
                <c:pt idx="748">
                  <c:v>168422.01438848919</c:v>
                </c:pt>
                <c:pt idx="749">
                  <c:v>180710.69064748197</c:v>
                </c:pt>
                <c:pt idx="750">
                  <c:v>167854.05755395684</c:v>
                </c:pt>
                <c:pt idx="751">
                  <c:v>191417.97122302154</c:v>
                </c:pt>
                <c:pt idx="752">
                  <c:v>204699.94244604313</c:v>
                </c:pt>
                <c:pt idx="753">
                  <c:v>211629.74100719421</c:v>
                </c:pt>
                <c:pt idx="754">
                  <c:v>209164.12949640281</c:v>
                </c:pt>
                <c:pt idx="755">
                  <c:v>209596.21582733808</c:v>
                </c:pt>
                <c:pt idx="756">
                  <c:v>207950.25899280573</c:v>
                </c:pt>
                <c:pt idx="757">
                  <c:v>206512.18705035964</c:v>
                </c:pt>
                <c:pt idx="758">
                  <c:v>210533.91366906473</c:v>
                </c:pt>
                <c:pt idx="759">
                  <c:v>200001.07913669062</c:v>
                </c:pt>
                <c:pt idx="760">
                  <c:v>185497.78417266186</c:v>
                </c:pt>
                <c:pt idx="761">
                  <c:v>179980.07194244603</c:v>
                </c:pt>
                <c:pt idx="762">
                  <c:v>177043.79856115105</c:v>
                </c:pt>
                <c:pt idx="763">
                  <c:v>204967.95683453232</c:v>
                </c:pt>
                <c:pt idx="764">
                  <c:v>212234.05755395681</c:v>
                </c:pt>
                <c:pt idx="765">
                  <c:v>212308.28776978413</c:v>
                </c:pt>
                <c:pt idx="766">
                  <c:v>213634.2589928057</c:v>
                </c:pt>
                <c:pt idx="767">
                  <c:v>213112.33093525178</c:v>
                </c:pt>
                <c:pt idx="768">
                  <c:v>214632.08633093524</c:v>
                </c:pt>
                <c:pt idx="769">
                  <c:v>214124.25899280576</c:v>
                </c:pt>
                <c:pt idx="770">
                  <c:v>212270.41726618703</c:v>
                </c:pt>
                <c:pt idx="771">
                  <c:v>198091.53956834527</c:v>
                </c:pt>
                <c:pt idx="772">
                  <c:v>179400.23021582732</c:v>
                </c:pt>
                <c:pt idx="773">
                  <c:v>181363.95683453232</c:v>
                </c:pt>
                <c:pt idx="774">
                  <c:v>178510.07194244605</c:v>
                </c:pt>
                <c:pt idx="775">
                  <c:v>191832.93525179851</c:v>
                </c:pt>
                <c:pt idx="776">
                  <c:v>208290.28776978416</c:v>
                </c:pt>
                <c:pt idx="777">
                  <c:v>216142.17266187049</c:v>
                </c:pt>
                <c:pt idx="778">
                  <c:v>217444.37410071935</c:v>
                </c:pt>
                <c:pt idx="779">
                  <c:v>215206.78933627307</c:v>
                </c:pt>
                <c:pt idx="780">
                  <c:v>214513.29091726613</c:v>
                </c:pt>
                <c:pt idx="781">
                  <c:v>216635.25340372877</c:v>
                </c:pt>
                <c:pt idx="782">
                  <c:v>216967.09486610707</c:v>
                </c:pt>
                <c:pt idx="783">
                  <c:v>201645.48338941732</c:v>
                </c:pt>
                <c:pt idx="784">
                  <c:v>174031.47125699435</c:v>
                </c:pt>
                <c:pt idx="785">
                  <c:v>181259.53307418589</c:v>
                </c:pt>
                <c:pt idx="786">
                  <c:v>164154.32661677102</c:v>
                </c:pt>
                <c:pt idx="787">
                  <c:v>183411.37081734627</c:v>
                </c:pt>
                <c:pt idx="788">
                  <c:v>208033.95033650481</c:v>
                </c:pt>
                <c:pt idx="789">
                  <c:v>217618.65250199832</c:v>
                </c:pt>
                <c:pt idx="790">
                  <c:v>220395.59890152386</c:v>
                </c:pt>
                <c:pt idx="791">
                  <c:v>220024.11465363193</c:v>
                </c:pt>
                <c:pt idx="792">
                  <c:v>217364.25119004791</c:v>
                </c:pt>
                <c:pt idx="793">
                  <c:v>213896.50565367055</c:v>
                </c:pt>
                <c:pt idx="794">
                  <c:v>211814.56849520386</c:v>
                </c:pt>
                <c:pt idx="795">
                  <c:v>196565.55367447974</c:v>
                </c:pt>
                <c:pt idx="796">
                  <c:v>176494.71956834526</c:v>
                </c:pt>
                <c:pt idx="797">
                  <c:v>169440.83986926588</c:v>
                </c:pt>
                <c:pt idx="798">
                  <c:v>174528.82528622262</c:v>
                </c:pt>
                <c:pt idx="799">
                  <c:v>202866.83149080732</c:v>
                </c:pt>
                <c:pt idx="800">
                  <c:v>213077.84533534455</c:v>
                </c:pt>
                <c:pt idx="801">
                  <c:v>212948.94476618693</c:v>
                </c:pt>
                <c:pt idx="802">
                  <c:v>212690.8209155256</c:v>
                </c:pt>
                <c:pt idx="803">
                  <c:v>210911.17541192853</c:v>
                </c:pt>
                <c:pt idx="804">
                  <c:v>209963.8159389731</c:v>
                </c:pt>
                <c:pt idx="805">
                  <c:v>211682.29089309211</c:v>
                </c:pt>
                <c:pt idx="806">
                  <c:v>211352.39881095121</c:v>
                </c:pt>
                <c:pt idx="807">
                  <c:v>202955.62923532139</c:v>
                </c:pt>
                <c:pt idx="808">
                  <c:v>177562.32719824128</c:v>
                </c:pt>
                <c:pt idx="809">
                  <c:v>175167.95234779926</c:v>
                </c:pt>
                <c:pt idx="810">
                  <c:v>152275.31206389735</c:v>
                </c:pt>
                <c:pt idx="811">
                  <c:v>177803.75572941644</c:v>
                </c:pt>
                <c:pt idx="812">
                  <c:v>204727.51172429792</c:v>
                </c:pt>
                <c:pt idx="813">
                  <c:v>211291.18788169441</c:v>
                </c:pt>
                <c:pt idx="814">
                  <c:v>210809.1552138874</c:v>
                </c:pt>
                <c:pt idx="815">
                  <c:v>211773.25659787087</c:v>
                </c:pt>
                <c:pt idx="816">
                  <c:v>211530.16608118752</c:v>
                </c:pt>
                <c:pt idx="817">
                  <c:v>209022.98901312306</c:v>
                </c:pt>
                <c:pt idx="818">
                  <c:v>210794.02819944039</c:v>
                </c:pt>
                <c:pt idx="819">
                  <c:v>195034.80751663179</c:v>
                </c:pt>
                <c:pt idx="820">
                  <c:v>165070.27543764972</c:v>
                </c:pt>
                <c:pt idx="821">
                  <c:v>170652.26733387474</c:v>
                </c:pt>
                <c:pt idx="822">
                  <c:v>161016.56394290985</c:v>
                </c:pt>
                <c:pt idx="823">
                  <c:v>188896.68807154274</c:v>
                </c:pt>
                <c:pt idx="824">
                  <c:v>208358.47437340449</c:v>
                </c:pt>
                <c:pt idx="825">
                  <c:v>214629.36990007988</c:v>
                </c:pt>
                <c:pt idx="826">
                  <c:v>212667.03782393446</c:v>
                </c:pt>
                <c:pt idx="827">
                  <c:v>211356.80498162756</c:v>
                </c:pt>
                <c:pt idx="828">
                  <c:v>209682.74493405258</c:v>
                </c:pt>
                <c:pt idx="829">
                  <c:v>211792.06176375027</c:v>
                </c:pt>
                <c:pt idx="830">
                  <c:v>210308.68908872889</c:v>
                </c:pt>
                <c:pt idx="831">
                  <c:v>194132.6091812962</c:v>
                </c:pt>
                <c:pt idx="832">
                  <c:v>182180.00920778658</c:v>
                </c:pt>
                <c:pt idx="833">
                  <c:v>192652.17323071774</c:v>
                </c:pt>
                <c:pt idx="834">
                  <c:v>176489.73352092505</c:v>
                </c:pt>
                <c:pt idx="835">
                  <c:v>198265.82809752188</c:v>
                </c:pt>
                <c:pt idx="836">
                  <c:v>210864.55455635479</c:v>
                </c:pt>
                <c:pt idx="837">
                  <c:v>213814.55385491604</c:v>
                </c:pt>
                <c:pt idx="838">
                  <c:v>212935.5362883886</c:v>
                </c:pt>
                <c:pt idx="839">
                  <c:v>211921.04153709274</c:v>
                </c:pt>
                <c:pt idx="840">
                  <c:v>210920.76663669065</c:v>
                </c:pt>
                <c:pt idx="841">
                  <c:v>212133.23771060555</c:v>
                </c:pt>
                <c:pt idx="842">
                  <c:v>211920.86266986406</c:v>
                </c:pt>
                <c:pt idx="843">
                  <c:v>195578.67507418143</c:v>
                </c:pt>
                <c:pt idx="844">
                  <c:v>181766.16217680395</c:v>
                </c:pt>
                <c:pt idx="845">
                  <c:v>190054.20884002483</c:v>
                </c:pt>
                <c:pt idx="846">
                  <c:v>174519.78161599758</c:v>
                </c:pt>
                <c:pt idx="847">
                  <c:v>203400.22708433252</c:v>
                </c:pt>
                <c:pt idx="848">
                  <c:v>211597.48649145194</c:v>
                </c:pt>
                <c:pt idx="849">
                  <c:v>213465.45887490004</c:v>
                </c:pt>
                <c:pt idx="850">
                  <c:v>214285.9295486192</c:v>
                </c:pt>
                <c:pt idx="851">
                  <c:v>212826.51767811566</c:v>
                </c:pt>
                <c:pt idx="852">
                  <c:v>212479.51621806002</c:v>
                </c:pt>
                <c:pt idx="853">
                  <c:v>212780.00268623815</c:v>
                </c:pt>
                <c:pt idx="854">
                  <c:v>212213.63981015183</c:v>
                </c:pt>
                <c:pt idx="855">
                  <c:v>196775.37982517199</c:v>
                </c:pt>
                <c:pt idx="856">
                  <c:v>172607.03034572332</c:v>
                </c:pt>
                <c:pt idx="857">
                  <c:v>179676.04440318717</c:v>
                </c:pt>
                <c:pt idx="858">
                  <c:v>171075.41246035427</c:v>
                </c:pt>
                <c:pt idx="859">
                  <c:v>205285.53581135071</c:v>
                </c:pt>
                <c:pt idx="860">
                  <c:v>212835.03323470257</c:v>
                </c:pt>
                <c:pt idx="861">
                  <c:v>212507.39055755403</c:v>
                </c:pt>
                <c:pt idx="862">
                  <c:v>211681.79754390029</c:v>
                </c:pt>
                <c:pt idx="863">
                  <c:v>211551.45580567807</c:v>
                </c:pt>
                <c:pt idx="864">
                  <c:v>208541.17108812954</c:v>
                </c:pt>
                <c:pt idx="865">
                  <c:v>207124.86703218037</c:v>
                </c:pt>
                <c:pt idx="866">
                  <c:v>207694.22900227126</c:v>
                </c:pt>
                <c:pt idx="867">
                  <c:v>193078.1588322891</c:v>
                </c:pt>
                <c:pt idx="868">
                  <c:v>164512.40541566792</c:v>
                </c:pt>
                <c:pt idx="869">
                  <c:v>168131.52880598741</c:v>
                </c:pt>
                <c:pt idx="870">
                  <c:v>173088.04120252191</c:v>
                </c:pt>
                <c:pt idx="871">
                  <c:v>194752.1606814547</c:v>
                </c:pt>
                <c:pt idx="872">
                  <c:v>209985.25076390471</c:v>
                </c:pt>
                <c:pt idx="873">
                  <c:v>215818.95818145474</c:v>
                </c:pt>
                <c:pt idx="874">
                  <c:v>212324.86538833438</c:v>
                </c:pt>
                <c:pt idx="875">
                  <c:v>210560.47218998984</c:v>
                </c:pt>
                <c:pt idx="876">
                  <c:v>206373.62327637905</c:v>
                </c:pt>
                <c:pt idx="877">
                  <c:v>210330.33385549622</c:v>
                </c:pt>
                <c:pt idx="878">
                  <c:v>210801.70381694625</c:v>
                </c:pt>
                <c:pt idx="879">
                  <c:v>199053.85857120753</c:v>
                </c:pt>
                <c:pt idx="880">
                  <c:v>176288.12883693026</c:v>
                </c:pt>
                <c:pt idx="881">
                  <c:v>170781.59054691734</c:v>
                </c:pt>
                <c:pt idx="882">
                  <c:v>165859.00963100503</c:v>
                </c:pt>
                <c:pt idx="883">
                  <c:v>193846.06656674648</c:v>
                </c:pt>
                <c:pt idx="884">
                  <c:v>209970.25067687777</c:v>
                </c:pt>
                <c:pt idx="885">
                  <c:v>210890.09056754562</c:v>
                </c:pt>
                <c:pt idx="886">
                  <c:v>209271.51941672477</c:v>
                </c:pt>
                <c:pt idx="887">
                  <c:v>208003.99158737506</c:v>
                </c:pt>
                <c:pt idx="888">
                  <c:v>206666.02502997674</c:v>
                </c:pt>
                <c:pt idx="889">
                  <c:v>208813.16900673023</c:v>
                </c:pt>
                <c:pt idx="890">
                  <c:v>208929.39743481076</c:v>
                </c:pt>
              </c:numCache>
            </c:numRef>
          </c:yVal>
          <c:smooth val="0"/>
          <c:extLst>
            <c:ext xmlns:c16="http://schemas.microsoft.com/office/drawing/2014/chart" uri="{C3380CC4-5D6E-409C-BE32-E72D297353CC}">
              <c16:uniqueId val="{00000006-007C-4C56-838D-E84D4E276131}"/>
            </c:ext>
          </c:extLst>
        </c:ser>
        <c:dLbls>
          <c:showLegendKey val="0"/>
          <c:showVal val="0"/>
          <c:showCatName val="0"/>
          <c:showSerName val="0"/>
          <c:showPercent val="0"/>
          <c:showBubbleSize val="0"/>
        </c:dLbls>
        <c:axId val="285015888"/>
        <c:axId val="285013392"/>
      </c:scatterChart>
      <c:valAx>
        <c:axId val="1748966272"/>
        <c:scaling>
          <c:orientation val="minMax"/>
          <c:max val="51471"/>
          <c:min val="16438"/>
        </c:scaling>
        <c:delete val="0"/>
        <c:axPos val="t"/>
        <c:numFmt formatCode="yyyy" sourceLinked="0"/>
        <c:majorTickMark val="in"/>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443973104"/>
        <c:crosses val="autoZero"/>
        <c:crossBetween val="midCat"/>
        <c:majorUnit val="7305"/>
      </c:valAx>
      <c:valAx>
        <c:axId val="1443973104"/>
        <c:scaling>
          <c:orientation val="maxMin"/>
          <c:max val="800000"/>
          <c:min val="0"/>
        </c:scaling>
        <c:delete val="0"/>
        <c:axPos val="l"/>
        <c:numFmt formatCode="General" sourceLinked="1"/>
        <c:majorTickMark val="out"/>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748966272"/>
        <c:crosses val="autoZero"/>
        <c:crossBetween val="midCat"/>
        <c:majorUnit val="200000"/>
      </c:valAx>
      <c:valAx>
        <c:axId val="285013392"/>
        <c:scaling>
          <c:orientation val="maxMin"/>
          <c:max val="800000"/>
          <c:min val="0"/>
        </c:scaling>
        <c:delete val="0"/>
        <c:axPos val="r"/>
        <c:numFmt formatCode="General" sourceLinked="1"/>
        <c:majorTickMark val="out"/>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285015888"/>
        <c:crosses val="max"/>
        <c:crossBetween val="midCat"/>
        <c:majorUnit val="200000"/>
      </c:valAx>
      <c:valAx>
        <c:axId val="285015888"/>
        <c:scaling>
          <c:orientation val="minMax"/>
          <c:max val="51471"/>
          <c:min val="16438"/>
        </c:scaling>
        <c:delete val="0"/>
        <c:axPos val="b"/>
        <c:numFmt formatCode="yyyy"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285013392"/>
        <c:crosses val="max"/>
        <c:crossBetween val="midCat"/>
        <c:majorUnit val="7305"/>
      </c:valAx>
      <c:spPr>
        <a:noFill/>
        <a:ln w="15875">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strRef>
              <c:f>'result scenario2(2)'!$N$1</c:f>
              <c:strCache>
                <c:ptCount val="1"/>
                <c:pt idx="0">
                  <c:v>model1</c:v>
                </c:pt>
              </c:strCache>
            </c:strRef>
          </c:tx>
          <c:spPr>
            <a:ln w="19050" cap="rnd">
              <a:solidFill>
                <a:srgbClr val="0041FF"/>
              </a:solidFill>
              <a:prstDash val="sysDash"/>
              <a:round/>
            </a:ln>
            <a:effectLst/>
          </c:spPr>
          <c:marker>
            <c:symbol val="none"/>
          </c:marker>
          <c:xVal>
            <c:numRef>
              <c:f>'result scenario2(2)'!$M$2:$M$262</c:f>
              <c:numCache>
                <c:formatCode>mmm\-yy</c:formatCode>
                <c:ptCount val="261"/>
                <c:pt idx="0">
                  <c:v>43556</c:v>
                </c:pt>
                <c:pt idx="1">
                  <c:v>43586</c:v>
                </c:pt>
                <c:pt idx="2">
                  <c:v>43617</c:v>
                </c:pt>
                <c:pt idx="3">
                  <c:v>43647</c:v>
                </c:pt>
                <c:pt idx="4">
                  <c:v>43678</c:v>
                </c:pt>
                <c:pt idx="5">
                  <c:v>43709</c:v>
                </c:pt>
                <c:pt idx="6">
                  <c:v>43739</c:v>
                </c:pt>
                <c:pt idx="7">
                  <c:v>43770</c:v>
                </c:pt>
                <c:pt idx="8">
                  <c:v>43800</c:v>
                </c:pt>
                <c:pt idx="9">
                  <c:v>43831</c:v>
                </c:pt>
                <c:pt idx="10">
                  <c:v>43862</c:v>
                </c:pt>
                <c:pt idx="11">
                  <c:v>43891</c:v>
                </c:pt>
                <c:pt idx="12">
                  <c:v>43922</c:v>
                </c:pt>
                <c:pt idx="13">
                  <c:v>43952</c:v>
                </c:pt>
                <c:pt idx="14">
                  <c:v>43983</c:v>
                </c:pt>
                <c:pt idx="15">
                  <c:v>44013</c:v>
                </c:pt>
                <c:pt idx="16">
                  <c:v>44044</c:v>
                </c:pt>
                <c:pt idx="17">
                  <c:v>44075</c:v>
                </c:pt>
                <c:pt idx="18">
                  <c:v>44105</c:v>
                </c:pt>
                <c:pt idx="19">
                  <c:v>44136</c:v>
                </c:pt>
                <c:pt idx="20">
                  <c:v>44166</c:v>
                </c:pt>
                <c:pt idx="21">
                  <c:v>44197</c:v>
                </c:pt>
                <c:pt idx="22">
                  <c:v>44228</c:v>
                </c:pt>
                <c:pt idx="23">
                  <c:v>44256</c:v>
                </c:pt>
                <c:pt idx="24">
                  <c:v>44287</c:v>
                </c:pt>
                <c:pt idx="25">
                  <c:v>44317</c:v>
                </c:pt>
                <c:pt idx="26">
                  <c:v>44348</c:v>
                </c:pt>
                <c:pt idx="27">
                  <c:v>44378</c:v>
                </c:pt>
                <c:pt idx="28">
                  <c:v>44409</c:v>
                </c:pt>
                <c:pt idx="29">
                  <c:v>44440</c:v>
                </c:pt>
                <c:pt idx="30">
                  <c:v>44470</c:v>
                </c:pt>
                <c:pt idx="31">
                  <c:v>44501</c:v>
                </c:pt>
                <c:pt idx="32">
                  <c:v>44531</c:v>
                </c:pt>
                <c:pt idx="33">
                  <c:v>44562</c:v>
                </c:pt>
                <c:pt idx="34">
                  <c:v>44593</c:v>
                </c:pt>
                <c:pt idx="35">
                  <c:v>44621</c:v>
                </c:pt>
                <c:pt idx="36">
                  <c:v>44652</c:v>
                </c:pt>
                <c:pt idx="37">
                  <c:v>44682</c:v>
                </c:pt>
                <c:pt idx="38">
                  <c:v>44713</c:v>
                </c:pt>
                <c:pt idx="39">
                  <c:v>44743</c:v>
                </c:pt>
                <c:pt idx="40">
                  <c:v>44774</c:v>
                </c:pt>
                <c:pt idx="41">
                  <c:v>44805</c:v>
                </c:pt>
                <c:pt idx="42">
                  <c:v>44835</c:v>
                </c:pt>
                <c:pt idx="43">
                  <c:v>44866</c:v>
                </c:pt>
                <c:pt idx="44">
                  <c:v>44896</c:v>
                </c:pt>
                <c:pt idx="45">
                  <c:v>44927</c:v>
                </c:pt>
                <c:pt idx="46">
                  <c:v>44958</c:v>
                </c:pt>
                <c:pt idx="47">
                  <c:v>44986</c:v>
                </c:pt>
                <c:pt idx="48">
                  <c:v>45017</c:v>
                </c:pt>
                <c:pt idx="49">
                  <c:v>45047</c:v>
                </c:pt>
                <c:pt idx="50">
                  <c:v>45078</c:v>
                </c:pt>
                <c:pt idx="51">
                  <c:v>45108</c:v>
                </c:pt>
                <c:pt idx="52">
                  <c:v>45139</c:v>
                </c:pt>
                <c:pt idx="53">
                  <c:v>45170</c:v>
                </c:pt>
                <c:pt idx="54">
                  <c:v>45200</c:v>
                </c:pt>
                <c:pt idx="55">
                  <c:v>45231</c:v>
                </c:pt>
                <c:pt idx="56">
                  <c:v>45261</c:v>
                </c:pt>
                <c:pt idx="57">
                  <c:v>45292</c:v>
                </c:pt>
                <c:pt idx="58">
                  <c:v>45323</c:v>
                </c:pt>
                <c:pt idx="59">
                  <c:v>45352</c:v>
                </c:pt>
                <c:pt idx="60">
                  <c:v>45383</c:v>
                </c:pt>
                <c:pt idx="61">
                  <c:v>45413</c:v>
                </c:pt>
                <c:pt idx="62">
                  <c:v>45444</c:v>
                </c:pt>
                <c:pt idx="63">
                  <c:v>45474</c:v>
                </c:pt>
                <c:pt idx="64">
                  <c:v>45505</c:v>
                </c:pt>
                <c:pt idx="65">
                  <c:v>45536</c:v>
                </c:pt>
                <c:pt idx="66">
                  <c:v>45566</c:v>
                </c:pt>
                <c:pt idx="67">
                  <c:v>45597</c:v>
                </c:pt>
                <c:pt idx="68">
                  <c:v>45627</c:v>
                </c:pt>
                <c:pt idx="69">
                  <c:v>45658</c:v>
                </c:pt>
                <c:pt idx="70">
                  <c:v>45689</c:v>
                </c:pt>
                <c:pt idx="71">
                  <c:v>45717</c:v>
                </c:pt>
                <c:pt idx="72">
                  <c:v>45748</c:v>
                </c:pt>
                <c:pt idx="73">
                  <c:v>45778</c:v>
                </c:pt>
                <c:pt idx="74">
                  <c:v>45809</c:v>
                </c:pt>
                <c:pt idx="75">
                  <c:v>45839</c:v>
                </c:pt>
                <c:pt idx="76">
                  <c:v>45870</c:v>
                </c:pt>
                <c:pt idx="77">
                  <c:v>45901</c:v>
                </c:pt>
                <c:pt idx="78">
                  <c:v>45931</c:v>
                </c:pt>
                <c:pt idx="79">
                  <c:v>45962</c:v>
                </c:pt>
                <c:pt idx="80">
                  <c:v>45992</c:v>
                </c:pt>
                <c:pt idx="81">
                  <c:v>46023</c:v>
                </c:pt>
                <c:pt idx="82">
                  <c:v>46054</c:v>
                </c:pt>
                <c:pt idx="83">
                  <c:v>46082</c:v>
                </c:pt>
                <c:pt idx="84">
                  <c:v>46113</c:v>
                </c:pt>
                <c:pt idx="85">
                  <c:v>46143</c:v>
                </c:pt>
                <c:pt idx="86">
                  <c:v>46174</c:v>
                </c:pt>
                <c:pt idx="87">
                  <c:v>46204</c:v>
                </c:pt>
                <c:pt idx="88">
                  <c:v>46235</c:v>
                </c:pt>
                <c:pt idx="89">
                  <c:v>46266</c:v>
                </c:pt>
                <c:pt idx="90">
                  <c:v>46296</c:v>
                </c:pt>
                <c:pt idx="91">
                  <c:v>46327</c:v>
                </c:pt>
                <c:pt idx="92">
                  <c:v>46357</c:v>
                </c:pt>
                <c:pt idx="93">
                  <c:v>46388</c:v>
                </c:pt>
                <c:pt idx="94">
                  <c:v>46419</c:v>
                </c:pt>
                <c:pt idx="95">
                  <c:v>46447</c:v>
                </c:pt>
                <c:pt idx="96">
                  <c:v>46478</c:v>
                </c:pt>
                <c:pt idx="97">
                  <c:v>46508</c:v>
                </c:pt>
                <c:pt idx="98">
                  <c:v>46539</c:v>
                </c:pt>
                <c:pt idx="99">
                  <c:v>46569</c:v>
                </c:pt>
                <c:pt idx="100">
                  <c:v>46600</c:v>
                </c:pt>
                <c:pt idx="101">
                  <c:v>46631</c:v>
                </c:pt>
                <c:pt idx="102">
                  <c:v>46661</c:v>
                </c:pt>
                <c:pt idx="103">
                  <c:v>46692</c:v>
                </c:pt>
                <c:pt idx="104">
                  <c:v>46722</c:v>
                </c:pt>
                <c:pt idx="105">
                  <c:v>46753</c:v>
                </c:pt>
                <c:pt idx="106">
                  <c:v>46784</c:v>
                </c:pt>
                <c:pt idx="107">
                  <c:v>46813</c:v>
                </c:pt>
                <c:pt idx="108">
                  <c:v>46844</c:v>
                </c:pt>
                <c:pt idx="109">
                  <c:v>46874</c:v>
                </c:pt>
                <c:pt idx="110">
                  <c:v>46905</c:v>
                </c:pt>
                <c:pt idx="111">
                  <c:v>46935</c:v>
                </c:pt>
                <c:pt idx="112">
                  <c:v>46966</c:v>
                </c:pt>
                <c:pt idx="113">
                  <c:v>46997</c:v>
                </c:pt>
                <c:pt idx="114">
                  <c:v>47027</c:v>
                </c:pt>
                <c:pt idx="115">
                  <c:v>47058</c:v>
                </c:pt>
                <c:pt idx="116">
                  <c:v>47088</c:v>
                </c:pt>
                <c:pt idx="117">
                  <c:v>47119</c:v>
                </c:pt>
                <c:pt idx="118">
                  <c:v>47150</c:v>
                </c:pt>
                <c:pt idx="119">
                  <c:v>47178</c:v>
                </c:pt>
                <c:pt idx="120">
                  <c:v>47209</c:v>
                </c:pt>
                <c:pt idx="121">
                  <c:v>47239</c:v>
                </c:pt>
                <c:pt idx="122">
                  <c:v>47270</c:v>
                </c:pt>
                <c:pt idx="123">
                  <c:v>47300</c:v>
                </c:pt>
                <c:pt idx="124">
                  <c:v>47331</c:v>
                </c:pt>
                <c:pt idx="125">
                  <c:v>47362</c:v>
                </c:pt>
                <c:pt idx="126">
                  <c:v>47392</c:v>
                </c:pt>
                <c:pt idx="127">
                  <c:v>47423</c:v>
                </c:pt>
                <c:pt idx="128">
                  <c:v>47453</c:v>
                </c:pt>
                <c:pt idx="129">
                  <c:v>47484</c:v>
                </c:pt>
                <c:pt idx="130">
                  <c:v>47515</c:v>
                </c:pt>
                <c:pt idx="131">
                  <c:v>47543</c:v>
                </c:pt>
                <c:pt idx="132">
                  <c:v>47574</c:v>
                </c:pt>
                <c:pt idx="133">
                  <c:v>47604</c:v>
                </c:pt>
                <c:pt idx="134">
                  <c:v>47635</c:v>
                </c:pt>
                <c:pt idx="135">
                  <c:v>47665</c:v>
                </c:pt>
                <c:pt idx="136">
                  <c:v>47696</c:v>
                </c:pt>
                <c:pt idx="137">
                  <c:v>47727</c:v>
                </c:pt>
                <c:pt idx="138">
                  <c:v>47757</c:v>
                </c:pt>
                <c:pt idx="139">
                  <c:v>47788</c:v>
                </c:pt>
                <c:pt idx="140">
                  <c:v>47818</c:v>
                </c:pt>
                <c:pt idx="141">
                  <c:v>47849</c:v>
                </c:pt>
                <c:pt idx="142">
                  <c:v>47880</c:v>
                </c:pt>
                <c:pt idx="143">
                  <c:v>47908</c:v>
                </c:pt>
                <c:pt idx="144">
                  <c:v>47939</c:v>
                </c:pt>
                <c:pt idx="145">
                  <c:v>47969</c:v>
                </c:pt>
                <c:pt idx="146">
                  <c:v>48000</c:v>
                </c:pt>
                <c:pt idx="147">
                  <c:v>48030</c:v>
                </c:pt>
                <c:pt idx="148">
                  <c:v>48061</c:v>
                </c:pt>
                <c:pt idx="149">
                  <c:v>48092</c:v>
                </c:pt>
                <c:pt idx="150">
                  <c:v>48122</c:v>
                </c:pt>
                <c:pt idx="151">
                  <c:v>48153</c:v>
                </c:pt>
                <c:pt idx="152">
                  <c:v>48183</c:v>
                </c:pt>
                <c:pt idx="153">
                  <c:v>48214</c:v>
                </c:pt>
                <c:pt idx="154">
                  <c:v>48245</c:v>
                </c:pt>
                <c:pt idx="155">
                  <c:v>48274</c:v>
                </c:pt>
                <c:pt idx="156">
                  <c:v>48305</c:v>
                </c:pt>
                <c:pt idx="157">
                  <c:v>48335</c:v>
                </c:pt>
                <c:pt idx="158">
                  <c:v>48366</c:v>
                </c:pt>
                <c:pt idx="159">
                  <c:v>48396</c:v>
                </c:pt>
                <c:pt idx="160">
                  <c:v>48427</c:v>
                </c:pt>
                <c:pt idx="161">
                  <c:v>48458</c:v>
                </c:pt>
                <c:pt idx="162">
                  <c:v>48488</c:v>
                </c:pt>
                <c:pt idx="163">
                  <c:v>48519</c:v>
                </c:pt>
                <c:pt idx="164">
                  <c:v>48549</c:v>
                </c:pt>
                <c:pt idx="165">
                  <c:v>48580</c:v>
                </c:pt>
                <c:pt idx="166">
                  <c:v>48611</c:v>
                </c:pt>
                <c:pt idx="167">
                  <c:v>48639</c:v>
                </c:pt>
                <c:pt idx="168">
                  <c:v>48670</c:v>
                </c:pt>
                <c:pt idx="169">
                  <c:v>48700</c:v>
                </c:pt>
                <c:pt idx="170">
                  <c:v>48731</c:v>
                </c:pt>
                <c:pt idx="171">
                  <c:v>48761</c:v>
                </c:pt>
                <c:pt idx="172">
                  <c:v>48792</c:v>
                </c:pt>
                <c:pt idx="173">
                  <c:v>48823</c:v>
                </c:pt>
                <c:pt idx="174">
                  <c:v>48853</c:v>
                </c:pt>
                <c:pt idx="175">
                  <c:v>48884</c:v>
                </c:pt>
                <c:pt idx="176">
                  <c:v>48914</c:v>
                </c:pt>
                <c:pt idx="177">
                  <c:v>48945</c:v>
                </c:pt>
                <c:pt idx="178">
                  <c:v>48976</c:v>
                </c:pt>
                <c:pt idx="179">
                  <c:v>49004</c:v>
                </c:pt>
                <c:pt idx="180">
                  <c:v>49035</c:v>
                </c:pt>
                <c:pt idx="181">
                  <c:v>49065</c:v>
                </c:pt>
                <c:pt idx="182">
                  <c:v>49096</c:v>
                </c:pt>
                <c:pt idx="183">
                  <c:v>49126</c:v>
                </c:pt>
                <c:pt idx="184">
                  <c:v>49157</c:v>
                </c:pt>
                <c:pt idx="185">
                  <c:v>49188</c:v>
                </c:pt>
                <c:pt idx="186">
                  <c:v>49218</c:v>
                </c:pt>
                <c:pt idx="187">
                  <c:v>49249</c:v>
                </c:pt>
                <c:pt idx="188">
                  <c:v>49279</c:v>
                </c:pt>
                <c:pt idx="189">
                  <c:v>49310</c:v>
                </c:pt>
                <c:pt idx="190">
                  <c:v>49341</c:v>
                </c:pt>
                <c:pt idx="191">
                  <c:v>49369</c:v>
                </c:pt>
                <c:pt idx="192">
                  <c:v>49400</c:v>
                </c:pt>
                <c:pt idx="193">
                  <c:v>49430</c:v>
                </c:pt>
                <c:pt idx="194">
                  <c:v>49461</c:v>
                </c:pt>
                <c:pt idx="195">
                  <c:v>49491</c:v>
                </c:pt>
                <c:pt idx="196">
                  <c:v>49522</c:v>
                </c:pt>
                <c:pt idx="197">
                  <c:v>49553</c:v>
                </c:pt>
                <c:pt idx="198">
                  <c:v>49583</c:v>
                </c:pt>
                <c:pt idx="199">
                  <c:v>49614</c:v>
                </c:pt>
                <c:pt idx="200">
                  <c:v>49644</c:v>
                </c:pt>
                <c:pt idx="201">
                  <c:v>49675</c:v>
                </c:pt>
                <c:pt idx="202">
                  <c:v>49706</c:v>
                </c:pt>
                <c:pt idx="203">
                  <c:v>49735</c:v>
                </c:pt>
                <c:pt idx="204">
                  <c:v>49766</c:v>
                </c:pt>
                <c:pt idx="205">
                  <c:v>49796</c:v>
                </c:pt>
                <c:pt idx="206">
                  <c:v>49827</c:v>
                </c:pt>
                <c:pt idx="207">
                  <c:v>49857</c:v>
                </c:pt>
                <c:pt idx="208">
                  <c:v>49888</c:v>
                </c:pt>
                <c:pt idx="209">
                  <c:v>49919</c:v>
                </c:pt>
                <c:pt idx="210">
                  <c:v>49949</c:v>
                </c:pt>
                <c:pt idx="211">
                  <c:v>49980</c:v>
                </c:pt>
                <c:pt idx="212">
                  <c:v>50010</c:v>
                </c:pt>
                <c:pt idx="213">
                  <c:v>50041</c:v>
                </c:pt>
                <c:pt idx="214">
                  <c:v>50072</c:v>
                </c:pt>
                <c:pt idx="215">
                  <c:v>50100</c:v>
                </c:pt>
                <c:pt idx="216">
                  <c:v>50131</c:v>
                </c:pt>
                <c:pt idx="217">
                  <c:v>50161</c:v>
                </c:pt>
                <c:pt idx="218">
                  <c:v>50192</c:v>
                </c:pt>
                <c:pt idx="219">
                  <c:v>50222</c:v>
                </c:pt>
                <c:pt idx="220">
                  <c:v>50253</c:v>
                </c:pt>
                <c:pt idx="221">
                  <c:v>50284</c:v>
                </c:pt>
                <c:pt idx="222">
                  <c:v>50314</c:v>
                </c:pt>
                <c:pt idx="223">
                  <c:v>50345</c:v>
                </c:pt>
                <c:pt idx="224">
                  <c:v>50375</c:v>
                </c:pt>
                <c:pt idx="225">
                  <c:v>50406</c:v>
                </c:pt>
                <c:pt idx="226">
                  <c:v>50437</c:v>
                </c:pt>
                <c:pt idx="227">
                  <c:v>50465</c:v>
                </c:pt>
                <c:pt idx="228">
                  <c:v>50496</c:v>
                </c:pt>
                <c:pt idx="229">
                  <c:v>50526</c:v>
                </c:pt>
                <c:pt idx="230">
                  <c:v>50557</c:v>
                </c:pt>
                <c:pt idx="231">
                  <c:v>50587</c:v>
                </c:pt>
                <c:pt idx="232">
                  <c:v>50618</c:v>
                </c:pt>
                <c:pt idx="233">
                  <c:v>50649</c:v>
                </c:pt>
                <c:pt idx="234">
                  <c:v>50679</c:v>
                </c:pt>
                <c:pt idx="235">
                  <c:v>50710</c:v>
                </c:pt>
                <c:pt idx="236">
                  <c:v>50740</c:v>
                </c:pt>
                <c:pt idx="237">
                  <c:v>50771</c:v>
                </c:pt>
                <c:pt idx="238">
                  <c:v>50802</c:v>
                </c:pt>
                <c:pt idx="239">
                  <c:v>50830</c:v>
                </c:pt>
                <c:pt idx="240">
                  <c:v>50861</c:v>
                </c:pt>
                <c:pt idx="241">
                  <c:v>50891</c:v>
                </c:pt>
                <c:pt idx="242">
                  <c:v>50922</c:v>
                </c:pt>
                <c:pt idx="243">
                  <c:v>50952</c:v>
                </c:pt>
                <c:pt idx="244">
                  <c:v>50983</c:v>
                </c:pt>
                <c:pt idx="245">
                  <c:v>51014</c:v>
                </c:pt>
                <c:pt idx="246">
                  <c:v>51044</c:v>
                </c:pt>
                <c:pt idx="247">
                  <c:v>51075</c:v>
                </c:pt>
                <c:pt idx="248">
                  <c:v>51105</c:v>
                </c:pt>
                <c:pt idx="249">
                  <c:v>51136</c:v>
                </c:pt>
                <c:pt idx="250">
                  <c:v>51167</c:v>
                </c:pt>
                <c:pt idx="251">
                  <c:v>51196</c:v>
                </c:pt>
                <c:pt idx="252">
                  <c:v>51227</c:v>
                </c:pt>
                <c:pt idx="253">
                  <c:v>51257</c:v>
                </c:pt>
                <c:pt idx="254">
                  <c:v>51288</c:v>
                </c:pt>
                <c:pt idx="255">
                  <c:v>51318</c:v>
                </c:pt>
                <c:pt idx="256">
                  <c:v>51349</c:v>
                </c:pt>
                <c:pt idx="257">
                  <c:v>51380</c:v>
                </c:pt>
                <c:pt idx="258">
                  <c:v>51410</c:v>
                </c:pt>
                <c:pt idx="259">
                  <c:v>51441</c:v>
                </c:pt>
                <c:pt idx="260">
                  <c:v>51471</c:v>
                </c:pt>
              </c:numCache>
            </c:numRef>
          </c:xVal>
          <c:yVal>
            <c:numRef>
              <c:f>'result scenario2(2)'!$N$2:$N$262</c:f>
              <c:numCache>
                <c:formatCode>0.00E+00</c:formatCode>
                <c:ptCount val="261"/>
                <c:pt idx="0">
                  <c:v>0</c:v>
                </c:pt>
                <c:pt idx="1">
                  <c:v>-1.0447999999999985E-3</c:v>
                </c:pt>
                <c:pt idx="2">
                  <c:v>-2.1502999999999939E-3</c:v>
                </c:pt>
                <c:pt idx="3">
                  <c:v>-3.1983000000000011E-3</c:v>
                </c:pt>
                <c:pt idx="4">
                  <c:v>-4.102499999999995E-3</c:v>
                </c:pt>
                <c:pt idx="5">
                  <c:v>-4.6169999999999961E-3</c:v>
                </c:pt>
                <c:pt idx="6">
                  <c:v>-4.6928999999999998E-3</c:v>
                </c:pt>
                <c:pt idx="7">
                  <c:v>-4.3861999999999929E-3</c:v>
                </c:pt>
                <c:pt idx="8">
                  <c:v>-3.6577999999999888E-3</c:v>
                </c:pt>
                <c:pt idx="9">
                  <c:v>-3.0241999999999908E-3</c:v>
                </c:pt>
                <c:pt idx="10">
                  <c:v>-2.6433999999999902E-3</c:v>
                </c:pt>
                <c:pt idx="11">
                  <c:v>-2.6390999999999915E-3</c:v>
                </c:pt>
                <c:pt idx="12">
                  <c:v>-3.0778999999999945E-3</c:v>
                </c:pt>
                <c:pt idx="13">
                  <c:v>-3.8646999999999987E-3</c:v>
                </c:pt>
                <c:pt idx="14">
                  <c:v>-4.9034999999999912E-3</c:v>
                </c:pt>
                <c:pt idx="15">
                  <c:v>-5.9160999999999936E-3</c:v>
                </c:pt>
                <c:pt idx="16">
                  <c:v>-6.7981999999999904E-3</c:v>
                </c:pt>
                <c:pt idx="17">
                  <c:v>-7.3087999999999903E-3</c:v>
                </c:pt>
                <c:pt idx="18">
                  <c:v>-7.3953999999999964E-3</c:v>
                </c:pt>
                <c:pt idx="19">
                  <c:v>-7.1156999999999887E-3</c:v>
                </c:pt>
                <c:pt idx="20">
                  <c:v>-6.650199999999995E-3</c:v>
                </c:pt>
                <c:pt idx="21">
                  <c:v>-6.1785999999999924E-3</c:v>
                </c:pt>
                <c:pt idx="22">
                  <c:v>-5.9354999999999963E-3</c:v>
                </c:pt>
                <c:pt idx="23">
                  <c:v>-6.0327999999999909E-3</c:v>
                </c:pt>
                <c:pt idx="24">
                  <c:v>-6.5708999999999906E-3</c:v>
                </c:pt>
                <c:pt idx="25">
                  <c:v>-7.4473999999999929E-3</c:v>
                </c:pt>
                <c:pt idx="26">
                  <c:v>-8.5750999999999883E-3</c:v>
                </c:pt>
                <c:pt idx="27">
                  <c:v>-9.7367999999999899E-3</c:v>
                </c:pt>
                <c:pt idx="28">
                  <c:v>-1.0789399999999991E-2</c:v>
                </c:pt>
                <c:pt idx="29">
                  <c:v>-1.1466099999999993E-2</c:v>
                </c:pt>
                <c:pt idx="30">
                  <c:v>-1.1674199999999996E-2</c:v>
                </c:pt>
                <c:pt idx="31">
                  <c:v>-1.1498599999999998E-2</c:v>
                </c:pt>
                <c:pt idx="32">
                  <c:v>-1.1121099999999995E-2</c:v>
                </c:pt>
                <c:pt idx="33">
                  <c:v>-1.0731299999999999E-2</c:v>
                </c:pt>
                <c:pt idx="34">
                  <c:v>-1.0563699999999995E-2</c:v>
                </c:pt>
                <c:pt idx="35">
                  <c:v>-1.0725799999999994E-2</c:v>
                </c:pt>
                <c:pt idx="36">
                  <c:v>-1.1333199999999988E-2</c:v>
                </c:pt>
                <c:pt idx="37">
                  <c:v>-1.2276099999999998E-2</c:v>
                </c:pt>
                <c:pt idx="38">
                  <c:v>-1.3505799999999998E-2</c:v>
                </c:pt>
                <c:pt idx="39">
                  <c:v>-1.4805799999999994E-2</c:v>
                </c:pt>
                <c:pt idx="40">
                  <c:v>-1.6002999999999989E-2</c:v>
                </c:pt>
                <c:pt idx="41">
                  <c:v>-1.6829499999999997E-2</c:v>
                </c:pt>
                <c:pt idx="42">
                  <c:v>-1.7167599999999991E-2</c:v>
                </c:pt>
                <c:pt idx="43">
                  <c:v>-1.7101699999999997E-2</c:v>
                </c:pt>
                <c:pt idx="44">
                  <c:v>-1.6815199999999988E-2</c:v>
                </c:pt>
                <c:pt idx="45">
                  <c:v>-1.6508099999999998E-2</c:v>
                </c:pt>
                <c:pt idx="46">
                  <c:v>-1.6415699999999991E-2</c:v>
                </c:pt>
                <c:pt idx="47">
                  <c:v>-1.664149999999999E-2</c:v>
                </c:pt>
                <c:pt idx="48">
                  <c:v>-1.731669999999999E-2</c:v>
                </c:pt>
                <c:pt idx="49">
                  <c:v>-1.8323999999999993E-2</c:v>
                </c:pt>
                <c:pt idx="50">
                  <c:v>-1.9680099999999992E-2</c:v>
                </c:pt>
                <c:pt idx="51">
                  <c:v>-2.110999999999999E-2</c:v>
                </c:pt>
                <c:pt idx="52">
                  <c:v>-2.2453799999999996E-2</c:v>
                </c:pt>
                <c:pt idx="53">
                  <c:v>-2.3427900000000002E-2</c:v>
                </c:pt>
                <c:pt idx="54">
                  <c:v>-2.3906700000000003E-2</c:v>
                </c:pt>
                <c:pt idx="55">
                  <c:v>-2.3960900000000007E-2</c:v>
                </c:pt>
                <c:pt idx="56">
                  <c:v>-2.3776699999999984E-2</c:v>
                </c:pt>
                <c:pt idx="57">
                  <c:v>-2.3565199999999981E-2</c:v>
                </c:pt>
                <c:pt idx="58">
                  <c:v>-2.356069999999999E-2</c:v>
                </c:pt>
                <c:pt idx="59">
                  <c:v>-2.3882399999999998E-2</c:v>
                </c:pt>
                <c:pt idx="60">
                  <c:v>-2.4649399999999988E-2</c:v>
                </c:pt>
                <c:pt idx="61">
                  <c:v>-2.5749300000000003E-2</c:v>
                </c:pt>
                <c:pt idx="62">
                  <c:v>-2.7239799999999981E-2</c:v>
                </c:pt>
                <c:pt idx="63">
                  <c:v>-2.8796999999999989E-2</c:v>
                </c:pt>
                <c:pt idx="64">
                  <c:v>-3.0263800000000007E-2</c:v>
                </c:pt>
                <c:pt idx="65">
                  <c:v>-3.1353099999999995E-2</c:v>
                </c:pt>
                <c:pt idx="66">
                  <c:v>-3.1938999999999995E-2</c:v>
                </c:pt>
                <c:pt idx="67">
                  <c:v>-3.2089000000000006E-2</c:v>
                </c:pt>
                <c:pt idx="68">
                  <c:v>-3.1993500000000008E-2</c:v>
                </c:pt>
                <c:pt idx="69">
                  <c:v>-3.1872800000000007E-2</c:v>
                </c:pt>
                <c:pt idx="70">
                  <c:v>-3.1959600000000005E-2</c:v>
                </c:pt>
                <c:pt idx="71">
                  <c:v>-3.2342299999999991E-2</c:v>
                </c:pt>
                <c:pt idx="72">
                  <c:v>-3.3186400000000005E-2</c:v>
                </c:pt>
                <c:pt idx="73">
                  <c:v>-3.4391699999999997E-2</c:v>
                </c:pt>
                <c:pt idx="74">
                  <c:v>-3.5992999999999997E-2</c:v>
                </c:pt>
                <c:pt idx="75">
                  <c:v>-3.7689899999999998E-2</c:v>
                </c:pt>
                <c:pt idx="76">
                  <c:v>-3.9296999999999999E-2</c:v>
                </c:pt>
                <c:pt idx="77">
                  <c:v>-4.0496299999999985E-2</c:v>
                </c:pt>
                <c:pt idx="78">
                  <c:v>-4.1187200000000007E-2</c:v>
                </c:pt>
                <c:pt idx="79">
                  <c:v>-4.1430999999999996E-2</c:v>
                </c:pt>
                <c:pt idx="80">
                  <c:v>-4.1418499999999997E-2</c:v>
                </c:pt>
                <c:pt idx="81">
                  <c:v>-4.1013599999999983E-2</c:v>
                </c:pt>
                <c:pt idx="82">
                  <c:v>-4.0913000000000005E-2</c:v>
                </c:pt>
                <c:pt idx="83">
                  <c:v>-4.1129699999999991E-2</c:v>
                </c:pt>
                <c:pt idx="84">
                  <c:v>-4.1783999999999988E-2</c:v>
                </c:pt>
                <c:pt idx="85">
                  <c:v>-4.2756999999999989E-2</c:v>
                </c:pt>
                <c:pt idx="86">
                  <c:v>-4.4010400000000005E-2</c:v>
                </c:pt>
                <c:pt idx="87">
                  <c:v>-4.5304399999999995E-2</c:v>
                </c:pt>
                <c:pt idx="88">
                  <c:v>-4.6467800000000004E-2</c:v>
                </c:pt>
                <c:pt idx="89">
                  <c:v>-4.7228799999999987E-2</c:v>
                </c:pt>
                <c:pt idx="90">
                  <c:v>-4.7491299999999986E-2</c:v>
                </c:pt>
                <c:pt idx="91">
                  <c:v>-4.7345999999999999E-2</c:v>
                </c:pt>
                <c:pt idx="92">
                  <c:v>-4.6975299999999998E-2</c:v>
                </c:pt>
                <c:pt idx="93">
                  <c:v>-4.6569699999999992E-2</c:v>
                </c:pt>
                <c:pt idx="94">
                  <c:v>-4.6365199999999995E-2</c:v>
                </c:pt>
                <c:pt idx="95">
                  <c:v>-4.6477799999999986E-2</c:v>
                </c:pt>
                <c:pt idx="96">
                  <c:v>-4.7012200000000004E-2</c:v>
                </c:pt>
                <c:pt idx="97">
                  <c:v>-4.7868599999999983E-2</c:v>
                </c:pt>
                <c:pt idx="98">
                  <c:v>-4.8959799999999998E-2</c:v>
                </c:pt>
                <c:pt idx="99">
                  <c:v>-5.0028600000000006E-2</c:v>
                </c:pt>
                <c:pt idx="100">
                  <c:v>-5.0959000000000004E-2</c:v>
                </c:pt>
                <c:pt idx="101">
                  <c:v>-5.1487599999999994E-2</c:v>
                </c:pt>
                <c:pt idx="102">
                  <c:v>-5.1570499999999991E-2</c:v>
                </c:pt>
                <c:pt idx="103">
                  <c:v>-5.1264900000000002E-2</c:v>
                </c:pt>
                <c:pt idx="104">
                  <c:v>-5.0752999999999993E-2</c:v>
                </c:pt>
                <c:pt idx="105">
                  <c:v>-5.0210599999999994E-2</c:v>
                </c:pt>
                <c:pt idx="106">
                  <c:v>-4.9875199999999981E-2</c:v>
                </c:pt>
                <c:pt idx="107">
                  <c:v>-4.9883499999999997E-2</c:v>
                </c:pt>
                <c:pt idx="108">
                  <c:v>-5.03083E-2</c:v>
                </c:pt>
                <c:pt idx="109">
                  <c:v>-5.1059699999999986E-2</c:v>
                </c:pt>
                <c:pt idx="110">
                  <c:v>-5.2040699999999995E-2</c:v>
                </c:pt>
                <c:pt idx="111">
                  <c:v>-5.2978799999999993E-2</c:v>
                </c:pt>
                <c:pt idx="112">
                  <c:v>-5.3726099999999999E-2</c:v>
                </c:pt>
                <c:pt idx="113">
                  <c:v>-5.4092000000000001E-2</c:v>
                </c:pt>
                <c:pt idx="114">
                  <c:v>-5.4031799999999991E-2</c:v>
                </c:pt>
                <c:pt idx="115">
                  <c:v>-5.3590799999999994E-2</c:v>
                </c:pt>
                <c:pt idx="116">
                  <c:v>-5.2958900000000003E-2</c:v>
                </c:pt>
                <c:pt idx="117">
                  <c:v>-5.2302999999999988E-2</c:v>
                </c:pt>
                <c:pt idx="118">
                  <c:v>-5.186289999999999E-2</c:v>
                </c:pt>
                <c:pt idx="119">
                  <c:v>-5.1771600000000001E-2</c:v>
                </c:pt>
                <c:pt idx="120">
                  <c:v>-5.2087599999999984E-2</c:v>
                </c:pt>
                <c:pt idx="121">
                  <c:v>-5.2736599999999995E-2</c:v>
                </c:pt>
                <c:pt idx="122">
                  <c:v>-5.3615300000000005E-2</c:v>
                </c:pt>
                <c:pt idx="123">
                  <c:v>-5.4457800000000001E-2</c:v>
                </c:pt>
                <c:pt idx="124">
                  <c:v>-5.5107199999999995E-2</c:v>
                </c:pt>
                <c:pt idx="125">
                  <c:v>-5.5374299999999987E-2</c:v>
                </c:pt>
                <c:pt idx="126">
                  <c:v>-5.5219899999999988E-2</c:v>
                </c:pt>
                <c:pt idx="127">
                  <c:v>-5.4682999999999982E-2</c:v>
                </c:pt>
                <c:pt idx="128">
                  <c:v>-5.3958900000000004E-2</c:v>
                </c:pt>
                <c:pt idx="129">
                  <c:v>-5.3207900000000002E-2</c:v>
                </c:pt>
                <c:pt idx="130">
                  <c:v>-5.2672999999999998E-2</c:v>
                </c:pt>
                <c:pt idx="131">
                  <c:v>-5.2496799999999982E-2</c:v>
                </c:pt>
                <c:pt idx="132">
                  <c:v>-5.2720799999999984E-2</c:v>
                </c:pt>
                <c:pt idx="133">
                  <c:v>-5.3283300000000006E-2</c:v>
                </c:pt>
                <c:pt idx="134">
                  <c:v>-5.4075499999999999E-2</c:v>
                </c:pt>
                <c:pt idx="135">
                  <c:v>-5.4836799999999991E-2</c:v>
                </c:pt>
                <c:pt idx="136">
                  <c:v>-5.5404499999999995E-2</c:v>
                </c:pt>
                <c:pt idx="137">
                  <c:v>-5.5591299999999982E-2</c:v>
                </c:pt>
                <c:pt idx="138">
                  <c:v>-5.535989999999999E-2</c:v>
                </c:pt>
                <c:pt idx="139">
                  <c:v>-5.4743099999999989E-2</c:v>
                </c:pt>
                <c:pt idx="140">
                  <c:v>-5.3940899999999986E-2</c:v>
                </c:pt>
                <c:pt idx="141">
                  <c:v>-5.3353800000000007E-2</c:v>
                </c:pt>
                <c:pt idx="142">
                  <c:v>-5.290439999999999E-2</c:v>
                </c:pt>
                <c:pt idx="143">
                  <c:v>-5.2797099999999986E-2</c:v>
                </c:pt>
                <c:pt idx="144">
                  <c:v>-5.3095900000000001E-2</c:v>
                </c:pt>
                <c:pt idx="145">
                  <c:v>-5.3733900000000001E-2</c:v>
                </c:pt>
                <c:pt idx="146">
                  <c:v>-5.4610400000000003E-2</c:v>
                </c:pt>
                <c:pt idx="147">
                  <c:v>-5.5459900000000006E-2</c:v>
                </c:pt>
                <c:pt idx="148">
                  <c:v>-5.6126399999999993E-2</c:v>
                </c:pt>
                <c:pt idx="149">
                  <c:v>-5.6419300000000006E-2</c:v>
                </c:pt>
                <c:pt idx="150">
                  <c:v>-5.6296600000000002E-2</c:v>
                </c:pt>
                <c:pt idx="151">
                  <c:v>-5.5797999999999986E-2</c:v>
                </c:pt>
                <c:pt idx="152">
                  <c:v>-5.5114999999999997E-2</c:v>
                </c:pt>
                <c:pt idx="153">
                  <c:v>-5.4410299999999995E-2</c:v>
                </c:pt>
                <c:pt idx="154">
                  <c:v>-5.3926200000000007E-2</c:v>
                </c:pt>
                <c:pt idx="155">
                  <c:v>-5.3806599999999982E-2</c:v>
                </c:pt>
                <c:pt idx="156">
                  <c:v>-5.4107199999999994E-2</c:v>
                </c:pt>
                <c:pt idx="157">
                  <c:v>-5.4749500000000006E-2</c:v>
                </c:pt>
                <c:pt idx="158">
                  <c:v>-5.5628499999999997E-2</c:v>
                </c:pt>
                <c:pt idx="159">
                  <c:v>-5.6477200000000005E-2</c:v>
                </c:pt>
                <c:pt idx="160">
                  <c:v>-5.7139200000000001E-2</c:v>
                </c:pt>
                <c:pt idx="161">
                  <c:v>-5.7425799999999999E-2</c:v>
                </c:pt>
                <c:pt idx="162">
                  <c:v>-5.7297399999999998E-2</c:v>
                </c:pt>
                <c:pt idx="163">
                  <c:v>-5.6796199999999991E-2</c:v>
                </c:pt>
                <c:pt idx="164">
                  <c:v>-5.6115200000000004E-2</c:v>
                </c:pt>
                <c:pt idx="165">
                  <c:v>-5.5418200000000001E-2</c:v>
                </c:pt>
                <c:pt idx="166">
                  <c:v>-5.4946599999999984E-2</c:v>
                </c:pt>
                <c:pt idx="167">
                  <c:v>-5.4834500000000008E-2</c:v>
                </c:pt>
                <c:pt idx="168">
                  <c:v>-5.5136999999999992E-2</c:v>
                </c:pt>
                <c:pt idx="169">
                  <c:v>-5.578169999999999E-2</c:v>
                </c:pt>
                <c:pt idx="170">
                  <c:v>-5.6664500000000007E-2</c:v>
                </c:pt>
                <c:pt idx="171">
                  <c:v>-5.7518399999999997E-2</c:v>
                </c:pt>
                <c:pt idx="172">
                  <c:v>-5.8187299999999997E-2</c:v>
                </c:pt>
                <c:pt idx="173">
                  <c:v>-5.8481399999999989E-2</c:v>
                </c:pt>
                <c:pt idx="174">
                  <c:v>-5.8360300000000004E-2</c:v>
                </c:pt>
                <c:pt idx="175">
                  <c:v>-5.7865399999999984E-2</c:v>
                </c:pt>
                <c:pt idx="176">
                  <c:v>-5.7188899999999987E-2</c:v>
                </c:pt>
                <c:pt idx="177">
                  <c:v>-5.6494600000000006E-2</c:v>
                </c:pt>
                <c:pt idx="178">
                  <c:v>-5.6023899999999988E-2</c:v>
                </c:pt>
                <c:pt idx="179">
                  <c:v>-5.5911899999999987E-2</c:v>
                </c:pt>
                <c:pt idx="180">
                  <c:v>-5.6214299999999995E-2</c:v>
                </c:pt>
                <c:pt idx="181">
                  <c:v>-5.6859599999999982E-2</c:v>
                </c:pt>
                <c:pt idx="182">
                  <c:v>-5.7744500000000004E-2</c:v>
                </c:pt>
                <c:pt idx="183">
                  <c:v>-5.860209999999999E-2</c:v>
                </c:pt>
                <c:pt idx="184">
                  <c:v>-5.9276300000000004E-2</c:v>
                </c:pt>
                <c:pt idx="185">
                  <c:v>-5.9576500000000004E-2</c:v>
                </c:pt>
                <c:pt idx="186">
                  <c:v>-5.9461399999999998E-2</c:v>
                </c:pt>
                <c:pt idx="187">
                  <c:v>-5.8971599999999985E-2</c:v>
                </c:pt>
                <c:pt idx="188">
                  <c:v>-5.82984E-2</c:v>
                </c:pt>
                <c:pt idx="189">
                  <c:v>-5.7605600000000007E-2</c:v>
                </c:pt>
                <c:pt idx="190">
                  <c:v>-5.7134600000000008E-2</c:v>
                </c:pt>
                <c:pt idx="191">
                  <c:v>-5.70214E-2</c:v>
                </c:pt>
                <c:pt idx="192">
                  <c:v>-5.7322499999999998E-2</c:v>
                </c:pt>
                <c:pt idx="193">
                  <c:v>-5.7967099999999994E-2</c:v>
                </c:pt>
                <c:pt idx="194">
                  <c:v>-5.8852899999999986E-2</c:v>
                </c:pt>
                <c:pt idx="195">
                  <c:v>-5.9713099999999991E-2</c:v>
                </c:pt>
                <c:pt idx="196">
                  <c:v>-6.0391399999999984E-2</c:v>
                </c:pt>
                <c:pt idx="197">
                  <c:v>-6.0696599999999989E-2</c:v>
                </c:pt>
                <c:pt idx="198">
                  <c:v>-6.0586200000000007E-2</c:v>
                </c:pt>
                <c:pt idx="199">
                  <c:v>-6.0100399999999998E-2</c:v>
                </c:pt>
                <c:pt idx="200">
                  <c:v>-5.9429399999999993E-2</c:v>
                </c:pt>
                <c:pt idx="201">
                  <c:v>-5.8736899999999981E-2</c:v>
                </c:pt>
                <c:pt idx="202">
                  <c:v>-5.8264499999999997E-2</c:v>
                </c:pt>
                <c:pt idx="203">
                  <c:v>-5.8155600000000002E-2</c:v>
                </c:pt>
                <c:pt idx="204">
                  <c:v>-5.8467099999999994E-2</c:v>
                </c:pt>
                <c:pt idx="205">
                  <c:v>-5.9119499999999992E-2</c:v>
                </c:pt>
                <c:pt idx="206">
                  <c:v>-6.0008599999999995E-2</c:v>
                </c:pt>
                <c:pt idx="207">
                  <c:v>-6.0866699999999996E-2</c:v>
                </c:pt>
                <c:pt idx="208">
                  <c:v>-6.1538099999999984E-2</c:v>
                </c:pt>
                <c:pt idx="209">
                  <c:v>-6.1833699999999991E-2</c:v>
                </c:pt>
                <c:pt idx="210">
                  <c:v>-6.1713999999999991E-2</c:v>
                </c:pt>
                <c:pt idx="211">
                  <c:v>-6.1221200000000003E-2</c:v>
                </c:pt>
                <c:pt idx="212">
                  <c:v>-6.0548099999999994E-2</c:v>
                </c:pt>
                <c:pt idx="213">
                  <c:v>-5.985879999999999E-2</c:v>
                </c:pt>
                <c:pt idx="214">
                  <c:v>-5.9394399999999986E-2</c:v>
                </c:pt>
                <c:pt idx="215">
                  <c:v>-5.9288499999999994E-2</c:v>
                </c:pt>
                <c:pt idx="216">
                  <c:v>-5.9597499999999998E-2</c:v>
                </c:pt>
                <c:pt idx="217">
                  <c:v>-6.0248099999999999E-2</c:v>
                </c:pt>
                <c:pt idx="218">
                  <c:v>-6.1136699999999988E-2</c:v>
                </c:pt>
                <c:pt idx="219">
                  <c:v>-6.1995899999999993E-2</c:v>
                </c:pt>
                <c:pt idx="220">
                  <c:v>-6.2669799999999998E-2</c:v>
                </c:pt>
                <c:pt idx="221">
                  <c:v>-6.2968899999999994E-2</c:v>
                </c:pt>
                <c:pt idx="222">
                  <c:v>-6.2852400000000003E-2</c:v>
                </c:pt>
                <c:pt idx="223">
                  <c:v>-6.2362000000000001E-2</c:v>
                </c:pt>
                <c:pt idx="224">
                  <c:v>-6.1689500000000008E-2</c:v>
                </c:pt>
                <c:pt idx="225">
                  <c:v>-6.0998999999999998E-2</c:v>
                </c:pt>
                <c:pt idx="226">
                  <c:v>-6.0531699999999994E-2</c:v>
                </c:pt>
                <c:pt idx="227">
                  <c:v>-6.042249999999999E-2</c:v>
                </c:pt>
                <c:pt idx="228">
                  <c:v>-6.0727799999999998E-2</c:v>
                </c:pt>
                <c:pt idx="229">
                  <c:v>-6.13755E-2</c:v>
                </c:pt>
                <c:pt idx="230">
                  <c:v>-6.2262700000000004E-2</c:v>
                </c:pt>
                <c:pt idx="231">
                  <c:v>-6.3122299999999992E-2</c:v>
                </c:pt>
                <c:pt idx="232">
                  <c:v>-6.3798300000000002E-2</c:v>
                </c:pt>
                <c:pt idx="233">
                  <c:v>-6.4100199999999996E-2</c:v>
                </c:pt>
                <c:pt idx="234">
                  <c:v>-6.3986399999999999E-2</c:v>
                </c:pt>
                <c:pt idx="235">
                  <c:v>-6.349769999999999E-2</c:v>
                </c:pt>
                <c:pt idx="236">
                  <c:v>-6.2825500000000006E-2</c:v>
                </c:pt>
                <c:pt idx="237">
                  <c:v>-6.2133300000000002E-2</c:v>
                </c:pt>
                <c:pt idx="238">
                  <c:v>-6.1662699999999987E-2</c:v>
                </c:pt>
                <c:pt idx="239">
                  <c:v>-6.1549699999999985E-2</c:v>
                </c:pt>
                <c:pt idx="240">
                  <c:v>-6.1850699999999981E-2</c:v>
                </c:pt>
                <c:pt idx="241">
                  <c:v>-6.2495200000000001E-2</c:v>
                </c:pt>
                <c:pt idx="242">
                  <c:v>-6.3380699999999984E-2</c:v>
                </c:pt>
                <c:pt idx="243">
                  <c:v>-6.42403E-2</c:v>
                </c:pt>
                <c:pt idx="244">
                  <c:v>-6.4917799999999998E-2</c:v>
                </c:pt>
                <c:pt idx="245">
                  <c:v>-6.5222100000000005E-2</c:v>
                </c:pt>
                <c:pt idx="246">
                  <c:v>-6.5110599999999991E-2</c:v>
                </c:pt>
                <c:pt idx="247">
                  <c:v>-6.4623399999999998E-2</c:v>
                </c:pt>
                <c:pt idx="248">
                  <c:v>-6.3951000000000008E-2</c:v>
                </c:pt>
                <c:pt idx="249">
                  <c:v>-6.3256800000000002E-2</c:v>
                </c:pt>
                <c:pt idx="250">
                  <c:v>-6.2782599999999994E-2</c:v>
                </c:pt>
                <c:pt idx="251">
                  <c:v>-6.2671699999999997E-2</c:v>
                </c:pt>
                <c:pt idx="252">
                  <c:v>-6.2981099999999984E-2</c:v>
                </c:pt>
                <c:pt idx="253">
                  <c:v>-6.3631300000000002E-2</c:v>
                </c:pt>
                <c:pt idx="254">
                  <c:v>-6.4518099999999995E-2</c:v>
                </c:pt>
                <c:pt idx="255">
                  <c:v>-6.5373799999999982E-2</c:v>
                </c:pt>
                <c:pt idx="256">
                  <c:v>-6.6042400000000001E-2</c:v>
                </c:pt>
                <c:pt idx="257">
                  <c:v>-6.6335199999999983E-2</c:v>
                </c:pt>
                <c:pt idx="258">
                  <c:v>-6.6212599999999983E-2</c:v>
                </c:pt>
                <c:pt idx="259">
                  <c:v>-6.5716599999999986E-2</c:v>
                </c:pt>
                <c:pt idx="260">
                  <c:v>-6.5040299999999995E-2</c:v>
                </c:pt>
              </c:numCache>
            </c:numRef>
          </c:yVal>
          <c:smooth val="0"/>
          <c:extLst>
            <c:ext xmlns:c16="http://schemas.microsoft.com/office/drawing/2014/chart" uri="{C3380CC4-5D6E-409C-BE32-E72D297353CC}">
              <c16:uniqueId val="{00000000-04B1-46F6-8F94-C540C2377F4B}"/>
            </c:ext>
          </c:extLst>
        </c:ser>
        <c:dLbls>
          <c:showLegendKey val="0"/>
          <c:showVal val="0"/>
          <c:showCatName val="0"/>
          <c:showSerName val="0"/>
          <c:showPercent val="0"/>
          <c:showBubbleSize val="0"/>
        </c:dLbls>
        <c:axId val="181165424"/>
        <c:axId val="181179152"/>
      </c:scatterChart>
      <c:scatterChart>
        <c:scatterStyle val="lineMarker"/>
        <c:varyColors val="0"/>
        <c:ser>
          <c:idx val="3"/>
          <c:order val="1"/>
          <c:tx>
            <c:strRef>
              <c:f>'result scenario2(2)'!$O$1</c:f>
              <c:strCache>
                <c:ptCount val="1"/>
                <c:pt idx="0">
                  <c:v>model2</c:v>
                </c:pt>
              </c:strCache>
            </c:strRef>
          </c:tx>
          <c:spPr>
            <a:ln w="25400" cap="rnd">
              <a:solidFill>
                <a:srgbClr val="FF2800"/>
              </a:solidFill>
              <a:prstDash val="sysDot"/>
              <a:round/>
            </a:ln>
            <a:effectLst/>
          </c:spPr>
          <c:marker>
            <c:symbol val="none"/>
          </c:marker>
          <c:xVal>
            <c:numRef>
              <c:f>'result scenario2(2)'!$M$2:$M$262</c:f>
              <c:numCache>
                <c:formatCode>mmm\-yy</c:formatCode>
                <c:ptCount val="261"/>
                <c:pt idx="0">
                  <c:v>43556</c:v>
                </c:pt>
                <c:pt idx="1">
                  <c:v>43586</c:v>
                </c:pt>
                <c:pt idx="2">
                  <c:v>43617</c:v>
                </c:pt>
                <c:pt idx="3">
                  <c:v>43647</c:v>
                </c:pt>
                <c:pt idx="4">
                  <c:v>43678</c:v>
                </c:pt>
                <c:pt idx="5">
                  <c:v>43709</c:v>
                </c:pt>
                <c:pt idx="6">
                  <c:v>43739</c:v>
                </c:pt>
                <c:pt idx="7">
                  <c:v>43770</c:v>
                </c:pt>
                <c:pt idx="8">
                  <c:v>43800</c:v>
                </c:pt>
                <c:pt idx="9">
                  <c:v>43831</c:v>
                </c:pt>
                <c:pt idx="10">
                  <c:v>43862</c:v>
                </c:pt>
                <c:pt idx="11">
                  <c:v>43891</c:v>
                </c:pt>
                <c:pt idx="12">
                  <c:v>43922</c:v>
                </c:pt>
                <c:pt idx="13">
                  <c:v>43952</c:v>
                </c:pt>
                <c:pt idx="14">
                  <c:v>43983</c:v>
                </c:pt>
                <c:pt idx="15">
                  <c:v>44013</c:v>
                </c:pt>
                <c:pt idx="16">
                  <c:v>44044</c:v>
                </c:pt>
                <c:pt idx="17">
                  <c:v>44075</c:v>
                </c:pt>
                <c:pt idx="18">
                  <c:v>44105</c:v>
                </c:pt>
                <c:pt idx="19">
                  <c:v>44136</c:v>
                </c:pt>
                <c:pt idx="20">
                  <c:v>44166</c:v>
                </c:pt>
                <c:pt idx="21">
                  <c:v>44197</c:v>
                </c:pt>
                <c:pt idx="22">
                  <c:v>44228</c:v>
                </c:pt>
                <c:pt idx="23">
                  <c:v>44256</c:v>
                </c:pt>
                <c:pt idx="24">
                  <c:v>44287</c:v>
                </c:pt>
                <c:pt idx="25">
                  <c:v>44317</c:v>
                </c:pt>
                <c:pt idx="26">
                  <c:v>44348</c:v>
                </c:pt>
                <c:pt idx="27">
                  <c:v>44378</c:v>
                </c:pt>
                <c:pt idx="28">
                  <c:v>44409</c:v>
                </c:pt>
                <c:pt idx="29">
                  <c:v>44440</c:v>
                </c:pt>
                <c:pt idx="30">
                  <c:v>44470</c:v>
                </c:pt>
                <c:pt idx="31">
                  <c:v>44501</c:v>
                </c:pt>
                <c:pt idx="32">
                  <c:v>44531</c:v>
                </c:pt>
                <c:pt idx="33">
                  <c:v>44562</c:v>
                </c:pt>
                <c:pt idx="34">
                  <c:v>44593</c:v>
                </c:pt>
                <c:pt idx="35">
                  <c:v>44621</c:v>
                </c:pt>
                <c:pt idx="36">
                  <c:v>44652</c:v>
                </c:pt>
                <c:pt idx="37">
                  <c:v>44682</c:v>
                </c:pt>
                <c:pt idx="38">
                  <c:v>44713</c:v>
                </c:pt>
                <c:pt idx="39">
                  <c:v>44743</c:v>
                </c:pt>
                <c:pt idx="40">
                  <c:v>44774</c:v>
                </c:pt>
                <c:pt idx="41">
                  <c:v>44805</c:v>
                </c:pt>
                <c:pt idx="42">
                  <c:v>44835</c:v>
                </c:pt>
                <c:pt idx="43">
                  <c:v>44866</c:v>
                </c:pt>
                <c:pt idx="44">
                  <c:v>44896</c:v>
                </c:pt>
                <c:pt idx="45">
                  <c:v>44927</c:v>
                </c:pt>
                <c:pt idx="46">
                  <c:v>44958</c:v>
                </c:pt>
                <c:pt idx="47">
                  <c:v>44986</c:v>
                </c:pt>
                <c:pt idx="48">
                  <c:v>45017</c:v>
                </c:pt>
                <c:pt idx="49">
                  <c:v>45047</c:v>
                </c:pt>
                <c:pt idx="50">
                  <c:v>45078</c:v>
                </c:pt>
                <c:pt idx="51">
                  <c:v>45108</c:v>
                </c:pt>
                <c:pt idx="52">
                  <c:v>45139</c:v>
                </c:pt>
                <c:pt idx="53">
                  <c:v>45170</c:v>
                </c:pt>
                <c:pt idx="54">
                  <c:v>45200</c:v>
                </c:pt>
                <c:pt idx="55">
                  <c:v>45231</c:v>
                </c:pt>
                <c:pt idx="56">
                  <c:v>45261</c:v>
                </c:pt>
                <c:pt idx="57">
                  <c:v>45292</c:v>
                </c:pt>
                <c:pt idx="58">
                  <c:v>45323</c:v>
                </c:pt>
                <c:pt idx="59">
                  <c:v>45352</c:v>
                </c:pt>
                <c:pt idx="60">
                  <c:v>45383</c:v>
                </c:pt>
                <c:pt idx="61">
                  <c:v>45413</c:v>
                </c:pt>
                <c:pt idx="62">
                  <c:v>45444</c:v>
                </c:pt>
                <c:pt idx="63">
                  <c:v>45474</c:v>
                </c:pt>
                <c:pt idx="64">
                  <c:v>45505</c:v>
                </c:pt>
                <c:pt idx="65">
                  <c:v>45536</c:v>
                </c:pt>
                <c:pt idx="66">
                  <c:v>45566</c:v>
                </c:pt>
                <c:pt idx="67">
                  <c:v>45597</c:v>
                </c:pt>
                <c:pt idx="68">
                  <c:v>45627</c:v>
                </c:pt>
                <c:pt idx="69">
                  <c:v>45658</c:v>
                </c:pt>
                <c:pt idx="70">
                  <c:v>45689</c:v>
                </c:pt>
                <c:pt idx="71">
                  <c:v>45717</c:v>
                </c:pt>
                <c:pt idx="72">
                  <c:v>45748</c:v>
                </c:pt>
                <c:pt idx="73">
                  <c:v>45778</c:v>
                </c:pt>
                <c:pt idx="74">
                  <c:v>45809</c:v>
                </c:pt>
                <c:pt idx="75">
                  <c:v>45839</c:v>
                </c:pt>
                <c:pt idx="76">
                  <c:v>45870</c:v>
                </c:pt>
                <c:pt idx="77">
                  <c:v>45901</c:v>
                </c:pt>
                <c:pt idx="78">
                  <c:v>45931</c:v>
                </c:pt>
                <c:pt idx="79">
                  <c:v>45962</c:v>
                </c:pt>
                <c:pt idx="80">
                  <c:v>45992</c:v>
                </c:pt>
                <c:pt idx="81">
                  <c:v>46023</c:v>
                </c:pt>
                <c:pt idx="82">
                  <c:v>46054</c:v>
                </c:pt>
                <c:pt idx="83">
                  <c:v>46082</c:v>
                </c:pt>
                <c:pt idx="84">
                  <c:v>46113</c:v>
                </c:pt>
                <c:pt idx="85">
                  <c:v>46143</c:v>
                </c:pt>
                <c:pt idx="86">
                  <c:v>46174</c:v>
                </c:pt>
                <c:pt idx="87">
                  <c:v>46204</c:v>
                </c:pt>
                <c:pt idx="88">
                  <c:v>46235</c:v>
                </c:pt>
                <c:pt idx="89">
                  <c:v>46266</c:v>
                </c:pt>
                <c:pt idx="90">
                  <c:v>46296</c:v>
                </c:pt>
                <c:pt idx="91">
                  <c:v>46327</c:v>
                </c:pt>
                <c:pt idx="92">
                  <c:v>46357</c:v>
                </c:pt>
                <c:pt idx="93">
                  <c:v>46388</c:v>
                </c:pt>
                <c:pt idx="94">
                  <c:v>46419</c:v>
                </c:pt>
                <c:pt idx="95">
                  <c:v>46447</c:v>
                </c:pt>
                <c:pt idx="96">
                  <c:v>46478</c:v>
                </c:pt>
                <c:pt idx="97">
                  <c:v>46508</c:v>
                </c:pt>
                <c:pt idx="98">
                  <c:v>46539</c:v>
                </c:pt>
                <c:pt idx="99">
                  <c:v>46569</c:v>
                </c:pt>
                <c:pt idx="100">
                  <c:v>46600</c:v>
                </c:pt>
                <c:pt idx="101">
                  <c:v>46631</c:v>
                </c:pt>
                <c:pt idx="102">
                  <c:v>46661</c:v>
                </c:pt>
                <c:pt idx="103">
                  <c:v>46692</c:v>
                </c:pt>
                <c:pt idx="104">
                  <c:v>46722</c:v>
                </c:pt>
                <c:pt idx="105">
                  <c:v>46753</c:v>
                </c:pt>
                <c:pt idx="106">
                  <c:v>46784</c:v>
                </c:pt>
                <c:pt idx="107">
                  <c:v>46813</c:v>
                </c:pt>
                <c:pt idx="108">
                  <c:v>46844</c:v>
                </c:pt>
                <c:pt idx="109">
                  <c:v>46874</c:v>
                </c:pt>
                <c:pt idx="110">
                  <c:v>46905</c:v>
                </c:pt>
                <c:pt idx="111">
                  <c:v>46935</c:v>
                </c:pt>
                <c:pt idx="112">
                  <c:v>46966</c:v>
                </c:pt>
                <c:pt idx="113">
                  <c:v>46997</c:v>
                </c:pt>
                <c:pt idx="114">
                  <c:v>47027</c:v>
                </c:pt>
                <c:pt idx="115">
                  <c:v>47058</c:v>
                </c:pt>
                <c:pt idx="116">
                  <c:v>47088</c:v>
                </c:pt>
                <c:pt idx="117">
                  <c:v>47119</c:v>
                </c:pt>
                <c:pt idx="118">
                  <c:v>47150</c:v>
                </c:pt>
                <c:pt idx="119">
                  <c:v>47178</c:v>
                </c:pt>
                <c:pt idx="120">
                  <c:v>47209</c:v>
                </c:pt>
                <c:pt idx="121">
                  <c:v>47239</c:v>
                </c:pt>
                <c:pt idx="122">
                  <c:v>47270</c:v>
                </c:pt>
                <c:pt idx="123">
                  <c:v>47300</c:v>
                </c:pt>
                <c:pt idx="124">
                  <c:v>47331</c:v>
                </c:pt>
                <c:pt idx="125">
                  <c:v>47362</c:v>
                </c:pt>
                <c:pt idx="126">
                  <c:v>47392</c:v>
                </c:pt>
                <c:pt idx="127">
                  <c:v>47423</c:v>
                </c:pt>
                <c:pt idx="128">
                  <c:v>47453</c:v>
                </c:pt>
                <c:pt idx="129">
                  <c:v>47484</c:v>
                </c:pt>
                <c:pt idx="130">
                  <c:v>47515</c:v>
                </c:pt>
                <c:pt idx="131">
                  <c:v>47543</c:v>
                </c:pt>
                <c:pt idx="132">
                  <c:v>47574</c:v>
                </c:pt>
                <c:pt idx="133">
                  <c:v>47604</c:v>
                </c:pt>
                <c:pt idx="134">
                  <c:v>47635</c:v>
                </c:pt>
                <c:pt idx="135">
                  <c:v>47665</c:v>
                </c:pt>
                <c:pt idx="136">
                  <c:v>47696</c:v>
                </c:pt>
                <c:pt idx="137">
                  <c:v>47727</c:v>
                </c:pt>
                <c:pt idx="138">
                  <c:v>47757</c:v>
                </c:pt>
                <c:pt idx="139">
                  <c:v>47788</c:v>
                </c:pt>
                <c:pt idx="140">
                  <c:v>47818</c:v>
                </c:pt>
                <c:pt idx="141">
                  <c:v>47849</c:v>
                </c:pt>
                <c:pt idx="142">
                  <c:v>47880</c:v>
                </c:pt>
                <c:pt idx="143">
                  <c:v>47908</c:v>
                </c:pt>
                <c:pt idx="144">
                  <c:v>47939</c:v>
                </c:pt>
                <c:pt idx="145">
                  <c:v>47969</c:v>
                </c:pt>
                <c:pt idx="146">
                  <c:v>48000</c:v>
                </c:pt>
                <c:pt idx="147">
                  <c:v>48030</c:v>
                </c:pt>
                <c:pt idx="148">
                  <c:v>48061</c:v>
                </c:pt>
                <c:pt idx="149">
                  <c:v>48092</c:v>
                </c:pt>
                <c:pt idx="150">
                  <c:v>48122</c:v>
                </c:pt>
                <c:pt idx="151">
                  <c:v>48153</c:v>
                </c:pt>
                <c:pt idx="152">
                  <c:v>48183</c:v>
                </c:pt>
                <c:pt idx="153">
                  <c:v>48214</c:v>
                </c:pt>
                <c:pt idx="154">
                  <c:v>48245</c:v>
                </c:pt>
                <c:pt idx="155">
                  <c:v>48274</c:v>
                </c:pt>
                <c:pt idx="156">
                  <c:v>48305</c:v>
                </c:pt>
                <c:pt idx="157">
                  <c:v>48335</c:v>
                </c:pt>
                <c:pt idx="158">
                  <c:v>48366</c:v>
                </c:pt>
                <c:pt idx="159">
                  <c:v>48396</c:v>
                </c:pt>
                <c:pt idx="160">
                  <c:v>48427</c:v>
                </c:pt>
                <c:pt idx="161">
                  <c:v>48458</c:v>
                </c:pt>
                <c:pt idx="162">
                  <c:v>48488</c:v>
                </c:pt>
                <c:pt idx="163">
                  <c:v>48519</c:v>
                </c:pt>
                <c:pt idx="164">
                  <c:v>48549</c:v>
                </c:pt>
                <c:pt idx="165">
                  <c:v>48580</c:v>
                </c:pt>
                <c:pt idx="166">
                  <c:v>48611</c:v>
                </c:pt>
                <c:pt idx="167">
                  <c:v>48639</c:v>
                </c:pt>
                <c:pt idx="168">
                  <c:v>48670</c:v>
                </c:pt>
                <c:pt idx="169">
                  <c:v>48700</c:v>
                </c:pt>
                <c:pt idx="170">
                  <c:v>48731</c:v>
                </c:pt>
                <c:pt idx="171">
                  <c:v>48761</c:v>
                </c:pt>
                <c:pt idx="172">
                  <c:v>48792</c:v>
                </c:pt>
                <c:pt idx="173">
                  <c:v>48823</c:v>
                </c:pt>
                <c:pt idx="174">
                  <c:v>48853</c:v>
                </c:pt>
                <c:pt idx="175">
                  <c:v>48884</c:v>
                </c:pt>
                <c:pt idx="176">
                  <c:v>48914</c:v>
                </c:pt>
                <c:pt idx="177">
                  <c:v>48945</c:v>
                </c:pt>
                <c:pt idx="178">
                  <c:v>48976</c:v>
                </c:pt>
                <c:pt idx="179">
                  <c:v>49004</c:v>
                </c:pt>
                <c:pt idx="180">
                  <c:v>49035</c:v>
                </c:pt>
                <c:pt idx="181">
                  <c:v>49065</c:v>
                </c:pt>
                <c:pt idx="182">
                  <c:v>49096</c:v>
                </c:pt>
                <c:pt idx="183">
                  <c:v>49126</c:v>
                </c:pt>
                <c:pt idx="184">
                  <c:v>49157</c:v>
                </c:pt>
                <c:pt idx="185">
                  <c:v>49188</c:v>
                </c:pt>
                <c:pt idx="186">
                  <c:v>49218</c:v>
                </c:pt>
                <c:pt idx="187">
                  <c:v>49249</c:v>
                </c:pt>
                <c:pt idx="188">
                  <c:v>49279</c:v>
                </c:pt>
                <c:pt idx="189">
                  <c:v>49310</c:v>
                </c:pt>
                <c:pt idx="190">
                  <c:v>49341</c:v>
                </c:pt>
                <c:pt idx="191">
                  <c:v>49369</c:v>
                </c:pt>
                <c:pt idx="192">
                  <c:v>49400</c:v>
                </c:pt>
                <c:pt idx="193">
                  <c:v>49430</c:v>
                </c:pt>
                <c:pt idx="194">
                  <c:v>49461</c:v>
                </c:pt>
                <c:pt idx="195">
                  <c:v>49491</c:v>
                </c:pt>
                <c:pt idx="196">
                  <c:v>49522</c:v>
                </c:pt>
                <c:pt idx="197">
                  <c:v>49553</c:v>
                </c:pt>
                <c:pt idx="198">
                  <c:v>49583</c:v>
                </c:pt>
                <c:pt idx="199">
                  <c:v>49614</c:v>
                </c:pt>
                <c:pt idx="200">
                  <c:v>49644</c:v>
                </c:pt>
                <c:pt idx="201">
                  <c:v>49675</c:v>
                </c:pt>
                <c:pt idx="202">
                  <c:v>49706</c:v>
                </c:pt>
                <c:pt idx="203">
                  <c:v>49735</c:v>
                </c:pt>
                <c:pt idx="204">
                  <c:v>49766</c:v>
                </c:pt>
                <c:pt idx="205">
                  <c:v>49796</c:v>
                </c:pt>
                <c:pt idx="206">
                  <c:v>49827</c:v>
                </c:pt>
                <c:pt idx="207">
                  <c:v>49857</c:v>
                </c:pt>
                <c:pt idx="208">
                  <c:v>49888</c:v>
                </c:pt>
                <c:pt idx="209">
                  <c:v>49919</c:v>
                </c:pt>
                <c:pt idx="210">
                  <c:v>49949</c:v>
                </c:pt>
                <c:pt idx="211">
                  <c:v>49980</c:v>
                </c:pt>
                <c:pt idx="212">
                  <c:v>50010</c:v>
                </c:pt>
                <c:pt idx="213">
                  <c:v>50041</c:v>
                </c:pt>
                <c:pt idx="214">
                  <c:v>50072</c:v>
                </c:pt>
                <c:pt idx="215">
                  <c:v>50100</c:v>
                </c:pt>
                <c:pt idx="216">
                  <c:v>50131</c:v>
                </c:pt>
                <c:pt idx="217">
                  <c:v>50161</c:v>
                </c:pt>
                <c:pt idx="218">
                  <c:v>50192</c:v>
                </c:pt>
                <c:pt idx="219">
                  <c:v>50222</c:v>
                </c:pt>
                <c:pt idx="220">
                  <c:v>50253</c:v>
                </c:pt>
                <c:pt idx="221">
                  <c:v>50284</c:v>
                </c:pt>
                <c:pt idx="222">
                  <c:v>50314</c:v>
                </c:pt>
                <c:pt idx="223">
                  <c:v>50345</c:v>
                </c:pt>
                <c:pt idx="224">
                  <c:v>50375</c:v>
                </c:pt>
                <c:pt idx="225">
                  <c:v>50406</c:v>
                </c:pt>
                <c:pt idx="226">
                  <c:v>50437</c:v>
                </c:pt>
                <c:pt idx="227">
                  <c:v>50465</c:v>
                </c:pt>
                <c:pt idx="228">
                  <c:v>50496</c:v>
                </c:pt>
                <c:pt idx="229">
                  <c:v>50526</c:v>
                </c:pt>
                <c:pt idx="230">
                  <c:v>50557</c:v>
                </c:pt>
                <c:pt idx="231">
                  <c:v>50587</c:v>
                </c:pt>
                <c:pt idx="232">
                  <c:v>50618</c:v>
                </c:pt>
                <c:pt idx="233">
                  <c:v>50649</c:v>
                </c:pt>
                <c:pt idx="234">
                  <c:v>50679</c:v>
                </c:pt>
                <c:pt idx="235">
                  <c:v>50710</c:v>
                </c:pt>
                <c:pt idx="236">
                  <c:v>50740</c:v>
                </c:pt>
                <c:pt idx="237">
                  <c:v>50771</c:v>
                </c:pt>
                <c:pt idx="238">
                  <c:v>50802</c:v>
                </c:pt>
                <c:pt idx="239">
                  <c:v>50830</c:v>
                </c:pt>
                <c:pt idx="240">
                  <c:v>50861</c:v>
                </c:pt>
                <c:pt idx="241">
                  <c:v>50891</c:v>
                </c:pt>
                <c:pt idx="242">
                  <c:v>50922</c:v>
                </c:pt>
                <c:pt idx="243">
                  <c:v>50952</c:v>
                </c:pt>
                <c:pt idx="244">
                  <c:v>50983</c:v>
                </c:pt>
                <c:pt idx="245">
                  <c:v>51014</c:v>
                </c:pt>
                <c:pt idx="246">
                  <c:v>51044</c:v>
                </c:pt>
                <c:pt idx="247">
                  <c:v>51075</c:v>
                </c:pt>
                <c:pt idx="248">
                  <c:v>51105</c:v>
                </c:pt>
                <c:pt idx="249">
                  <c:v>51136</c:v>
                </c:pt>
                <c:pt idx="250">
                  <c:v>51167</c:v>
                </c:pt>
                <c:pt idx="251">
                  <c:v>51196</c:v>
                </c:pt>
                <c:pt idx="252">
                  <c:v>51227</c:v>
                </c:pt>
                <c:pt idx="253">
                  <c:v>51257</c:v>
                </c:pt>
                <c:pt idx="254">
                  <c:v>51288</c:v>
                </c:pt>
                <c:pt idx="255">
                  <c:v>51318</c:v>
                </c:pt>
                <c:pt idx="256">
                  <c:v>51349</c:v>
                </c:pt>
                <c:pt idx="257">
                  <c:v>51380</c:v>
                </c:pt>
                <c:pt idx="258">
                  <c:v>51410</c:v>
                </c:pt>
                <c:pt idx="259">
                  <c:v>51441</c:v>
                </c:pt>
                <c:pt idx="260">
                  <c:v>51471</c:v>
                </c:pt>
              </c:numCache>
            </c:numRef>
          </c:xVal>
          <c:yVal>
            <c:numRef>
              <c:f>'result scenario2(2)'!$O$2:$O$262</c:f>
              <c:numCache>
                <c:formatCode>0.00E+00</c:formatCode>
                <c:ptCount val="261"/>
                <c:pt idx="0">
                  <c:v>0</c:v>
                </c:pt>
                <c:pt idx="1">
                  <c:v>-3.8710000000000133E-4</c:v>
                </c:pt>
                <c:pt idx="2">
                  <c:v>-5.9099999999999431E-4</c:v>
                </c:pt>
                <c:pt idx="3">
                  <c:v>-7.3389999999999567E-4</c:v>
                </c:pt>
                <c:pt idx="4">
                  <c:v>-7.9669999999999741E-4</c:v>
                </c:pt>
                <c:pt idx="5">
                  <c:v>-7.6709999999999279E-4</c:v>
                </c:pt>
                <c:pt idx="6">
                  <c:v>-6.6899999999998905E-4</c:v>
                </c:pt>
                <c:pt idx="7">
                  <c:v>-5.3409999999999569E-4</c:v>
                </c:pt>
                <c:pt idx="8">
                  <c:v>-3.4549999999999859E-4</c:v>
                </c:pt>
                <c:pt idx="9">
                  <c:v>-2.8689999999999272E-4</c:v>
                </c:pt>
                <c:pt idx="10">
                  <c:v>-3.1660000000000021E-4</c:v>
                </c:pt>
                <c:pt idx="11">
                  <c:v>-4.286999999999902E-4</c:v>
                </c:pt>
                <c:pt idx="12">
                  <c:v>-6.202999999999903E-4</c:v>
                </c:pt>
                <c:pt idx="13">
                  <c:v>-8.3919999999999828E-4</c:v>
                </c:pt>
                <c:pt idx="14">
                  <c:v>-1.0522999999999921E-3</c:v>
                </c:pt>
                <c:pt idx="15">
                  <c:v>-1.203700000000002E-3</c:v>
                </c:pt>
                <c:pt idx="16">
                  <c:v>-1.2746999999999897E-3</c:v>
                </c:pt>
                <c:pt idx="17">
                  <c:v>-1.2535999999999936E-3</c:v>
                </c:pt>
                <c:pt idx="18">
                  <c:v>-1.1646000000000017E-3</c:v>
                </c:pt>
                <c:pt idx="19">
                  <c:v>-1.040299999999994E-3</c:v>
                </c:pt>
                <c:pt idx="20">
                  <c:v>-9.3479999999999952E-4</c:v>
                </c:pt>
                <c:pt idx="21">
                  <c:v>-8.8489999999999402E-4</c:v>
                </c:pt>
                <c:pt idx="22">
                  <c:v>-9.2319999999999902E-4</c:v>
                </c:pt>
                <c:pt idx="23">
                  <c:v>-1.0376999999999886E-3</c:v>
                </c:pt>
                <c:pt idx="24">
                  <c:v>-1.2347999999999942E-3</c:v>
                </c:pt>
                <c:pt idx="25">
                  <c:v>-1.4592999999999967E-3</c:v>
                </c:pt>
                <c:pt idx="26">
                  <c:v>-1.6786999999999913E-3</c:v>
                </c:pt>
                <c:pt idx="27">
                  <c:v>-1.8360999999999933E-3</c:v>
                </c:pt>
                <c:pt idx="28">
                  <c:v>-1.9136000000000014E-3</c:v>
                </c:pt>
                <c:pt idx="29">
                  <c:v>-1.898899999999995E-3</c:v>
                </c:pt>
                <c:pt idx="30">
                  <c:v>-1.8156000000000005E-3</c:v>
                </c:pt>
                <c:pt idx="31">
                  <c:v>-1.6969000000000012E-3</c:v>
                </c:pt>
                <c:pt idx="32">
                  <c:v>-1.5965000000000007E-3</c:v>
                </c:pt>
                <c:pt idx="33">
                  <c:v>-1.5512999999999916E-3</c:v>
                </c:pt>
                <c:pt idx="34">
                  <c:v>-1.5942999999999929E-3</c:v>
                </c:pt>
                <c:pt idx="35">
                  <c:v>-1.7128999999999894E-3</c:v>
                </c:pt>
                <c:pt idx="36">
                  <c:v>-1.915E-3</c:v>
                </c:pt>
                <c:pt idx="37">
                  <c:v>-2.1444999999999936E-3</c:v>
                </c:pt>
                <c:pt idx="38">
                  <c:v>-2.3693999999999937E-3</c:v>
                </c:pt>
                <c:pt idx="39">
                  <c:v>-2.532599999999996E-3</c:v>
                </c:pt>
                <c:pt idx="40">
                  <c:v>-2.6160999999999962E-3</c:v>
                </c:pt>
                <c:pt idx="41">
                  <c:v>-2.607299999999993E-3</c:v>
                </c:pt>
                <c:pt idx="42">
                  <c:v>-2.529599999999993E-3</c:v>
                </c:pt>
                <c:pt idx="43">
                  <c:v>-2.4161999999999934E-3</c:v>
                </c:pt>
                <c:pt idx="44">
                  <c:v>-2.3204999999999892E-3</c:v>
                </c:pt>
                <c:pt idx="45">
                  <c:v>-2.2799000000000014E-3</c:v>
                </c:pt>
                <c:pt idx="46">
                  <c:v>-2.3272999999999905E-3</c:v>
                </c:pt>
                <c:pt idx="47">
                  <c:v>-2.4500999999999967E-3</c:v>
                </c:pt>
                <c:pt idx="48">
                  <c:v>-2.6568000000000008E-3</c:v>
                </c:pt>
                <c:pt idx="49">
                  <c:v>-2.8912999999999994E-3</c:v>
                </c:pt>
                <c:pt idx="50">
                  <c:v>-3.1216999999999911E-3</c:v>
                </c:pt>
                <c:pt idx="51">
                  <c:v>-3.2905000000000018E-3</c:v>
                </c:pt>
                <c:pt idx="52">
                  <c:v>-3.3798999999999912E-3</c:v>
                </c:pt>
                <c:pt idx="53">
                  <c:v>-3.3769999999999911E-3</c:v>
                </c:pt>
                <c:pt idx="54">
                  <c:v>-3.3047999999999966E-3</c:v>
                </c:pt>
                <c:pt idx="55">
                  <c:v>-3.1965999999999939E-3</c:v>
                </c:pt>
                <c:pt idx="56">
                  <c:v>-3.1056E-3</c:v>
                </c:pt>
                <c:pt idx="57">
                  <c:v>-3.0695999999999918E-3</c:v>
                </c:pt>
                <c:pt idx="58">
                  <c:v>-3.1213999999999964E-3</c:v>
                </c:pt>
                <c:pt idx="59">
                  <c:v>-3.253999999999993E-3</c:v>
                </c:pt>
                <c:pt idx="60">
                  <c:v>-3.4673999999999955E-3</c:v>
                </c:pt>
                <c:pt idx="61">
                  <c:v>-3.707099999999991E-3</c:v>
                </c:pt>
                <c:pt idx="62">
                  <c:v>-3.9417999999999953E-3</c:v>
                </c:pt>
                <c:pt idx="63">
                  <c:v>-4.1138000000000008E-3</c:v>
                </c:pt>
                <c:pt idx="64">
                  <c:v>-4.2060999999999904E-3</c:v>
                </c:pt>
                <c:pt idx="65">
                  <c:v>-4.2062999999999962E-3</c:v>
                </c:pt>
                <c:pt idx="66">
                  <c:v>-4.1376999999999942E-3</c:v>
                </c:pt>
                <c:pt idx="67">
                  <c:v>-4.0344999999999964E-3</c:v>
                </c:pt>
                <c:pt idx="68">
                  <c:v>-3.9493999999999918E-3</c:v>
                </c:pt>
                <c:pt idx="69">
                  <c:v>-3.9203999999999906E-3</c:v>
                </c:pt>
                <c:pt idx="70">
                  <c:v>-3.9795999999999998E-3</c:v>
                </c:pt>
                <c:pt idx="71">
                  <c:v>-4.1128999999999888E-3</c:v>
                </c:pt>
                <c:pt idx="72">
                  <c:v>-4.3308999999999986E-3</c:v>
                </c:pt>
                <c:pt idx="73">
                  <c:v>-4.5754999999999962E-3</c:v>
                </c:pt>
                <c:pt idx="74">
                  <c:v>-4.8155999999999893E-3</c:v>
                </c:pt>
                <c:pt idx="75">
                  <c:v>-5.0039999999999946E-3</c:v>
                </c:pt>
                <c:pt idx="76">
                  <c:v>-5.1119999999999916E-3</c:v>
                </c:pt>
                <c:pt idx="77">
                  <c:v>-5.1181999999999894E-3</c:v>
                </c:pt>
                <c:pt idx="78">
                  <c:v>-5.0549000000000011E-3</c:v>
                </c:pt>
                <c:pt idx="79">
                  <c:v>-4.9569000000000002E-3</c:v>
                </c:pt>
                <c:pt idx="80">
                  <c:v>-4.876499999999992E-3</c:v>
                </c:pt>
                <c:pt idx="81">
                  <c:v>-4.7366999999999965E-3</c:v>
                </c:pt>
                <c:pt idx="82">
                  <c:v>-4.7767999999999977E-3</c:v>
                </c:pt>
                <c:pt idx="83">
                  <c:v>-4.8923999999999912E-3</c:v>
                </c:pt>
                <c:pt idx="84">
                  <c:v>-5.0901999999999892E-3</c:v>
                </c:pt>
                <c:pt idx="85">
                  <c:v>-5.3146999999999917E-3</c:v>
                </c:pt>
                <c:pt idx="86">
                  <c:v>-5.5335999999999996E-3</c:v>
                </c:pt>
                <c:pt idx="87">
                  <c:v>-5.6900999999999896E-3</c:v>
                </c:pt>
                <c:pt idx="88">
                  <c:v>-5.7656999999999986E-3</c:v>
                </c:pt>
                <c:pt idx="89">
                  <c:v>-5.748199999999995E-3</c:v>
                </c:pt>
                <c:pt idx="90">
                  <c:v>-5.6611999999999912E-3</c:v>
                </c:pt>
                <c:pt idx="91">
                  <c:v>-5.5371999999999921E-3</c:v>
                </c:pt>
                <c:pt idx="92">
                  <c:v>-5.4304999999999909E-3</c:v>
                </c:pt>
                <c:pt idx="93">
                  <c:v>-5.3774999999999934E-3</c:v>
                </c:pt>
                <c:pt idx="94">
                  <c:v>-5.4115999999999886E-3</c:v>
                </c:pt>
                <c:pt idx="95">
                  <c:v>-5.5216000000000015E-3</c:v>
                </c:pt>
                <c:pt idx="96">
                  <c:v>-5.7133999999999935E-3</c:v>
                </c:pt>
                <c:pt idx="97">
                  <c:v>-5.9325999999999962E-3</c:v>
                </c:pt>
                <c:pt idx="98">
                  <c:v>-6.1461999999999906E-3</c:v>
                </c:pt>
                <c:pt idx="99">
                  <c:v>-6.297999999999998E-3</c:v>
                </c:pt>
                <c:pt idx="100">
                  <c:v>-6.3688999999999968E-3</c:v>
                </c:pt>
                <c:pt idx="101">
                  <c:v>-6.3465999999999939E-3</c:v>
                </c:pt>
                <c:pt idx="102">
                  <c:v>-6.2547000000000019E-3</c:v>
                </c:pt>
                <c:pt idx="103">
                  <c:v>-6.1253999999999892E-3</c:v>
                </c:pt>
                <c:pt idx="104">
                  <c:v>-6.0129999999999906E-3</c:v>
                </c:pt>
                <c:pt idx="105">
                  <c:v>-5.9538999999999981E-3</c:v>
                </c:pt>
                <c:pt idx="106">
                  <c:v>-5.9817999999999955E-3</c:v>
                </c:pt>
                <c:pt idx="107">
                  <c:v>-6.0912999999999939E-3</c:v>
                </c:pt>
                <c:pt idx="108">
                  <c:v>-6.2789999999999929E-3</c:v>
                </c:pt>
                <c:pt idx="109">
                  <c:v>-6.4931000000000016E-3</c:v>
                </c:pt>
                <c:pt idx="110">
                  <c:v>-6.7003999999999952E-3</c:v>
                </c:pt>
                <c:pt idx="111">
                  <c:v>-6.84499999999999E-3</c:v>
                </c:pt>
                <c:pt idx="112">
                  <c:v>-6.9081999999999893E-3</c:v>
                </c:pt>
                <c:pt idx="113">
                  <c:v>-6.87829999999999E-3</c:v>
                </c:pt>
                <c:pt idx="114">
                  <c:v>-6.7798000000000025E-3</c:v>
                </c:pt>
                <c:pt idx="115">
                  <c:v>-6.6446999999999895E-3</c:v>
                </c:pt>
                <c:pt idx="116">
                  <c:v>-6.5278999999999893E-3</c:v>
                </c:pt>
                <c:pt idx="117">
                  <c:v>-6.4651999999999904E-3</c:v>
                </c:pt>
                <c:pt idx="118">
                  <c:v>-6.4898999999999929E-3</c:v>
                </c:pt>
                <c:pt idx="119">
                  <c:v>-6.5911999999999915E-3</c:v>
                </c:pt>
                <c:pt idx="120">
                  <c:v>-6.7730000000000012E-3</c:v>
                </c:pt>
                <c:pt idx="121">
                  <c:v>-6.9816999999999935E-3</c:v>
                </c:pt>
                <c:pt idx="122">
                  <c:v>-7.1838999999999931E-3</c:v>
                </c:pt>
                <c:pt idx="123">
                  <c:v>-7.3238999999999943E-3</c:v>
                </c:pt>
                <c:pt idx="124">
                  <c:v>-7.3822999999999944E-3</c:v>
                </c:pt>
                <c:pt idx="125">
                  <c:v>-7.3476999999999987E-3</c:v>
                </c:pt>
                <c:pt idx="126">
                  <c:v>-7.2442999999999952E-3</c:v>
                </c:pt>
                <c:pt idx="127">
                  <c:v>-7.1037999999999935E-3</c:v>
                </c:pt>
                <c:pt idx="128">
                  <c:v>-6.9813999999999987E-3</c:v>
                </c:pt>
                <c:pt idx="129">
                  <c:v>-6.912599999999991E-3</c:v>
                </c:pt>
                <c:pt idx="130">
                  <c:v>-6.9310999999999956E-3</c:v>
                </c:pt>
                <c:pt idx="131">
                  <c:v>-7.0268999999999887E-3</c:v>
                </c:pt>
                <c:pt idx="132">
                  <c:v>-7.2026999999999924E-3</c:v>
                </c:pt>
                <c:pt idx="133">
                  <c:v>-7.4060999999999988E-3</c:v>
                </c:pt>
                <c:pt idx="134">
                  <c:v>-7.6031000000000015E-3</c:v>
                </c:pt>
                <c:pt idx="135">
                  <c:v>-7.7383999999999925E-3</c:v>
                </c:pt>
                <c:pt idx="136">
                  <c:v>-7.7921999999999991E-3</c:v>
                </c:pt>
                <c:pt idx="137">
                  <c:v>-7.7527999999999903E-3</c:v>
                </c:pt>
                <c:pt idx="138">
                  <c:v>-7.6446000000000014E-3</c:v>
                </c:pt>
                <c:pt idx="139">
                  <c:v>-7.498699999999997E-3</c:v>
                </c:pt>
                <c:pt idx="140">
                  <c:v>-7.3707999999999968E-3</c:v>
                </c:pt>
                <c:pt idx="141">
                  <c:v>-7.3737999999999998E-3</c:v>
                </c:pt>
                <c:pt idx="142">
                  <c:v>-7.3988999999999999E-3</c:v>
                </c:pt>
                <c:pt idx="143">
                  <c:v>-7.5009999999999938E-3</c:v>
                </c:pt>
                <c:pt idx="144">
                  <c:v>-7.6844999999999969E-3</c:v>
                </c:pt>
                <c:pt idx="145">
                  <c:v>-7.8960000000000002E-3</c:v>
                </c:pt>
                <c:pt idx="146">
                  <c:v>-8.1022999999999928E-3</c:v>
                </c:pt>
                <c:pt idx="147">
                  <c:v>-8.2472999999999991E-3</c:v>
                </c:pt>
                <c:pt idx="148">
                  <c:v>-8.3117999999999942E-3</c:v>
                </c:pt>
                <c:pt idx="149">
                  <c:v>-8.2833999999999963E-3</c:v>
                </c:pt>
                <c:pt idx="150">
                  <c:v>-8.1859999999999988E-3</c:v>
                </c:pt>
                <c:pt idx="151">
                  <c:v>-8.0514999999999892E-3</c:v>
                </c:pt>
                <c:pt idx="152">
                  <c:v>-7.9344999999999971E-3</c:v>
                </c:pt>
                <c:pt idx="153">
                  <c:v>-7.871099999999992E-3</c:v>
                </c:pt>
                <c:pt idx="154">
                  <c:v>-7.8951999999999911E-3</c:v>
                </c:pt>
                <c:pt idx="155">
                  <c:v>-8.0014999999999947E-3</c:v>
                </c:pt>
                <c:pt idx="156">
                  <c:v>-8.1861999999999907E-3</c:v>
                </c:pt>
                <c:pt idx="157">
                  <c:v>-8.3978999999999998E-3</c:v>
                </c:pt>
                <c:pt idx="158">
                  <c:v>-8.6031999999999914E-3</c:v>
                </c:pt>
                <c:pt idx="159">
                  <c:v>-8.7464000000000014E-3</c:v>
                </c:pt>
                <c:pt idx="160">
                  <c:v>-8.808399999999994E-3</c:v>
                </c:pt>
                <c:pt idx="161">
                  <c:v>-8.7778000000000023E-3</c:v>
                </c:pt>
                <c:pt idx="162">
                  <c:v>-8.6789999999999923E-3</c:v>
                </c:pt>
                <c:pt idx="163">
                  <c:v>-8.5440999999999989E-3</c:v>
                </c:pt>
                <c:pt idx="164">
                  <c:v>-8.4279000000000021E-3</c:v>
                </c:pt>
                <c:pt idx="165">
                  <c:v>-8.3661999999999903E-3</c:v>
                </c:pt>
                <c:pt idx="166">
                  <c:v>-8.3924999999999972E-3</c:v>
                </c:pt>
                <c:pt idx="167">
                  <c:v>-8.495599999999992E-3</c:v>
                </c:pt>
                <c:pt idx="168">
                  <c:v>-8.6796999999999985E-3</c:v>
                </c:pt>
                <c:pt idx="169">
                  <c:v>-8.8912000000000019E-3</c:v>
                </c:pt>
                <c:pt idx="170">
                  <c:v>-9.0966999999999992E-3</c:v>
                </c:pt>
                <c:pt idx="171">
                  <c:v>-9.240299999999993E-3</c:v>
                </c:pt>
                <c:pt idx="172">
                  <c:v>-9.3029999999999918E-3</c:v>
                </c:pt>
                <c:pt idx="173">
                  <c:v>-9.2729999999999896E-3</c:v>
                </c:pt>
                <c:pt idx="174">
                  <c:v>-9.1745999999999911E-3</c:v>
                </c:pt>
                <c:pt idx="175">
                  <c:v>-9.0395999999999949E-3</c:v>
                </c:pt>
                <c:pt idx="176">
                  <c:v>-8.9230000000000004E-3</c:v>
                </c:pt>
                <c:pt idx="177">
                  <c:v>-8.8605999999999963E-3</c:v>
                </c:pt>
                <c:pt idx="178">
                  <c:v>-8.8859000000000021E-3</c:v>
                </c:pt>
                <c:pt idx="179">
                  <c:v>-8.9882999999999907E-3</c:v>
                </c:pt>
                <c:pt idx="180">
                  <c:v>-9.1718999999999967E-3</c:v>
                </c:pt>
                <c:pt idx="181">
                  <c:v>-9.3831999999999943E-3</c:v>
                </c:pt>
                <c:pt idx="182">
                  <c:v>-9.5887999999999945E-3</c:v>
                </c:pt>
                <c:pt idx="183">
                  <c:v>-9.7328999999999888E-3</c:v>
                </c:pt>
                <c:pt idx="184">
                  <c:v>-9.796199999999991E-3</c:v>
                </c:pt>
                <c:pt idx="185">
                  <c:v>-9.7667999999999922E-3</c:v>
                </c:pt>
                <c:pt idx="186">
                  <c:v>-9.6687000000000023E-3</c:v>
                </c:pt>
                <c:pt idx="187">
                  <c:v>-9.5336999999999922E-3</c:v>
                </c:pt>
                <c:pt idx="188">
                  <c:v>-9.4165999999999972E-3</c:v>
                </c:pt>
                <c:pt idx="189">
                  <c:v>-9.3535000000000007E-3</c:v>
                </c:pt>
                <c:pt idx="190">
                  <c:v>-9.3779999999999974E-3</c:v>
                </c:pt>
                <c:pt idx="191">
                  <c:v>-9.4795999999999908E-3</c:v>
                </c:pt>
                <c:pt idx="192">
                  <c:v>-9.6625999999999934E-3</c:v>
                </c:pt>
                <c:pt idx="193">
                  <c:v>-9.8736999999999991E-3</c:v>
                </c:pt>
                <c:pt idx="194">
                  <c:v>-1.0079499999999991E-2</c:v>
                </c:pt>
                <c:pt idx="195">
                  <c:v>-1.02241E-2</c:v>
                </c:pt>
                <c:pt idx="196">
                  <c:v>-1.0287999999999992E-2</c:v>
                </c:pt>
                <c:pt idx="197">
                  <c:v>-1.0259199999999996E-2</c:v>
                </c:pt>
                <c:pt idx="198">
                  <c:v>-1.0161400000000001E-2</c:v>
                </c:pt>
                <c:pt idx="199">
                  <c:v>-1.0026399999999991E-2</c:v>
                </c:pt>
                <c:pt idx="200">
                  <c:v>-9.9088999999999983E-3</c:v>
                </c:pt>
                <c:pt idx="201">
                  <c:v>-9.8449999999999926E-3</c:v>
                </c:pt>
                <c:pt idx="202">
                  <c:v>-9.8685999999999913E-3</c:v>
                </c:pt>
                <c:pt idx="203">
                  <c:v>-9.9743999999999944E-3</c:v>
                </c:pt>
                <c:pt idx="204">
                  <c:v>-1.0158699999999993E-2</c:v>
                </c:pt>
                <c:pt idx="205">
                  <c:v>-1.0369900000000001E-2</c:v>
                </c:pt>
                <c:pt idx="206">
                  <c:v>-1.0574799999999995E-2</c:v>
                </c:pt>
                <c:pt idx="207">
                  <c:v>-1.0717499999999991E-2</c:v>
                </c:pt>
                <c:pt idx="208">
                  <c:v>-1.0778999999999997E-2</c:v>
                </c:pt>
                <c:pt idx="209">
                  <c:v>-1.0747999999999994E-2</c:v>
                </c:pt>
                <c:pt idx="210">
                  <c:v>-1.0648699999999997E-2</c:v>
                </c:pt>
                <c:pt idx="211">
                  <c:v>-1.0513299999999989E-2</c:v>
                </c:pt>
                <c:pt idx="212">
                  <c:v>-1.0396599999999992E-2</c:v>
                </c:pt>
                <c:pt idx="213">
                  <c:v>-1.0334499999999996E-2</c:v>
                </c:pt>
                <c:pt idx="214">
                  <c:v>-1.03602E-2</c:v>
                </c:pt>
                <c:pt idx="215">
                  <c:v>-1.0462899999999997E-2</c:v>
                </c:pt>
                <c:pt idx="216">
                  <c:v>-1.0646599999999992E-2</c:v>
                </c:pt>
                <c:pt idx="217">
                  <c:v>-1.0857599999999995E-2</c:v>
                </c:pt>
                <c:pt idx="218">
                  <c:v>-1.1062599999999992E-2</c:v>
                </c:pt>
                <c:pt idx="219">
                  <c:v>-1.1205800000000002E-2</c:v>
                </c:pt>
                <c:pt idx="220">
                  <c:v>-1.1268E-2</c:v>
                </c:pt>
                <c:pt idx="221">
                  <c:v>-1.12376E-2</c:v>
                </c:pt>
                <c:pt idx="222">
                  <c:v>-1.1138599999999999E-2</c:v>
                </c:pt>
                <c:pt idx="223">
                  <c:v>-1.1003199999999991E-2</c:v>
                </c:pt>
                <c:pt idx="224">
                  <c:v>-1.0886099999999996E-2</c:v>
                </c:pt>
                <c:pt idx="225">
                  <c:v>-1.0823199999999991E-2</c:v>
                </c:pt>
                <c:pt idx="226">
                  <c:v>-1.0847999999999997E-2</c:v>
                </c:pt>
                <c:pt idx="227">
                  <c:v>-1.0950000000000001E-2</c:v>
                </c:pt>
                <c:pt idx="228">
                  <c:v>-1.1133099999999993E-2</c:v>
                </c:pt>
                <c:pt idx="229">
                  <c:v>-1.134389999999999E-2</c:v>
                </c:pt>
                <c:pt idx="230">
                  <c:v>-1.1549099999999993E-2</c:v>
                </c:pt>
                <c:pt idx="231">
                  <c:v>-1.16927E-2</c:v>
                </c:pt>
                <c:pt idx="232">
                  <c:v>-1.1755599999999991E-2</c:v>
                </c:pt>
                <c:pt idx="233">
                  <c:v>-1.1725699999999992E-2</c:v>
                </c:pt>
                <c:pt idx="234">
                  <c:v>-1.1627100000000001E-2</c:v>
                </c:pt>
                <c:pt idx="235">
                  <c:v>-1.1491599999999991E-2</c:v>
                </c:pt>
                <c:pt idx="236">
                  <c:v>-1.1374099999999998E-2</c:v>
                </c:pt>
                <c:pt idx="237">
                  <c:v>-1.1310500000000001E-2</c:v>
                </c:pt>
                <c:pt idx="238">
                  <c:v>-1.1334399999999994E-2</c:v>
                </c:pt>
                <c:pt idx="239">
                  <c:v>-1.143559999999999E-2</c:v>
                </c:pt>
                <c:pt idx="240">
                  <c:v>-1.1618099999999992E-2</c:v>
                </c:pt>
                <c:pt idx="241">
                  <c:v>-1.18288E-2</c:v>
                </c:pt>
                <c:pt idx="242">
                  <c:v>-1.2034099999999992E-2</c:v>
                </c:pt>
                <c:pt idx="243">
                  <c:v>-1.2178299999999989E-2</c:v>
                </c:pt>
                <c:pt idx="244">
                  <c:v>-1.2241799999999997E-2</c:v>
                </c:pt>
                <c:pt idx="245">
                  <c:v>-1.2212500000000001E-2</c:v>
                </c:pt>
                <c:pt idx="246">
                  <c:v>-1.2114199999999992E-2</c:v>
                </c:pt>
                <c:pt idx="247">
                  <c:v>-1.1978699999999995E-2</c:v>
                </c:pt>
                <c:pt idx="248">
                  <c:v>-1.1860700000000002E-2</c:v>
                </c:pt>
                <c:pt idx="249">
                  <c:v>-1.1796399999999999E-2</c:v>
                </c:pt>
                <c:pt idx="250">
                  <c:v>-1.1819499999999997E-2</c:v>
                </c:pt>
                <c:pt idx="251">
                  <c:v>-1.1924799999999999E-2</c:v>
                </c:pt>
                <c:pt idx="252">
                  <c:v>-1.2108599999999997E-2</c:v>
                </c:pt>
                <c:pt idx="253">
                  <c:v>-1.2319399999999994E-2</c:v>
                </c:pt>
                <c:pt idx="254">
                  <c:v>-1.2523699999999999E-2</c:v>
                </c:pt>
                <c:pt idx="255">
                  <c:v>-1.2665999999999997E-2</c:v>
                </c:pt>
                <c:pt idx="256">
                  <c:v>-1.2727099999999991E-2</c:v>
                </c:pt>
                <c:pt idx="257">
                  <c:v>-1.2695600000000001E-2</c:v>
                </c:pt>
                <c:pt idx="258">
                  <c:v>-1.2595899999999993E-2</c:v>
                </c:pt>
                <c:pt idx="259">
                  <c:v>-1.2459999999999999E-2</c:v>
                </c:pt>
                <c:pt idx="260">
                  <c:v>-1.234289999999999E-2</c:v>
                </c:pt>
              </c:numCache>
            </c:numRef>
          </c:yVal>
          <c:smooth val="0"/>
          <c:extLst>
            <c:ext xmlns:c16="http://schemas.microsoft.com/office/drawing/2014/chart" uri="{C3380CC4-5D6E-409C-BE32-E72D297353CC}">
              <c16:uniqueId val="{00000001-04B1-46F6-8F94-C540C2377F4B}"/>
            </c:ext>
          </c:extLst>
        </c:ser>
        <c:ser>
          <c:idx val="4"/>
          <c:order val="2"/>
          <c:tx>
            <c:strRef>
              <c:f>'result scenario2(2)'!$P$1</c:f>
              <c:strCache>
                <c:ptCount val="1"/>
                <c:pt idx="0">
                  <c:v>model3</c:v>
                </c:pt>
              </c:strCache>
            </c:strRef>
          </c:tx>
          <c:spPr>
            <a:ln w="19050" cap="rnd">
              <a:solidFill>
                <a:srgbClr val="35A16B"/>
              </a:solidFill>
              <a:prstDash val="dash"/>
              <a:round/>
            </a:ln>
            <a:effectLst/>
          </c:spPr>
          <c:marker>
            <c:symbol val="none"/>
          </c:marker>
          <c:xVal>
            <c:numRef>
              <c:f>'result scenario2(2)'!$M$2:$M$262</c:f>
              <c:numCache>
                <c:formatCode>mmm\-yy</c:formatCode>
                <c:ptCount val="261"/>
                <c:pt idx="0">
                  <c:v>43556</c:v>
                </c:pt>
                <c:pt idx="1">
                  <c:v>43586</c:v>
                </c:pt>
                <c:pt idx="2">
                  <c:v>43617</c:v>
                </c:pt>
                <c:pt idx="3">
                  <c:v>43647</c:v>
                </c:pt>
                <c:pt idx="4">
                  <c:v>43678</c:v>
                </c:pt>
                <c:pt idx="5">
                  <c:v>43709</c:v>
                </c:pt>
                <c:pt idx="6">
                  <c:v>43739</c:v>
                </c:pt>
                <c:pt idx="7">
                  <c:v>43770</c:v>
                </c:pt>
                <c:pt idx="8">
                  <c:v>43800</c:v>
                </c:pt>
                <c:pt idx="9">
                  <c:v>43831</c:v>
                </c:pt>
                <c:pt idx="10">
                  <c:v>43862</c:v>
                </c:pt>
                <c:pt idx="11">
                  <c:v>43891</c:v>
                </c:pt>
                <c:pt idx="12">
                  <c:v>43922</c:v>
                </c:pt>
                <c:pt idx="13">
                  <c:v>43952</c:v>
                </c:pt>
                <c:pt idx="14">
                  <c:v>43983</c:v>
                </c:pt>
                <c:pt idx="15">
                  <c:v>44013</c:v>
                </c:pt>
                <c:pt idx="16">
                  <c:v>44044</c:v>
                </c:pt>
                <c:pt idx="17">
                  <c:v>44075</c:v>
                </c:pt>
                <c:pt idx="18">
                  <c:v>44105</c:v>
                </c:pt>
                <c:pt idx="19">
                  <c:v>44136</c:v>
                </c:pt>
                <c:pt idx="20">
                  <c:v>44166</c:v>
                </c:pt>
                <c:pt idx="21">
                  <c:v>44197</c:v>
                </c:pt>
                <c:pt idx="22">
                  <c:v>44228</c:v>
                </c:pt>
                <c:pt idx="23">
                  <c:v>44256</c:v>
                </c:pt>
                <c:pt idx="24">
                  <c:v>44287</c:v>
                </c:pt>
                <c:pt idx="25">
                  <c:v>44317</c:v>
                </c:pt>
                <c:pt idx="26">
                  <c:v>44348</c:v>
                </c:pt>
                <c:pt idx="27">
                  <c:v>44378</c:v>
                </c:pt>
                <c:pt idx="28">
                  <c:v>44409</c:v>
                </c:pt>
                <c:pt idx="29">
                  <c:v>44440</c:v>
                </c:pt>
                <c:pt idx="30">
                  <c:v>44470</c:v>
                </c:pt>
                <c:pt idx="31">
                  <c:v>44501</c:v>
                </c:pt>
                <c:pt idx="32">
                  <c:v>44531</c:v>
                </c:pt>
                <c:pt idx="33">
                  <c:v>44562</c:v>
                </c:pt>
                <c:pt idx="34">
                  <c:v>44593</c:v>
                </c:pt>
                <c:pt idx="35">
                  <c:v>44621</c:v>
                </c:pt>
                <c:pt idx="36">
                  <c:v>44652</c:v>
                </c:pt>
                <c:pt idx="37">
                  <c:v>44682</c:v>
                </c:pt>
                <c:pt idx="38">
                  <c:v>44713</c:v>
                </c:pt>
                <c:pt idx="39">
                  <c:v>44743</c:v>
                </c:pt>
                <c:pt idx="40">
                  <c:v>44774</c:v>
                </c:pt>
                <c:pt idx="41">
                  <c:v>44805</c:v>
                </c:pt>
                <c:pt idx="42">
                  <c:v>44835</c:v>
                </c:pt>
                <c:pt idx="43">
                  <c:v>44866</c:v>
                </c:pt>
                <c:pt idx="44">
                  <c:v>44896</c:v>
                </c:pt>
                <c:pt idx="45">
                  <c:v>44927</c:v>
                </c:pt>
                <c:pt idx="46">
                  <c:v>44958</c:v>
                </c:pt>
                <c:pt idx="47">
                  <c:v>44986</c:v>
                </c:pt>
                <c:pt idx="48">
                  <c:v>45017</c:v>
                </c:pt>
                <c:pt idx="49">
                  <c:v>45047</c:v>
                </c:pt>
                <c:pt idx="50">
                  <c:v>45078</c:v>
                </c:pt>
                <c:pt idx="51">
                  <c:v>45108</c:v>
                </c:pt>
                <c:pt idx="52">
                  <c:v>45139</c:v>
                </c:pt>
                <c:pt idx="53">
                  <c:v>45170</c:v>
                </c:pt>
                <c:pt idx="54">
                  <c:v>45200</c:v>
                </c:pt>
                <c:pt idx="55">
                  <c:v>45231</c:v>
                </c:pt>
                <c:pt idx="56">
                  <c:v>45261</c:v>
                </c:pt>
                <c:pt idx="57">
                  <c:v>45292</c:v>
                </c:pt>
                <c:pt idx="58">
                  <c:v>45323</c:v>
                </c:pt>
                <c:pt idx="59">
                  <c:v>45352</c:v>
                </c:pt>
                <c:pt idx="60">
                  <c:v>45383</c:v>
                </c:pt>
                <c:pt idx="61">
                  <c:v>45413</c:v>
                </c:pt>
                <c:pt idx="62">
                  <c:v>45444</c:v>
                </c:pt>
                <c:pt idx="63">
                  <c:v>45474</c:v>
                </c:pt>
                <c:pt idx="64">
                  <c:v>45505</c:v>
                </c:pt>
                <c:pt idx="65">
                  <c:v>45536</c:v>
                </c:pt>
                <c:pt idx="66">
                  <c:v>45566</c:v>
                </c:pt>
                <c:pt idx="67">
                  <c:v>45597</c:v>
                </c:pt>
                <c:pt idx="68">
                  <c:v>45627</c:v>
                </c:pt>
                <c:pt idx="69">
                  <c:v>45658</c:v>
                </c:pt>
                <c:pt idx="70">
                  <c:v>45689</c:v>
                </c:pt>
                <c:pt idx="71">
                  <c:v>45717</c:v>
                </c:pt>
                <c:pt idx="72">
                  <c:v>45748</c:v>
                </c:pt>
                <c:pt idx="73">
                  <c:v>45778</c:v>
                </c:pt>
                <c:pt idx="74">
                  <c:v>45809</c:v>
                </c:pt>
                <c:pt idx="75">
                  <c:v>45839</c:v>
                </c:pt>
                <c:pt idx="76">
                  <c:v>45870</c:v>
                </c:pt>
                <c:pt idx="77">
                  <c:v>45901</c:v>
                </c:pt>
                <c:pt idx="78">
                  <c:v>45931</c:v>
                </c:pt>
                <c:pt idx="79">
                  <c:v>45962</c:v>
                </c:pt>
                <c:pt idx="80">
                  <c:v>45992</c:v>
                </c:pt>
                <c:pt idx="81">
                  <c:v>46023</c:v>
                </c:pt>
                <c:pt idx="82">
                  <c:v>46054</c:v>
                </c:pt>
                <c:pt idx="83">
                  <c:v>46082</c:v>
                </c:pt>
                <c:pt idx="84">
                  <c:v>46113</c:v>
                </c:pt>
                <c:pt idx="85">
                  <c:v>46143</c:v>
                </c:pt>
                <c:pt idx="86">
                  <c:v>46174</c:v>
                </c:pt>
                <c:pt idx="87">
                  <c:v>46204</c:v>
                </c:pt>
                <c:pt idx="88">
                  <c:v>46235</c:v>
                </c:pt>
                <c:pt idx="89">
                  <c:v>46266</c:v>
                </c:pt>
                <c:pt idx="90">
                  <c:v>46296</c:v>
                </c:pt>
                <c:pt idx="91">
                  <c:v>46327</c:v>
                </c:pt>
                <c:pt idx="92">
                  <c:v>46357</c:v>
                </c:pt>
                <c:pt idx="93">
                  <c:v>46388</c:v>
                </c:pt>
                <c:pt idx="94">
                  <c:v>46419</c:v>
                </c:pt>
                <c:pt idx="95">
                  <c:v>46447</c:v>
                </c:pt>
                <c:pt idx="96">
                  <c:v>46478</c:v>
                </c:pt>
                <c:pt idx="97">
                  <c:v>46508</c:v>
                </c:pt>
                <c:pt idx="98">
                  <c:v>46539</c:v>
                </c:pt>
                <c:pt idx="99">
                  <c:v>46569</c:v>
                </c:pt>
                <c:pt idx="100">
                  <c:v>46600</c:v>
                </c:pt>
                <c:pt idx="101">
                  <c:v>46631</c:v>
                </c:pt>
                <c:pt idx="102">
                  <c:v>46661</c:v>
                </c:pt>
                <c:pt idx="103">
                  <c:v>46692</c:v>
                </c:pt>
                <c:pt idx="104">
                  <c:v>46722</c:v>
                </c:pt>
                <c:pt idx="105">
                  <c:v>46753</c:v>
                </c:pt>
                <c:pt idx="106">
                  <c:v>46784</c:v>
                </c:pt>
                <c:pt idx="107">
                  <c:v>46813</c:v>
                </c:pt>
                <c:pt idx="108">
                  <c:v>46844</c:v>
                </c:pt>
                <c:pt idx="109">
                  <c:v>46874</c:v>
                </c:pt>
                <c:pt idx="110">
                  <c:v>46905</c:v>
                </c:pt>
                <c:pt idx="111">
                  <c:v>46935</c:v>
                </c:pt>
                <c:pt idx="112">
                  <c:v>46966</c:v>
                </c:pt>
                <c:pt idx="113">
                  <c:v>46997</c:v>
                </c:pt>
                <c:pt idx="114">
                  <c:v>47027</c:v>
                </c:pt>
                <c:pt idx="115">
                  <c:v>47058</c:v>
                </c:pt>
                <c:pt idx="116">
                  <c:v>47088</c:v>
                </c:pt>
                <c:pt idx="117">
                  <c:v>47119</c:v>
                </c:pt>
                <c:pt idx="118">
                  <c:v>47150</c:v>
                </c:pt>
                <c:pt idx="119">
                  <c:v>47178</c:v>
                </c:pt>
                <c:pt idx="120">
                  <c:v>47209</c:v>
                </c:pt>
                <c:pt idx="121">
                  <c:v>47239</c:v>
                </c:pt>
                <c:pt idx="122">
                  <c:v>47270</c:v>
                </c:pt>
                <c:pt idx="123">
                  <c:v>47300</c:v>
                </c:pt>
                <c:pt idx="124">
                  <c:v>47331</c:v>
                </c:pt>
                <c:pt idx="125">
                  <c:v>47362</c:v>
                </c:pt>
                <c:pt idx="126">
                  <c:v>47392</c:v>
                </c:pt>
                <c:pt idx="127">
                  <c:v>47423</c:v>
                </c:pt>
                <c:pt idx="128">
                  <c:v>47453</c:v>
                </c:pt>
                <c:pt idx="129">
                  <c:v>47484</c:v>
                </c:pt>
                <c:pt idx="130">
                  <c:v>47515</c:v>
                </c:pt>
                <c:pt idx="131">
                  <c:v>47543</c:v>
                </c:pt>
                <c:pt idx="132">
                  <c:v>47574</c:v>
                </c:pt>
                <c:pt idx="133">
                  <c:v>47604</c:v>
                </c:pt>
                <c:pt idx="134">
                  <c:v>47635</c:v>
                </c:pt>
                <c:pt idx="135">
                  <c:v>47665</c:v>
                </c:pt>
                <c:pt idx="136">
                  <c:v>47696</c:v>
                </c:pt>
                <c:pt idx="137">
                  <c:v>47727</c:v>
                </c:pt>
                <c:pt idx="138">
                  <c:v>47757</c:v>
                </c:pt>
                <c:pt idx="139">
                  <c:v>47788</c:v>
                </c:pt>
                <c:pt idx="140">
                  <c:v>47818</c:v>
                </c:pt>
                <c:pt idx="141">
                  <c:v>47849</c:v>
                </c:pt>
                <c:pt idx="142">
                  <c:v>47880</c:v>
                </c:pt>
                <c:pt idx="143">
                  <c:v>47908</c:v>
                </c:pt>
                <c:pt idx="144">
                  <c:v>47939</c:v>
                </c:pt>
                <c:pt idx="145">
                  <c:v>47969</c:v>
                </c:pt>
                <c:pt idx="146">
                  <c:v>48000</c:v>
                </c:pt>
                <c:pt idx="147">
                  <c:v>48030</c:v>
                </c:pt>
                <c:pt idx="148">
                  <c:v>48061</c:v>
                </c:pt>
                <c:pt idx="149">
                  <c:v>48092</c:v>
                </c:pt>
                <c:pt idx="150">
                  <c:v>48122</c:v>
                </c:pt>
                <c:pt idx="151">
                  <c:v>48153</c:v>
                </c:pt>
                <c:pt idx="152">
                  <c:v>48183</c:v>
                </c:pt>
                <c:pt idx="153">
                  <c:v>48214</c:v>
                </c:pt>
                <c:pt idx="154">
                  <c:v>48245</c:v>
                </c:pt>
                <c:pt idx="155">
                  <c:v>48274</c:v>
                </c:pt>
                <c:pt idx="156">
                  <c:v>48305</c:v>
                </c:pt>
                <c:pt idx="157">
                  <c:v>48335</c:v>
                </c:pt>
                <c:pt idx="158">
                  <c:v>48366</c:v>
                </c:pt>
                <c:pt idx="159">
                  <c:v>48396</c:v>
                </c:pt>
                <c:pt idx="160">
                  <c:v>48427</c:v>
                </c:pt>
                <c:pt idx="161">
                  <c:v>48458</c:v>
                </c:pt>
                <c:pt idx="162">
                  <c:v>48488</c:v>
                </c:pt>
                <c:pt idx="163">
                  <c:v>48519</c:v>
                </c:pt>
                <c:pt idx="164">
                  <c:v>48549</c:v>
                </c:pt>
                <c:pt idx="165">
                  <c:v>48580</c:v>
                </c:pt>
                <c:pt idx="166">
                  <c:v>48611</c:v>
                </c:pt>
                <c:pt idx="167">
                  <c:v>48639</c:v>
                </c:pt>
                <c:pt idx="168">
                  <c:v>48670</c:v>
                </c:pt>
                <c:pt idx="169">
                  <c:v>48700</c:v>
                </c:pt>
                <c:pt idx="170">
                  <c:v>48731</c:v>
                </c:pt>
                <c:pt idx="171">
                  <c:v>48761</c:v>
                </c:pt>
                <c:pt idx="172">
                  <c:v>48792</c:v>
                </c:pt>
                <c:pt idx="173">
                  <c:v>48823</c:v>
                </c:pt>
                <c:pt idx="174">
                  <c:v>48853</c:v>
                </c:pt>
                <c:pt idx="175">
                  <c:v>48884</c:v>
                </c:pt>
                <c:pt idx="176">
                  <c:v>48914</c:v>
                </c:pt>
                <c:pt idx="177">
                  <c:v>48945</c:v>
                </c:pt>
                <c:pt idx="178">
                  <c:v>48976</c:v>
                </c:pt>
                <c:pt idx="179">
                  <c:v>49004</c:v>
                </c:pt>
                <c:pt idx="180">
                  <c:v>49035</c:v>
                </c:pt>
                <c:pt idx="181">
                  <c:v>49065</c:v>
                </c:pt>
                <c:pt idx="182">
                  <c:v>49096</c:v>
                </c:pt>
                <c:pt idx="183">
                  <c:v>49126</c:v>
                </c:pt>
                <c:pt idx="184">
                  <c:v>49157</c:v>
                </c:pt>
                <c:pt idx="185">
                  <c:v>49188</c:v>
                </c:pt>
                <c:pt idx="186">
                  <c:v>49218</c:v>
                </c:pt>
                <c:pt idx="187">
                  <c:v>49249</c:v>
                </c:pt>
                <c:pt idx="188">
                  <c:v>49279</c:v>
                </c:pt>
                <c:pt idx="189">
                  <c:v>49310</c:v>
                </c:pt>
                <c:pt idx="190">
                  <c:v>49341</c:v>
                </c:pt>
                <c:pt idx="191">
                  <c:v>49369</c:v>
                </c:pt>
                <c:pt idx="192">
                  <c:v>49400</c:v>
                </c:pt>
                <c:pt idx="193">
                  <c:v>49430</c:v>
                </c:pt>
                <c:pt idx="194">
                  <c:v>49461</c:v>
                </c:pt>
                <c:pt idx="195">
                  <c:v>49491</c:v>
                </c:pt>
                <c:pt idx="196">
                  <c:v>49522</c:v>
                </c:pt>
                <c:pt idx="197">
                  <c:v>49553</c:v>
                </c:pt>
                <c:pt idx="198">
                  <c:v>49583</c:v>
                </c:pt>
                <c:pt idx="199">
                  <c:v>49614</c:v>
                </c:pt>
                <c:pt idx="200">
                  <c:v>49644</c:v>
                </c:pt>
                <c:pt idx="201">
                  <c:v>49675</c:v>
                </c:pt>
                <c:pt idx="202">
                  <c:v>49706</c:v>
                </c:pt>
                <c:pt idx="203">
                  <c:v>49735</c:v>
                </c:pt>
                <c:pt idx="204">
                  <c:v>49766</c:v>
                </c:pt>
                <c:pt idx="205">
                  <c:v>49796</c:v>
                </c:pt>
                <c:pt idx="206">
                  <c:v>49827</c:v>
                </c:pt>
                <c:pt idx="207">
                  <c:v>49857</c:v>
                </c:pt>
                <c:pt idx="208">
                  <c:v>49888</c:v>
                </c:pt>
                <c:pt idx="209">
                  <c:v>49919</c:v>
                </c:pt>
                <c:pt idx="210">
                  <c:v>49949</c:v>
                </c:pt>
                <c:pt idx="211">
                  <c:v>49980</c:v>
                </c:pt>
                <c:pt idx="212">
                  <c:v>50010</c:v>
                </c:pt>
                <c:pt idx="213">
                  <c:v>50041</c:v>
                </c:pt>
                <c:pt idx="214">
                  <c:v>50072</c:v>
                </c:pt>
                <c:pt idx="215">
                  <c:v>50100</c:v>
                </c:pt>
                <c:pt idx="216">
                  <c:v>50131</c:v>
                </c:pt>
                <c:pt idx="217">
                  <c:v>50161</c:v>
                </c:pt>
                <c:pt idx="218">
                  <c:v>50192</c:v>
                </c:pt>
                <c:pt idx="219">
                  <c:v>50222</c:v>
                </c:pt>
                <c:pt idx="220">
                  <c:v>50253</c:v>
                </c:pt>
                <c:pt idx="221">
                  <c:v>50284</c:v>
                </c:pt>
                <c:pt idx="222">
                  <c:v>50314</c:v>
                </c:pt>
                <c:pt idx="223">
                  <c:v>50345</c:v>
                </c:pt>
                <c:pt idx="224">
                  <c:v>50375</c:v>
                </c:pt>
                <c:pt idx="225">
                  <c:v>50406</c:v>
                </c:pt>
                <c:pt idx="226">
                  <c:v>50437</c:v>
                </c:pt>
                <c:pt idx="227">
                  <c:v>50465</c:v>
                </c:pt>
                <c:pt idx="228">
                  <c:v>50496</c:v>
                </c:pt>
                <c:pt idx="229">
                  <c:v>50526</c:v>
                </c:pt>
                <c:pt idx="230">
                  <c:v>50557</c:v>
                </c:pt>
                <c:pt idx="231">
                  <c:v>50587</c:v>
                </c:pt>
                <c:pt idx="232">
                  <c:v>50618</c:v>
                </c:pt>
                <c:pt idx="233">
                  <c:v>50649</c:v>
                </c:pt>
                <c:pt idx="234">
                  <c:v>50679</c:v>
                </c:pt>
                <c:pt idx="235">
                  <c:v>50710</c:v>
                </c:pt>
                <c:pt idx="236">
                  <c:v>50740</c:v>
                </c:pt>
                <c:pt idx="237">
                  <c:v>50771</c:v>
                </c:pt>
                <c:pt idx="238">
                  <c:v>50802</c:v>
                </c:pt>
                <c:pt idx="239">
                  <c:v>50830</c:v>
                </c:pt>
                <c:pt idx="240">
                  <c:v>50861</c:v>
                </c:pt>
                <c:pt idx="241">
                  <c:v>50891</c:v>
                </c:pt>
                <c:pt idx="242">
                  <c:v>50922</c:v>
                </c:pt>
                <c:pt idx="243">
                  <c:v>50952</c:v>
                </c:pt>
                <c:pt idx="244">
                  <c:v>50983</c:v>
                </c:pt>
                <c:pt idx="245">
                  <c:v>51014</c:v>
                </c:pt>
                <c:pt idx="246">
                  <c:v>51044</c:v>
                </c:pt>
                <c:pt idx="247">
                  <c:v>51075</c:v>
                </c:pt>
                <c:pt idx="248">
                  <c:v>51105</c:v>
                </c:pt>
                <c:pt idx="249">
                  <c:v>51136</c:v>
                </c:pt>
                <c:pt idx="250">
                  <c:v>51167</c:v>
                </c:pt>
                <c:pt idx="251">
                  <c:v>51196</c:v>
                </c:pt>
                <c:pt idx="252">
                  <c:v>51227</c:v>
                </c:pt>
                <c:pt idx="253">
                  <c:v>51257</c:v>
                </c:pt>
                <c:pt idx="254">
                  <c:v>51288</c:v>
                </c:pt>
                <c:pt idx="255">
                  <c:v>51318</c:v>
                </c:pt>
                <c:pt idx="256">
                  <c:v>51349</c:v>
                </c:pt>
                <c:pt idx="257">
                  <c:v>51380</c:v>
                </c:pt>
                <c:pt idx="258">
                  <c:v>51410</c:v>
                </c:pt>
                <c:pt idx="259">
                  <c:v>51441</c:v>
                </c:pt>
                <c:pt idx="260">
                  <c:v>51471</c:v>
                </c:pt>
              </c:numCache>
            </c:numRef>
          </c:xVal>
          <c:yVal>
            <c:numRef>
              <c:f>'result scenario2(2)'!$P$2:$P$262</c:f>
              <c:numCache>
                <c:formatCode>0.00E+00</c:formatCode>
                <c:ptCount val="261"/>
                <c:pt idx="0">
                  <c:v>0</c:v>
                </c:pt>
                <c:pt idx="1">
                  <c:v>-1.6160000000001173E-4</c:v>
                </c:pt>
                <c:pt idx="2">
                  <c:v>-2.3780000000001023E-4</c:v>
                </c:pt>
                <c:pt idx="3">
                  <c:v>-2.8310000000000834E-4</c:v>
                </c:pt>
                <c:pt idx="4">
                  <c:v>-2.9020000000000434E-4</c:v>
                </c:pt>
                <c:pt idx="5">
                  <c:v>-2.5580000000000047E-4</c:v>
                </c:pt>
                <c:pt idx="6">
                  <c:v>-1.9290000000000973E-4</c:v>
                </c:pt>
                <c:pt idx="7">
                  <c:v>-1.1570000000001024E-4</c:v>
                </c:pt>
                <c:pt idx="8">
                  <c:v>-1.8600000000007499E-5</c:v>
                </c:pt>
                <c:pt idx="9">
                  <c:v>1.7799999999998373E-5</c:v>
                </c:pt>
                <c:pt idx="10">
                  <c:v>1.2799999999993372E-5</c:v>
                </c:pt>
                <c:pt idx="11">
                  <c:v>-2.9300000000009874E-5</c:v>
                </c:pt>
                <c:pt idx="12">
                  <c:v>-1.0440000000000449E-4</c:v>
                </c:pt>
                <c:pt idx="13">
                  <c:v>-1.8900000000000861E-4</c:v>
                </c:pt>
                <c:pt idx="14">
                  <c:v>-2.672000000000091E-4</c:v>
                </c:pt>
                <c:pt idx="15">
                  <c:v>-3.1540000000000734E-4</c:v>
                </c:pt>
                <c:pt idx="16">
                  <c:v>-3.2520000000001159E-4</c:v>
                </c:pt>
                <c:pt idx="17">
                  <c:v>-2.9380000000001072E-4</c:v>
                </c:pt>
                <c:pt idx="18">
                  <c:v>-2.3410000000000097E-4</c:v>
                </c:pt>
                <c:pt idx="19">
                  <c:v>-1.6069999999999973E-4</c:v>
                </c:pt>
                <c:pt idx="20">
                  <c:v>-9.9300000000010491E-5</c:v>
                </c:pt>
                <c:pt idx="21">
                  <c:v>-6.4800000000003743E-5</c:v>
                </c:pt>
                <c:pt idx="22">
                  <c:v>-7.1200000000007369E-5</c:v>
                </c:pt>
                <c:pt idx="23">
                  <c:v>-1.1239999999999861E-4</c:v>
                </c:pt>
                <c:pt idx="24">
                  <c:v>-1.8769999999999898E-4</c:v>
                </c:pt>
                <c:pt idx="25">
                  <c:v>-2.7270000000000072E-4</c:v>
                </c:pt>
                <c:pt idx="26">
                  <c:v>-3.5129999999999884E-4</c:v>
                </c:pt>
                <c:pt idx="27">
                  <c:v>-4.0010000000000046E-4</c:v>
                </c:pt>
                <c:pt idx="28">
                  <c:v>-4.1069999999999995E-4</c:v>
                </c:pt>
                <c:pt idx="29">
                  <c:v>-3.7990000000000246E-4</c:v>
                </c:pt>
                <c:pt idx="30">
                  <c:v>-3.2070000000000709E-4</c:v>
                </c:pt>
                <c:pt idx="31">
                  <c:v>-2.4770000000000347E-4</c:v>
                </c:pt>
                <c:pt idx="32">
                  <c:v>-1.8650000000000611E-4</c:v>
                </c:pt>
                <c:pt idx="33">
                  <c:v>-1.5199999999999936E-4</c:v>
                </c:pt>
                <c:pt idx="34">
                  <c:v>-1.5840000000000298E-4</c:v>
                </c:pt>
                <c:pt idx="35">
                  <c:v>-1.996000000000081E-4</c:v>
                </c:pt>
                <c:pt idx="36">
                  <c:v>-2.7510000000000034E-4</c:v>
                </c:pt>
                <c:pt idx="37">
                  <c:v>-3.6040000000001071E-4</c:v>
                </c:pt>
                <c:pt idx="38">
                  <c:v>-4.396000000000122E-4</c:v>
                </c:pt>
                <c:pt idx="39">
                  <c:v>-4.8900000000000332E-4</c:v>
                </c:pt>
                <c:pt idx="40">
                  <c:v>-5.002000000000062E-4</c:v>
                </c:pt>
                <c:pt idx="41">
                  <c:v>-4.7010000000000107E-4</c:v>
                </c:pt>
                <c:pt idx="42">
                  <c:v>-4.1140000000000621E-4</c:v>
                </c:pt>
                <c:pt idx="43">
                  <c:v>-3.3880000000000021E-4</c:v>
                </c:pt>
                <c:pt idx="44">
                  <c:v>-2.7770000000000572E-4</c:v>
                </c:pt>
                <c:pt idx="45">
                  <c:v>-2.4330000000000185E-4</c:v>
                </c:pt>
                <c:pt idx="46">
                  <c:v>-2.496000000000026E-4</c:v>
                </c:pt>
                <c:pt idx="47">
                  <c:v>-2.9090000000001059E-4</c:v>
                </c:pt>
                <c:pt idx="48">
                  <c:v>-3.6650000000000571E-4</c:v>
                </c:pt>
                <c:pt idx="49">
                  <c:v>-4.5210000000001083E-4</c:v>
                </c:pt>
                <c:pt idx="50">
                  <c:v>-5.3179999999999894E-4</c:v>
                </c:pt>
                <c:pt idx="51">
                  <c:v>-5.8190000000001019E-4</c:v>
                </c:pt>
                <c:pt idx="52">
                  <c:v>-5.9380000000000543E-4</c:v>
                </c:pt>
                <c:pt idx="53">
                  <c:v>-5.6430000000000369E-4</c:v>
                </c:pt>
                <c:pt idx="54">
                  <c:v>-5.0610000000000932E-4</c:v>
                </c:pt>
                <c:pt idx="55">
                  <c:v>-4.3380000000001195E-4</c:v>
                </c:pt>
                <c:pt idx="56">
                  <c:v>-3.7290000000000934E-4</c:v>
                </c:pt>
                <c:pt idx="57">
                  <c:v>-3.3860000000000834E-4</c:v>
                </c:pt>
                <c:pt idx="58">
                  <c:v>-3.4500000000001196E-4</c:v>
                </c:pt>
                <c:pt idx="59">
                  <c:v>-3.8830000000000808E-4</c:v>
                </c:pt>
                <c:pt idx="60">
                  <c:v>-4.6480000000000132E-4</c:v>
                </c:pt>
                <c:pt idx="61">
                  <c:v>-5.5080000000000406E-4</c:v>
                </c:pt>
                <c:pt idx="62">
                  <c:v>-6.3040000000000318E-4</c:v>
                </c:pt>
                <c:pt idx="63">
                  <c:v>-6.7990000000001105E-4</c:v>
                </c:pt>
                <c:pt idx="64">
                  <c:v>-6.9110000000000005E-4</c:v>
                </c:pt>
                <c:pt idx="65">
                  <c:v>-6.610000000000088E-4</c:v>
                </c:pt>
                <c:pt idx="66">
                  <c:v>-6.0270000000001156E-4</c:v>
                </c:pt>
                <c:pt idx="67">
                  <c:v>-5.3070000000000894E-4</c:v>
                </c:pt>
                <c:pt idx="68">
                  <c:v>-4.7060000000000157E-4</c:v>
                </c:pt>
                <c:pt idx="69">
                  <c:v>-4.3750000000000733E-4</c:v>
                </c:pt>
                <c:pt idx="70">
                  <c:v>-4.452000000000067E-4</c:v>
                </c:pt>
                <c:pt idx="71">
                  <c:v>-4.8770000000000757E-4</c:v>
                </c:pt>
                <c:pt idx="72">
                  <c:v>-5.6430000000000369E-4</c:v>
                </c:pt>
                <c:pt idx="73">
                  <c:v>-6.5070000000000405E-4</c:v>
                </c:pt>
                <c:pt idx="74">
                  <c:v>-7.3070000000000079E-4</c:v>
                </c:pt>
                <c:pt idx="75">
                  <c:v>-1.0909000000000058E-3</c:v>
                </c:pt>
                <c:pt idx="76">
                  <c:v>-1.2455999999999995E-3</c:v>
                </c:pt>
                <c:pt idx="77">
                  <c:v>-1.2225000000000014E-3</c:v>
                </c:pt>
                <c:pt idx="78">
                  <c:v>-1.1625999999999997E-3</c:v>
                </c:pt>
                <c:pt idx="79">
                  <c:v>-1.0909000000000058E-3</c:v>
                </c:pt>
                <c:pt idx="80">
                  <c:v>-1.0310000000000041E-3</c:v>
                </c:pt>
                <c:pt idx="81">
                  <c:v>-9.4730000000001202E-4</c:v>
                </c:pt>
                <c:pt idx="82">
                  <c:v>-9.4630000000001102E-4</c:v>
                </c:pt>
                <c:pt idx="83">
                  <c:v>-9.8150000000001014E-4</c:v>
                </c:pt>
                <c:pt idx="84">
                  <c:v>-1.0502000000000011E-3</c:v>
                </c:pt>
                <c:pt idx="85">
                  <c:v>-1.1289000000000021E-3</c:v>
                </c:pt>
                <c:pt idx="86">
                  <c:v>-1.2011999999999995E-3</c:v>
                </c:pt>
                <c:pt idx="87">
                  <c:v>-1.2439000000000061E-3</c:v>
                </c:pt>
                <c:pt idx="88">
                  <c:v>-1.248100000000002E-3</c:v>
                </c:pt>
                <c:pt idx="89">
                  <c:v>-1.2109000000000009E-3</c:v>
                </c:pt>
                <c:pt idx="90">
                  <c:v>-1.1454000000000047E-3</c:v>
                </c:pt>
                <c:pt idx="91">
                  <c:v>-1.0655999999999999E-3</c:v>
                </c:pt>
                <c:pt idx="92">
                  <c:v>-9.9749999999999839E-4</c:v>
                </c:pt>
                <c:pt idx="93">
                  <c:v>-9.5590000000000952E-4</c:v>
                </c:pt>
                <c:pt idx="94">
                  <c:v>-9.5490000000000852E-4</c:v>
                </c:pt>
                <c:pt idx="95">
                  <c:v>-9.8950000000000427E-4</c:v>
                </c:pt>
                <c:pt idx="96">
                  <c:v>-1.0576000000000058E-3</c:v>
                </c:pt>
                <c:pt idx="97">
                  <c:v>-1.136000000000012E-3</c:v>
                </c:pt>
                <c:pt idx="98">
                  <c:v>-1.2081000000000036E-3</c:v>
                </c:pt>
                <c:pt idx="99">
                  <c:v>-1.2507000000000074E-3</c:v>
                </c:pt>
                <c:pt idx="100">
                  <c:v>-1.2549000000000032E-3</c:v>
                </c:pt>
                <c:pt idx="101">
                  <c:v>-1.2177000000000021E-3</c:v>
                </c:pt>
                <c:pt idx="102">
                  <c:v>-1.1520000000000002E-3</c:v>
                </c:pt>
                <c:pt idx="103">
                  <c:v>-1.0719000000000006E-3</c:v>
                </c:pt>
                <c:pt idx="104">
                  <c:v>-1.0032999999999986E-3</c:v>
                </c:pt>
                <c:pt idx="105">
                  <c:v>-9.6100000000000352E-4</c:v>
                </c:pt>
                <c:pt idx="106">
                  <c:v>-9.5930000000001014E-4</c:v>
                </c:pt>
                <c:pt idx="107">
                  <c:v>-9.9509999999999876E-4</c:v>
                </c:pt>
                <c:pt idx="108">
                  <c:v>-1.063400000000006E-3</c:v>
                </c:pt>
                <c:pt idx="109">
                  <c:v>-1.1414000000000007E-3</c:v>
                </c:pt>
                <c:pt idx="110">
                  <c:v>-1.212700000000011E-3</c:v>
                </c:pt>
                <c:pt idx="111">
                  <c:v>-1.2542000000000109E-3</c:v>
                </c:pt>
                <c:pt idx="112">
                  <c:v>-1.2570000000000081E-3</c:v>
                </c:pt>
                <c:pt idx="113">
                  <c:v>-1.2185000000000112E-3</c:v>
                </c:pt>
                <c:pt idx="114">
                  <c:v>-1.1519000000000112E-3</c:v>
                </c:pt>
                <c:pt idx="115">
                  <c:v>-1.0714000000000001E-3</c:v>
                </c:pt>
                <c:pt idx="116">
                  <c:v>-1.002900000000001E-3</c:v>
                </c:pt>
                <c:pt idx="117">
                  <c:v>-9.6110000000000639E-4</c:v>
                </c:pt>
                <c:pt idx="118">
                  <c:v>-9.6010000000000539E-4</c:v>
                </c:pt>
                <c:pt idx="119">
                  <c:v>-9.9470000000000114E-4</c:v>
                </c:pt>
                <c:pt idx="120">
                  <c:v>-1.062400000000005E-3</c:v>
                </c:pt>
                <c:pt idx="121">
                  <c:v>-1.140100000000005E-3</c:v>
                </c:pt>
                <c:pt idx="122">
                  <c:v>-1.2112000000000095E-3</c:v>
                </c:pt>
                <c:pt idx="123">
                  <c:v>-1.2526000000000065E-3</c:v>
                </c:pt>
                <c:pt idx="124">
                  <c:v>-1.2554000000000037E-3</c:v>
                </c:pt>
                <c:pt idx="125">
                  <c:v>-1.216800000000004E-3</c:v>
                </c:pt>
                <c:pt idx="126">
                  <c:v>-1.1501000000000011E-3</c:v>
                </c:pt>
                <c:pt idx="127">
                  <c:v>-1.0692000000000063E-3</c:v>
                </c:pt>
                <c:pt idx="128">
                  <c:v>-1.0003000000000095E-3</c:v>
                </c:pt>
                <c:pt idx="129">
                  <c:v>-9.5780000000000864E-4</c:v>
                </c:pt>
                <c:pt idx="130">
                  <c:v>-9.5610000000000139E-4</c:v>
                </c:pt>
                <c:pt idx="131">
                  <c:v>-9.9000000000000477E-4</c:v>
                </c:pt>
                <c:pt idx="132">
                  <c:v>-1.057300000000011E-3</c:v>
                </c:pt>
                <c:pt idx="133">
                  <c:v>-1.1345999999999995E-3</c:v>
                </c:pt>
                <c:pt idx="134">
                  <c:v>-1.2055000000000121E-3</c:v>
                </c:pt>
                <c:pt idx="135">
                  <c:v>-1.2468000000000062E-3</c:v>
                </c:pt>
                <c:pt idx="136">
                  <c:v>-1.2496000000000035E-3</c:v>
                </c:pt>
                <c:pt idx="137">
                  <c:v>-1.2110000000000037E-3</c:v>
                </c:pt>
                <c:pt idx="138">
                  <c:v>-1.144100000000009E-3</c:v>
                </c:pt>
                <c:pt idx="139">
                  <c:v>-1.0628000000000026E-3</c:v>
                </c:pt>
                <c:pt idx="140">
                  <c:v>-9.9340000000000539E-4</c:v>
                </c:pt>
                <c:pt idx="141">
                  <c:v>-9.8449999999999926E-4</c:v>
                </c:pt>
                <c:pt idx="142">
                  <c:v>-9.8670000000000702E-4</c:v>
                </c:pt>
                <c:pt idx="143">
                  <c:v>-1.0237000000000024E-3</c:v>
                </c:pt>
                <c:pt idx="144">
                  <c:v>-1.0946000000000011E-3</c:v>
                </c:pt>
                <c:pt idx="145">
                  <c:v>-1.1755999999999989E-3</c:v>
                </c:pt>
                <c:pt idx="146">
                  <c:v>-1.2503999999999987E-3</c:v>
                </c:pt>
                <c:pt idx="147">
                  <c:v>-1.2957999999999997E-3</c:v>
                </c:pt>
                <c:pt idx="148">
                  <c:v>-1.3028000000000067E-3</c:v>
                </c:pt>
                <c:pt idx="149">
                  <c:v>-1.2685000000000057E-3</c:v>
                </c:pt>
                <c:pt idx="150">
                  <c:v>-1.2055000000000121E-3</c:v>
                </c:pt>
                <c:pt idx="151">
                  <c:v>-1.1282999999999987E-3</c:v>
                </c:pt>
                <c:pt idx="152">
                  <c:v>-1.0626000000000108E-3</c:v>
                </c:pt>
                <c:pt idx="153">
                  <c:v>-1.0232000000000019E-3</c:v>
                </c:pt>
                <c:pt idx="154">
                  <c:v>-1.0245000000000115E-3</c:v>
                </c:pt>
                <c:pt idx="155">
                  <c:v>-1.0632000000000003E-3</c:v>
                </c:pt>
                <c:pt idx="156">
                  <c:v>-1.1345000000000105E-3</c:v>
                </c:pt>
                <c:pt idx="157">
                  <c:v>-1.2156000000000111E-3</c:v>
                </c:pt>
                <c:pt idx="158">
                  <c:v>-1.2899999999999995E-3</c:v>
                </c:pt>
                <c:pt idx="159">
                  <c:v>-1.3345000000000024E-3</c:v>
                </c:pt>
                <c:pt idx="160">
                  <c:v>-1.3405000000000084E-3</c:v>
                </c:pt>
                <c:pt idx="161">
                  <c:v>-1.3052000000000064E-3</c:v>
                </c:pt>
                <c:pt idx="162">
                  <c:v>-1.2416999999999984E-3</c:v>
                </c:pt>
                <c:pt idx="163">
                  <c:v>-1.1644999999999989E-3</c:v>
                </c:pt>
                <c:pt idx="164">
                  <c:v>-1.0992000000000085E-3</c:v>
                </c:pt>
                <c:pt idx="165">
                  <c:v>-1.0607000000000116E-3</c:v>
                </c:pt>
                <c:pt idx="166">
                  <c:v>-1.0631000000000113E-3</c:v>
                </c:pt>
                <c:pt idx="167">
                  <c:v>-1.10070000000001E-3</c:v>
                </c:pt>
                <c:pt idx="168">
                  <c:v>-1.1719000000000035E-3</c:v>
                </c:pt>
                <c:pt idx="169">
                  <c:v>-1.2529000000000012E-3</c:v>
                </c:pt>
                <c:pt idx="170">
                  <c:v>-1.3274000000000064E-3</c:v>
                </c:pt>
                <c:pt idx="171">
                  <c:v>-1.372200000000004E-3</c:v>
                </c:pt>
                <c:pt idx="172">
                  <c:v>-1.3785000000000047E-3</c:v>
                </c:pt>
                <c:pt idx="173">
                  <c:v>-1.3435000000000114E-3</c:v>
                </c:pt>
                <c:pt idx="174">
                  <c:v>-1.280300000000012E-3</c:v>
                </c:pt>
                <c:pt idx="175">
                  <c:v>-1.2030000000000096E-3</c:v>
                </c:pt>
                <c:pt idx="176">
                  <c:v>-1.1376000000000025E-3</c:v>
                </c:pt>
                <c:pt idx="177">
                  <c:v>-1.0988000000000109E-3</c:v>
                </c:pt>
                <c:pt idx="178">
                  <c:v>-1.100799999999999E-3</c:v>
                </c:pt>
                <c:pt idx="179">
                  <c:v>-1.138100000000003E-3</c:v>
                </c:pt>
                <c:pt idx="180">
                  <c:v>-1.2091000000000046E-3</c:v>
                </c:pt>
                <c:pt idx="181">
                  <c:v>-1.2901000000000024E-3</c:v>
                </c:pt>
                <c:pt idx="182">
                  <c:v>-1.3647999999999993E-3</c:v>
                </c:pt>
                <c:pt idx="183">
                  <c:v>-1.4099000000000056E-3</c:v>
                </c:pt>
                <c:pt idx="184">
                  <c:v>-1.4165000000000011E-3</c:v>
                </c:pt>
                <c:pt idx="185">
                  <c:v>-1.3819000000000053E-3</c:v>
                </c:pt>
                <c:pt idx="186">
                  <c:v>-1.318700000000006E-3</c:v>
                </c:pt>
                <c:pt idx="187">
                  <c:v>-1.2415000000000065E-3</c:v>
                </c:pt>
                <c:pt idx="188">
                  <c:v>-1.1759000000000075E-3</c:v>
                </c:pt>
                <c:pt idx="189">
                  <c:v>-1.1368000000000072E-3</c:v>
                </c:pt>
                <c:pt idx="190">
                  <c:v>-1.1385000000000006E-3</c:v>
                </c:pt>
                <c:pt idx="191">
                  <c:v>-1.1755000000000099E-3</c:v>
                </c:pt>
                <c:pt idx="192">
                  <c:v>-1.2463000000000057E-3</c:v>
                </c:pt>
                <c:pt idx="193">
                  <c:v>-1.3273000000000035E-3</c:v>
                </c:pt>
                <c:pt idx="194">
                  <c:v>-1.4021000000000033E-3</c:v>
                </c:pt>
                <c:pt idx="195">
                  <c:v>-1.4475000000000043E-3</c:v>
                </c:pt>
                <c:pt idx="196">
                  <c:v>-1.4545000000000113E-3</c:v>
                </c:pt>
                <c:pt idx="197">
                  <c:v>-1.4201000000000075E-3</c:v>
                </c:pt>
                <c:pt idx="198">
                  <c:v>-1.3572000000000028E-3</c:v>
                </c:pt>
                <c:pt idx="199">
                  <c:v>-1.2799000000000005E-3</c:v>
                </c:pt>
                <c:pt idx="200">
                  <c:v>-1.2141999999999986E-3</c:v>
                </c:pt>
                <c:pt idx="201">
                  <c:v>-1.1748000000000036E-3</c:v>
                </c:pt>
                <c:pt idx="202">
                  <c:v>-1.1760999999999994E-3</c:v>
                </c:pt>
                <c:pt idx="203">
                  <c:v>-1.2146999999999991E-3</c:v>
                </c:pt>
                <c:pt idx="204">
                  <c:v>-1.2860000000000094E-3</c:v>
                </c:pt>
                <c:pt idx="205">
                  <c:v>-1.36710000000001E-3</c:v>
                </c:pt>
                <c:pt idx="206">
                  <c:v>-1.4414000000000093E-3</c:v>
                </c:pt>
                <c:pt idx="207">
                  <c:v>-1.4858999999999983E-3</c:v>
                </c:pt>
                <c:pt idx="208">
                  <c:v>-1.4919000000000043E-3</c:v>
                </c:pt>
                <c:pt idx="209">
                  <c:v>-1.4566000000000023E-3</c:v>
                </c:pt>
                <c:pt idx="210">
                  <c:v>-1.3931000000000082E-3</c:v>
                </c:pt>
                <c:pt idx="211">
                  <c:v>-1.3158000000000059E-3</c:v>
                </c:pt>
                <c:pt idx="212">
                  <c:v>-1.2506000000000045E-3</c:v>
                </c:pt>
                <c:pt idx="213">
                  <c:v>-1.2121000000000076E-3</c:v>
                </c:pt>
                <c:pt idx="214">
                  <c:v>-1.2144000000000044E-3</c:v>
                </c:pt>
                <c:pt idx="215">
                  <c:v>-1.2520000000000031E-3</c:v>
                </c:pt>
                <c:pt idx="216">
                  <c:v>-1.3231000000000076E-3</c:v>
                </c:pt>
                <c:pt idx="217">
                  <c:v>-1.4041000000000053E-3</c:v>
                </c:pt>
                <c:pt idx="218">
                  <c:v>-1.4786000000000105E-3</c:v>
                </c:pt>
                <c:pt idx="219">
                  <c:v>-1.5234000000000081E-3</c:v>
                </c:pt>
                <c:pt idx="220">
                  <c:v>-1.5297000000000088E-3</c:v>
                </c:pt>
                <c:pt idx="221">
                  <c:v>-1.4947000000000016E-3</c:v>
                </c:pt>
                <c:pt idx="222">
                  <c:v>-1.4313999999999993E-3</c:v>
                </c:pt>
                <c:pt idx="223">
                  <c:v>-1.3541000000000109E-3</c:v>
                </c:pt>
                <c:pt idx="224">
                  <c:v>-1.2887000000000037E-3</c:v>
                </c:pt>
                <c:pt idx="225">
                  <c:v>-1.2499000000000121E-3</c:v>
                </c:pt>
                <c:pt idx="226">
                  <c:v>-1.2519000000000002E-3</c:v>
                </c:pt>
                <c:pt idx="227">
                  <c:v>-1.2892000000000042E-3</c:v>
                </c:pt>
                <c:pt idx="228">
                  <c:v>-1.360100000000003E-3</c:v>
                </c:pt>
                <c:pt idx="229">
                  <c:v>-1.4411000000000007E-3</c:v>
                </c:pt>
                <c:pt idx="230">
                  <c:v>-1.5158000000000116E-3</c:v>
                </c:pt>
                <c:pt idx="231">
                  <c:v>-1.5608000000000011E-3</c:v>
                </c:pt>
                <c:pt idx="232">
                  <c:v>-1.5674999999999994E-3</c:v>
                </c:pt>
                <c:pt idx="233">
                  <c:v>-1.5328000000000008E-3</c:v>
                </c:pt>
                <c:pt idx="234">
                  <c:v>-1.4696000000000015E-3</c:v>
                </c:pt>
                <c:pt idx="235">
                  <c:v>-1.392400000000002E-3</c:v>
                </c:pt>
                <c:pt idx="236">
                  <c:v>-1.326800000000003E-3</c:v>
                </c:pt>
                <c:pt idx="237">
                  <c:v>-1.2877000000000027E-3</c:v>
                </c:pt>
                <c:pt idx="238">
                  <c:v>-1.2893000000000071E-3</c:v>
                </c:pt>
                <c:pt idx="239">
                  <c:v>-1.3263000000000025E-3</c:v>
                </c:pt>
                <c:pt idx="240">
                  <c:v>-1.3970999999999983E-3</c:v>
                </c:pt>
                <c:pt idx="241">
                  <c:v>-1.4780000000000071E-3</c:v>
                </c:pt>
                <c:pt idx="242">
                  <c:v>-1.5529000000000098E-3</c:v>
                </c:pt>
                <c:pt idx="243">
                  <c:v>-1.5982000000000079E-3</c:v>
                </c:pt>
                <c:pt idx="244">
                  <c:v>-1.6052000000000011E-3</c:v>
                </c:pt>
                <c:pt idx="245">
                  <c:v>-1.5708000000000111E-3</c:v>
                </c:pt>
                <c:pt idx="246">
                  <c:v>-1.5078000000000036E-3</c:v>
                </c:pt>
                <c:pt idx="247">
                  <c:v>-1.4305000000000012E-3</c:v>
                </c:pt>
                <c:pt idx="248">
                  <c:v>-1.3647999999999993E-3</c:v>
                </c:pt>
                <c:pt idx="249">
                  <c:v>-1.3254000000000044E-3</c:v>
                </c:pt>
                <c:pt idx="250">
                  <c:v>-1.3267000000000001E-3</c:v>
                </c:pt>
                <c:pt idx="251">
                  <c:v>-1.3652999999999998E-3</c:v>
                </c:pt>
                <c:pt idx="252">
                  <c:v>-1.4366000000000101E-3</c:v>
                </c:pt>
                <c:pt idx="253">
                  <c:v>-1.5176000000000078E-3</c:v>
                </c:pt>
                <c:pt idx="254">
                  <c:v>-1.5919000000000072E-3</c:v>
                </c:pt>
                <c:pt idx="255">
                  <c:v>-1.6364000000000101E-3</c:v>
                </c:pt>
                <c:pt idx="256">
                  <c:v>-1.6422999999999993E-3</c:v>
                </c:pt>
                <c:pt idx="257">
                  <c:v>-1.6070000000000112E-3</c:v>
                </c:pt>
                <c:pt idx="258">
                  <c:v>-1.5435000000000032E-3</c:v>
                </c:pt>
                <c:pt idx="259">
                  <c:v>-1.4662000000000008E-3</c:v>
                </c:pt>
                <c:pt idx="260">
                  <c:v>-1.4009000000000105E-3</c:v>
                </c:pt>
              </c:numCache>
            </c:numRef>
          </c:yVal>
          <c:smooth val="0"/>
          <c:extLst>
            <c:ext xmlns:c16="http://schemas.microsoft.com/office/drawing/2014/chart" uri="{C3380CC4-5D6E-409C-BE32-E72D297353CC}">
              <c16:uniqueId val="{00000002-04B1-46F6-8F94-C540C2377F4B}"/>
            </c:ext>
          </c:extLst>
        </c:ser>
        <c:dLbls>
          <c:showLegendKey val="0"/>
          <c:showVal val="0"/>
          <c:showCatName val="0"/>
          <c:showSerName val="0"/>
          <c:showPercent val="0"/>
          <c:showBubbleSize val="0"/>
        </c:dLbls>
        <c:axId val="284907728"/>
        <c:axId val="284895248"/>
      </c:scatterChart>
      <c:valAx>
        <c:axId val="181165424"/>
        <c:scaling>
          <c:orientation val="minMax"/>
          <c:max val="51471"/>
          <c:min val="42005"/>
        </c:scaling>
        <c:delete val="0"/>
        <c:axPos val="b"/>
        <c:numFmt formatCode="yyyy"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81179152"/>
        <c:crossesAt val="-0.16000000000000003"/>
        <c:crossBetween val="midCat"/>
        <c:majorUnit val="1826.5"/>
      </c:valAx>
      <c:valAx>
        <c:axId val="181179152"/>
        <c:scaling>
          <c:orientation val="minMax"/>
          <c:max val="0"/>
          <c:min val="-8.0000000000000016E-2"/>
        </c:scaling>
        <c:delete val="0"/>
        <c:axPos val="l"/>
        <c:numFmt formatCode="General" sourceLinked="0"/>
        <c:majorTickMark val="out"/>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81165424"/>
        <c:crosses val="autoZero"/>
        <c:crossBetween val="midCat"/>
        <c:majorUnit val="2.0000000000000004E-2"/>
      </c:valAx>
      <c:valAx>
        <c:axId val="284895248"/>
        <c:scaling>
          <c:orientation val="minMax"/>
          <c:max val="0"/>
          <c:min val="-8.0000000000000016E-2"/>
        </c:scaling>
        <c:delete val="0"/>
        <c:axPos val="r"/>
        <c:numFmt formatCode="0.00E+00" sourceLinked="1"/>
        <c:majorTickMark val="out"/>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284907728"/>
        <c:crosses val="max"/>
        <c:crossBetween val="midCat"/>
        <c:majorUnit val="2.0000000000000004E-2"/>
      </c:valAx>
      <c:valAx>
        <c:axId val="284907728"/>
        <c:scaling>
          <c:orientation val="minMax"/>
          <c:max val="51471"/>
          <c:min val="42005"/>
        </c:scaling>
        <c:delete val="0"/>
        <c:axPos val="t"/>
        <c:numFmt formatCode="mmm\-yy" sourceLinked="1"/>
        <c:majorTickMark val="in"/>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284895248"/>
        <c:crosses val="max"/>
        <c:crossBetween val="midCat"/>
        <c:majorUnit val="1826.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EF3A5-0A3B-4B04-8CE4-E078577ADB93}" type="datetimeFigureOut">
              <a:rPr kumimoji="1" lang="ja-JP" altLang="en-US" smtClean="0"/>
              <a:t>2021/4/28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1D4B9-7EEF-4D52-8292-977423E96247}" type="slidenum">
              <a:rPr kumimoji="1" lang="ja-JP" altLang="en-US" smtClean="0"/>
              <a:t>‹#›</a:t>
            </a:fld>
            <a:endParaRPr kumimoji="1" lang="ja-JP" altLang="en-US"/>
          </a:p>
        </p:txBody>
      </p:sp>
    </p:spTree>
    <p:extLst>
      <p:ext uri="{BB962C8B-B14F-4D97-AF65-F5344CB8AC3E}">
        <p14:creationId xmlns:p14="http://schemas.microsoft.com/office/powerpoint/2010/main" val="37648062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9636DF8-5EF1-4F18-9EF9-B8E769E54B47}" type="slidenum">
              <a:rPr kumimoji="1" lang="ja-JP" altLang="en-US" smtClean="0"/>
              <a:t>3</a:t>
            </a:fld>
            <a:endParaRPr kumimoji="1" lang="ja-JP" altLang="en-US"/>
          </a:p>
        </p:txBody>
      </p:sp>
    </p:spTree>
    <p:extLst>
      <p:ext uri="{BB962C8B-B14F-4D97-AF65-F5344CB8AC3E}">
        <p14:creationId xmlns:p14="http://schemas.microsoft.com/office/powerpoint/2010/main" val="8606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観測沈下量をもとに、それを再現できる物性値分布を推定するには、逆解析が有効です。</a:t>
            </a:r>
            <a:endParaRPr kumimoji="1" lang="en-US" altLang="ja-JP" dirty="0"/>
          </a:p>
          <a:p>
            <a:r>
              <a:rPr kumimoji="1" lang="ja-JP" altLang="en-US" dirty="0"/>
              <a:t>また物性値分布を一意に決められないため、その不確実性解析も重要です。</a:t>
            </a:r>
            <a:endParaRPr kumimoji="1" lang="en-US" altLang="ja-JP" dirty="0"/>
          </a:p>
          <a:p>
            <a:endParaRPr kumimoji="1" lang="en-US" altLang="ja-JP" dirty="0"/>
          </a:p>
          <a:p>
            <a:r>
              <a:rPr kumimoji="1" lang="ja-JP" altLang="en-US" dirty="0"/>
              <a:t>しかし、地盤沈下シミュレーションは非線形性が強く、逆解析と不確実性解析を効率よく行えるアルゴリズムが提案されていないのが現状です。</a:t>
            </a:r>
            <a:endParaRPr kumimoji="1" lang="en-US" altLang="ja-JP" dirty="0"/>
          </a:p>
          <a:p>
            <a:endParaRPr kumimoji="1" lang="en-US" altLang="ja-JP" dirty="0"/>
          </a:p>
          <a:p>
            <a:r>
              <a:rPr kumimoji="1" lang="ja-JP" altLang="en-US" dirty="0"/>
              <a:t>逆解析アルゴリズムは、目的関数の勾配を使った方法とそうでない方法に分けられます。</a:t>
            </a:r>
            <a:endParaRPr kumimoji="1" lang="en-US" altLang="ja-JP" dirty="0"/>
          </a:p>
          <a:p>
            <a:r>
              <a:rPr kumimoji="1" lang="ja-JP" altLang="en-US" dirty="0"/>
              <a:t>勾配法はパラメータの探査効率が良いですが、追加で不確実性解析が必要です。</a:t>
            </a:r>
            <a:endParaRPr kumimoji="1" lang="en-US" altLang="ja-JP" dirty="0"/>
          </a:p>
          <a:p>
            <a:endParaRPr kumimoji="1" lang="en-US" altLang="ja-JP" dirty="0"/>
          </a:p>
          <a:p>
            <a:r>
              <a:rPr kumimoji="1" lang="ja-JP" altLang="en-US" dirty="0"/>
              <a:t>勾配法以外には、手法自体が不確実性解析を兼ねているものがあります。</a:t>
            </a:r>
            <a:endParaRPr kumimoji="1" lang="en-US" altLang="ja-JP" dirty="0"/>
          </a:p>
          <a:p>
            <a:r>
              <a:rPr kumimoji="1" lang="ja-JP" altLang="en-US" dirty="0"/>
              <a:t>モンテカルロ法は、物性値分布を網羅的に検証できますが、計算コストが現実的ではありません。</a:t>
            </a:r>
            <a:endParaRPr kumimoji="1" lang="en-US" altLang="ja-JP" dirty="0"/>
          </a:p>
          <a:p>
            <a:r>
              <a:rPr kumimoji="1" lang="ja-JP" altLang="en-US" dirty="0"/>
              <a:t>近年では、粒子フィルタが注目を集めていますが、力学的な一貫性を保証できない欠点を持つため、地盤沈下問題には適さないと考えられます。</a:t>
            </a:r>
            <a:endParaRPr kumimoji="1" lang="en-US" altLang="ja-JP" dirty="0"/>
          </a:p>
          <a:p>
            <a:endParaRPr kumimoji="1" lang="en-US" altLang="ja-JP" dirty="0"/>
          </a:p>
          <a:p>
            <a:r>
              <a:rPr kumimoji="1" lang="ja-JP" altLang="en-US" dirty="0"/>
              <a:t>遺伝的アルゴリズムは、物性値分布の網羅的な検証はできませんが、その分探査効率が良く、またモデルの多様性で不確実性を解釈できます。</a:t>
            </a:r>
            <a:endParaRPr kumimoji="1" lang="en-US" altLang="ja-JP" dirty="0"/>
          </a:p>
          <a:p>
            <a:r>
              <a:rPr kumimoji="1" lang="ja-JP" altLang="en-US" dirty="0"/>
              <a:t>本研究では、地盤沈下問題に適用するにあたり、遺伝的アルゴリズムの逆解析と不確実性解析のバランスが良いと考え、逆解析手法として採用しました。</a:t>
            </a:r>
            <a:endParaRPr kumimoji="1" lang="en-US" altLang="ja-JP" dirty="0"/>
          </a:p>
        </p:txBody>
      </p:sp>
      <p:sp>
        <p:nvSpPr>
          <p:cNvPr id="4" name="スライド番号プレースホルダー 3"/>
          <p:cNvSpPr>
            <a:spLocks noGrp="1"/>
          </p:cNvSpPr>
          <p:nvPr>
            <p:ph type="sldNum" sz="quarter" idx="5"/>
          </p:nvPr>
        </p:nvSpPr>
        <p:spPr/>
        <p:txBody>
          <a:bodyPr/>
          <a:lstStyle/>
          <a:p>
            <a:fld id="{A9636DF8-5EF1-4F18-9EF9-B8E769E54B47}" type="slidenum">
              <a:rPr kumimoji="1" lang="ja-JP" altLang="en-US" smtClean="0"/>
              <a:t>5</a:t>
            </a:fld>
            <a:endParaRPr kumimoji="1" lang="ja-JP" altLang="en-US"/>
          </a:p>
        </p:txBody>
      </p:sp>
    </p:spTree>
    <p:extLst>
      <p:ext uri="{BB962C8B-B14F-4D97-AF65-F5344CB8AC3E}">
        <p14:creationId xmlns:p14="http://schemas.microsoft.com/office/powerpoint/2010/main" val="3067016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川島では、季節的な水位変動により地盤沈下が進行しています。</a:t>
            </a:r>
            <a:endParaRPr kumimoji="1" lang="en-US" altLang="ja-JP" dirty="0"/>
          </a:p>
          <a:p>
            <a:r>
              <a:rPr kumimoji="1" lang="ja-JP" altLang="en-US" dirty="0"/>
              <a:t>層別観測データから、川島の地盤沈下は３号井に相当する地層の収縮で説明できることがわかります。</a:t>
            </a:r>
            <a:endParaRPr kumimoji="1" lang="en-US" altLang="ja-JP" dirty="0"/>
          </a:p>
          <a:p>
            <a:endParaRPr kumimoji="1" lang="en-US" altLang="ja-JP" dirty="0"/>
          </a:p>
          <a:p>
            <a:r>
              <a:rPr kumimoji="1" lang="ja-JP" altLang="en-US" dirty="0"/>
              <a:t>そこで、３号井に相当する深度</a:t>
            </a:r>
            <a:r>
              <a:rPr kumimoji="1" lang="en-US" altLang="ja-JP" dirty="0"/>
              <a:t>80m</a:t>
            </a:r>
            <a:r>
              <a:rPr kumimoji="1" lang="ja-JP" altLang="en-US" dirty="0"/>
              <a:t>以浅を対象にモデリングしました。</a:t>
            </a:r>
            <a:endParaRPr kumimoji="1" lang="en-US" altLang="ja-JP" dirty="0"/>
          </a:p>
          <a:p>
            <a:r>
              <a:rPr kumimoji="1" lang="ja-JP" altLang="en-US" dirty="0"/>
              <a:t>初期条件は、全メッシュが静水圧にあり、また応力状態が降伏点にあると仮定しました。</a:t>
            </a:r>
            <a:endParaRPr kumimoji="1" lang="en-US" altLang="ja-JP" dirty="0"/>
          </a:p>
          <a:p>
            <a:endParaRPr kumimoji="1" lang="en-US" altLang="ja-JP" dirty="0"/>
          </a:p>
          <a:p>
            <a:r>
              <a:rPr kumimoji="1" lang="ja-JP" altLang="en-US" dirty="0"/>
              <a:t>境界条件として、主要な帯水層に対し、観測水位を圧力値に換算した値を指定します。</a:t>
            </a:r>
            <a:endParaRPr kumimoji="1" lang="en-US" altLang="ja-JP" dirty="0"/>
          </a:p>
          <a:p>
            <a:r>
              <a:rPr kumimoji="1" lang="ja-JP" altLang="en-US" dirty="0"/>
              <a:t>深度</a:t>
            </a:r>
            <a:r>
              <a:rPr kumimoji="1" lang="en-US" altLang="ja-JP" dirty="0"/>
              <a:t>70</a:t>
            </a:r>
            <a:r>
              <a:rPr kumimoji="1" lang="ja-JP" altLang="en-US" dirty="0"/>
              <a:t>と</a:t>
            </a:r>
            <a:r>
              <a:rPr kumimoji="1" lang="en-US" altLang="ja-JP" dirty="0"/>
              <a:t>80m</a:t>
            </a:r>
            <a:r>
              <a:rPr kumimoji="1" lang="ja-JP" altLang="en-US" dirty="0"/>
              <a:t>の帯水層には観測データがありませんが、スクリーン深度から透水性の良い層が続いているため、観測水位を使用しました。</a:t>
            </a:r>
            <a:endParaRPr kumimoji="1" lang="en-US" altLang="ja-JP" dirty="0"/>
          </a:p>
          <a:p>
            <a:endParaRPr kumimoji="1" lang="en-US" altLang="ja-JP" dirty="0"/>
          </a:p>
          <a:p>
            <a:r>
              <a:rPr kumimoji="1" lang="ja-JP" altLang="en-US" dirty="0"/>
              <a:t>深度</a:t>
            </a:r>
            <a:r>
              <a:rPr kumimoji="1" lang="en-US" altLang="ja-JP" dirty="0"/>
              <a:t>30m</a:t>
            </a:r>
            <a:r>
              <a:rPr kumimoji="1" lang="ja-JP" altLang="en-US" dirty="0"/>
              <a:t>以浅の帯水層は、川島の井戸の深度分布を考慮すると、揚水量がかなり多く、観測帯水層よりも大きな季節変動が推定されます。</a:t>
            </a:r>
            <a:endParaRPr kumimoji="1" lang="en-US" altLang="ja-JP" dirty="0"/>
          </a:p>
          <a:p>
            <a:r>
              <a:rPr kumimoji="1" lang="ja-JP" altLang="en-US" dirty="0"/>
              <a:t>この点と、試行錯誤の結果、</a:t>
            </a:r>
            <a:r>
              <a:rPr kumimoji="1" lang="en-US" altLang="ja-JP" dirty="0"/>
              <a:t>2</a:t>
            </a:r>
            <a:r>
              <a:rPr kumimoji="1" lang="ja-JP" altLang="en-US" dirty="0"/>
              <a:t>号</a:t>
            </a:r>
            <a:r>
              <a:rPr kumimoji="1" lang="en-US" altLang="ja-JP" dirty="0"/>
              <a:t>3</a:t>
            </a:r>
            <a:r>
              <a:rPr kumimoji="1" lang="ja-JP" altLang="en-US" dirty="0"/>
              <a:t>号の観測水位を線形外挿した水位をもとに、圧力値を指定しました。</a:t>
            </a:r>
            <a:endParaRPr kumimoji="1" lang="en-US" altLang="ja-JP" dirty="0"/>
          </a:p>
          <a:p>
            <a:endParaRPr kumimoji="1" lang="en-US" altLang="ja-JP" dirty="0"/>
          </a:p>
          <a:p>
            <a:r>
              <a:rPr kumimoji="1" lang="ja-JP" altLang="en-US" dirty="0"/>
              <a:t>また、川島観測所が設置される以前の水位は、初期状態と観測データが季節変動しつつ滑らかにつながるよう、仮定しました。</a:t>
            </a:r>
            <a:endParaRPr kumimoji="1" lang="en-US" altLang="ja-JP" dirty="0"/>
          </a:p>
        </p:txBody>
      </p:sp>
      <p:sp>
        <p:nvSpPr>
          <p:cNvPr id="4" name="スライド番号プレースホルダー 3"/>
          <p:cNvSpPr>
            <a:spLocks noGrp="1"/>
          </p:cNvSpPr>
          <p:nvPr>
            <p:ph type="sldNum" sz="quarter" idx="5"/>
          </p:nvPr>
        </p:nvSpPr>
        <p:spPr/>
        <p:txBody>
          <a:bodyPr/>
          <a:lstStyle/>
          <a:p>
            <a:fld id="{A9636DF8-5EF1-4F18-9EF9-B8E769E54B47}" type="slidenum">
              <a:rPr kumimoji="1" lang="ja-JP" altLang="en-US" smtClean="0"/>
              <a:t>9</a:t>
            </a:fld>
            <a:endParaRPr kumimoji="1" lang="ja-JP" altLang="en-US"/>
          </a:p>
        </p:txBody>
      </p:sp>
    </p:spTree>
    <p:extLst>
      <p:ext uri="{BB962C8B-B14F-4D97-AF65-F5344CB8AC3E}">
        <p14:creationId xmlns:p14="http://schemas.microsoft.com/office/powerpoint/2010/main" val="341061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260709-6749-4366-B1F2-FAF35B7EEF2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E4E5BD6-0FBD-4E7A-845C-752B60000B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C0128BB-C73D-4C39-9440-37C6D0D23D4E}"/>
              </a:ext>
            </a:extLst>
          </p:cNvPr>
          <p:cNvSpPr>
            <a:spLocks noGrp="1"/>
          </p:cNvSpPr>
          <p:nvPr>
            <p:ph type="dt" sz="half" idx="10"/>
          </p:nvPr>
        </p:nvSpPr>
        <p:spPr/>
        <p:txBody>
          <a:bodyPr/>
          <a:lstStyle/>
          <a:p>
            <a:fld id="{1D36A139-A7AD-4C48-A2FD-199D1DD2068F}" type="datetimeFigureOut">
              <a:rPr kumimoji="1" lang="ja-JP" altLang="en-US" smtClean="0"/>
              <a:t>2021/4/28</a:t>
            </a:fld>
            <a:endParaRPr kumimoji="1" lang="ja-JP" altLang="en-US"/>
          </a:p>
        </p:txBody>
      </p:sp>
      <p:sp>
        <p:nvSpPr>
          <p:cNvPr id="5" name="フッター プレースホルダー 4">
            <a:extLst>
              <a:ext uri="{FF2B5EF4-FFF2-40B4-BE49-F238E27FC236}">
                <a16:creationId xmlns:a16="http://schemas.microsoft.com/office/drawing/2014/main" id="{864EB281-5A12-4E0B-9DDA-083173B9747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D2A01C7-4A08-487A-A9C7-EB68D0519618}"/>
              </a:ext>
            </a:extLst>
          </p:cNvPr>
          <p:cNvSpPr>
            <a:spLocks noGrp="1"/>
          </p:cNvSpPr>
          <p:nvPr>
            <p:ph type="sldNum" sz="quarter" idx="12"/>
          </p:nvPr>
        </p:nvSpPr>
        <p:spPr/>
        <p:txBody>
          <a:bodyPr/>
          <a:lstStyle/>
          <a:p>
            <a:fld id="{9CEE6855-E1E3-4FFD-840F-4079ADC3CDEE}" type="slidenum">
              <a:rPr kumimoji="1" lang="ja-JP" altLang="en-US" smtClean="0"/>
              <a:t>‹#›</a:t>
            </a:fld>
            <a:endParaRPr kumimoji="1" lang="ja-JP" altLang="en-US"/>
          </a:p>
        </p:txBody>
      </p:sp>
    </p:spTree>
    <p:extLst>
      <p:ext uri="{BB962C8B-B14F-4D97-AF65-F5344CB8AC3E}">
        <p14:creationId xmlns:p14="http://schemas.microsoft.com/office/powerpoint/2010/main" val="1563911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3EA06B-F4B4-4BCD-A7F6-39A966DA41D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3010467-24D4-4EC4-9B32-EC5AE3D9B83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27BBA7-DBD7-4E99-AB13-04FF19DB3D83}"/>
              </a:ext>
            </a:extLst>
          </p:cNvPr>
          <p:cNvSpPr>
            <a:spLocks noGrp="1"/>
          </p:cNvSpPr>
          <p:nvPr>
            <p:ph type="dt" sz="half" idx="10"/>
          </p:nvPr>
        </p:nvSpPr>
        <p:spPr/>
        <p:txBody>
          <a:bodyPr/>
          <a:lstStyle/>
          <a:p>
            <a:fld id="{1D36A139-A7AD-4C48-A2FD-199D1DD2068F}" type="datetimeFigureOut">
              <a:rPr kumimoji="1" lang="ja-JP" altLang="en-US" smtClean="0"/>
              <a:t>2021/4/28</a:t>
            </a:fld>
            <a:endParaRPr kumimoji="1" lang="ja-JP" altLang="en-US"/>
          </a:p>
        </p:txBody>
      </p:sp>
      <p:sp>
        <p:nvSpPr>
          <p:cNvPr id="5" name="フッター プレースホルダー 4">
            <a:extLst>
              <a:ext uri="{FF2B5EF4-FFF2-40B4-BE49-F238E27FC236}">
                <a16:creationId xmlns:a16="http://schemas.microsoft.com/office/drawing/2014/main" id="{1F8D4E81-B971-42F1-B028-3E1B0A6B73A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C300EAF-DFB2-4D0B-8D3E-169F9ED52E8A}"/>
              </a:ext>
            </a:extLst>
          </p:cNvPr>
          <p:cNvSpPr>
            <a:spLocks noGrp="1"/>
          </p:cNvSpPr>
          <p:nvPr>
            <p:ph type="sldNum" sz="quarter" idx="12"/>
          </p:nvPr>
        </p:nvSpPr>
        <p:spPr/>
        <p:txBody>
          <a:bodyPr/>
          <a:lstStyle/>
          <a:p>
            <a:fld id="{9CEE6855-E1E3-4FFD-840F-4079ADC3CDEE}" type="slidenum">
              <a:rPr kumimoji="1" lang="ja-JP" altLang="en-US" smtClean="0"/>
              <a:t>‹#›</a:t>
            </a:fld>
            <a:endParaRPr kumimoji="1" lang="ja-JP" altLang="en-US"/>
          </a:p>
        </p:txBody>
      </p:sp>
    </p:spTree>
    <p:extLst>
      <p:ext uri="{BB962C8B-B14F-4D97-AF65-F5344CB8AC3E}">
        <p14:creationId xmlns:p14="http://schemas.microsoft.com/office/powerpoint/2010/main" val="283433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77209EB-F59E-4F05-872D-E9038E7ED1C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67EF13-9002-42B0-8961-BA075E15DC5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4F94E2F-D4B4-4218-9271-6B70CD49960D}"/>
              </a:ext>
            </a:extLst>
          </p:cNvPr>
          <p:cNvSpPr>
            <a:spLocks noGrp="1"/>
          </p:cNvSpPr>
          <p:nvPr>
            <p:ph type="dt" sz="half" idx="10"/>
          </p:nvPr>
        </p:nvSpPr>
        <p:spPr/>
        <p:txBody>
          <a:bodyPr/>
          <a:lstStyle/>
          <a:p>
            <a:fld id="{1D36A139-A7AD-4C48-A2FD-199D1DD2068F}" type="datetimeFigureOut">
              <a:rPr kumimoji="1" lang="ja-JP" altLang="en-US" smtClean="0"/>
              <a:t>2021/4/28</a:t>
            </a:fld>
            <a:endParaRPr kumimoji="1" lang="ja-JP" altLang="en-US"/>
          </a:p>
        </p:txBody>
      </p:sp>
      <p:sp>
        <p:nvSpPr>
          <p:cNvPr id="5" name="フッター プレースホルダー 4">
            <a:extLst>
              <a:ext uri="{FF2B5EF4-FFF2-40B4-BE49-F238E27FC236}">
                <a16:creationId xmlns:a16="http://schemas.microsoft.com/office/drawing/2014/main" id="{ECD1BA2B-09CB-4C0B-B788-8DD36F96898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2ED5B5-ABF6-4CB3-AE77-A8AEF36A7291}"/>
              </a:ext>
            </a:extLst>
          </p:cNvPr>
          <p:cNvSpPr>
            <a:spLocks noGrp="1"/>
          </p:cNvSpPr>
          <p:nvPr>
            <p:ph type="sldNum" sz="quarter" idx="12"/>
          </p:nvPr>
        </p:nvSpPr>
        <p:spPr/>
        <p:txBody>
          <a:bodyPr/>
          <a:lstStyle/>
          <a:p>
            <a:fld id="{9CEE6855-E1E3-4FFD-840F-4079ADC3CDEE}" type="slidenum">
              <a:rPr kumimoji="1" lang="ja-JP" altLang="en-US" smtClean="0"/>
              <a:t>‹#›</a:t>
            </a:fld>
            <a:endParaRPr kumimoji="1" lang="ja-JP" altLang="en-US"/>
          </a:p>
        </p:txBody>
      </p:sp>
    </p:spTree>
    <p:extLst>
      <p:ext uri="{BB962C8B-B14F-4D97-AF65-F5344CB8AC3E}">
        <p14:creationId xmlns:p14="http://schemas.microsoft.com/office/powerpoint/2010/main" val="2787486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479C7B-1986-43D7-A690-20EA2384261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1B51A07-5B2E-4557-9501-BB130A5BEEE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F596636-5BB0-4605-8341-ECBB8C4EED5E}"/>
              </a:ext>
            </a:extLst>
          </p:cNvPr>
          <p:cNvSpPr>
            <a:spLocks noGrp="1"/>
          </p:cNvSpPr>
          <p:nvPr>
            <p:ph type="dt" sz="half" idx="10"/>
          </p:nvPr>
        </p:nvSpPr>
        <p:spPr/>
        <p:txBody>
          <a:bodyPr/>
          <a:lstStyle/>
          <a:p>
            <a:fld id="{1D36A139-A7AD-4C48-A2FD-199D1DD2068F}" type="datetimeFigureOut">
              <a:rPr kumimoji="1" lang="ja-JP" altLang="en-US" smtClean="0"/>
              <a:t>2021/4/28</a:t>
            </a:fld>
            <a:endParaRPr kumimoji="1" lang="ja-JP" altLang="en-US"/>
          </a:p>
        </p:txBody>
      </p:sp>
      <p:sp>
        <p:nvSpPr>
          <p:cNvPr id="5" name="フッター プレースホルダー 4">
            <a:extLst>
              <a:ext uri="{FF2B5EF4-FFF2-40B4-BE49-F238E27FC236}">
                <a16:creationId xmlns:a16="http://schemas.microsoft.com/office/drawing/2014/main" id="{D7EBBED8-AEA5-4494-AB3A-B67D8E73F4F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DB1D25-3DA6-4D0B-A8A0-7E4AFB7DC780}"/>
              </a:ext>
            </a:extLst>
          </p:cNvPr>
          <p:cNvSpPr>
            <a:spLocks noGrp="1"/>
          </p:cNvSpPr>
          <p:nvPr>
            <p:ph type="sldNum" sz="quarter" idx="12"/>
          </p:nvPr>
        </p:nvSpPr>
        <p:spPr/>
        <p:txBody>
          <a:bodyPr/>
          <a:lstStyle/>
          <a:p>
            <a:fld id="{9CEE6855-E1E3-4FFD-840F-4079ADC3CDEE}" type="slidenum">
              <a:rPr kumimoji="1" lang="ja-JP" altLang="en-US" smtClean="0"/>
              <a:t>‹#›</a:t>
            </a:fld>
            <a:endParaRPr kumimoji="1" lang="ja-JP" altLang="en-US"/>
          </a:p>
        </p:txBody>
      </p:sp>
    </p:spTree>
    <p:extLst>
      <p:ext uri="{BB962C8B-B14F-4D97-AF65-F5344CB8AC3E}">
        <p14:creationId xmlns:p14="http://schemas.microsoft.com/office/powerpoint/2010/main" val="3445157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B2C739-4507-4B95-8834-D70AFF6ABE1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2D9863A-EFAA-4622-884A-8682635DB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B899263-BE14-4CF6-9553-C9994B180B48}"/>
              </a:ext>
            </a:extLst>
          </p:cNvPr>
          <p:cNvSpPr>
            <a:spLocks noGrp="1"/>
          </p:cNvSpPr>
          <p:nvPr>
            <p:ph type="dt" sz="half" idx="10"/>
          </p:nvPr>
        </p:nvSpPr>
        <p:spPr/>
        <p:txBody>
          <a:bodyPr/>
          <a:lstStyle/>
          <a:p>
            <a:fld id="{1D36A139-A7AD-4C48-A2FD-199D1DD2068F}" type="datetimeFigureOut">
              <a:rPr kumimoji="1" lang="ja-JP" altLang="en-US" smtClean="0"/>
              <a:t>2021/4/28</a:t>
            </a:fld>
            <a:endParaRPr kumimoji="1" lang="ja-JP" altLang="en-US"/>
          </a:p>
        </p:txBody>
      </p:sp>
      <p:sp>
        <p:nvSpPr>
          <p:cNvPr id="5" name="フッター プレースホルダー 4">
            <a:extLst>
              <a:ext uri="{FF2B5EF4-FFF2-40B4-BE49-F238E27FC236}">
                <a16:creationId xmlns:a16="http://schemas.microsoft.com/office/drawing/2014/main" id="{20ACF67C-6780-49F0-BA35-2D682C7FBF4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393F3AA-2946-4F58-855C-006D9CBB9E9C}"/>
              </a:ext>
            </a:extLst>
          </p:cNvPr>
          <p:cNvSpPr>
            <a:spLocks noGrp="1"/>
          </p:cNvSpPr>
          <p:nvPr>
            <p:ph type="sldNum" sz="quarter" idx="12"/>
          </p:nvPr>
        </p:nvSpPr>
        <p:spPr/>
        <p:txBody>
          <a:bodyPr/>
          <a:lstStyle/>
          <a:p>
            <a:fld id="{9CEE6855-E1E3-4FFD-840F-4079ADC3CDEE}" type="slidenum">
              <a:rPr kumimoji="1" lang="ja-JP" altLang="en-US" smtClean="0"/>
              <a:t>‹#›</a:t>
            </a:fld>
            <a:endParaRPr kumimoji="1" lang="ja-JP" altLang="en-US"/>
          </a:p>
        </p:txBody>
      </p:sp>
    </p:spTree>
    <p:extLst>
      <p:ext uri="{BB962C8B-B14F-4D97-AF65-F5344CB8AC3E}">
        <p14:creationId xmlns:p14="http://schemas.microsoft.com/office/powerpoint/2010/main" val="1487125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03D48A-3D68-4F81-A725-451D09618B8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E43F7ED-D5FE-4400-BEA5-C44E02F2AC5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0B54356-A46C-41C6-B349-5942CBACB26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7B0D69C-F5AC-46E6-98AF-B1FAA3C9B7CA}"/>
              </a:ext>
            </a:extLst>
          </p:cNvPr>
          <p:cNvSpPr>
            <a:spLocks noGrp="1"/>
          </p:cNvSpPr>
          <p:nvPr>
            <p:ph type="dt" sz="half" idx="10"/>
          </p:nvPr>
        </p:nvSpPr>
        <p:spPr/>
        <p:txBody>
          <a:bodyPr/>
          <a:lstStyle/>
          <a:p>
            <a:fld id="{1D36A139-A7AD-4C48-A2FD-199D1DD2068F}" type="datetimeFigureOut">
              <a:rPr kumimoji="1" lang="ja-JP" altLang="en-US" smtClean="0"/>
              <a:t>2021/4/28</a:t>
            </a:fld>
            <a:endParaRPr kumimoji="1" lang="ja-JP" altLang="en-US"/>
          </a:p>
        </p:txBody>
      </p:sp>
      <p:sp>
        <p:nvSpPr>
          <p:cNvPr id="6" name="フッター プレースホルダー 5">
            <a:extLst>
              <a:ext uri="{FF2B5EF4-FFF2-40B4-BE49-F238E27FC236}">
                <a16:creationId xmlns:a16="http://schemas.microsoft.com/office/drawing/2014/main" id="{E57CAD93-FE20-470A-A1C2-58860B92D7A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F6CCC4A-F32E-438D-8802-C971981206B7}"/>
              </a:ext>
            </a:extLst>
          </p:cNvPr>
          <p:cNvSpPr>
            <a:spLocks noGrp="1"/>
          </p:cNvSpPr>
          <p:nvPr>
            <p:ph type="sldNum" sz="quarter" idx="12"/>
          </p:nvPr>
        </p:nvSpPr>
        <p:spPr/>
        <p:txBody>
          <a:bodyPr/>
          <a:lstStyle/>
          <a:p>
            <a:fld id="{9CEE6855-E1E3-4FFD-840F-4079ADC3CDEE}" type="slidenum">
              <a:rPr kumimoji="1" lang="ja-JP" altLang="en-US" smtClean="0"/>
              <a:t>‹#›</a:t>
            </a:fld>
            <a:endParaRPr kumimoji="1" lang="ja-JP" altLang="en-US"/>
          </a:p>
        </p:txBody>
      </p:sp>
    </p:spTree>
    <p:extLst>
      <p:ext uri="{BB962C8B-B14F-4D97-AF65-F5344CB8AC3E}">
        <p14:creationId xmlns:p14="http://schemas.microsoft.com/office/powerpoint/2010/main" val="755149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372876-5056-4206-82FC-D03CAFCDD92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66FB291-A4D6-432F-8207-7CB8DAE10D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6CF5F1E-5B44-4E95-8343-66749CBE7B3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EA86F8F-20A4-484E-85F8-F9567792D7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642682C-3153-4A85-9268-189A5E12981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1A0F1C1-C340-48BF-A3D0-C5EB0D5BE83C}"/>
              </a:ext>
            </a:extLst>
          </p:cNvPr>
          <p:cNvSpPr>
            <a:spLocks noGrp="1"/>
          </p:cNvSpPr>
          <p:nvPr>
            <p:ph type="dt" sz="half" idx="10"/>
          </p:nvPr>
        </p:nvSpPr>
        <p:spPr/>
        <p:txBody>
          <a:bodyPr/>
          <a:lstStyle/>
          <a:p>
            <a:fld id="{1D36A139-A7AD-4C48-A2FD-199D1DD2068F}" type="datetimeFigureOut">
              <a:rPr kumimoji="1" lang="ja-JP" altLang="en-US" smtClean="0"/>
              <a:t>2021/4/28</a:t>
            </a:fld>
            <a:endParaRPr kumimoji="1" lang="ja-JP" altLang="en-US"/>
          </a:p>
        </p:txBody>
      </p:sp>
      <p:sp>
        <p:nvSpPr>
          <p:cNvPr id="8" name="フッター プレースホルダー 7">
            <a:extLst>
              <a:ext uri="{FF2B5EF4-FFF2-40B4-BE49-F238E27FC236}">
                <a16:creationId xmlns:a16="http://schemas.microsoft.com/office/drawing/2014/main" id="{344A7A39-63F2-4963-82EA-A1AC9B1C531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70B55D1-63CD-4C50-A33E-8A307B65BF1F}"/>
              </a:ext>
            </a:extLst>
          </p:cNvPr>
          <p:cNvSpPr>
            <a:spLocks noGrp="1"/>
          </p:cNvSpPr>
          <p:nvPr>
            <p:ph type="sldNum" sz="quarter" idx="12"/>
          </p:nvPr>
        </p:nvSpPr>
        <p:spPr/>
        <p:txBody>
          <a:bodyPr/>
          <a:lstStyle/>
          <a:p>
            <a:fld id="{9CEE6855-E1E3-4FFD-840F-4079ADC3CDEE}" type="slidenum">
              <a:rPr kumimoji="1" lang="ja-JP" altLang="en-US" smtClean="0"/>
              <a:t>‹#›</a:t>
            </a:fld>
            <a:endParaRPr kumimoji="1" lang="ja-JP" altLang="en-US"/>
          </a:p>
        </p:txBody>
      </p:sp>
    </p:spTree>
    <p:extLst>
      <p:ext uri="{BB962C8B-B14F-4D97-AF65-F5344CB8AC3E}">
        <p14:creationId xmlns:p14="http://schemas.microsoft.com/office/powerpoint/2010/main" val="1253398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17B86F-238E-4786-A62B-2F2DC1B2D5C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9C5097B-29B0-4ADB-8A48-F12268CE277B}"/>
              </a:ext>
            </a:extLst>
          </p:cNvPr>
          <p:cNvSpPr>
            <a:spLocks noGrp="1"/>
          </p:cNvSpPr>
          <p:nvPr>
            <p:ph type="dt" sz="half" idx="10"/>
          </p:nvPr>
        </p:nvSpPr>
        <p:spPr/>
        <p:txBody>
          <a:bodyPr/>
          <a:lstStyle/>
          <a:p>
            <a:fld id="{1D36A139-A7AD-4C48-A2FD-199D1DD2068F}" type="datetimeFigureOut">
              <a:rPr kumimoji="1" lang="ja-JP" altLang="en-US" smtClean="0"/>
              <a:t>2021/4/28</a:t>
            </a:fld>
            <a:endParaRPr kumimoji="1" lang="ja-JP" altLang="en-US"/>
          </a:p>
        </p:txBody>
      </p:sp>
      <p:sp>
        <p:nvSpPr>
          <p:cNvPr id="4" name="フッター プレースホルダー 3">
            <a:extLst>
              <a:ext uri="{FF2B5EF4-FFF2-40B4-BE49-F238E27FC236}">
                <a16:creationId xmlns:a16="http://schemas.microsoft.com/office/drawing/2014/main" id="{E8433711-130D-4F9C-94FB-87D59859750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F612306-51C7-4A6D-9EE7-43C244A7DD3E}"/>
              </a:ext>
            </a:extLst>
          </p:cNvPr>
          <p:cNvSpPr>
            <a:spLocks noGrp="1"/>
          </p:cNvSpPr>
          <p:nvPr>
            <p:ph type="sldNum" sz="quarter" idx="12"/>
          </p:nvPr>
        </p:nvSpPr>
        <p:spPr/>
        <p:txBody>
          <a:bodyPr/>
          <a:lstStyle/>
          <a:p>
            <a:fld id="{9CEE6855-E1E3-4FFD-840F-4079ADC3CDEE}" type="slidenum">
              <a:rPr kumimoji="1" lang="ja-JP" altLang="en-US" smtClean="0"/>
              <a:t>‹#›</a:t>
            </a:fld>
            <a:endParaRPr kumimoji="1" lang="ja-JP" altLang="en-US"/>
          </a:p>
        </p:txBody>
      </p:sp>
    </p:spTree>
    <p:extLst>
      <p:ext uri="{BB962C8B-B14F-4D97-AF65-F5344CB8AC3E}">
        <p14:creationId xmlns:p14="http://schemas.microsoft.com/office/powerpoint/2010/main" val="3330082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07B3B05-2E43-4A67-B5A0-C73BD2FC98EF}"/>
              </a:ext>
            </a:extLst>
          </p:cNvPr>
          <p:cNvSpPr>
            <a:spLocks noGrp="1"/>
          </p:cNvSpPr>
          <p:nvPr>
            <p:ph type="dt" sz="half" idx="10"/>
          </p:nvPr>
        </p:nvSpPr>
        <p:spPr/>
        <p:txBody>
          <a:bodyPr/>
          <a:lstStyle/>
          <a:p>
            <a:fld id="{1D36A139-A7AD-4C48-A2FD-199D1DD2068F}" type="datetimeFigureOut">
              <a:rPr kumimoji="1" lang="ja-JP" altLang="en-US" smtClean="0"/>
              <a:t>2021/4/28</a:t>
            </a:fld>
            <a:endParaRPr kumimoji="1" lang="ja-JP" altLang="en-US"/>
          </a:p>
        </p:txBody>
      </p:sp>
      <p:sp>
        <p:nvSpPr>
          <p:cNvPr id="3" name="フッター プレースホルダー 2">
            <a:extLst>
              <a:ext uri="{FF2B5EF4-FFF2-40B4-BE49-F238E27FC236}">
                <a16:creationId xmlns:a16="http://schemas.microsoft.com/office/drawing/2014/main" id="{2568F8E4-EBB4-4196-BE3B-1D349779511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389A8D1-88E5-493A-9C89-B293E2FDE28C}"/>
              </a:ext>
            </a:extLst>
          </p:cNvPr>
          <p:cNvSpPr>
            <a:spLocks noGrp="1"/>
          </p:cNvSpPr>
          <p:nvPr>
            <p:ph type="sldNum" sz="quarter" idx="12"/>
          </p:nvPr>
        </p:nvSpPr>
        <p:spPr/>
        <p:txBody>
          <a:bodyPr/>
          <a:lstStyle/>
          <a:p>
            <a:fld id="{9CEE6855-E1E3-4FFD-840F-4079ADC3CDEE}" type="slidenum">
              <a:rPr kumimoji="1" lang="ja-JP" altLang="en-US" smtClean="0"/>
              <a:t>‹#›</a:t>
            </a:fld>
            <a:endParaRPr kumimoji="1" lang="ja-JP" altLang="en-US"/>
          </a:p>
        </p:txBody>
      </p:sp>
    </p:spTree>
    <p:extLst>
      <p:ext uri="{BB962C8B-B14F-4D97-AF65-F5344CB8AC3E}">
        <p14:creationId xmlns:p14="http://schemas.microsoft.com/office/powerpoint/2010/main" val="57915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58C7FE-DC47-49CB-9D93-5108714F583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90752C0-DF74-49DD-9201-C6C2D31985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C3345FF-28D1-4548-9DBB-99DF1CA4B8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CEFA84E-A381-4004-A781-838F777C9AB2}"/>
              </a:ext>
            </a:extLst>
          </p:cNvPr>
          <p:cNvSpPr>
            <a:spLocks noGrp="1"/>
          </p:cNvSpPr>
          <p:nvPr>
            <p:ph type="dt" sz="half" idx="10"/>
          </p:nvPr>
        </p:nvSpPr>
        <p:spPr/>
        <p:txBody>
          <a:bodyPr/>
          <a:lstStyle/>
          <a:p>
            <a:fld id="{1D36A139-A7AD-4C48-A2FD-199D1DD2068F}" type="datetimeFigureOut">
              <a:rPr kumimoji="1" lang="ja-JP" altLang="en-US" smtClean="0"/>
              <a:t>2021/4/28</a:t>
            </a:fld>
            <a:endParaRPr kumimoji="1" lang="ja-JP" altLang="en-US"/>
          </a:p>
        </p:txBody>
      </p:sp>
      <p:sp>
        <p:nvSpPr>
          <p:cNvPr id="6" name="フッター プレースホルダー 5">
            <a:extLst>
              <a:ext uri="{FF2B5EF4-FFF2-40B4-BE49-F238E27FC236}">
                <a16:creationId xmlns:a16="http://schemas.microsoft.com/office/drawing/2014/main" id="{B4AD735B-D65D-4693-9576-652DDFE01E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83A1098-A225-4D71-9A5A-96120976BD9C}"/>
              </a:ext>
            </a:extLst>
          </p:cNvPr>
          <p:cNvSpPr>
            <a:spLocks noGrp="1"/>
          </p:cNvSpPr>
          <p:nvPr>
            <p:ph type="sldNum" sz="quarter" idx="12"/>
          </p:nvPr>
        </p:nvSpPr>
        <p:spPr/>
        <p:txBody>
          <a:bodyPr/>
          <a:lstStyle/>
          <a:p>
            <a:fld id="{9CEE6855-E1E3-4FFD-840F-4079ADC3CDEE}" type="slidenum">
              <a:rPr kumimoji="1" lang="ja-JP" altLang="en-US" smtClean="0"/>
              <a:t>‹#›</a:t>
            </a:fld>
            <a:endParaRPr kumimoji="1" lang="ja-JP" altLang="en-US"/>
          </a:p>
        </p:txBody>
      </p:sp>
    </p:spTree>
    <p:extLst>
      <p:ext uri="{BB962C8B-B14F-4D97-AF65-F5344CB8AC3E}">
        <p14:creationId xmlns:p14="http://schemas.microsoft.com/office/powerpoint/2010/main" val="3430594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B9C492-ADAF-44DF-AB41-89BB5E8BF47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6FEB423-EC5C-467D-BA5C-108A6D87F2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6AB9676-DA4C-4140-82E6-0C32656C3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6610E7F-3956-4C76-B463-04E35E784EE3}"/>
              </a:ext>
            </a:extLst>
          </p:cNvPr>
          <p:cNvSpPr>
            <a:spLocks noGrp="1"/>
          </p:cNvSpPr>
          <p:nvPr>
            <p:ph type="dt" sz="half" idx="10"/>
          </p:nvPr>
        </p:nvSpPr>
        <p:spPr/>
        <p:txBody>
          <a:bodyPr/>
          <a:lstStyle/>
          <a:p>
            <a:fld id="{1D36A139-A7AD-4C48-A2FD-199D1DD2068F}" type="datetimeFigureOut">
              <a:rPr kumimoji="1" lang="ja-JP" altLang="en-US" smtClean="0"/>
              <a:t>2021/4/28</a:t>
            </a:fld>
            <a:endParaRPr kumimoji="1" lang="ja-JP" altLang="en-US"/>
          </a:p>
        </p:txBody>
      </p:sp>
      <p:sp>
        <p:nvSpPr>
          <p:cNvPr id="6" name="フッター プレースホルダー 5">
            <a:extLst>
              <a:ext uri="{FF2B5EF4-FFF2-40B4-BE49-F238E27FC236}">
                <a16:creationId xmlns:a16="http://schemas.microsoft.com/office/drawing/2014/main" id="{9A41BAC6-2CA0-4994-8C69-68AC3B8102A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EAC353D-33C8-42F0-BF89-6C58C09875B9}"/>
              </a:ext>
            </a:extLst>
          </p:cNvPr>
          <p:cNvSpPr>
            <a:spLocks noGrp="1"/>
          </p:cNvSpPr>
          <p:nvPr>
            <p:ph type="sldNum" sz="quarter" idx="12"/>
          </p:nvPr>
        </p:nvSpPr>
        <p:spPr/>
        <p:txBody>
          <a:bodyPr/>
          <a:lstStyle/>
          <a:p>
            <a:fld id="{9CEE6855-E1E3-4FFD-840F-4079ADC3CDEE}" type="slidenum">
              <a:rPr kumimoji="1" lang="ja-JP" altLang="en-US" smtClean="0"/>
              <a:t>‹#›</a:t>
            </a:fld>
            <a:endParaRPr kumimoji="1" lang="ja-JP" altLang="en-US"/>
          </a:p>
        </p:txBody>
      </p:sp>
    </p:spTree>
    <p:extLst>
      <p:ext uri="{BB962C8B-B14F-4D97-AF65-F5344CB8AC3E}">
        <p14:creationId xmlns:p14="http://schemas.microsoft.com/office/powerpoint/2010/main" val="2846765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B53BE0E-B76E-4E6F-937C-872928A2B7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B4B1588-3742-45FC-80D2-AC8C663ADC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932716A-7657-4675-900E-B5C2A3BEF7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A139-A7AD-4C48-A2FD-199D1DD2068F}" type="datetimeFigureOut">
              <a:rPr kumimoji="1" lang="ja-JP" altLang="en-US" smtClean="0"/>
              <a:t>2021/4/28</a:t>
            </a:fld>
            <a:endParaRPr kumimoji="1" lang="ja-JP" altLang="en-US"/>
          </a:p>
        </p:txBody>
      </p:sp>
      <p:sp>
        <p:nvSpPr>
          <p:cNvPr id="5" name="フッター プレースホルダー 4">
            <a:extLst>
              <a:ext uri="{FF2B5EF4-FFF2-40B4-BE49-F238E27FC236}">
                <a16:creationId xmlns:a16="http://schemas.microsoft.com/office/drawing/2014/main" id="{2F6646C8-D81F-45C1-9743-E6F83C9E2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5D4F4CE-C327-4671-AE17-B9D9608EF5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E6855-E1E3-4FFD-840F-4079ADC3CDEE}" type="slidenum">
              <a:rPr kumimoji="1" lang="ja-JP" altLang="en-US" smtClean="0"/>
              <a:t>‹#›</a:t>
            </a:fld>
            <a:endParaRPr kumimoji="1" lang="ja-JP" altLang="en-US"/>
          </a:p>
        </p:txBody>
      </p:sp>
    </p:spTree>
    <p:extLst>
      <p:ext uri="{BB962C8B-B14F-4D97-AF65-F5344CB8AC3E}">
        <p14:creationId xmlns:p14="http://schemas.microsoft.com/office/powerpoint/2010/main" val="2479260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chart" Target="../charts/chart3.xml"/><Relationship Id="rId7" Type="http://schemas.openxmlformats.org/officeDocument/2006/relationships/image" Target="../media/image39.pn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30.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city.koto.lg.jp/057101/bosai/documents/haza-do.pdf" TargetMode="External"/><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310.png"/><Relationship Id="rId4" Type="http://schemas.openxmlformats.org/officeDocument/2006/relationships/image" Target="../media/image2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0.png"/><Relationship Id="rId21" Type="http://schemas.openxmlformats.org/officeDocument/2006/relationships/image" Target="../media/image26.png"/><Relationship Id="rId7" Type="http://schemas.openxmlformats.org/officeDocument/2006/relationships/image" Target="../media/image120.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0.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0.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0.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CBF5AB-AF28-4477-9774-25757BFF520F}"/>
              </a:ext>
            </a:extLst>
          </p:cNvPr>
          <p:cNvSpPr>
            <a:spLocks noGrp="1"/>
          </p:cNvSpPr>
          <p:nvPr>
            <p:ph type="ctrTitle"/>
          </p:nvPr>
        </p:nvSpPr>
        <p:spPr>
          <a:xfrm>
            <a:off x="1144137" y="1190032"/>
            <a:ext cx="9903725" cy="1870812"/>
          </a:xfrm>
        </p:spPr>
        <p:txBody>
          <a:bodyPr>
            <a:normAutofit/>
          </a:bodyPr>
          <a:lstStyle/>
          <a:p>
            <a:r>
              <a:rPr kumimoji="1" lang="en-US" altLang="ja-JP" sz="3600" dirty="0">
                <a:latin typeface="Arial" panose="020B0604020202020204" pitchFamily="34" charset="0"/>
                <a:cs typeface="Arial" panose="020B0604020202020204" pitchFamily="34" charset="0"/>
              </a:rPr>
              <a:t>Visualizing uncertainty of one-dimensional land subsidence prediction by preparing various local optimal solutions with a genetic algorithm</a:t>
            </a:r>
            <a:endParaRPr kumimoji="1" lang="ja-JP" altLang="en-US" sz="3600" dirty="0">
              <a:latin typeface="Arial" panose="020B0604020202020204" pitchFamily="34" charset="0"/>
              <a:cs typeface="Arial" panose="020B0604020202020204" pitchFamily="34" charset="0"/>
            </a:endParaRPr>
          </a:p>
        </p:txBody>
      </p:sp>
      <p:sp>
        <p:nvSpPr>
          <p:cNvPr id="3" name="字幕 2">
            <a:extLst>
              <a:ext uri="{FF2B5EF4-FFF2-40B4-BE49-F238E27FC236}">
                <a16:creationId xmlns:a16="http://schemas.microsoft.com/office/drawing/2014/main" id="{EBEF0CAE-7DD0-418F-A5E7-AB68B4175117}"/>
              </a:ext>
            </a:extLst>
          </p:cNvPr>
          <p:cNvSpPr>
            <a:spLocks noGrp="1"/>
          </p:cNvSpPr>
          <p:nvPr>
            <p:ph type="subTitle" idx="1"/>
          </p:nvPr>
        </p:nvSpPr>
        <p:spPr>
          <a:xfrm>
            <a:off x="542289" y="3577632"/>
            <a:ext cx="11107420" cy="1123947"/>
          </a:xfrm>
        </p:spPr>
        <p:txBody>
          <a:bodyPr>
            <a:normAutofit/>
          </a:bodyPr>
          <a:lstStyle/>
          <a:p>
            <a:r>
              <a:rPr kumimoji="1" lang="en-US" altLang="ja-JP" sz="3200" dirty="0">
                <a:latin typeface="Arial" panose="020B0604020202020204" pitchFamily="34" charset="0"/>
                <a:cs typeface="Arial" panose="020B0604020202020204" pitchFamily="34" charset="0"/>
              </a:rPr>
              <a:t>Kento Akitaya and </a:t>
            </a:r>
            <a:r>
              <a:rPr kumimoji="1" lang="en-US" altLang="ja-JP" sz="3200" dirty="0" err="1">
                <a:latin typeface="Arial" panose="020B0604020202020204" pitchFamily="34" charset="0"/>
                <a:cs typeface="Arial" panose="020B0604020202020204" pitchFamily="34" charset="0"/>
              </a:rPr>
              <a:t>Masaatsu</a:t>
            </a:r>
            <a:r>
              <a:rPr kumimoji="1" lang="en-US" altLang="ja-JP" sz="3200" dirty="0">
                <a:latin typeface="Arial" panose="020B0604020202020204" pitchFamily="34" charset="0"/>
                <a:cs typeface="Arial" panose="020B0604020202020204" pitchFamily="34" charset="0"/>
              </a:rPr>
              <a:t> Aichi</a:t>
            </a:r>
          </a:p>
          <a:p>
            <a:r>
              <a:rPr lang="en-US" altLang="ja-JP" sz="2200" dirty="0">
                <a:latin typeface="Arial" panose="020B0604020202020204" pitchFamily="34" charset="0"/>
                <a:cs typeface="Arial" panose="020B0604020202020204" pitchFamily="34" charset="0"/>
              </a:rPr>
              <a:t>Graduate School of Frontier Sciences, The University of Tokyo</a:t>
            </a:r>
            <a:endParaRPr kumimoji="1" lang="ja-JP" altLang="en-US" sz="2200" dirty="0">
              <a:latin typeface="Arial" panose="020B0604020202020204" pitchFamily="34" charset="0"/>
              <a:cs typeface="Arial" panose="020B0604020202020204" pitchFamily="34" charset="0"/>
            </a:endParaRPr>
          </a:p>
        </p:txBody>
      </p:sp>
      <p:sp>
        <p:nvSpPr>
          <p:cNvPr id="4" name="字幕 2">
            <a:extLst>
              <a:ext uri="{FF2B5EF4-FFF2-40B4-BE49-F238E27FC236}">
                <a16:creationId xmlns:a16="http://schemas.microsoft.com/office/drawing/2014/main" id="{1331AFF6-D124-4090-99D7-7CDCEC116499}"/>
              </a:ext>
            </a:extLst>
          </p:cNvPr>
          <p:cNvSpPr txBox="1">
            <a:spLocks/>
          </p:cNvSpPr>
          <p:nvPr/>
        </p:nvSpPr>
        <p:spPr>
          <a:xfrm>
            <a:off x="418531" y="5054080"/>
            <a:ext cx="11354938" cy="119085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20000"/>
              </a:lnSpc>
            </a:pPr>
            <a:r>
              <a:rPr lang="en-US" altLang="ja-JP" sz="3200" dirty="0">
                <a:latin typeface="Arial" panose="020B0604020202020204" pitchFamily="34" charset="0"/>
                <a:cs typeface="Arial" panose="020B0604020202020204" pitchFamily="34" charset="0"/>
              </a:rPr>
              <a:t>Acknowledgement: </a:t>
            </a:r>
            <a:r>
              <a:rPr kumimoji="1" lang="en-US" altLang="ja-JP" sz="3200" dirty="0">
                <a:latin typeface="Arial" panose="020B0604020202020204" pitchFamily="34" charset="0"/>
                <a:cs typeface="Arial" panose="020B0604020202020204" pitchFamily="34" charset="0"/>
              </a:rPr>
              <a:t>This study was supported by Cabinet Office, Government of Japan, Cross-ministerial Strategic Innovation Promotion Program (SIP), </a:t>
            </a:r>
            <a:br>
              <a:rPr kumimoji="1" lang="en-US" altLang="ja-JP" sz="3200" dirty="0">
                <a:latin typeface="Arial" panose="020B0604020202020204" pitchFamily="34" charset="0"/>
                <a:cs typeface="Arial" panose="020B0604020202020204" pitchFamily="34" charset="0"/>
              </a:rPr>
            </a:br>
            <a:r>
              <a:rPr kumimoji="1" lang="en-US" altLang="ja-JP" sz="3200" dirty="0">
                <a:latin typeface="Arial" panose="020B0604020202020204" pitchFamily="34" charset="0"/>
                <a:cs typeface="Arial" panose="020B0604020202020204" pitchFamily="34" charset="0"/>
              </a:rPr>
              <a:t>“Enhancement of National Resilience against Natural Disasters”.</a:t>
            </a:r>
            <a:endParaRPr lang="ja-JP" altLang="en-US" sz="3200" dirty="0">
              <a:latin typeface="Arial" panose="020B0604020202020204" pitchFamily="34" charset="0"/>
              <a:cs typeface="Arial" panose="020B0604020202020204" pitchFamily="34" charset="0"/>
            </a:endParaRPr>
          </a:p>
        </p:txBody>
      </p:sp>
      <p:sp>
        <p:nvSpPr>
          <p:cNvPr id="5" name="字幕 2">
            <a:extLst>
              <a:ext uri="{FF2B5EF4-FFF2-40B4-BE49-F238E27FC236}">
                <a16:creationId xmlns:a16="http://schemas.microsoft.com/office/drawing/2014/main" id="{927964DD-098F-479E-B737-F0D83F3FAF34}"/>
              </a:ext>
            </a:extLst>
          </p:cNvPr>
          <p:cNvSpPr txBox="1">
            <a:spLocks/>
          </p:cNvSpPr>
          <p:nvPr/>
        </p:nvSpPr>
        <p:spPr>
          <a:xfrm>
            <a:off x="378711" y="344169"/>
            <a:ext cx="2427048" cy="488295"/>
          </a:xfrm>
          <a:prstGeom prst="rect">
            <a:avLst/>
          </a:prstGeom>
          <a:ln w="19050">
            <a:solidFill>
              <a:srgbClr val="FF000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800" dirty="0">
                <a:latin typeface="Arial" panose="020B0604020202020204" pitchFamily="34" charset="0"/>
                <a:cs typeface="Arial" panose="020B0604020202020204" pitchFamily="34" charset="0"/>
              </a:rPr>
              <a:t>EGU21-3727</a:t>
            </a:r>
            <a:endParaRPr lang="ja-JP"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123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5E851FA-2712-481C-8710-E5E7C34BB68B}"/>
              </a:ext>
            </a:extLst>
          </p:cNvPr>
          <p:cNvSpPr txBox="1"/>
          <p:nvPr/>
        </p:nvSpPr>
        <p:spPr>
          <a:xfrm>
            <a:off x="5564587" y="1321337"/>
            <a:ext cx="5695054" cy="400110"/>
          </a:xfrm>
          <a:prstGeom prst="rect">
            <a:avLst/>
          </a:prstGeom>
          <a:noFill/>
          <a:ln w="12700">
            <a:solidFill>
              <a:schemeClr val="tx1"/>
            </a:solidFill>
          </a:ln>
        </p:spPr>
        <p:txBody>
          <a:bodyPr wrap="square" rtlCol="0" anchor="ctr">
            <a:spAutoFit/>
          </a:bodyPr>
          <a:lstStyle/>
          <a:p>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Generating parameters sets by initial guess</a:t>
            </a:r>
            <a:endParaRPr kumimoji="1" lang="ja-JP" altLang="en-US" sz="20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DD6F3454-8309-42BD-827C-AFB2FBF27B87}"/>
              </a:ext>
            </a:extLst>
          </p:cNvPr>
          <p:cNvSpPr txBox="1"/>
          <p:nvPr/>
        </p:nvSpPr>
        <p:spPr>
          <a:xfrm>
            <a:off x="5564587" y="2148770"/>
            <a:ext cx="5695141" cy="400110"/>
          </a:xfrm>
          <a:prstGeom prst="rect">
            <a:avLst/>
          </a:prstGeom>
          <a:noFill/>
          <a:ln w="12700">
            <a:solidFill>
              <a:schemeClr val="tx1"/>
            </a:solidFill>
          </a:ln>
        </p:spPr>
        <p:txBody>
          <a:bodyPr wrap="square" rtlCol="0" anchor="ctr">
            <a:spAutoFit/>
          </a:bodyPr>
          <a:lstStyle/>
          <a:p>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Reproduction analysis of observed subsidence</a:t>
            </a:r>
            <a:endParaRPr kumimoji="1" lang="ja-JP" altLang="en-US" sz="20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6F6BD2CC-5BEF-405D-94F4-83E9735DE624}"/>
              </a:ext>
            </a:extLst>
          </p:cNvPr>
          <p:cNvSpPr txBox="1"/>
          <p:nvPr/>
        </p:nvSpPr>
        <p:spPr>
          <a:xfrm>
            <a:off x="5564586" y="4021814"/>
            <a:ext cx="5695048" cy="707886"/>
          </a:xfrm>
          <a:prstGeom prst="rect">
            <a:avLst/>
          </a:prstGeom>
          <a:noFill/>
          <a:ln w="12700">
            <a:solidFill>
              <a:schemeClr val="tx1"/>
            </a:solidFill>
          </a:ln>
        </p:spPr>
        <p:txBody>
          <a:bodyPr wrap="square" rtlCol="0" anchor="ctr">
            <a:spAutoFit/>
          </a:bodyPr>
          <a:lstStyle/>
          <a:p>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Calculate children’s parameters distribution by </a:t>
            </a:r>
            <a:b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random weighted average of parents’ one</a:t>
            </a:r>
            <a:endParaRPr kumimoji="1" lang="ja-JP" altLang="en-US" sz="20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A82A9EAE-4B53-4FAB-AA91-B2914533EEF1}"/>
              </a:ext>
            </a:extLst>
          </p:cNvPr>
          <p:cNvSpPr txBox="1"/>
          <p:nvPr/>
        </p:nvSpPr>
        <p:spPr>
          <a:xfrm>
            <a:off x="5564588" y="2918785"/>
            <a:ext cx="5695054" cy="707886"/>
          </a:xfrm>
          <a:prstGeom prst="rect">
            <a:avLst/>
          </a:prstGeom>
          <a:noFill/>
          <a:ln w="12700">
            <a:solidFill>
              <a:schemeClr val="tx1"/>
            </a:solidFill>
          </a:ln>
        </p:spPr>
        <p:txBody>
          <a:bodyPr wrap="square" rtlCol="0" anchor="ctr">
            <a:spAutoFit/>
          </a:bodyPr>
          <a:lstStyle/>
          <a:p>
            <a:r>
              <a:rPr lang="en-US" altLang="ja-JP" sz="2000" dirty="0">
                <a:latin typeface="Arial" panose="020B0604020202020204" pitchFamily="34" charset="0"/>
                <a:ea typeface="ＭＳ Ｐゴシック" panose="020B0600070205080204" pitchFamily="50" charset="-128"/>
                <a:cs typeface="Arial" panose="020B0604020202020204" pitchFamily="34" charset="0"/>
              </a:rPr>
              <a:t>P</a:t>
            </a: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arents selection by roulette weighted with </a:t>
            </a:r>
            <a:b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individual fitness</a:t>
            </a:r>
          </a:p>
        </p:txBody>
      </p:sp>
      <p:cxnSp>
        <p:nvCxnSpPr>
          <p:cNvPr id="8" name="直線矢印コネクタ 7">
            <a:extLst>
              <a:ext uri="{FF2B5EF4-FFF2-40B4-BE49-F238E27FC236}">
                <a16:creationId xmlns:a16="http://schemas.microsoft.com/office/drawing/2014/main" id="{A78DD875-5BDF-44EE-8B17-420C5B66FD72}"/>
              </a:ext>
            </a:extLst>
          </p:cNvPr>
          <p:cNvCxnSpPr>
            <a:cxnSpLocks/>
            <a:stCxn id="4" idx="2"/>
            <a:endCxn id="5" idx="0"/>
          </p:cNvCxnSpPr>
          <p:nvPr/>
        </p:nvCxnSpPr>
        <p:spPr>
          <a:xfrm>
            <a:off x="8412114" y="1721447"/>
            <a:ext cx="44" cy="427323"/>
          </a:xfrm>
          <a:prstGeom prst="straightConnector1">
            <a:avLst/>
          </a:prstGeom>
          <a:ln w="127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1E0F39DB-B628-44EE-AEBB-13FFA28AF8C1}"/>
              </a:ext>
            </a:extLst>
          </p:cNvPr>
          <p:cNvCxnSpPr>
            <a:cxnSpLocks/>
            <a:stCxn id="5" idx="2"/>
            <a:endCxn id="7" idx="0"/>
          </p:cNvCxnSpPr>
          <p:nvPr/>
        </p:nvCxnSpPr>
        <p:spPr>
          <a:xfrm flipH="1">
            <a:off x="8412115" y="2548880"/>
            <a:ext cx="43" cy="369905"/>
          </a:xfrm>
          <a:prstGeom prst="straightConnector1">
            <a:avLst/>
          </a:prstGeom>
          <a:ln w="127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15E18CC2-0DBB-4493-BE3C-43D837F54074}"/>
              </a:ext>
            </a:extLst>
          </p:cNvPr>
          <p:cNvCxnSpPr>
            <a:cxnSpLocks/>
            <a:stCxn id="7" idx="2"/>
            <a:endCxn id="6" idx="0"/>
          </p:cNvCxnSpPr>
          <p:nvPr/>
        </p:nvCxnSpPr>
        <p:spPr>
          <a:xfrm flipH="1">
            <a:off x="8412110" y="3626671"/>
            <a:ext cx="5" cy="395143"/>
          </a:xfrm>
          <a:prstGeom prst="straightConnector1">
            <a:avLst/>
          </a:prstGeom>
          <a:ln w="127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868DC45C-CDA5-4436-BDFE-A8AB4437C6AD}"/>
              </a:ext>
            </a:extLst>
          </p:cNvPr>
          <p:cNvCxnSpPr>
            <a:cxnSpLocks/>
            <a:stCxn id="15" idx="1"/>
          </p:cNvCxnSpPr>
          <p:nvPr/>
        </p:nvCxnSpPr>
        <p:spPr>
          <a:xfrm flipH="1">
            <a:off x="5101610" y="6320209"/>
            <a:ext cx="462967" cy="0"/>
          </a:xfrm>
          <a:prstGeom prst="straightConnector1">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82C246DB-B5BA-4B7B-A9DC-7F311039334C}"/>
              </a:ext>
            </a:extLst>
          </p:cNvPr>
          <p:cNvCxnSpPr>
            <a:cxnSpLocks/>
          </p:cNvCxnSpPr>
          <p:nvPr/>
        </p:nvCxnSpPr>
        <p:spPr>
          <a:xfrm>
            <a:off x="5101610" y="1936532"/>
            <a:ext cx="0" cy="4374000"/>
          </a:xfrm>
          <a:prstGeom prst="straightConnector1">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B881DDA5-E17B-47A9-95F8-8C159B65E893}"/>
              </a:ext>
            </a:extLst>
          </p:cNvPr>
          <p:cNvCxnSpPr>
            <a:cxnSpLocks/>
          </p:cNvCxnSpPr>
          <p:nvPr/>
        </p:nvCxnSpPr>
        <p:spPr>
          <a:xfrm flipV="1">
            <a:off x="5101610" y="1936556"/>
            <a:ext cx="3276000" cy="1467"/>
          </a:xfrm>
          <a:prstGeom prst="straightConnector1">
            <a:avLst/>
          </a:prstGeom>
          <a:ln w="127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2D495444-FD76-484D-A8BF-CD75127DCF04}"/>
              </a:ext>
            </a:extLst>
          </p:cNvPr>
          <p:cNvCxnSpPr>
            <a:cxnSpLocks/>
            <a:stCxn id="16" idx="2"/>
            <a:endCxn id="15" idx="0"/>
          </p:cNvCxnSpPr>
          <p:nvPr/>
        </p:nvCxnSpPr>
        <p:spPr>
          <a:xfrm flipH="1">
            <a:off x="8412051" y="5778870"/>
            <a:ext cx="55" cy="341284"/>
          </a:xfrm>
          <a:prstGeom prst="straightConnector1">
            <a:avLst/>
          </a:prstGeom>
          <a:ln w="127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6CEE0890-8585-4873-987E-FE4335E3923B}"/>
              </a:ext>
            </a:extLst>
          </p:cNvPr>
          <p:cNvSpPr txBox="1"/>
          <p:nvPr/>
        </p:nvSpPr>
        <p:spPr>
          <a:xfrm>
            <a:off x="5564577" y="6120154"/>
            <a:ext cx="5694948" cy="400110"/>
          </a:xfrm>
          <a:prstGeom prst="rect">
            <a:avLst/>
          </a:prstGeom>
          <a:noFill/>
          <a:ln w="12700">
            <a:solidFill>
              <a:schemeClr val="tx1"/>
            </a:solidFill>
          </a:ln>
        </p:spPr>
        <p:txBody>
          <a:bodyPr wrap="square" rtlCol="0" anchor="ctr">
            <a:spAutoFit/>
          </a:bodyPr>
          <a:lstStyle/>
          <a:p>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Alternation of generation</a:t>
            </a:r>
            <a:endParaRPr kumimoji="1" lang="ja-JP" altLang="en-US" sz="20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id="{04A39AB7-01A0-4421-8DEA-8E615A0F31DD}"/>
              </a:ext>
            </a:extLst>
          </p:cNvPr>
          <p:cNvSpPr txBox="1"/>
          <p:nvPr/>
        </p:nvSpPr>
        <p:spPr>
          <a:xfrm>
            <a:off x="5564578" y="5070984"/>
            <a:ext cx="5695056" cy="707886"/>
          </a:xfrm>
          <a:prstGeom prst="rect">
            <a:avLst/>
          </a:prstGeom>
          <a:noFill/>
          <a:ln w="12700">
            <a:solidFill>
              <a:schemeClr val="tx1"/>
            </a:solidFill>
          </a:ln>
        </p:spPr>
        <p:txBody>
          <a:bodyPr wrap="square" rtlCol="0" anchor="ctr">
            <a:spAutoFit/>
          </a:bodyPr>
          <a:lstStyle/>
          <a:p>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Mutation by adding normal random numbers with standard deviation for each parameter</a:t>
            </a:r>
            <a:endParaRPr kumimoji="1" lang="ja-JP" altLang="en-US" sz="2000"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17" name="直線矢印コネクタ 16">
            <a:extLst>
              <a:ext uri="{FF2B5EF4-FFF2-40B4-BE49-F238E27FC236}">
                <a16:creationId xmlns:a16="http://schemas.microsoft.com/office/drawing/2014/main" id="{25F5F01D-7636-4EA3-AB33-3B3C5FF014F1}"/>
              </a:ext>
            </a:extLst>
          </p:cNvPr>
          <p:cNvCxnSpPr>
            <a:cxnSpLocks/>
            <a:stCxn id="6" idx="2"/>
            <a:endCxn id="16" idx="0"/>
          </p:cNvCxnSpPr>
          <p:nvPr/>
        </p:nvCxnSpPr>
        <p:spPr>
          <a:xfrm flipH="1">
            <a:off x="8412106" y="4729700"/>
            <a:ext cx="4" cy="341284"/>
          </a:xfrm>
          <a:prstGeom prst="straightConnector1">
            <a:avLst/>
          </a:prstGeom>
          <a:ln w="127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8" name="タイトル 1">
            <a:extLst>
              <a:ext uri="{FF2B5EF4-FFF2-40B4-BE49-F238E27FC236}">
                <a16:creationId xmlns:a16="http://schemas.microsoft.com/office/drawing/2014/main" id="{004FAB80-CB4F-439E-AA47-AB9B99F6BDE0}"/>
              </a:ext>
            </a:extLst>
          </p:cNvPr>
          <p:cNvSpPr>
            <a:spLocks noGrp="1"/>
          </p:cNvSpPr>
          <p:nvPr>
            <p:ph type="title"/>
          </p:nvPr>
        </p:nvSpPr>
        <p:spPr>
          <a:xfrm>
            <a:off x="838200" y="-3809"/>
            <a:ext cx="10515600" cy="1197570"/>
          </a:xfrm>
        </p:spPr>
        <p:txBody>
          <a:bodyPr/>
          <a:lstStyle/>
          <a:p>
            <a:r>
              <a:rPr lang="en-US" altLang="ja-JP" dirty="0">
                <a:latin typeface="Arial" panose="020B0604020202020204" pitchFamily="34" charset="0"/>
                <a:cs typeface="Arial" panose="020B0604020202020204" pitchFamily="34" charset="0"/>
              </a:rPr>
              <a:t>Parameter search by genetic algorithm</a:t>
            </a:r>
            <a:endParaRPr kumimoji="1" lang="ja-JP" altLang="en-US" dirty="0">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F0B1D314-2AA9-4D84-A85E-07844F54E1C5}"/>
              </a:ext>
            </a:extLst>
          </p:cNvPr>
          <p:cNvSpPr txBox="1"/>
          <p:nvPr/>
        </p:nvSpPr>
        <p:spPr>
          <a:xfrm>
            <a:off x="537750" y="1198802"/>
            <a:ext cx="4120588" cy="3291542"/>
          </a:xfrm>
          <a:prstGeom prst="rect">
            <a:avLst/>
          </a:prstGeom>
          <a:noFill/>
        </p:spPr>
        <p:txBody>
          <a:bodyPr wrap="square">
            <a:spAutoFit/>
          </a:bodyPr>
          <a:lstStyle/>
          <a:p>
            <a:pPr>
              <a:lnSpc>
                <a:spcPct val="125000"/>
              </a:lnSpc>
            </a:pPr>
            <a:r>
              <a:rPr lang="en-US" altLang="ja-JP" sz="2400" i="1" dirty="0">
                <a:latin typeface="Arial" panose="020B0604020202020204" pitchFamily="34" charset="0"/>
                <a:ea typeface="ＭＳ Ｐゴシック" panose="020B0600070205080204" pitchFamily="50" charset="-128"/>
                <a:cs typeface="Arial" panose="020B0604020202020204" pitchFamily="34" charset="0"/>
              </a:rPr>
              <a:t>Searched parameters</a:t>
            </a:r>
          </a:p>
          <a:p>
            <a:pPr marL="342900" indent="-342900">
              <a:lnSpc>
                <a:spcPct val="125000"/>
              </a:lnSpc>
              <a:buFont typeface="Arial" panose="020B0604020202020204" pitchFamily="34" charset="0"/>
              <a:buChar char="•"/>
            </a:pPr>
            <a:r>
              <a:rPr kumimoji="1" lang="en-US" altLang="ja-JP" sz="2400" dirty="0">
                <a:latin typeface="Arial" panose="020B0604020202020204" pitchFamily="34" charset="0"/>
                <a:ea typeface="ＭＳ Ｐゴシック" panose="020B0600070205080204" pitchFamily="50" charset="-128"/>
                <a:cs typeface="Arial" panose="020B0604020202020204" pitchFamily="34" charset="0"/>
              </a:rPr>
              <a:t>Hydraulic conductivity</a:t>
            </a:r>
          </a:p>
          <a:p>
            <a:pPr marL="342900" indent="-342900">
              <a:lnSpc>
                <a:spcPct val="125000"/>
              </a:lnSpc>
              <a:buFont typeface="Arial" panose="020B0604020202020204" pitchFamily="34" charset="0"/>
              <a:buChar char="•"/>
            </a:pPr>
            <a:r>
              <a:rPr lang="en-US" altLang="ja-JP" sz="2400" dirty="0">
                <a:latin typeface="Arial" panose="020B0604020202020204" pitchFamily="34" charset="0"/>
                <a:ea typeface="ＭＳ Ｐゴシック" panose="020B0600070205080204" pitchFamily="50" charset="-128"/>
                <a:cs typeface="Arial" panose="020B0604020202020204" pitchFamily="34" charset="0"/>
              </a:rPr>
              <a:t>Specific storage</a:t>
            </a:r>
          </a:p>
          <a:p>
            <a:pPr marL="342900" indent="-342900">
              <a:lnSpc>
                <a:spcPct val="125000"/>
              </a:lnSpc>
              <a:buFont typeface="Arial" panose="020B0604020202020204" pitchFamily="34" charset="0"/>
              <a:buChar char="•"/>
            </a:pPr>
            <a:r>
              <a:rPr lang="en-US" altLang="ja-JP" sz="2400" dirty="0">
                <a:latin typeface="Arial" panose="020B0604020202020204" pitchFamily="34" charset="0"/>
                <a:ea typeface="ＭＳ Ｐゴシック" panose="020B0600070205080204" pitchFamily="50" charset="-128"/>
                <a:cs typeface="Arial" panose="020B0604020202020204" pitchFamily="34" charset="0"/>
              </a:rPr>
              <a:t>Compression index</a:t>
            </a:r>
          </a:p>
          <a:p>
            <a:pPr marL="342900" indent="-342900">
              <a:lnSpc>
                <a:spcPct val="125000"/>
              </a:lnSpc>
              <a:buFont typeface="Arial" panose="020B0604020202020204" pitchFamily="34" charset="0"/>
              <a:buChar char="•"/>
            </a:pPr>
            <a:r>
              <a:rPr lang="en-US" altLang="ja-JP" sz="2400" dirty="0">
                <a:latin typeface="Arial" panose="020B0604020202020204" pitchFamily="34" charset="0"/>
                <a:ea typeface="ＭＳ Ｐゴシック" panose="020B0600070205080204" pitchFamily="50" charset="-128"/>
                <a:cs typeface="Arial" panose="020B0604020202020204" pitchFamily="34" charset="0"/>
              </a:rPr>
              <a:t>Initial void ratio</a:t>
            </a:r>
          </a:p>
          <a:p>
            <a:pPr marL="342900" indent="-342900">
              <a:lnSpc>
                <a:spcPct val="125000"/>
              </a:lnSpc>
              <a:buFont typeface="Arial" panose="020B0604020202020204" pitchFamily="34" charset="0"/>
              <a:buChar char="•"/>
            </a:pPr>
            <a:r>
              <a:rPr lang="en-US" altLang="ja-JP" sz="2400" dirty="0">
                <a:latin typeface="Arial" panose="020B0604020202020204" pitchFamily="34" charset="0"/>
                <a:ea typeface="ＭＳ Ｐゴシック" panose="020B0600070205080204" pitchFamily="50" charset="-128"/>
                <a:cs typeface="Arial" panose="020B0604020202020204" pitchFamily="34" charset="0"/>
              </a:rPr>
              <a:t>The past maximum burial depth</a:t>
            </a:r>
            <a:endParaRPr lang="ja-JP" altLang="en-US" sz="2400" dirty="0"/>
          </a:p>
        </p:txBody>
      </p:sp>
      <p:sp>
        <p:nvSpPr>
          <p:cNvPr id="19" name="テキスト ボックス 18">
            <a:extLst>
              <a:ext uri="{FF2B5EF4-FFF2-40B4-BE49-F238E27FC236}">
                <a16:creationId xmlns:a16="http://schemas.microsoft.com/office/drawing/2014/main" id="{BFC4BBC7-88C1-491F-BAFF-75FC7A991B66}"/>
              </a:ext>
            </a:extLst>
          </p:cNvPr>
          <p:cNvSpPr txBox="1"/>
          <p:nvPr/>
        </p:nvSpPr>
        <p:spPr>
          <a:xfrm>
            <a:off x="458627" y="5119880"/>
            <a:ext cx="4411499" cy="1200329"/>
          </a:xfrm>
          <a:prstGeom prst="rect">
            <a:avLst/>
          </a:prstGeom>
          <a:noFill/>
        </p:spPr>
        <p:txBody>
          <a:bodyPr wrap="square">
            <a:spAutoFit/>
          </a:bodyPr>
          <a:lstStyle/>
          <a:p>
            <a:r>
              <a:rPr lang="en-US" altLang="ja-JP" sz="2400" dirty="0">
                <a:latin typeface="Arial" panose="020B0604020202020204" pitchFamily="34" charset="0"/>
                <a:cs typeface="Arial" panose="020B0604020202020204" pitchFamily="34" charset="0"/>
              </a:rPr>
              <a:t>In a typical genetic algorithm, selected parents’ values are exchanged for children</a:t>
            </a:r>
            <a:endParaRPr lang="ja-JP" altLang="en-US" sz="2400" dirty="0">
              <a:latin typeface="Arial" panose="020B0604020202020204" pitchFamily="34" charset="0"/>
              <a:cs typeface="Arial" panose="020B0604020202020204" pitchFamily="34" charset="0"/>
            </a:endParaRPr>
          </a:p>
        </p:txBody>
      </p:sp>
      <p:cxnSp>
        <p:nvCxnSpPr>
          <p:cNvPr id="23" name="直線コネクタ 22">
            <a:extLst>
              <a:ext uri="{FF2B5EF4-FFF2-40B4-BE49-F238E27FC236}">
                <a16:creationId xmlns:a16="http://schemas.microsoft.com/office/drawing/2014/main" id="{B5A8EAAB-D0FC-4D17-8BF8-95A5F95AC327}"/>
              </a:ext>
            </a:extLst>
          </p:cNvPr>
          <p:cNvCxnSpPr>
            <a:cxnSpLocks/>
            <a:stCxn id="6" idx="1"/>
          </p:cNvCxnSpPr>
          <p:nvPr/>
        </p:nvCxnSpPr>
        <p:spPr>
          <a:xfrm flipH="1">
            <a:off x="4361491" y="4375757"/>
            <a:ext cx="1203095" cy="787274"/>
          </a:xfrm>
          <a:prstGeom prst="line">
            <a:avLst/>
          </a:prstGeom>
          <a:ln w="19050">
            <a:solidFill>
              <a:srgbClr val="FF2800"/>
            </a:solidFill>
            <a:prstDash val="dash"/>
          </a:ln>
        </p:spPr>
        <p:style>
          <a:lnRef idx="1">
            <a:schemeClr val="accent1"/>
          </a:lnRef>
          <a:fillRef idx="0">
            <a:schemeClr val="accent1"/>
          </a:fillRef>
          <a:effectRef idx="0">
            <a:schemeClr val="accent1"/>
          </a:effectRef>
          <a:fontRef idx="minor">
            <a:schemeClr val="tx1"/>
          </a:fontRef>
        </p:style>
      </p:cxnSp>
      <p:sp>
        <p:nvSpPr>
          <p:cNvPr id="21" name="スライド番号プレースホルダー 12">
            <a:extLst>
              <a:ext uri="{FF2B5EF4-FFF2-40B4-BE49-F238E27FC236}">
                <a16:creationId xmlns:a16="http://schemas.microsoft.com/office/drawing/2014/main" id="{12F55CD9-CC5F-4B8B-B7A5-60AB342ADF14}"/>
              </a:ext>
            </a:extLst>
          </p:cNvPr>
          <p:cNvSpPr>
            <a:spLocks noGrp="1"/>
          </p:cNvSpPr>
          <p:nvPr>
            <p:ph type="sldNum" sz="quarter" idx="12"/>
          </p:nvPr>
        </p:nvSpPr>
        <p:spPr>
          <a:xfrm>
            <a:off x="-118978" y="2207"/>
            <a:ext cx="610535" cy="365125"/>
          </a:xfrm>
        </p:spPr>
        <p:txBody>
          <a:bodyPr/>
          <a:lstStyle/>
          <a:p>
            <a:fld id="{9CEE6855-E1E3-4FFD-840F-4079ADC3CDEE}" type="slidenum">
              <a:rPr kumimoji="1" lang="ja-JP" altLang="en-US" sz="1800" smtClean="0">
                <a:solidFill>
                  <a:schemeClr val="tx1"/>
                </a:solidFill>
                <a:latin typeface="Arial" panose="020B0604020202020204" pitchFamily="34" charset="0"/>
                <a:cs typeface="Arial" panose="020B0604020202020204" pitchFamily="34" charset="0"/>
              </a:rPr>
              <a:t>10</a:t>
            </a:fld>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22" name="テキスト ボックス 21">
            <a:extLst>
              <a:ext uri="{FF2B5EF4-FFF2-40B4-BE49-F238E27FC236}">
                <a16:creationId xmlns:a16="http://schemas.microsoft.com/office/drawing/2014/main" id="{6D247B93-44BE-4993-B075-6800CDFCE711}"/>
              </a:ext>
            </a:extLst>
          </p:cNvPr>
          <p:cNvSpPr txBox="1"/>
          <p:nvPr/>
        </p:nvSpPr>
        <p:spPr>
          <a:xfrm>
            <a:off x="357594" y="3665"/>
            <a:ext cx="50526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/14</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4790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E0430A71-3490-402C-BAC8-BCF97BEDB675}"/>
              </a:ext>
            </a:extLst>
          </p:cNvPr>
          <p:cNvPicPr>
            <a:picLocks noChangeAspect="1"/>
          </p:cNvPicPr>
          <p:nvPr/>
        </p:nvPicPr>
        <p:blipFill rotWithShape="1">
          <a:blip r:embed="rId2"/>
          <a:srcRect l="21360" t="18146" r="33830" b="10123"/>
          <a:stretch/>
        </p:blipFill>
        <p:spPr>
          <a:xfrm>
            <a:off x="1312886" y="2103894"/>
            <a:ext cx="4608000" cy="4149294"/>
          </a:xfrm>
          <a:prstGeom prst="rect">
            <a:avLst/>
          </a:prstGeom>
        </p:spPr>
      </p:pic>
      <p:sp>
        <p:nvSpPr>
          <p:cNvPr id="9" name="タイトル 1">
            <a:extLst>
              <a:ext uri="{FF2B5EF4-FFF2-40B4-BE49-F238E27FC236}">
                <a16:creationId xmlns:a16="http://schemas.microsoft.com/office/drawing/2014/main" id="{0E9068B5-C75D-44AF-A998-7112B4965F24}"/>
              </a:ext>
            </a:extLst>
          </p:cNvPr>
          <p:cNvSpPr>
            <a:spLocks noGrp="1"/>
          </p:cNvSpPr>
          <p:nvPr>
            <p:ph type="title"/>
          </p:nvPr>
        </p:nvSpPr>
        <p:spPr>
          <a:xfrm>
            <a:off x="349078" y="87738"/>
            <a:ext cx="7010720" cy="1087263"/>
          </a:xfrm>
        </p:spPr>
        <p:txBody>
          <a:bodyPr>
            <a:normAutofit/>
          </a:bodyPr>
          <a:lstStyle/>
          <a:p>
            <a:r>
              <a:rPr lang="en-US" altLang="ja-JP" dirty="0">
                <a:latin typeface="Arial" panose="020B0604020202020204" pitchFamily="34" charset="0"/>
                <a:cs typeface="Arial" panose="020B0604020202020204" pitchFamily="34" charset="0"/>
              </a:rPr>
              <a:t>Result: Calibrated models</a:t>
            </a:r>
            <a:endParaRPr kumimoji="1" lang="ja-JP" altLang="en-US" dirty="0">
              <a:latin typeface="Arial" panose="020B0604020202020204" pitchFamily="34" charset="0"/>
              <a:cs typeface="Arial" panose="020B0604020202020204" pitchFamily="34" charset="0"/>
            </a:endParaRPr>
          </a:p>
        </p:txBody>
      </p:sp>
      <p:sp>
        <p:nvSpPr>
          <p:cNvPr id="26" name="テキスト ボックス 25">
            <a:extLst>
              <a:ext uri="{FF2B5EF4-FFF2-40B4-BE49-F238E27FC236}">
                <a16:creationId xmlns:a16="http://schemas.microsoft.com/office/drawing/2014/main" id="{3F2480EF-59B3-476D-8B85-19985D8279B5}"/>
              </a:ext>
            </a:extLst>
          </p:cNvPr>
          <p:cNvSpPr txBox="1"/>
          <p:nvPr/>
        </p:nvSpPr>
        <p:spPr>
          <a:xfrm rot="16200000">
            <a:off x="-1161812" y="3968425"/>
            <a:ext cx="3527697" cy="400110"/>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Cumulative deformation [cm]</a:t>
            </a:r>
            <a:endParaRPr kumimoji="1" lang="ja-JP" altLang="en-US" sz="2000" dirty="0">
              <a:latin typeface="Arial" panose="020B0604020202020204" pitchFamily="34" charset="0"/>
              <a:cs typeface="Arial" panose="020B0604020202020204" pitchFamily="34" charset="0"/>
            </a:endParaRPr>
          </a:p>
        </p:txBody>
      </p:sp>
      <p:sp>
        <p:nvSpPr>
          <p:cNvPr id="29" name="テキスト ボックス 28">
            <a:extLst>
              <a:ext uri="{FF2B5EF4-FFF2-40B4-BE49-F238E27FC236}">
                <a16:creationId xmlns:a16="http://schemas.microsoft.com/office/drawing/2014/main" id="{985DE4BF-3320-4C20-96E4-57BB15CCCEBB}"/>
              </a:ext>
            </a:extLst>
          </p:cNvPr>
          <p:cNvSpPr txBox="1"/>
          <p:nvPr/>
        </p:nvSpPr>
        <p:spPr>
          <a:xfrm>
            <a:off x="97548" y="849921"/>
            <a:ext cx="5949099" cy="1200329"/>
          </a:xfrm>
          <a:prstGeom prst="rect">
            <a:avLst/>
          </a:prstGeom>
          <a:noFill/>
        </p:spPr>
        <p:txBody>
          <a:bodyPr wrap="square" rtlCol="0">
            <a:spAutoFit/>
          </a:bodyPr>
          <a:lstStyle/>
          <a:p>
            <a:pPr marL="285750" indent="-285750">
              <a:spcBef>
                <a:spcPts val="0"/>
              </a:spcBef>
              <a:spcAft>
                <a:spcPts val="0"/>
              </a:spcAft>
              <a:buFont typeface="Arial" panose="020B0604020202020204" pitchFamily="34" charset="0"/>
              <a:buChar char="•"/>
            </a:pPr>
            <a:r>
              <a:rPr lang="en-US" altLang="ja-JP" b="0" dirty="0">
                <a:solidFill>
                  <a:srgbClr val="0E101A"/>
                </a:solidFill>
                <a:effectLst/>
                <a:latin typeface="Arial" panose="020B0604020202020204" pitchFamily="34" charset="0"/>
                <a:cs typeface="Arial" panose="020B0604020202020204" pitchFamily="34" charset="0"/>
              </a:rPr>
              <a:t>Each model was calibrated individually by preparing three different initial parameter sets</a:t>
            </a:r>
          </a:p>
          <a:p>
            <a:pPr marL="285750" indent="-285750">
              <a:spcBef>
                <a:spcPts val="0"/>
              </a:spcBef>
              <a:spcAft>
                <a:spcPts val="0"/>
              </a:spcAft>
              <a:buFont typeface="Arial" panose="020B0604020202020204" pitchFamily="34" charset="0"/>
              <a:buChar char="•"/>
            </a:pPr>
            <a:r>
              <a:rPr kumimoji="1" lang="en-US" altLang="ja-JP" dirty="0">
                <a:latin typeface="Arial" panose="020B0604020202020204" pitchFamily="34" charset="0"/>
                <a:cs typeface="Arial" panose="020B0604020202020204" pitchFamily="34" charset="0"/>
              </a:rPr>
              <a:t>Obtained parameters were within the range of typical values in the existing literature</a:t>
            </a:r>
            <a:endParaRPr lang="en-US" altLang="ja-JP" b="0" dirty="0">
              <a:solidFill>
                <a:srgbClr val="0E101A"/>
              </a:solidFill>
              <a:effectLst/>
              <a:latin typeface="Arial" panose="020B0604020202020204" pitchFamily="34" charset="0"/>
              <a:cs typeface="Arial" panose="020B0604020202020204" pitchFamily="34" charset="0"/>
            </a:endParaRPr>
          </a:p>
        </p:txBody>
      </p:sp>
      <p:sp>
        <p:nvSpPr>
          <p:cNvPr id="41" name="テキスト ボックス 40">
            <a:extLst>
              <a:ext uri="{FF2B5EF4-FFF2-40B4-BE49-F238E27FC236}">
                <a16:creationId xmlns:a16="http://schemas.microsoft.com/office/drawing/2014/main" id="{216E09F7-8044-46CA-9294-FC1BF1D8CB9B}"/>
              </a:ext>
            </a:extLst>
          </p:cNvPr>
          <p:cNvSpPr txBox="1"/>
          <p:nvPr/>
        </p:nvSpPr>
        <p:spPr>
          <a:xfrm>
            <a:off x="7281608" y="929750"/>
            <a:ext cx="44114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a:t>
            </a:r>
            <a:endParaRPr kumimoji="1" lang="ja-JP" altLang="en-US" dirty="0">
              <a:latin typeface="Arial" panose="020B0604020202020204" pitchFamily="34" charset="0"/>
              <a:cs typeface="Arial" panose="020B0604020202020204" pitchFamily="34" charset="0"/>
            </a:endParaRPr>
          </a:p>
        </p:txBody>
      </p:sp>
      <p:sp>
        <p:nvSpPr>
          <p:cNvPr id="43" name="テキスト ボックス 42">
            <a:extLst>
              <a:ext uri="{FF2B5EF4-FFF2-40B4-BE49-F238E27FC236}">
                <a16:creationId xmlns:a16="http://schemas.microsoft.com/office/drawing/2014/main" id="{F653248A-E377-4CF9-AF63-AFA1781D843A}"/>
              </a:ext>
            </a:extLst>
          </p:cNvPr>
          <p:cNvSpPr txBox="1"/>
          <p:nvPr/>
        </p:nvSpPr>
        <p:spPr>
          <a:xfrm>
            <a:off x="7471800" y="815763"/>
            <a:ext cx="343364" cy="307777"/>
          </a:xfrm>
          <a:prstGeom prst="rect">
            <a:avLst/>
          </a:prstGeom>
          <a:noFill/>
        </p:spPr>
        <p:txBody>
          <a:bodyPr wrap="none" rtlCol="0">
            <a:spAutoFit/>
          </a:bodyPr>
          <a:lstStyle/>
          <a:p>
            <a:r>
              <a:rPr kumimoji="1" lang="en-US" altLang="ja-JP" sz="1400" dirty="0">
                <a:latin typeface="Arial" panose="020B0604020202020204" pitchFamily="34" charset="0"/>
                <a:cs typeface="Arial" panose="020B0604020202020204" pitchFamily="34" charset="0"/>
              </a:rPr>
              <a:t>-9</a:t>
            </a:r>
            <a:endParaRPr kumimoji="1" lang="ja-JP" altLang="en-US" sz="1400" dirty="0">
              <a:latin typeface="Arial" panose="020B0604020202020204" pitchFamily="34" charset="0"/>
              <a:cs typeface="Arial" panose="020B0604020202020204" pitchFamily="34" charset="0"/>
            </a:endParaRPr>
          </a:p>
        </p:txBody>
      </p:sp>
      <p:sp>
        <p:nvSpPr>
          <p:cNvPr id="44" name="テキスト ボックス 43">
            <a:extLst>
              <a:ext uri="{FF2B5EF4-FFF2-40B4-BE49-F238E27FC236}">
                <a16:creationId xmlns:a16="http://schemas.microsoft.com/office/drawing/2014/main" id="{B380833A-4E24-4FE7-A2CF-07B4EAB222F4}"/>
              </a:ext>
            </a:extLst>
          </p:cNvPr>
          <p:cNvSpPr txBox="1"/>
          <p:nvPr/>
        </p:nvSpPr>
        <p:spPr>
          <a:xfrm>
            <a:off x="7635353" y="927863"/>
            <a:ext cx="44114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a:t>
            </a:r>
            <a:endParaRPr kumimoji="1" lang="ja-JP" altLang="en-US" dirty="0">
              <a:latin typeface="Arial" panose="020B0604020202020204" pitchFamily="34" charset="0"/>
              <a:cs typeface="Arial" panose="020B0604020202020204" pitchFamily="34" charset="0"/>
            </a:endParaRPr>
          </a:p>
        </p:txBody>
      </p:sp>
      <p:sp>
        <p:nvSpPr>
          <p:cNvPr id="45" name="テキスト ボックス 44">
            <a:extLst>
              <a:ext uri="{FF2B5EF4-FFF2-40B4-BE49-F238E27FC236}">
                <a16:creationId xmlns:a16="http://schemas.microsoft.com/office/drawing/2014/main" id="{53374A94-B192-45BD-A80A-6FA2C397EC16}"/>
              </a:ext>
            </a:extLst>
          </p:cNvPr>
          <p:cNvSpPr txBox="1"/>
          <p:nvPr/>
        </p:nvSpPr>
        <p:spPr>
          <a:xfrm>
            <a:off x="7813661" y="816704"/>
            <a:ext cx="343364" cy="307777"/>
          </a:xfrm>
          <a:prstGeom prst="rect">
            <a:avLst/>
          </a:prstGeom>
          <a:noFill/>
        </p:spPr>
        <p:txBody>
          <a:bodyPr wrap="none" rtlCol="0">
            <a:spAutoFit/>
          </a:bodyPr>
          <a:lstStyle/>
          <a:p>
            <a:r>
              <a:rPr kumimoji="1" lang="en-US" altLang="ja-JP" sz="1400" dirty="0">
                <a:latin typeface="Arial" panose="020B0604020202020204" pitchFamily="34" charset="0"/>
                <a:cs typeface="Arial" panose="020B0604020202020204" pitchFamily="34" charset="0"/>
              </a:rPr>
              <a:t>-6</a:t>
            </a:r>
            <a:endParaRPr kumimoji="1" lang="ja-JP" altLang="en-US" sz="1400" dirty="0">
              <a:latin typeface="Arial" panose="020B0604020202020204" pitchFamily="34" charset="0"/>
              <a:cs typeface="Arial" panose="020B0604020202020204" pitchFamily="34" charset="0"/>
            </a:endParaRPr>
          </a:p>
        </p:txBody>
      </p:sp>
      <p:sp>
        <p:nvSpPr>
          <p:cNvPr id="46" name="テキスト ボックス 45">
            <a:extLst>
              <a:ext uri="{FF2B5EF4-FFF2-40B4-BE49-F238E27FC236}">
                <a16:creationId xmlns:a16="http://schemas.microsoft.com/office/drawing/2014/main" id="{0A63E1BB-AB45-4787-BE86-B75D6F55A2FE}"/>
              </a:ext>
            </a:extLst>
          </p:cNvPr>
          <p:cNvSpPr txBox="1"/>
          <p:nvPr/>
        </p:nvSpPr>
        <p:spPr>
          <a:xfrm>
            <a:off x="7988662" y="938874"/>
            <a:ext cx="44114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a:t>
            </a:r>
            <a:endParaRPr kumimoji="1" lang="ja-JP" altLang="en-US" dirty="0">
              <a:latin typeface="Arial" panose="020B0604020202020204" pitchFamily="34" charset="0"/>
              <a:cs typeface="Arial" panose="020B0604020202020204" pitchFamily="34" charset="0"/>
            </a:endParaRPr>
          </a:p>
        </p:txBody>
      </p:sp>
      <p:sp>
        <p:nvSpPr>
          <p:cNvPr id="47" name="テキスト ボックス 46">
            <a:extLst>
              <a:ext uri="{FF2B5EF4-FFF2-40B4-BE49-F238E27FC236}">
                <a16:creationId xmlns:a16="http://schemas.microsoft.com/office/drawing/2014/main" id="{04489DA9-093A-43F8-A0D8-93E5EB7266E6}"/>
              </a:ext>
            </a:extLst>
          </p:cNvPr>
          <p:cNvSpPr txBox="1"/>
          <p:nvPr/>
        </p:nvSpPr>
        <p:spPr>
          <a:xfrm>
            <a:off x="8178854" y="824887"/>
            <a:ext cx="343364" cy="307777"/>
          </a:xfrm>
          <a:prstGeom prst="rect">
            <a:avLst/>
          </a:prstGeom>
          <a:noFill/>
        </p:spPr>
        <p:txBody>
          <a:bodyPr wrap="none" rtlCol="0">
            <a:spAutoFit/>
          </a:bodyPr>
          <a:lstStyle/>
          <a:p>
            <a:r>
              <a:rPr kumimoji="1" lang="en-US" altLang="ja-JP" sz="1400" dirty="0">
                <a:latin typeface="Arial" panose="020B0604020202020204" pitchFamily="34" charset="0"/>
                <a:cs typeface="Arial" panose="020B0604020202020204" pitchFamily="34" charset="0"/>
              </a:rPr>
              <a:t>-3</a:t>
            </a:r>
            <a:endParaRPr kumimoji="1" lang="ja-JP" altLang="en-US" sz="1400" dirty="0">
              <a:latin typeface="Arial" panose="020B0604020202020204" pitchFamily="34" charset="0"/>
              <a:cs typeface="Arial" panose="020B0604020202020204" pitchFamily="34" charset="0"/>
            </a:endParaRPr>
          </a:p>
        </p:txBody>
      </p:sp>
      <p:sp>
        <p:nvSpPr>
          <p:cNvPr id="48" name="テキスト ボックス 47">
            <a:extLst>
              <a:ext uri="{FF2B5EF4-FFF2-40B4-BE49-F238E27FC236}">
                <a16:creationId xmlns:a16="http://schemas.microsoft.com/office/drawing/2014/main" id="{99CC611D-4B12-49B8-A3CB-70A4258049B4}"/>
              </a:ext>
            </a:extLst>
          </p:cNvPr>
          <p:cNvSpPr txBox="1"/>
          <p:nvPr/>
        </p:nvSpPr>
        <p:spPr>
          <a:xfrm>
            <a:off x="8346657" y="938874"/>
            <a:ext cx="44114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a:t>
            </a:r>
            <a:endParaRPr kumimoji="1" lang="ja-JP" altLang="en-US" dirty="0">
              <a:latin typeface="Arial" panose="020B0604020202020204" pitchFamily="34" charset="0"/>
              <a:cs typeface="Arial" panose="020B0604020202020204" pitchFamily="34" charset="0"/>
            </a:endParaRPr>
          </a:p>
        </p:txBody>
      </p:sp>
      <p:sp>
        <p:nvSpPr>
          <p:cNvPr id="49" name="テキスト ボックス 48">
            <a:extLst>
              <a:ext uri="{FF2B5EF4-FFF2-40B4-BE49-F238E27FC236}">
                <a16:creationId xmlns:a16="http://schemas.microsoft.com/office/drawing/2014/main" id="{CD3BE3E1-A8AC-493C-8B31-AEA1D8B19340}"/>
              </a:ext>
            </a:extLst>
          </p:cNvPr>
          <p:cNvSpPr txBox="1"/>
          <p:nvPr/>
        </p:nvSpPr>
        <p:spPr>
          <a:xfrm>
            <a:off x="8536849" y="824887"/>
            <a:ext cx="284052" cy="307777"/>
          </a:xfrm>
          <a:prstGeom prst="rect">
            <a:avLst/>
          </a:prstGeom>
          <a:noFill/>
        </p:spPr>
        <p:txBody>
          <a:bodyPr wrap="none" rtlCol="0">
            <a:spAutoFit/>
          </a:bodyPr>
          <a:lstStyle/>
          <a:p>
            <a:r>
              <a:rPr lang="en-US" altLang="ja-JP" sz="1400" dirty="0">
                <a:latin typeface="Arial" panose="020B0604020202020204" pitchFamily="34" charset="0"/>
                <a:cs typeface="Arial" panose="020B0604020202020204" pitchFamily="34" charset="0"/>
              </a:rPr>
              <a:t>0</a:t>
            </a:r>
            <a:endParaRPr kumimoji="1" lang="ja-JP" altLang="en-US" sz="1400" dirty="0">
              <a:latin typeface="Arial" panose="020B0604020202020204" pitchFamily="34" charset="0"/>
              <a:cs typeface="Arial" panose="020B0604020202020204" pitchFamily="34" charset="0"/>
            </a:endParaRPr>
          </a:p>
        </p:txBody>
      </p:sp>
      <p:sp>
        <p:nvSpPr>
          <p:cNvPr id="61" name="テキスト ボックス 60">
            <a:extLst>
              <a:ext uri="{FF2B5EF4-FFF2-40B4-BE49-F238E27FC236}">
                <a16:creationId xmlns:a16="http://schemas.microsoft.com/office/drawing/2014/main" id="{EA74DF0E-31B0-4340-835E-A24F91FB0672}"/>
              </a:ext>
            </a:extLst>
          </p:cNvPr>
          <p:cNvSpPr txBox="1"/>
          <p:nvPr/>
        </p:nvSpPr>
        <p:spPr>
          <a:xfrm>
            <a:off x="8837385" y="952471"/>
            <a:ext cx="44114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a:t>
            </a:r>
            <a:endParaRPr kumimoji="1" lang="ja-JP" altLang="en-US" dirty="0">
              <a:latin typeface="Arial" panose="020B0604020202020204" pitchFamily="34" charset="0"/>
              <a:cs typeface="Arial" panose="020B0604020202020204" pitchFamily="34" charset="0"/>
            </a:endParaRPr>
          </a:p>
        </p:txBody>
      </p:sp>
      <p:sp>
        <p:nvSpPr>
          <p:cNvPr id="62" name="テキスト ボックス 61">
            <a:extLst>
              <a:ext uri="{FF2B5EF4-FFF2-40B4-BE49-F238E27FC236}">
                <a16:creationId xmlns:a16="http://schemas.microsoft.com/office/drawing/2014/main" id="{7C8CD094-46A6-4426-948E-F1797683E535}"/>
              </a:ext>
            </a:extLst>
          </p:cNvPr>
          <p:cNvSpPr txBox="1"/>
          <p:nvPr/>
        </p:nvSpPr>
        <p:spPr>
          <a:xfrm>
            <a:off x="9027577" y="838484"/>
            <a:ext cx="343364" cy="307777"/>
          </a:xfrm>
          <a:prstGeom prst="rect">
            <a:avLst/>
          </a:prstGeom>
          <a:noFill/>
        </p:spPr>
        <p:txBody>
          <a:bodyPr wrap="none" rtlCol="0">
            <a:spAutoFit/>
          </a:bodyPr>
          <a:lstStyle/>
          <a:p>
            <a:r>
              <a:rPr kumimoji="1" lang="en-US" altLang="ja-JP" sz="1400" dirty="0">
                <a:latin typeface="Arial" panose="020B0604020202020204" pitchFamily="34" charset="0"/>
                <a:cs typeface="Arial" panose="020B0604020202020204" pitchFamily="34" charset="0"/>
              </a:rPr>
              <a:t>-6</a:t>
            </a:r>
            <a:endParaRPr kumimoji="1" lang="ja-JP" altLang="en-US" sz="1400" dirty="0">
              <a:latin typeface="Arial" panose="020B0604020202020204" pitchFamily="34" charset="0"/>
              <a:cs typeface="Arial" panose="020B0604020202020204" pitchFamily="34" charset="0"/>
            </a:endParaRPr>
          </a:p>
        </p:txBody>
      </p:sp>
      <p:sp>
        <p:nvSpPr>
          <p:cNvPr id="63" name="テキスト ボックス 62">
            <a:extLst>
              <a:ext uri="{FF2B5EF4-FFF2-40B4-BE49-F238E27FC236}">
                <a16:creationId xmlns:a16="http://schemas.microsoft.com/office/drawing/2014/main" id="{34CBE394-2596-45C7-8A1B-823E1CF32578}"/>
              </a:ext>
            </a:extLst>
          </p:cNvPr>
          <p:cNvSpPr txBox="1"/>
          <p:nvPr/>
        </p:nvSpPr>
        <p:spPr>
          <a:xfrm>
            <a:off x="9358657" y="952471"/>
            <a:ext cx="44114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a:t>
            </a:r>
            <a:endParaRPr kumimoji="1" lang="ja-JP" altLang="en-US" dirty="0">
              <a:latin typeface="Arial" panose="020B0604020202020204" pitchFamily="34" charset="0"/>
              <a:cs typeface="Arial" panose="020B0604020202020204" pitchFamily="34" charset="0"/>
            </a:endParaRPr>
          </a:p>
        </p:txBody>
      </p:sp>
      <p:sp>
        <p:nvSpPr>
          <p:cNvPr id="64" name="テキスト ボックス 63">
            <a:extLst>
              <a:ext uri="{FF2B5EF4-FFF2-40B4-BE49-F238E27FC236}">
                <a16:creationId xmlns:a16="http://schemas.microsoft.com/office/drawing/2014/main" id="{C0F04763-2B61-49DA-B895-188F9854ADE3}"/>
              </a:ext>
            </a:extLst>
          </p:cNvPr>
          <p:cNvSpPr txBox="1"/>
          <p:nvPr/>
        </p:nvSpPr>
        <p:spPr>
          <a:xfrm>
            <a:off x="9548849" y="838484"/>
            <a:ext cx="343364" cy="307777"/>
          </a:xfrm>
          <a:prstGeom prst="rect">
            <a:avLst/>
          </a:prstGeom>
          <a:noFill/>
        </p:spPr>
        <p:txBody>
          <a:bodyPr wrap="none" rtlCol="0">
            <a:spAutoFit/>
          </a:bodyPr>
          <a:lstStyle/>
          <a:p>
            <a:r>
              <a:rPr kumimoji="1" lang="en-US" altLang="ja-JP" sz="1400" dirty="0">
                <a:latin typeface="Arial" panose="020B0604020202020204" pitchFamily="34" charset="0"/>
                <a:cs typeface="Arial" panose="020B0604020202020204" pitchFamily="34" charset="0"/>
              </a:rPr>
              <a:t>-4</a:t>
            </a:r>
            <a:endParaRPr kumimoji="1" lang="ja-JP" altLang="en-US" sz="1400" dirty="0">
              <a:latin typeface="Arial" panose="020B0604020202020204" pitchFamily="34" charset="0"/>
              <a:cs typeface="Arial" panose="020B0604020202020204" pitchFamily="34" charset="0"/>
            </a:endParaRPr>
          </a:p>
        </p:txBody>
      </p:sp>
      <p:sp>
        <p:nvSpPr>
          <p:cNvPr id="65" name="テキスト ボックス 64">
            <a:extLst>
              <a:ext uri="{FF2B5EF4-FFF2-40B4-BE49-F238E27FC236}">
                <a16:creationId xmlns:a16="http://schemas.microsoft.com/office/drawing/2014/main" id="{BD859E48-06B1-4698-91FC-E4AD287CC0DF}"/>
              </a:ext>
            </a:extLst>
          </p:cNvPr>
          <p:cNvSpPr txBox="1"/>
          <p:nvPr/>
        </p:nvSpPr>
        <p:spPr>
          <a:xfrm>
            <a:off x="9867084" y="952471"/>
            <a:ext cx="44114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a:t>
            </a:r>
            <a:endParaRPr kumimoji="1" lang="ja-JP" altLang="en-US" dirty="0">
              <a:latin typeface="Arial" panose="020B0604020202020204" pitchFamily="34" charset="0"/>
              <a:cs typeface="Arial" panose="020B0604020202020204" pitchFamily="34" charset="0"/>
            </a:endParaRPr>
          </a:p>
        </p:txBody>
      </p:sp>
      <p:sp>
        <p:nvSpPr>
          <p:cNvPr id="66" name="テキスト ボックス 65">
            <a:extLst>
              <a:ext uri="{FF2B5EF4-FFF2-40B4-BE49-F238E27FC236}">
                <a16:creationId xmlns:a16="http://schemas.microsoft.com/office/drawing/2014/main" id="{A1F92F8C-C973-4540-B222-09F72C38B798}"/>
              </a:ext>
            </a:extLst>
          </p:cNvPr>
          <p:cNvSpPr txBox="1"/>
          <p:nvPr/>
        </p:nvSpPr>
        <p:spPr>
          <a:xfrm>
            <a:off x="10092201" y="838484"/>
            <a:ext cx="343364" cy="307777"/>
          </a:xfrm>
          <a:prstGeom prst="rect">
            <a:avLst/>
          </a:prstGeom>
          <a:noFill/>
        </p:spPr>
        <p:txBody>
          <a:bodyPr wrap="none" rtlCol="0">
            <a:spAutoFit/>
          </a:bodyPr>
          <a:lstStyle/>
          <a:p>
            <a:r>
              <a:rPr kumimoji="1" lang="en-US" altLang="ja-JP" sz="1400" dirty="0">
                <a:latin typeface="Arial" panose="020B0604020202020204" pitchFamily="34" charset="0"/>
                <a:cs typeface="Arial" panose="020B0604020202020204" pitchFamily="34" charset="0"/>
              </a:rPr>
              <a:t>-2</a:t>
            </a:r>
            <a:endParaRPr kumimoji="1" lang="ja-JP" altLang="en-US" sz="1400" dirty="0">
              <a:latin typeface="Arial" panose="020B0604020202020204" pitchFamily="34" charset="0"/>
              <a:cs typeface="Arial" panose="020B0604020202020204" pitchFamily="34" charset="0"/>
            </a:endParaRPr>
          </a:p>
        </p:txBody>
      </p:sp>
      <p:sp>
        <p:nvSpPr>
          <p:cNvPr id="69" name="テキスト ボックス 68">
            <a:extLst>
              <a:ext uri="{FF2B5EF4-FFF2-40B4-BE49-F238E27FC236}">
                <a16:creationId xmlns:a16="http://schemas.microsoft.com/office/drawing/2014/main" id="{C6538A9A-1BD1-48E4-B8F1-601B302AAD6C}"/>
              </a:ext>
            </a:extLst>
          </p:cNvPr>
          <p:cNvSpPr txBox="1"/>
          <p:nvPr/>
        </p:nvSpPr>
        <p:spPr>
          <a:xfrm>
            <a:off x="10428495" y="952984"/>
            <a:ext cx="31290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0</a:t>
            </a:r>
            <a:endParaRPr kumimoji="1" lang="ja-JP" altLang="en-US" dirty="0">
              <a:latin typeface="Arial" panose="020B0604020202020204" pitchFamily="34" charset="0"/>
              <a:cs typeface="Arial" panose="020B0604020202020204" pitchFamily="34" charset="0"/>
            </a:endParaRPr>
          </a:p>
        </p:txBody>
      </p:sp>
      <p:sp>
        <p:nvSpPr>
          <p:cNvPr id="72" name="テキスト ボックス 71">
            <a:extLst>
              <a:ext uri="{FF2B5EF4-FFF2-40B4-BE49-F238E27FC236}">
                <a16:creationId xmlns:a16="http://schemas.microsoft.com/office/drawing/2014/main" id="{CAEC7398-24A9-44C8-A225-5D71AF72021E}"/>
              </a:ext>
            </a:extLst>
          </p:cNvPr>
          <p:cNvSpPr txBox="1"/>
          <p:nvPr/>
        </p:nvSpPr>
        <p:spPr>
          <a:xfrm>
            <a:off x="11474648" y="957122"/>
            <a:ext cx="31290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2</a:t>
            </a:r>
            <a:endParaRPr kumimoji="1" lang="ja-JP" altLang="en-US" dirty="0">
              <a:latin typeface="Arial" panose="020B0604020202020204" pitchFamily="34" charset="0"/>
              <a:cs typeface="Arial" panose="020B0604020202020204" pitchFamily="34" charset="0"/>
            </a:endParaRPr>
          </a:p>
        </p:txBody>
      </p:sp>
      <p:sp>
        <p:nvSpPr>
          <p:cNvPr id="73" name="テキスト ボックス 72">
            <a:extLst>
              <a:ext uri="{FF2B5EF4-FFF2-40B4-BE49-F238E27FC236}">
                <a16:creationId xmlns:a16="http://schemas.microsoft.com/office/drawing/2014/main" id="{96286ED7-9D95-40B2-AEF0-E60238D57727}"/>
              </a:ext>
            </a:extLst>
          </p:cNvPr>
          <p:cNvSpPr txBox="1"/>
          <p:nvPr/>
        </p:nvSpPr>
        <p:spPr>
          <a:xfrm>
            <a:off x="10944663" y="956432"/>
            <a:ext cx="31290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a:t>
            </a:r>
            <a:endParaRPr kumimoji="1" lang="ja-JP" altLang="en-US" dirty="0">
              <a:latin typeface="Arial" panose="020B0604020202020204" pitchFamily="34" charset="0"/>
              <a:cs typeface="Arial" panose="020B0604020202020204" pitchFamily="34" charset="0"/>
            </a:endParaRPr>
          </a:p>
        </p:txBody>
      </p:sp>
      <p:sp>
        <p:nvSpPr>
          <p:cNvPr id="95" name="テキスト ボックス 94">
            <a:extLst>
              <a:ext uri="{FF2B5EF4-FFF2-40B4-BE49-F238E27FC236}">
                <a16:creationId xmlns:a16="http://schemas.microsoft.com/office/drawing/2014/main" id="{E3BA4B2E-14CE-48ED-B16C-1527C798D0AD}"/>
              </a:ext>
            </a:extLst>
          </p:cNvPr>
          <p:cNvSpPr txBox="1"/>
          <p:nvPr/>
        </p:nvSpPr>
        <p:spPr>
          <a:xfrm>
            <a:off x="7441088" y="610457"/>
            <a:ext cx="1121489" cy="313932"/>
          </a:xfrm>
          <a:prstGeom prst="rect">
            <a:avLst/>
          </a:prstGeom>
          <a:noFill/>
        </p:spPr>
        <p:txBody>
          <a:bodyPr wrap="square" rtlCol="0">
            <a:spAutoFit/>
          </a:bodyPr>
          <a:lstStyle/>
          <a:p>
            <a:pPr algn="ctr">
              <a:lnSpc>
                <a:spcPct val="90000"/>
              </a:lnSpc>
            </a:pPr>
            <a:r>
              <a:rPr kumimoji="1" lang="en-US" altLang="ja-JP" sz="1600" i="1" dirty="0">
                <a:latin typeface="Arial" panose="020B0604020202020204" pitchFamily="34" charset="0"/>
                <a:cs typeface="Arial" panose="020B0604020202020204" pitchFamily="34" charset="0"/>
              </a:rPr>
              <a:t>K </a:t>
            </a:r>
            <a:r>
              <a:rPr kumimoji="1" lang="en-US" altLang="ja-JP" sz="1600" dirty="0">
                <a:latin typeface="Arial" panose="020B0604020202020204" pitchFamily="34" charset="0"/>
                <a:cs typeface="Arial" panose="020B0604020202020204" pitchFamily="34" charset="0"/>
              </a:rPr>
              <a:t>[m/day]</a:t>
            </a:r>
            <a:endParaRPr kumimoji="1" lang="ja-JP" altLang="en-US" sz="1600" dirty="0">
              <a:latin typeface="Arial" panose="020B0604020202020204" pitchFamily="34" charset="0"/>
              <a:cs typeface="Arial" panose="020B0604020202020204" pitchFamily="34" charset="0"/>
            </a:endParaRPr>
          </a:p>
        </p:txBody>
      </p:sp>
      <p:sp>
        <p:nvSpPr>
          <p:cNvPr id="96" name="テキスト ボックス 95">
            <a:extLst>
              <a:ext uri="{FF2B5EF4-FFF2-40B4-BE49-F238E27FC236}">
                <a16:creationId xmlns:a16="http://schemas.microsoft.com/office/drawing/2014/main" id="{9F6B946E-B4A4-4ED6-A2E8-2E9AACB17E58}"/>
              </a:ext>
            </a:extLst>
          </p:cNvPr>
          <p:cNvSpPr txBox="1"/>
          <p:nvPr/>
        </p:nvSpPr>
        <p:spPr>
          <a:xfrm>
            <a:off x="8929827" y="604550"/>
            <a:ext cx="1341601" cy="313932"/>
          </a:xfrm>
          <a:prstGeom prst="rect">
            <a:avLst/>
          </a:prstGeom>
          <a:noFill/>
        </p:spPr>
        <p:txBody>
          <a:bodyPr wrap="square" rtlCol="0">
            <a:spAutoFit/>
          </a:bodyPr>
          <a:lstStyle/>
          <a:p>
            <a:pPr algn="ctr">
              <a:lnSpc>
                <a:spcPct val="90000"/>
              </a:lnSpc>
            </a:pPr>
            <a:r>
              <a:rPr kumimoji="1" lang="en-US" altLang="ja-JP" sz="1600" i="1" dirty="0">
                <a:latin typeface="Arial" panose="020B0604020202020204" pitchFamily="34" charset="0"/>
                <a:cs typeface="Arial" panose="020B0604020202020204" pitchFamily="34" charset="0"/>
              </a:rPr>
              <a:t>S</a:t>
            </a:r>
            <a:r>
              <a:rPr kumimoji="1" lang="en-US" altLang="ja-JP" sz="1600" baseline="-25000" dirty="0">
                <a:latin typeface="Arial" panose="020B0604020202020204" pitchFamily="34" charset="0"/>
                <a:cs typeface="Arial" panose="020B0604020202020204" pitchFamily="34" charset="0"/>
              </a:rPr>
              <a:t>s</a:t>
            </a:r>
            <a:r>
              <a:rPr kumimoji="1" lang="en-US" altLang="ja-JP" sz="1600" dirty="0">
                <a:latin typeface="Arial" panose="020B0604020202020204" pitchFamily="34" charset="0"/>
                <a:cs typeface="Arial" panose="020B0604020202020204" pitchFamily="34" charset="0"/>
              </a:rPr>
              <a:t> [</a:t>
            </a:r>
            <a:r>
              <a:rPr lang="en-US" altLang="ja-JP" sz="1600" dirty="0">
                <a:latin typeface="Arial" panose="020B0604020202020204" pitchFamily="34" charset="0"/>
                <a:cs typeface="Arial" panose="020B0604020202020204" pitchFamily="34" charset="0"/>
              </a:rPr>
              <a:t>1</a:t>
            </a:r>
            <a:r>
              <a:rPr kumimoji="1" lang="en-US" altLang="ja-JP" sz="1600" dirty="0">
                <a:latin typeface="Arial" panose="020B0604020202020204" pitchFamily="34" charset="0"/>
                <a:cs typeface="Arial" panose="020B0604020202020204" pitchFamily="34" charset="0"/>
              </a:rPr>
              <a:t>/m]</a:t>
            </a:r>
            <a:endParaRPr kumimoji="1" lang="ja-JP" altLang="en-US" sz="1600" dirty="0">
              <a:latin typeface="Arial" panose="020B0604020202020204" pitchFamily="34" charset="0"/>
              <a:cs typeface="Arial" panose="020B0604020202020204" pitchFamily="34" charset="0"/>
            </a:endParaRPr>
          </a:p>
        </p:txBody>
      </p:sp>
      <p:sp>
        <p:nvSpPr>
          <p:cNvPr id="97" name="テキスト ボックス 96">
            <a:extLst>
              <a:ext uri="{FF2B5EF4-FFF2-40B4-BE49-F238E27FC236}">
                <a16:creationId xmlns:a16="http://schemas.microsoft.com/office/drawing/2014/main" id="{1C6C23C8-2253-4294-8E80-0D55A9BD219E}"/>
              </a:ext>
            </a:extLst>
          </p:cNvPr>
          <p:cNvSpPr txBox="1"/>
          <p:nvPr/>
        </p:nvSpPr>
        <p:spPr>
          <a:xfrm>
            <a:off x="10703029" y="615452"/>
            <a:ext cx="695695" cy="313932"/>
          </a:xfrm>
          <a:prstGeom prst="rect">
            <a:avLst/>
          </a:prstGeom>
          <a:noFill/>
        </p:spPr>
        <p:txBody>
          <a:bodyPr wrap="square" rtlCol="0">
            <a:spAutoFit/>
          </a:bodyPr>
          <a:lstStyle/>
          <a:p>
            <a:pPr algn="ctr">
              <a:lnSpc>
                <a:spcPct val="90000"/>
              </a:lnSpc>
            </a:pPr>
            <a:r>
              <a:rPr kumimoji="1" lang="en-US" altLang="ja-JP" sz="1600" i="1" dirty="0">
                <a:latin typeface="Arial" panose="020B0604020202020204" pitchFamily="34" charset="0"/>
                <a:cs typeface="Arial" panose="020B0604020202020204" pitchFamily="34" charset="0"/>
              </a:rPr>
              <a:t>C</a:t>
            </a:r>
            <a:r>
              <a:rPr kumimoji="1" lang="en-US" altLang="ja-JP" sz="1600" baseline="-25000" dirty="0">
                <a:latin typeface="Arial" panose="020B0604020202020204" pitchFamily="34" charset="0"/>
                <a:cs typeface="Arial" panose="020B0604020202020204" pitchFamily="34" charset="0"/>
              </a:rPr>
              <a:t>c</a:t>
            </a:r>
            <a:r>
              <a:rPr kumimoji="1" lang="en-US" altLang="ja-JP" sz="1600" dirty="0">
                <a:latin typeface="Arial" panose="020B0604020202020204" pitchFamily="34" charset="0"/>
                <a:cs typeface="Arial" panose="020B0604020202020204" pitchFamily="34" charset="0"/>
              </a:rPr>
              <a:t>[-]</a:t>
            </a:r>
            <a:endParaRPr kumimoji="1" lang="ja-JP" altLang="en-US" sz="1600" dirty="0">
              <a:latin typeface="Arial" panose="020B0604020202020204" pitchFamily="34" charset="0"/>
              <a:cs typeface="Arial" panose="020B0604020202020204" pitchFamily="34" charset="0"/>
            </a:endParaRPr>
          </a:p>
        </p:txBody>
      </p:sp>
      <p:sp>
        <p:nvSpPr>
          <p:cNvPr id="98" name="テキスト ボックス 97">
            <a:extLst>
              <a:ext uri="{FF2B5EF4-FFF2-40B4-BE49-F238E27FC236}">
                <a16:creationId xmlns:a16="http://schemas.microsoft.com/office/drawing/2014/main" id="{7B9D44F8-B04A-4BA9-92F7-E4E25257534E}"/>
              </a:ext>
            </a:extLst>
          </p:cNvPr>
          <p:cNvSpPr txBox="1"/>
          <p:nvPr/>
        </p:nvSpPr>
        <p:spPr>
          <a:xfrm>
            <a:off x="8552531" y="327227"/>
            <a:ext cx="2075786" cy="369332"/>
          </a:xfrm>
          <a:prstGeom prst="rect">
            <a:avLst/>
          </a:prstGeom>
          <a:noFill/>
        </p:spPr>
        <p:txBody>
          <a:bodyPr wrap="square" rtlCol="0">
            <a:spAutoFit/>
          </a:bodyPr>
          <a:lstStyle/>
          <a:p>
            <a:pPr algn="ctr">
              <a:lnSpc>
                <a:spcPct val="90000"/>
              </a:lnSpc>
            </a:pPr>
            <a:r>
              <a:rPr kumimoji="1" lang="en-US" altLang="ja-JP" sz="2000" i="1" dirty="0">
                <a:latin typeface="Arial" panose="020B0604020202020204" pitchFamily="34" charset="0"/>
                <a:cs typeface="Arial" panose="020B0604020202020204" pitchFamily="34" charset="0"/>
              </a:rPr>
              <a:t>Initial values</a:t>
            </a:r>
            <a:endParaRPr kumimoji="1" lang="ja-JP" altLang="en-US" sz="2000" i="1" dirty="0">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07567A15-F887-4957-A034-D1A859ED00A9}"/>
              </a:ext>
            </a:extLst>
          </p:cNvPr>
          <p:cNvSpPr txBox="1"/>
          <p:nvPr/>
        </p:nvSpPr>
        <p:spPr>
          <a:xfrm>
            <a:off x="7873304" y="3703244"/>
            <a:ext cx="3454645" cy="369332"/>
          </a:xfrm>
          <a:prstGeom prst="rect">
            <a:avLst/>
          </a:prstGeom>
          <a:noFill/>
        </p:spPr>
        <p:txBody>
          <a:bodyPr wrap="square" rtlCol="0">
            <a:spAutoFit/>
          </a:bodyPr>
          <a:lstStyle/>
          <a:p>
            <a:pPr algn="ctr">
              <a:lnSpc>
                <a:spcPct val="90000"/>
              </a:lnSpc>
            </a:pPr>
            <a:r>
              <a:rPr kumimoji="1" lang="en-US" altLang="ja-JP" sz="2000" i="1" dirty="0">
                <a:latin typeface="Arial" panose="020B0604020202020204" pitchFamily="34" charset="0"/>
                <a:cs typeface="Arial" panose="020B0604020202020204" pitchFamily="34" charset="0"/>
              </a:rPr>
              <a:t>After convergence</a:t>
            </a:r>
            <a:endParaRPr kumimoji="1" lang="ja-JP" altLang="en-US" sz="2000" i="1" dirty="0">
              <a:latin typeface="Arial" panose="020B0604020202020204" pitchFamily="34" charset="0"/>
              <a:cs typeface="Arial" panose="020B0604020202020204" pitchFamily="34" charset="0"/>
            </a:endParaRPr>
          </a:p>
        </p:txBody>
      </p:sp>
      <p:sp>
        <p:nvSpPr>
          <p:cNvPr id="101" name="テキスト ボックス 100">
            <a:extLst>
              <a:ext uri="{FF2B5EF4-FFF2-40B4-BE49-F238E27FC236}">
                <a16:creationId xmlns:a16="http://schemas.microsoft.com/office/drawing/2014/main" id="{2CC08A47-C4F5-49CB-AC7D-0591549F557C}"/>
              </a:ext>
            </a:extLst>
          </p:cNvPr>
          <p:cNvSpPr txBox="1"/>
          <p:nvPr/>
        </p:nvSpPr>
        <p:spPr>
          <a:xfrm rot="16200000">
            <a:off x="6295585" y="2219804"/>
            <a:ext cx="1102935" cy="313932"/>
          </a:xfrm>
          <a:prstGeom prst="rect">
            <a:avLst/>
          </a:prstGeom>
          <a:noFill/>
        </p:spPr>
        <p:txBody>
          <a:bodyPr wrap="square" rtlCol="0">
            <a:spAutoFit/>
          </a:bodyPr>
          <a:lstStyle/>
          <a:p>
            <a:pPr algn="ctr">
              <a:lnSpc>
                <a:spcPct val="90000"/>
              </a:lnSpc>
            </a:pPr>
            <a:r>
              <a:rPr kumimoji="1" lang="en-US" altLang="ja-JP" sz="1600" dirty="0">
                <a:latin typeface="Arial" panose="020B0604020202020204" pitchFamily="34" charset="0"/>
                <a:cs typeface="Arial" panose="020B0604020202020204" pitchFamily="34" charset="0"/>
              </a:rPr>
              <a:t>Depth[m]</a:t>
            </a:r>
            <a:endParaRPr kumimoji="1" lang="ja-JP" altLang="en-US" sz="1600" dirty="0">
              <a:latin typeface="Arial" panose="020B0604020202020204" pitchFamily="34" charset="0"/>
              <a:cs typeface="Arial" panose="020B0604020202020204" pitchFamily="34" charset="0"/>
            </a:endParaRPr>
          </a:p>
        </p:txBody>
      </p:sp>
      <p:sp>
        <p:nvSpPr>
          <p:cNvPr id="102" name="テキスト ボックス 101">
            <a:extLst>
              <a:ext uri="{FF2B5EF4-FFF2-40B4-BE49-F238E27FC236}">
                <a16:creationId xmlns:a16="http://schemas.microsoft.com/office/drawing/2014/main" id="{ECA7F5A6-C754-4124-81E8-48F746E7D320}"/>
              </a:ext>
            </a:extLst>
          </p:cNvPr>
          <p:cNvSpPr txBox="1"/>
          <p:nvPr/>
        </p:nvSpPr>
        <p:spPr>
          <a:xfrm>
            <a:off x="7004019" y="1708444"/>
            <a:ext cx="51809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-20</a:t>
            </a:r>
            <a:endParaRPr kumimoji="1" lang="ja-JP" altLang="en-US" dirty="0">
              <a:latin typeface="Arial" panose="020B0604020202020204" pitchFamily="34" charset="0"/>
              <a:cs typeface="Arial" panose="020B0604020202020204" pitchFamily="34" charset="0"/>
            </a:endParaRPr>
          </a:p>
        </p:txBody>
      </p:sp>
      <p:sp>
        <p:nvSpPr>
          <p:cNvPr id="103" name="テキスト ボックス 102">
            <a:extLst>
              <a:ext uri="{FF2B5EF4-FFF2-40B4-BE49-F238E27FC236}">
                <a16:creationId xmlns:a16="http://schemas.microsoft.com/office/drawing/2014/main" id="{281CE149-19CA-4D04-A4CF-0760FCBB386B}"/>
              </a:ext>
            </a:extLst>
          </p:cNvPr>
          <p:cNvSpPr txBox="1"/>
          <p:nvPr/>
        </p:nvSpPr>
        <p:spPr>
          <a:xfrm>
            <a:off x="7004018" y="2268254"/>
            <a:ext cx="51809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-40</a:t>
            </a:r>
            <a:endParaRPr kumimoji="1" lang="ja-JP" altLang="en-US" dirty="0">
              <a:latin typeface="Arial" panose="020B0604020202020204" pitchFamily="34" charset="0"/>
              <a:cs typeface="Arial" panose="020B0604020202020204" pitchFamily="34" charset="0"/>
            </a:endParaRPr>
          </a:p>
        </p:txBody>
      </p:sp>
      <p:sp>
        <p:nvSpPr>
          <p:cNvPr id="104" name="テキスト ボックス 103">
            <a:extLst>
              <a:ext uri="{FF2B5EF4-FFF2-40B4-BE49-F238E27FC236}">
                <a16:creationId xmlns:a16="http://schemas.microsoft.com/office/drawing/2014/main" id="{DB1996DB-D388-4325-B11C-AC48C9A464F0}"/>
              </a:ext>
            </a:extLst>
          </p:cNvPr>
          <p:cNvSpPr txBox="1"/>
          <p:nvPr/>
        </p:nvSpPr>
        <p:spPr>
          <a:xfrm>
            <a:off x="6998212" y="2830349"/>
            <a:ext cx="51809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-60</a:t>
            </a:r>
            <a:endParaRPr kumimoji="1" lang="ja-JP" altLang="en-US" dirty="0">
              <a:latin typeface="Arial" panose="020B0604020202020204" pitchFamily="34" charset="0"/>
              <a:cs typeface="Arial" panose="020B0604020202020204" pitchFamily="34" charset="0"/>
            </a:endParaRPr>
          </a:p>
        </p:txBody>
      </p:sp>
      <p:sp>
        <p:nvSpPr>
          <p:cNvPr id="105" name="テキスト ボックス 104">
            <a:extLst>
              <a:ext uri="{FF2B5EF4-FFF2-40B4-BE49-F238E27FC236}">
                <a16:creationId xmlns:a16="http://schemas.microsoft.com/office/drawing/2014/main" id="{70E70AF2-E1C6-424E-8B7E-7C1E28E28896}"/>
              </a:ext>
            </a:extLst>
          </p:cNvPr>
          <p:cNvSpPr txBox="1"/>
          <p:nvPr/>
        </p:nvSpPr>
        <p:spPr>
          <a:xfrm>
            <a:off x="7009744" y="3392218"/>
            <a:ext cx="51809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-80</a:t>
            </a:r>
            <a:endParaRPr kumimoji="1" lang="ja-JP" altLang="en-US" dirty="0">
              <a:latin typeface="Arial" panose="020B0604020202020204" pitchFamily="34" charset="0"/>
              <a:cs typeface="Arial" panose="020B0604020202020204" pitchFamily="34" charset="0"/>
            </a:endParaRPr>
          </a:p>
        </p:txBody>
      </p:sp>
      <p:sp>
        <p:nvSpPr>
          <p:cNvPr id="106" name="テキスト ボックス 105">
            <a:extLst>
              <a:ext uri="{FF2B5EF4-FFF2-40B4-BE49-F238E27FC236}">
                <a16:creationId xmlns:a16="http://schemas.microsoft.com/office/drawing/2014/main" id="{CBFB77D9-8D7E-414F-9009-6A0B853F007C}"/>
              </a:ext>
            </a:extLst>
          </p:cNvPr>
          <p:cNvSpPr txBox="1"/>
          <p:nvPr/>
        </p:nvSpPr>
        <p:spPr>
          <a:xfrm>
            <a:off x="7150627" y="1141098"/>
            <a:ext cx="31290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0</a:t>
            </a:r>
            <a:endParaRPr kumimoji="1" lang="ja-JP" altLang="en-US" dirty="0">
              <a:latin typeface="Arial" panose="020B0604020202020204" pitchFamily="34" charset="0"/>
              <a:cs typeface="Arial" panose="020B0604020202020204" pitchFamily="34" charset="0"/>
            </a:endParaRPr>
          </a:p>
        </p:txBody>
      </p:sp>
      <p:pic>
        <p:nvPicPr>
          <p:cNvPr id="119" name="図 118">
            <a:extLst>
              <a:ext uri="{FF2B5EF4-FFF2-40B4-BE49-F238E27FC236}">
                <a16:creationId xmlns:a16="http://schemas.microsoft.com/office/drawing/2014/main" id="{EC604E1F-66F9-429E-ADBE-D98214BC60BA}"/>
              </a:ext>
            </a:extLst>
          </p:cNvPr>
          <p:cNvPicPr>
            <a:picLocks noChangeAspect="1"/>
          </p:cNvPicPr>
          <p:nvPr/>
        </p:nvPicPr>
        <p:blipFill rotWithShape="1">
          <a:blip r:embed="rId3"/>
          <a:srcRect l="32476" t="20401" r="17197" b="36886"/>
          <a:stretch/>
        </p:blipFill>
        <p:spPr>
          <a:xfrm rot="5400000">
            <a:off x="6852808" y="5002443"/>
            <a:ext cx="2415655" cy="1153236"/>
          </a:xfrm>
          <a:prstGeom prst="rect">
            <a:avLst/>
          </a:prstGeom>
        </p:spPr>
      </p:pic>
      <p:pic>
        <p:nvPicPr>
          <p:cNvPr id="120" name="図 119">
            <a:extLst>
              <a:ext uri="{FF2B5EF4-FFF2-40B4-BE49-F238E27FC236}">
                <a16:creationId xmlns:a16="http://schemas.microsoft.com/office/drawing/2014/main" id="{A5393817-EA24-4D8C-B1DB-E0254DC09AA9}"/>
              </a:ext>
            </a:extLst>
          </p:cNvPr>
          <p:cNvPicPr>
            <a:picLocks noChangeAspect="1"/>
          </p:cNvPicPr>
          <p:nvPr/>
        </p:nvPicPr>
        <p:blipFill rotWithShape="1">
          <a:blip r:embed="rId4"/>
          <a:srcRect l="21183" t="19446" r="28562" b="37841"/>
          <a:stretch/>
        </p:blipFill>
        <p:spPr>
          <a:xfrm rot="5400000">
            <a:off x="6852714" y="1873890"/>
            <a:ext cx="2412244" cy="1153237"/>
          </a:xfrm>
          <a:prstGeom prst="rect">
            <a:avLst/>
          </a:prstGeom>
        </p:spPr>
      </p:pic>
      <p:pic>
        <p:nvPicPr>
          <p:cNvPr id="121" name="図 120">
            <a:extLst>
              <a:ext uri="{FF2B5EF4-FFF2-40B4-BE49-F238E27FC236}">
                <a16:creationId xmlns:a16="http://schemas.microsoft.com/office/drawing/2014/main" id="{221B3677-E509-4A71-A5F2-A5BD71640AA1}"/>
              </a:ext>
            </a:extLst>
          </p:cNvPr>
          <p:cNvPicPr>
            <a:picLocks noChangeAspect="1"/>
          </p:cNvPicPr>
          <p:nvPr/>
        </p:nvPicPr>
        <p:blipFill rotWithShape="1">
          <a:blip r:embed="rId5"/>
          <a:srcRect l="33959" t="42461" r="15786" b="14827"/>
          <a:stretch/>
        </p:blipFill>
        <p:spPr>
          <a:xfrm rot="5400000">
            <a:off x="8384301" y="4995129"/>
            <a:ext cx="2412246" cy="1153239"/>
          </a:xfrm>
          <a:prstGeom prst="rect">
            <a:avLst/>
          </a:prstGeom>
        </p:spPr>
      </p:pic>
      <p:pic>
        <p:nvPicPr>
          <p:cNvPr id="122" name="図 121">
            <a:extLst>
              <a:ext uri="{FF2B5EF4-FFF2-40B4-BE49-F238E27FC236}">
                <a16:creationId xmlns:a16="http://schemas.microsoft.com/office/drawing/2014/main" id="{7ED02C52-658D-4C7F-8E14-582EC179EB30}"/>
              </a:ext>
            </a:extLst>
          </p:cNvPr>
          <p:cNvPicPr>
            <a:picLocks noChangeAspect="1"/>
          </p:cNvPicPr>
          <p:nvPr/>
        </p:nvPicPr>
        <p:blipFill rotWithShape="1">
          <a:blip r:embed="rId6"/>
          <a:srcRect l="26140" t="39231" r="23604" b="18056"/>
          <a:stretch/>
        </p:blipFill>
        <p:spPr>
          <a:xfrm rot="5400000">
            <a:off x="8394505" y="1875433"/>
            <a:ext cx="2412247" cy="1153241"/>
          </a:xfrm>
          <a:prstGeom prst="rect">
            <a:avLst/>
          </a:prstGeom>
        </p:spPr>
      </p:pic>
      <p:pic>
        <p:nvPicPr>
          <p:cNvPr id="123" name="図 122">
            <a:extLst>
              <a:ext uri="{FF2B5EF4-FFF2-40B4-BE49-F238E27FC236}">
                <a16:creationId xmlns:a16="http://schemas.microsoft.com/office/drawing/2014/main" id="{F9F5DEB0-2EE6-4B75-9F54-8A84A9A65D13}"/>
              </a:ext>
            </a:extLst>
          </p:cNvPr>
          <p:cNvPicPr>
            <a:picLocks noChangeAspect="1"/>
          </p:cNvPicPr>
          <p:nvPr/>
        </p:nvPicPr>
        <p:blipFill rotWithShape="1">
          <a:blip r:embed="rId7"/>
          <a:srcRect l="35789" t="36816" r="13957" b="20471"/>
          <a:stretch/>
        </p:blipFill>
        <p:spPr>
          <a:xfrm rot="5400000">
            <a:off x="9887995" y="5021816"/>
            <a:ext cx="2412246" cy="1153241"/>
          </a:xfrm>
          <a:prstGeom prst="rect">
            <a:avLst/>
          </a:prstGeom>
        </p:spPr>
      </p:pic>
      <p:pic>
        <p:nvPicPr>
          <p:cNvPr id="124" name="図 123">
            <a:extLst>
              <a:ext uri="{FF2B5EF4-FFF2-40B4-BE49-F238E27FC236}">
                <a16:creationId xmlns:a16="http://schemas.microsoft.com/office/drawing/2014/main" id="{E86ECDAA-13A7-4D4D-B7BC-63CA121C8AEC}"/>
              </a:ext>
            </a:extLst>
          </p:cNvPr>
          <p:cNvPicPr>
            <a:picLocks noChangeAspect="1"/>
          </p:cNvPicPr>
          <p:nvPr/>
        </p:nvPicPr>
        <p:blipFill rotWithShape="1">
          <a:blip r:embed="rId8"/>
          <a:srcRect l="29275" t="35342" r="20470" b="21945"/>
          <a:stretch/>
        </p:blipFill>
        <p:spPr>
          <a:xfrm rot="5400000">
            <a:off x="9936238" y="1856768"/>
            <a:ext cx="2412247" cy="1153244"/>
          </a:xfrm>
          <a:prstGeom prst="rect">
            <a:avLst/>
          </a:prstGeom>
        </p:spPr>
      </p:pic>
      <p:sp>
        <p:nvSpPr>
          <p:cNvPr id="125" name="テキスト ボックス 124">
            <a:extLst>
              <a:ext uri="{FF2B5EF4-FFF2-40B4-BE49-F238E27FC236}">
                <a16:creationId xmlns:a16="http://schemas.microsoft.com/office/drawing/2014/main" id="{9647A64F-FDC6-4073-9EAC-7F59EA1C051D}"/>
              </a:ext>
            </a:extLst>
          </p:cNvPr>
          <p:cNvSpPr txBox="1"/>
          <p:nvPr/>
        </p:nvSpPr>
        <p:spPr>
          <a:xfrm>
            <a:off x="7284818" y="4060898"/>
            <a:ext cx="44114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a:t>
            </a:r>
            <a:endParaRPr kumimoji="1" lang="ja-JP" altLang="en-US" dirty="0">
              <a:latin typeface="Arial" panose="020B0604020202020204" pitchFamily="34" charset="0"/>
              <a:cs typeface="Arial" panose="020B0604020202020204" pitchFamily="34" charset="0"/>
            </a:endParaRPr>
          </a:p>
        </p:txBody>
      </p:sp>
      <p:sp>
        <p:nvSpPr>
          <p:cNvPr id="126" name="テキスト ボックス 125">
            <a:extLst>
              <a:ext uri="{FF2B5EF4-FFF2-40B4-BE49-F238E27FC236}">
                <a16:creationId xmlns:a16="http://schemas.microsoft.com/office/drawing/2014/main" id="{1ED2C641-7D2A-45A1-82FF-D783A71759CA}"/>
              </a:ext>
            </a:extLst>
          </p:cNvPr>
          <p:cNvSpPr txBox="1"/>
          <p:nvPr/>
        </p:nvSpPr>
        <p:spPr>
          <a:xfrm>
            <a:off x="7475010" y="3946911"/>
            <a:ext cx="343364" cy="307777"/>
          </a:xfrm>
          <a:prstGeom prst="rect">
            <a:avLst/>
          </a:prstGeom>
          <a:noFill/>
        </p:spPr>
        <p:txBody>
          <a:bodyPr wrap="none" rtlCol="0">
            <a:spAutoFit/>
          </a:bodyPr>
          <a:lstStyle/>
          <a:p>
            <a:r>
              <a:rPr kumimoji="1" lang="en-US" altLang="ja-JP" sz="1400" dirty="0">
                <a:latin typeface="Arial" panose="020B0604020202020204" pitchFamily="34" charset="0"/>
                <a:cs typeface="Arial" panose="020B0604020202020204" pitchFamily="34" charset="0"/>
              </a:rPr>
              <a:t>-9</a:t>
            </a:r>
            <a:endParaRPr kumimoji="1" lang="ja-JP" altLang="en-US" sz="1400" dirty="0">
              <a:latin typeface="Arial" panose="020B0604020202020204" pitchFamily="34" charset="0"/>
              <a:cs typeface="Arial" panose="020B0604020202020204" pitchFamily="34" charset="0"/>
            </a:endParaRPr>
          </a:p>
        </p:txBody>
      </p:sp>
      <p:sp>
        <p:nvSpPr>
          <p:cNvPr id="127" name="テキスト ボックス 126">
            <a:extLst>
              <a:ext uri="{FF2B5EF4-FFF2-40B4-BE49-F238E27FC236}">
                <a16:creationId xmlns:a16="http://schemas.microsoft.com/office/drawing/2014/main" id="{6D9C0091-E37E-44D8-A4EA-9B9567DB7576}"/>
              </a:ext>
            </a:extLst>
          </p:cNvPr>
          <p:cNvSpPr txBox="1"/>
          <p:nvPr/>
        </p:nvSpPr>
        <p:spPr>
          <a:xfrm>
            <a:off x="7638563" y="4059011"/>
            <a:ext cx="44114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a:t>
            </a:r>
            <a:endParaRPr kumimoji="1" lang="ja-JP" altLang="en-US" dirty="0">
              <a:latin typeface="Arial" panose="020B0604020202020204" pitchFamily="34" charset="0"/>
              <a:cs typeface="Arial" panose="020B0604020202020204" pitchFamily="34" charset="0"/>
            </a:endParaRPr>
          </a:p>
        </p:txBody>
      </p:sp>
      <p:sp>
        <p:nvSpPr>
          <p:cNvPr id="128" name="テキスト ボックス 127">
            <a:extLst>
              <a:ext uri="{FF2B5EF4-FFF2-40B4-BE49-F238E27FC236}">
                <a16:creationId xmlns:a16="http://schemas.microsoft.com/office/drawing/2014/main" id="{93599975-6615-40F8-8C38-EDC235A43E7E}"/>
              </a:ext>
            </a:extLst>
          </p:cNvPr>
          <p:cNvSpPr txBox="1"/>
          <p:nvPr/>
        </p:nvSpPr>
        <p:spPr>
          <a:xfrm>
            <a:off x="7816871" y="3947852"/>
            <a:ext cx="343364" cy="307777"/>
          </a:xfrm>
          <a:prstGeom prst="rect">
            <a:avLst/>
          </a:prstGeom>
          <a:noFill/>
        </p:spPr>
        <p:txBody>
          <a:bodyPr wrap="none" rtlCol="0">
            <a:spAutoFit/>
          </a:bodyPr>
          <a:lstStyle/>
          <a:p>
            <a:r>
              <a:rPr kumimoji="1" lang="en-US" altLang="ja-JP" sz="1400" dirty="0">
                <a:latin typeface="Arial" panose="020B0604020202020204" pitchFamily="34" charset="0"/>
                <a:cs typeface="Arial" panose="020B0604020202020204" pitchFamily="34" charset="0"/>
              </a:rPr>
              <a:t>-6</a:t>
            </a:r>
            <a:endParaRPr kumimoji="1" lang="ja-JP" altLang="en-US" sz="1400" dirty="0">
              <a:latin typeface="Arial" panose="020B0604020202020204" pitchFamily="34" charset="0"/>
              <a:cs typeface="Arial" panose="020B0604020202020204" pitchFamily="34" charset="0"/>
            </a:endParaRPr>
          </a:p>
        </p:txBody>
      </p:sp>
      <p:sp>
        <p:nvSpPr>
          <p:cNvPr id="129" name="テキスト ボックス 128">
            <a:extLst>
              <a:ext uri="{FF2B5EF4-FFF2-40B4-BE49-F238E27FC236}">
                <a16:creationId xmlns:a16="http://schemas.microsoft.com/office/drawing/2014/main" id="{E36E21B4-EA4E-4E8E-99B2-99270D06777A}"/>
              </a:ext>
            </a:extLst>
          </p:cNvPr>
          <p:cNvSpPr txBox="1"/>
          <p:nvPr/>
        </p:nvSpPr>
        <p:spPr>
          <a:xfrm>
            <a:off x="7991872" y="4070022"/>
            <a:ext cx="44114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a:t>
            </a:r>
            <a:endParaRPr kumimoji="1" lang="ja-JP" altLang="en-US" dirty="0">
              <a:latin typeface="Arial" panose="020B0604020202020204" pitchFamily="34" charset="0"/>
              <a:cs typeface="Arial" panose="020B0604020202020204" pitchFamily="34" charset="0"/>
            </a:endParaRPr>
          </a:p>
        </p:txBody>
      </p:sp>
      <p:sp>
        <p:nvSpPr>
          <p:cNvPr id="130" name="テキスト ボックス 129">
            <a:extLst>
              <a:ext uri="{FF2B5EF4-FFF2-40B4-BE49-F238E27FC236}">
                <a16:creationId xmlns:a16="http://schemas.microsoft.com/office/drawing/2014/main" id="{3B46BBC8-DCEE-4BDA-A9DA-AB45F88A1F18}"/>
              </a:ext>
            </a:extLst>
          </p:cNvPr>
          <p:cNvSpPr txBox="1"/>
          <p:nvPr/>
        </p:nvSpPr>
        <p:spPr>
          <a:xfrm>
            <a:off x="8182064" y="3956035"/>
            <a:ext cx="343364" cy="307777"/>
          </a:xfrm>
          <a:prstGeom prst="rect">
            <a:avLst/>
          </a:prstGeom>
          <a:noFill/>
        </p:spPr>
        <p:txBody>
          <a:bodyPr wrap="none" rtlCol="0">
            <a:spAutoFit/>
          </a:bodyPr>
          <a:lstStyle/>
          <a:p>
            <a:r>
              <a:rPr kumimoji="1" lang="en-US" altLang="ja-JP" sz="1400" dirty="0">
                <a:latin typeface="Arial" panose="020B0604020202020204" pitchFamily="34" charset="0"/>
                <a:cs typeface="Arial" panose="020B0604020202020204" pitchFamily="34" charset="0"/>
              </a:rPr>
              <a:t>-3</a:t>
            </a:r>
            <a:endParaRPr kumimoji="1" lang="ja-JP" altLang="en-US" sz="1400" dirty="0">
              <a:latin typeface="Arial" panose="020B0604020202020204" pitchFamily="34" charset="0"/>
              <a:cs typeface="Arial" panose="020B0604020202020204" pitchFamily="34" charset="0"/>
            </a:endParaRPr>
          </a:p>
        </p:txBody>
      </p:sp>
      <p:sp>
        <p:nvSpPr>
          <p:cNvPr id="131" name="テキスト ボックス 130">
            <a:extLst>
              <a:ext uri="{FF2B5EF4-FFF2-40B4-BE49-F238E27FC236}">
                <a16:creationId xmlns:a16="http://schemas.microsoft.com/office/drawing/2014/main" id="{5AC3F3DB-EDDD-49F9-AD8C-0892EC5D2C85}"/>
              </a:ext>
            </a:extLst>
          </p:cNvPr>
          <p:cNvSpPr txBox="1"/>
          <p:nvPr/>
        </p:nvSpPr>
        <p:spPr>
          <a:xfrm>
            <a:off x="8349867" y="4070022"/>
            <a:ext cx="44114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a:t>
            </a:r>
            <a:endParaRPr kumimoji="1" lang="ja-JP" altLang="en-US" dirty="0">
              <a:latin typeface="Arial" panose="020B0604020202020204" pitchFamily="34" charset="0"/>
              <a:cs typeface="Arial" panose="020B0604020202020204" pitchFamily="34" charset="0"/>
            </a:endParaRPr>
          </a:p>
        </p:txBody>
      </p:sp>
      <p:sp>
        <p:nvSpPr>
          <p:cNvPr id="132" name="テキスト ボックス 131">
            <a:extLst>
              <a:ext uri="{FF2B5EF4-FFF2-40B4-BE49-F238E27FC236}">
                <a16:creationId xmlns:a16="http://schemas.microsoft.com/office/drawing/2014/main" id="{C276EDA2-FEE5-4EB1-B9F1-66F88FBBA613}"/>
              </a:ext>
            </a:extLst>
          </p:cNvPr>
          <p:cNvSpPr txBox="1"/>
          <p:nvPr/>
        </p:nvSpPr>
        <p:spPr>
          <a:xfrm>
            <a:off x="8540059" y="3956035"/>
            <a:ext cx="284052" cy="307777"/>
          </a:xfrm>
          <a:prstGeom prst="rect">
            <a:avLst/>
          </a:prstGeom>
          <a:noFill/>
        </p:spPr>
        <p:txBody>
          <a:bodyPr wrap="none" rtlCol="0">
            <a:spAutoFit/>
          </a:bodyPr>
          <a:lstStyle/>
          <a:p>
            <a:r>
              <a:rPr lang="en-US" altLang="ja-JP" sz="1400" dirty="0">
                <a:latin typeface="Arial" panose="020B0604020202020204" pitchFamily="34" charset="0"/>
                <a:cs typeface="Arial" panose="020B0604020202020204" pitchFamily="34" charset="0"/>
              </a:rPr>
              <a:t>0</a:t>
            </a:r>
            <a:endParaRPr kumimoji="1" lang="ja-JP" altLang="en-US" sz="1400" dirty="0">
              <a:latin typeface="Arial" panose="020B0604020202020204" pitchFamily="34" charset="0"/>
              <a:cs typeface="Arial" panose="020B0604020202020204" pitchFamily="34" charset="0"/>
            </a:endParaRPr>
          </a:p>
        </p:txBody>
      </p:sp>
      <p:sp>
        <p:nvSpPr>
          <p:cNvPr id="133" name="テキスト ボックス 132">
            <a:extLst>
              <a:ext uri="{FF2B5EF4-FFF2-40B4-BE49-F238E27FC236}">
                <a16:creationId xmlns:a16="http://schemas.microsoft.com/office/drawing/2014/main" id="{575B5B16-D68B-4778-9B22-1D4D5DE33C0D}"/>
              </a:ext>
            </a:extLst>
          </p:cNvPr>
          <p:cNvSpPr txBox="1"/>
          <p:nvPr/>
        </p:nvSpPr>
        <p:spPr>
          <a:xfrm>
            <a:off x="8840595" y="4083619"/>
            <a:ext cx="44114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a:t>
            </a:r>
            <a:endParaRPr kumimoji="1" lang="ja-JP" altLang="en-US" dirty="0">
              <a:latin typeface="Arial" panose="020B0604020202020204" pitchFamily="34" charset="0"/>
              <a:cs typeface="Arial" panose="020B0604020202020204" pitchFamily="34" charset="0"/>
            </a:endParaRPr>
          </a:p>
        </p:txBody>
      </p:sp>
      <p:sp>
        <p:nvSpPr>
          <p:cNvPr id="134" name="テキスト ボックス 133">
            <a:extLst>
              <a:ext uri="{FF2B5EF4-FFF2-40B4-BE49-F238E27FC236}">
                <a16:creationId xmlns:a16="http://schemas.microsoft.com/office/drawing/2014/main" id="{FF2C4475-FE0D-4200-95D6-F1CF27C5DC94}"/>
              </a:ext>
            </a:extLst>
          </p:cNvPr>
          <p:cNvSpPr txBox="1"/>
          <p:nvPr/>
        </p:nvSpPr>
        <p:spPr>
          <a:xfrm>
            <a:off x="9030787" y="3969632"/>
            <a:ext cx="343364" cy="307777"/>
          </a:xfrm>
          <a:prstGeom prst="rect">
            <a:avLst/>
          </a:prstGeom>
          <a:noFill/>
        </p:spPr>
        <p:txBody>
          <a:bodyPr wrap="none" rtlCol="0">
            <a:spAutoFit/>
          </a:bodyPr>
          <a:lstStyle/>
          <a:p>
            <a:r>
              <a:rPr kumimoji="1" lang="en-US" altLang="ja-JP" sz="1400" dirty="0">
                <a:latin typeface="Arial" panose="020B0604020202020204" pitchFamily="34" charset="0"/>
                <a:cs typeface="Arial" panose="020B0604020202020204" pitchFamily="34" charset="0"/>
              </a:rPr>
              <a:t>-6</a:t>
            </a:r>
            <a:endParaRPr kumimoji="1" lang="ja-JP" altLang="en-US" sz="1400" dirty="0">
              <a:latin typeface="Arial" panose="020B0604020202020204" pitchFamily="34" charset="0"/>
              <a:cs typeface="Arial" panose="020B0604020202020204" pitchFamily="34" charset="0"/>
            </a:endParaRPr>
          </a:p>
        </p:txBody>
      </p:sp>
      <p:sp>
        <p:nvSpPr>
          <p:cNvPr id="135" name="テキスト ボックス 134">
            <a:extLst>
              <a:ext uri="{FF2B5EF4-FFF2-40B4-BE49-F238E27FC236}">
                <a16:creationId xmlns:a16="http://schemas.microsoft.com/office/drawing/2014/main" id="{22F30C78-8E84-48D9-B8F1-D463F8EEE0C5}"/>
              </a:ext>
            </a:extLst>
          </p:cNvPr>
          <p:cNvSpPr txBox="1"/>
          <p:nvPr/>
        </p:nvSpPr>
        <p:spPr>
          <a:xfrm>
            <a:off x="9361867" y="4083619"/>
            <a:ext cx="44114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a:t>
            </a:r>
            <a:endParaRPr kumimoji="1" lang="ja-JP" altLang="en-US" dirty="0">
              <a:latin typeface="Arial" panose="020B0604020202020204" pitchFamily="34" charset="0"/>
              <a:cs typeface="Arial" panose="020B0604020202020204" pitchFamily="34" charset="0"/>
            </a:endParaRPr>
          </a:p>
        </p:txBody>
      </p:sp>
      <p:sp>
        <p:nvSpPr>
          <p:cNvPr id="136" name="テキスト ボックス 135">
            <a:extLst>
              <a:ext uri="{FF2B5EF4-FFF2-40B4-BE49-F238E27FC236}">
                <a16:creationId xmlns:a16="http://schemas.microsoft.com/office/drawing/2014/main" id="{0541E1E3-FCDE-4FA8-A607-BA17CA2F1EFE}"/>
              </a:ext>
            </a:extLst>
          </p:cNvPr>
          <p:cNvSpPr txBox="1"/>
          <p:nvPr/>
        </p:nvSpPr>
        <p:spPr>
          <a:xfrm>
            <a:off x="9552059" y="3969632"/>
            <a:ext cx="343364" cy="307777"/>
          </a:xfrm>
          <a:prstGeom prst="rect">
            <a:avLst/>
          </a:prstGeom>
          <a:noFill/>
        </p:spPr>
        <p:txBody>
          <a:bodyPr wrap="none" rtlCol="0">
            <a:spAutoFit/>
          </a:bodyPr>
          <a:lstStyle/>
          <a:p>
            <a:r>
              <a:rPr kumimoji="1" lang="en-US" altLang="ja-JP" sz="1400" dirty="0">
                <a:latin typeface="Arial" panose="020B0604020202020204" pitchFamily="34" charset="0"/>
                <a:cs typeface="Arial" panose="020B0604020202020204" pitchFamily="34" charset="0"/>
              </a:rPr>
              <a:t>-4</a:t>
            </a:r>
            <a:endParaRPr kumimoji="1" lang="ja-JP" altLang="en-US" sz="1400" dirty="0">
              <a:latin typeface="Arial" panose="020B0604020202020204" pitchFamily="34" charset="0"/>
              <a:cs typeface="Arial" panose="020B0604020202020204" pitchFamily="34" charset="0"/>
            </a:endParaRPr>
          </a:p>
        </p:txBody>
      </p:sp>
      <p:sp>
        <p:nvSpPr>
          <p:cNvPr id="137" name="テキスト ボックス 136">
            <a:extLst>
              <a:ext uri="{FF2B5EF4-FFF2-40B4-BE49-F238E27FC236}">
                <a16:creationId xmlns:a16="http://schemas.microsoft.com/office/drawing/2014/main" id="{C296BBC1-64EE-4D7D-8B91-A086E1C1E719}"/>
              </a:ext>
            </a:extLst>
          </p:cNvPr>
          <p:cNvSpPr txBox="1"/>
          <p:nvPr/>
        </p:nvSpPr>
        <p:spPr>
          <a:xfrm>
            <a:off x="9870294" y="4083619"/>
            <a:ext cx="44114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a:t>
            </a:r>
            <a:endParaRPr kumimoji="1" lang="ja-JP" altLang="en-US" dirty="0">
              <a:latin typeface="Arial" panose="020B0604020202020204" pitchFamily="34" charset="0"/>
              <a:cs typeface="Arial" panose="020B0604020202020204" pitchFamily="34" charset="0"/>
            </a:endParaRPr>
          </a:p>
        </p:txBody>
      </p:sp>
      <p:sp>
        <p:nvSpPr>
          <p:cNvPr id="138" name="テキスト ボックス 137">
            <a:extLst>
              <a:ext uri="{FF2B5EF4-FFF2-40B4-BE49-F238E27FC236}">
                <a16:creationId xmlns:a16="http://schemas.microsoft.com/office/drawing/2014/main" id="{CFD87DC1-27EA-4B0C-BC2B-6FA53712FB5F}"/>
              </a:ext>
            </a:extLst>
          </p:cNvPr>
          <p:cNvSpPr txBox="1"/>
          <p:nvPr/>
        </p:nvSpPr>
        <p:spPr>
          <a:xfrm>
            <a:off x="10095411" y="3969632"/>
            <a:ext cx="343364" cy="307777"/>
          </a:xfrm>
          <a:prstGeom prst="rect">
            <a:avLst/>
          </a:prstGeom>
          <a:noFill/>
        </p:spPr>
        <p:txBody>
          <a:bodyPr wrap="none" rtlCol="0">
            <a:spAutoFit/>
          </a:bodyPr>
          <a:lstStyle/>
          <a:p>
            <a:r>
              <a:rPr kumimoji="1" lang="en-US" altLang="ja-JP" sz="1400" dirty="0">
                <a:latin typeface="Arial" panose="020B0604020202020204" pitchFamily="34" charset="0"/>
                <a:cs typeface="Arial" panose="020B0604020202020204" pitchFamily="34" charset="0"/>
              </a:rPr>
              <a:t>-2</a:t>
            </a:r>
            <a:endParaRPr kumimoji="1" lang="ja-JP" altLang="en-US" sz="1400" dirty="0">
              <a:latin typeface="Arial" panose="020B0604020202020204" pitchFamily="34" charset="0"/>
              <a:cs typeface="Arial" panose="020B0604020202020204" pitchFamily="34" charset="0"/>
            </a:endParaRPr>
          </a:p>
        </p:txBody>
      </p:sp>
      <p:sp>
        <p:nvSpPr>
          <p:cNvPr id="139" name="テキスト ボックス 138">
            <a:extLst>
              <a:ext uri="{FF2B5EF4-FFF2-40B4-BE49-F238E27FC236}">
                <a16:creationId xmlns:a16="http://schemas.microsoft.com/office/drawing/2014/main" id="{7FA9773E-54F6-4F96-9100-A9FC47A34D1D}"/>
              </a:ext>
            </a:extLst>
          </p:cNvPr>
          <p:cNvSpPr txBox="1"/>
          <p:nvPr/>
        </p:nvSpPr>
        <p:spPr>
          <a:xfrm>
            <a:off x="10431705" y="4084132"/>
            <a:ext cx="31290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0</a:t>
            </a:r>
            <a:endParaRPr kumimoji="1" lang="ja-JP" altLang="en-US" dirty="0">
              <a:latin typeface="Arial" panose="020B0604020202020204" pitchFamily="34" charset="0"/>
              <a:cs typeface="Arial" panose="020B0604020202020204" pitchFamily="34" charset="0"/>
            </a:endParaRPr>
          </a:p>
        </p:txBody>
      </p:sp>
      <p:sp>
        <p:nvSpPr>
          <p:cNvPr id="140" name="テキスト ボックス 139">
            <a:extLst>
              <a:ext uri="{FF2B5EF4-FFF2-40B4-BE49-F238E27FC236}">
                <a16:creationId xmlns:a16="http://schemas.microsoft.com/office/drawing/2014/main" id="{776B026B-D5D7-410E-A3D3-2CA51326E86F}"/>
              </a:ext>
            </a:extLst>
          </p:cNvPr>
          <p:cNvSpPr txBox="1"/>
          <p:nvPr/>
        </p:nvSpPr>
        <p:spPr>
          <a:xfrm>
            <a:off x="11477858" y="4088270"/>
            <a:ext cx="31290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2</a:t>
            </a:r>
            <a:endParaRPr kumimoji="1" lang="ja-JP" altLang="en-US" dirty="0">
              <a:latin typeface="Arial" panose="020B0604020202020204" pitchFamily="34" charset="0"/>
              <a:cs typeface="Arial" panose="020B0604020202020204" pitchFamily="34" charset="0"/>
            </a:endParaRPr>
          </a:p>
        </p:txBody>
      </p:sp>
      <p:sp>
        <p:nvSpPr>
          <p:cNvPr id="141" name="テキスト ボックス 140">
            <a:extLst>
              <a:ext uri="{FF2B5EF4-FFF2-40B4-BE49-F238E27FC236}">
                <a16:creationId xmlns:a16="http://schemas.microsoft.com/office/drawing/2014/main" id="{11F4FC1D-BC79-4450-9582-FC55C0C2F6FF}"/>
              </a:ext>
            </a:extLst>
          </p:cNvPr>
          <p:cNvSpPr txBox="1"/>
          <p:nvPr/>
        </p:nvSpPr>
        <p:spPr>
          <a:xfrm>
            <a:off x="10947873" y="4087580"/>
            <a:ext cx="31290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a:t>
            </a:r>
            <a:endParaRPr kumimoji="1" lang="ja-JP" altLang="en-US" dirty="0">
              <a:latin typeface="Arial" panose="020B0604020202020204" pitchFamily="34" charset="0"/>
              <a:cs typeface="Arial" panose="020B0604020202020204" pitchFamily="34" charset="0"/>
            </a:endParaRPr>
          </a:p>
        </p:txBody>
      </p:sp>
      <p:sp>
        <p:nvSpPr>
          <p:cNvPr id="142" name="テキスト ボックス 141">
            <a:extLst>
              <a:ext uri="{FF2B5EF4-FFF2-40B4-BE49-F238E27FC236}">
                <a16:creationId xmlns:a16="http://schemas.microsoft.com/office/drawing/2014/main" id="{01A4FA4E-753D-4D1E-A9A2-412CFC3ACFDC}"/>
              </a:ext>
            </a:extLst>
          </p:cNvPr>
          <p:cNvSpPr txBox="1"/>
          <p:nvPr/>
        </p:nvSpPr>
        <p:spPr>
          <a:xfrm rot="16200000">
            <a:off x="6298795" y="5350952"/>
            <a:ext cx="1102935" cy="313932"/>
          </a:xfrm>
          <a:prstGeom prst="rect">
            <a:avLst/>
          </a:prstGeom>
          <a:noFill/>
        </p:spPr>
        <p:txBody>
          <a:bodyPr wrap="square" rtlCol="0">
            <a:spAutoFit/>
          </a:bodyPr>
          <a:lstStyle/>
          <a:p>
            <a:pPr algn="ctr">
              <a:lnSpc>
                <a:spcPct val="90000"/>
              </a:lnSpc>
            </a:pPr>
            <a:r>
              <a:rPr kumimoji="1" lang="en-US" altLang="ja-JP" sz="1600" dirty="0">
                <a:latin typeface="Arial" panose="020B0604020202020204" pitchFamily="34" charset="0"/>
                <a:cs typeface="Arial" panose="020B0604020202020204" pitchFamily="34" charset="0"/>
              </a:rPr>
              <a:t>Depth[m]</a:t>
            </a:r>
            <a:endParaRPr kumimoji="1" lang="ja-JP" altLang="en-US" sz="1600" dirty="0">
              <a:latin typeface="Arial" panose="020B0604020202020204" pitchFamily="34" charset="0"/>
              <a:cs typeface="Arial" panose="020B0604020202020204" pitchFamily="34" charset="0"/>
            </a:endParaRPr>
          </a:p>
        </p:txBody>
      </p:sp>
      <p:sp>
        <p:nvSpPr>
          <p:cNvPr id="143" name="テキスト ボックス 142">
            <a:extLst>
              <a:ext uri="{FF2B5EF4-FFF2-40B4-BE49-F238E27FC236}">
                <a16:creationId xmlns:a16="http://schemas.microsoft.com/office/drawing/2014/main" id="{A7165A20-E7C3-4BC8-A139-667ADAF9AB86}"/>
              </a:ext>
            </a:extLst>
          </p:cNvPr>
          <p:cNvSpPr txBox="1"/>
          <p:nvPr/>
        </p:nvSpPr>
        <p:spPr>
          <a:xfrm>
            <a:off x="7007229" y="4839592"/>
            <a:ext cx="51809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-20</a:t>
            </a:r>
            <a:endParaRPr kumimoji="1" lang="ja-JP" altLang="en-US" dirty="0">
              <a:latin typeface="Arial" panose="020B0604020202020204" pitchFamily="34" charset="0"/>
              <a:cs typeface="Arial" panose="020B0604020202020204" pitchFamily="34" charset="0"/>
            </a:endParaRPr>
          </a:p>
        </p:txBody>
      </p:sp>
      <p:sp>
        <p:nvSpPr>
          <p:cNvPr id="144" name="テキスト ボックス 143">
            <a:extLst>
              <a:ext uri="{FF2B5EF4-FFF2-40B4-BE49-F238E27FC236}">
                <a16:creationId xmlns:a16="http://schemas.microsoft.com/office/drawing/2014/main" id="{2542A2F5-284F-4DA7-AE9B-FD6CB898F2CD}"/>
              </a:ext>
            </a:extLst>
          </p:cNvPr>
          <p:cNvSpPr txBox="1"/>
          <p:nvPr/>
        </p:nvSpPr>
        <p:spPr>
          <a:xfrm>
            <a:off x="7007228" y="5399402"/>
            <a:ext cx="51809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-40</a:t>
            </a:r>
            <a:endParaRPr kumimoji="1" lang="ja-JP" altLang="en-US" dirty="0">
              <a:latin typeface="Arial" panose="020B0604020202020204" pitchFamily="34" charset="0"/>
              <a:cs typeface="Arial" panose="020B0604020202020204" pitchFamily="34" charset="0"/>
            </a:endParaRPr>
          </a:p>
        </p:txBody>
      </p:sp>
      <p:sp>
        <p:nvSpPr>
          <p:cNvPr id="145" name="テキスト ボックス 144">
            <a:extLst>
              <a:ext uri="{FF2B5EF4-FFF2-40B4-BE49-F238E27FC236}">
                <a16:creationId xmlns:a16="http://schemas.microsoft.com/office/drawing/2014/main" id="{961BB30B-CB6A-4CA7-A5AC-D4443B8B1E66}"/>
              </a:ext>
            </a:extLst>
          </p:cNvPr>
          <p:cNvSpPr txBox="1"/>
          <p:nvPr/>
        </p:nvSpPr>
        <p:spPr>
          <a:xfrm>
            <a:off x="7001422" y="5961497"/>
            <a:ext cx="51809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-60</a:t>
            </a:r>
            <a:endParaRPr kumimoji="1" lang="ja-JP" altLang="en-US" dirty="0">
              <a:latin typeface="Arial" panose="020B0604020202020204" pitchFamily="34" charset="0"/>
              <a:cs typeface="Arial" panose="020B0604020202020204" pitchFamily="34" charset="0"/>
            </a:endParaRPr>
          </a:p>
        </p:txBody>
      </p:sp>
      <p:sp>
        <p:nvSpPr>
          <p:cNvPr id="146" name="テキスト ボックス 145">
            <a:extLst>
              <a:ext uri="{FF2B5EF4-FFF2-40B4-BE49-F238E27FC236}">
                <a16:creationId xmlns:a16="http://schemas.microsoft.com/office/drawing/2014/main" id="{3AC77550-43A4-4B9A-A80F-57CC9344048D}"/>
              </a:ext>
            </a:extLst>
          </p:cNvPr>
          <p:cNvSpPr txBox="1"/>
          <p:nvPr/>
        </p:nvSpPr>
        <p:spPr>
          <a:xfrm>
            <a:off x="7012954" y="6523366"/>
            <a:ext cx="51809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-80</a:t>
            </a:r>
            <a:endParaRPr kumimoji="1" lang="ja-JP" altLang="en-US" dirty="0">
              <a:latin typeface="Arial" panose="020B0604020202020204" pitchFamily="34" charset="0"/>
              <a:cs typeface="Arial" panose="020B0604020202020204" pitchFamily="34" charset="0"/>
            </a:endParaRPr>
          </a:p>
        </p:txBody>
      </p:sp>
      <p:sp>
        <p:nvSpPr>
          <p:cNvPr id="147" name="テキスト ボックス 146">
            <a:extLst>
              <a:ext uri="{FF2B5EF4-FFF2-40B4-BE49-F238E27FC236}">
                <a16:creationId xmlns:a16="http://schemas.microsoft.com/office/drawing/2014/main" id="{EFED7ACD-1FCA-43B2-AE5A-B1315EAC64AE}"/>
              </a:ext>
            </a:extLst>
          </p:cNvPr>
          <p:cNvSpPr txBox="1"/>
          <p:nvPr/>
        </p:nvSpPr>
        <p:spPr>
          <a:xfrm>
            <a:off x="7153837" y="4272246"/>
            <a:ext cx="31290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0</a:t>
            </a:r>
            <a:endParaRPr kumimoji="1" lang="ja-JP" altLang="en-US" dirty="0">
              <a:latin typeface="Arial" panose="020B0604020202020204" pitchFamily="34" charset="0"/>
              <a:cs typeface="Arial" panose="020B0604020202020204" pitchFamily="34" charset="0"/>
            </a:endParaRPr>
          </a:p>
        </p:txBody>
      </p:sp>
      <p:sp>
        <p:nvSpPr>
          <p:cNvPr id="149" name="テキスト ボックス 148">
            <a:extLst>
              <a:ext uri="{FF2B5EF4-FFF2-40B4-BE49-F238E27FC236}">
                <a16:creationId xmlns:a16="http://schemas.microsoft.com/office/drawing/2014/main" id="{A90F48E0-BD6E-4D28-A809-A627988EAF19}"/>
              </a:ext>
            </a:extLst>
          </p:cNvPr>
          <p:cNvSpPr txBox="1"/>
          <p:nvPr/>
        </p:nvSpPr>
        <p:spPr>
          <a:xfrm>
            <a:off x="3057330" y="2396530"/>
            <a:ext cx="2689420" cy="1077218"/>
          </a:xfrm>
          <a:prstGeom prst="rect">
            <a:avLst/>
          </a:prstGeom>
          <a:noFill/>
        </p:spPr>
        <p:txBody>
          <a:bodyPr wrap="square" rtlCol="0">
            <a:spAutoFit/>
          </a:bodyPr>
          <a:lstStyle/>
          <a:p>
            <a:r>
              <a:rPr kumimoji="1" lang="en-US" altLang="ja-JP" sz="1600" dirty="0">
                <a:latin typeface="Arial" panose="020B0604020202020204" pitchFamily="34" charset="0"/>
                <a:cs typeface="Arial" panose="020B0604020202020204" pitchFamily="34" charset="0"/>
              </a:rPr>
              <a:t>Observed</a:t>
            </a:r>
          </a:p>
          <a:p>
            <a:r>
              <a:rPr lang="en-US" altLang="ja-JP" sz="1600" dirty="0">
                <a:latin typeface="Arial" panose="020B0604020202020204" pitchFamily="34" charset="0"/>
                <a:cs typeface="Arial" panose="020B0604020202020204" pitchFamily="34" charset="0"/>
              </a:rPr>
              <a:t>Model1 (Highly permeable)</a:t>
            </a:r>
          </a:p>
          <a:p>
            <a:r>
              <a:rPr kumimoji="1" lang="en-US" altLang="ja-JP" sz="1600" dirty="0">
                <a:latin typeface="Arial" panose="020B0604020202020204" pitchFamily="34" charset="0"/>
                <a:cs typeface="Arial" panose="020B0604020202020204" pitchFamily="34" charset="0"/>
              </a:rPr>
              <a:t>Model2 </a:t>
            </a:r>
            <a:r>
              <a:rPr lang="en-US" altLang="ja-JP" sz="1600" dirty="0">
                <a:latin typeface="Arial" panose="020B0604020202020204" pitchFamily="34" charset="0"/>
                <a:cs typeface="Arial" panose="020B0604020202020204" pitchFamily="34" charset="0"/>
              </a:rPr>
              <a:t>(Standard)</a:t>
            </a:r>
            <a:endParaRPr kumimoji="1" lang="en-US" altLang="ja-JP" sz="1600" dirty="0">
              <a:latin typeface="Arial" panose="020B0604020202020204" pitchFamily="34" charset="0"/>
              <a:cs typeface="Arial" panose="020B0604020202020204" pitchFamily="34" charset="0"/>
            </a:endParaRPr>
          </a:p>
          <a:p>
            <a:r>
              <a:rPr lang="en-US" altLang="ja-JP" sz="1600" dirty="0">
                <a:latin typeface="Arial" panose="020B0604020202020204" pitchFamily="34" charset="0"/>
                <a:cs typeface="Arial" panose="020B0604020202020204" pitchFamily="34" charset="0"/>
              </a:rPr>
              <a:t>Model3 </a:t>
            </a:r>
            <a:r>
              <a:rPr kumimoji="1" lang="en-US" altLang="ja-JP" sz="1600" dirty="0">
                <a:latin typeface="Arial" panose="020B0604020202020204" pitchFamily="34" charset="0"/>
                <a:cs typeface="Arial" panose="020B0604020202020204" pitchFamily="34" charset="0"/>
              </a:rPr>
              <a:t>(Lowly permeable)</a:t>
            </a:r>
          </a:p>
        </p:txBody>
      </p:sp>
      <p:pic>
        <p:nvPicPr>
          <p:cNvPr id="151" name="図 150">
            <a:extLst>
              <a:ext uri="{FF2B5EF4-FFF2-40B4-BE49-F238E27FC236}">
                <a16:creationId xmlns:a16="http://schemas.microsoft.com/office/drawing/2014/main" id="{00AC9856-DF2D-4EA9-AA96-A48007BC8C77}"/>
              </a:ext>
            </a:extLst>
          </p:cNvPr>
          <p:cNvPicPr>
            <a:picLocks noChangeAspect="1"/>
          </p:cNvPicPr>
          <p:nvPr/>
        </p:nvPicPr>
        <p:blipFill rotWithShape="1">
          <a:blip r:embed="rId9"/>
          <a:srcRect l="66198" t="56252" r="26580" b="38394"/>
          <a:stretch/>
        </p:blipFill>
        <p:spPr>
          <a:xfrm rot="10800000">
            <a:off x="2653818" y="2705643"/>
            <a:ext cx="491072" cy="204782"/>
          </a:xfrm>
          <a:prstGeom prst="rect">
            <a:avLst/>
          </a:prstGeom>
        </p:spPr>
      </p:pic>
      <p:pic>
        <p:nvPicPr>
          <p:cNvPr id="152" name="図 151">
            <a:extLst>
              <a:ext uri="{FF2B5EF4-FFF2-40B4-BE49-F238E27FC236}">
                <a16:creationId xmlns:a16="http://schemas.microsoft.com/office/drawing/2014/main" id="{D49757BB-9F04-4EFB-A97B-46AD05477D5D}"/>
              </a:ext>
            </a:extLst>
          </p:cNvPr>
          <p:cNvPicPr>
            <a:picLocks noChangeAspect="1"/>
          </p:cNvPicPr>
          <p:nvPr/>
        </p:nvPicPr>
        <p:blipFill rotWithShape="1">
          <a:blip r:embed="rId9"/>
          <a:srcRect l="66198" t="42525" r="26580" b="52854"/>
          <a:stretch/>
        </p:blipFill>
        <p:spPr>
          <a:xfrm rot="10800000">
            <a:off x="2653817" y="2528901"/>
            <a:ext cx="491072" cy="176742"/>
          </a:xfrm>
          <a:prstGeom prst="rect">
            <a:avLst/>
          </a:prstGeom>
        </p:spPr>
      </p:pic>
      <p:pic>
        <p:nvPicPr>
          <p:cNvPr id="153" name="図 152">
            <a:extLst>
              <a:ext uri="{FF2B5EF4-FFF2-40B4-BE49-F238E27FC236}">
                <a16:creationId xmlns:a16="http://schemas.microsoft.com/office/drawing/2014/main" id="{D8510B1D-AA88-4E7C-BC40-7F7FB57819D1}"/>
              </a:ext>
            </a:extLst>
          </p:cNvPr>
          <p:cNvPicPr>
            <a:picLocks noChangeAspect="1"/>
          </p:cNvPicPr>
          <p:nvPr/>
        </p:nvPicPr>
        <p:blipFill rotWithShape="1">
          <a:blip r:embed="rId9"/>
          <a:srcRect l="66198" t="62836" r="26580" b="31810"/>
          <a:stretch/>
        </p:blipFill>
        <p:spPr>
          <a:xfrm rot="10800000">
            <a:off x="2653816" y="2936633"/>
            <a:ext cx="491072" cy="204782"/>
          </a:xfrm>
          <a:prstGeom prst="rect">
            <a:avLst/>
          </a:prstGeom>
        </p:spPr>
      </p:pic>
      <p:sp>
        <p:nvSpPr>
          <p:cNvPr id="155" name="テキスト ボックス 154">
            <a:extLst>
              <a:ext uri="{FF2B5EF4-FFF2-40B4-BE49-F238E27FC236}">
                <a16:creationId xmlns:a16="http://schemas.microsoft.com/office/drawing/2014/main" id="{E3B9DCD1-1057-4C65-ABA3-1A7603769882}"/>
              </a:ext>
            </a:extLst>
          </p:cNvPr>
          <p:cNvSpPr txBox="1"/>
          <p:nvPr/>
        </p:nvSpPr>
        <p:spPr>
          <a:xfrm>
            <a:off x="770107" y="1750334"/>
            <a:ext cx="554959" cy="4617354"/>
          </a:xfrm>
          <a:prstGeom prst="rect">
            <a:avLst/>
          </a:prstGeom>
          <a:noFill/>
        </p:spPr>
        <p:txBody>
          <a:bodyPr wrap="none" rtlCol="0">
            <a:spAutoFit/>
          </a:bodyPr>
          <a:lstStyle/>
          <a:p>
            <a:pPr algn="r">
              <a:lnSpc>
                <a:spcPct val="215000"/>
              </a:lnSpc>
            </a:pPr>
            <a:r>
              <a:rPr kumimoji="1" lang="en-US" altLang="ja-JP" sz="2000" dirty="0">
                <a:latin typeface="Arial" panose="020B0604020202020204" pitchFamily="34" charset="0"/>
                <a:cs typeface="Arial" panose="020B0604020202020204" pitchFamily="34" charset="0"/>
              </a:rPr>
              <a:t>0</a:t>
            </a:r>
          </a:p>
          <a:p>
            <a:pPr algn="r">
              <a:lnSpc>
                <a:spcPct val="215000"/>
              </a:lnSpc>
            </a:pPr>
            <a:r>
              <a:rPr kumimoji="1" lang="en-US" altLang="ja-JP" sz="2000" dirty="0">
                <a:latin typeface="Arial" panose="020B0604020202020204" pitchFamily="34" charset="0"/>
                <a:cs typeface="Arial" panose="020B0604020202020204" pitchFamily="34" charset="0"/>
              </a:rPr>
              <a:t>-2</a:t>
            </a:r>
          </a:p>
          <a:p>
            <a:pPr algn="r">
              <a:lnSpc>
                <a:spcPct val="215000"/>
              </a:lnSpc>
            </a:pPr>
            <a:r>
              <a:rPr lang="en-US" altLang="ja-JP" sz="2000" dirty="0">
                <a:latin typeface="Arial" panose="020B0604020202020204" pitchFamily="34" charset="0"/>
                <a:cs typeface="Arial" panose="020B0604020202020204" pitchFamily="34" charset="0"/>
              </a:rPr>
              <a:t>-4</a:t>
            </a:r>
          </a:p>
          <a:p>
            <a:pPr algn="r">
              <a:lnSpc>
                <a:spcPct val="215000"/>
              </a:lnSpc>
            </a:pPr>
            <a:r>
              <a:rPr kumimoji="1" lang="en-US" altLang="ja-JP" sz="2000" dirty="0">
                <a:latin typeface="Arial" panose="020B0604020202020204" pitchFamily="34" charset="0"/>
                <a:cs typeface="Arial" panose="020B0604020202020204" pitchFamily="34" charset="0"/>
              </a:rPr>
              <a:t>-6</a:t>
            </a:r>
          </a:p>
          <a:p>
            <a:pPr algn="r">
              <a:lnSpc>
                <a:spcPct val="215000"/>
              </a:lnSpc>
            </a:pPr>
            <a:r>
              <a:rPr lang="en-US" altLang="ja-JP" sz="2000" dirty="0">
                <a:latin typeface="Arial" panose="020B0604020202020204" pitchFamily="34" charset="0"/>
                <a:cs typeface="Arial" panose="020B0604020202020204" pitchFamily="34" charset="0"/>
              </a:rPr>
              <a:t>-8</a:t>
            </a:r>
          </a:p>
          <a:p>
            <a:pPr algn="r">
              <a:lnSpc>
                <a:spcPct val="215000"/>
              </a:lnSpc>
            </a:pPr>
            <a:r>
              <a:rPr kumimoji="1" lang="en-US" altLang="ja-JP" sz="2000" dirty="0">
                <a:latin typeface="Arial" panose="020B0604020202020204" pitchFamily="34" charset="0"/>
                <a:cs typeface="Arial" panose="020B0604020202020204" pitchFamily="34" charset="0"/>
              </a:rPr>
              <a:t>-10</a:t>
            </a:r>
          </a:p>
          <a:p>
            <a:pPr algn="r">
              <a:lnSpc>
                <a:spcPct val="215000"/>
              </a:lnSpc>
            </a:pPr>
            <a:r>
              <a:rPr lang="en-US" altLang="ja-JP" sz="2000" dirty="0">
                <a:latin typeface="Arial" panose="020B0604020202020204" pitchFamily="34" charset="0"/>
                <a:cs typeface="Arial" panose="020B0604020202020204" pitchFamily="34" charset="0"/>
              </a:rPr>
              <a:t>-12</a:t>
            </a:r>
            <a:endParaRPr kumimoji="1" lang="ja-JP" altLang="en-US" sz="2000" dirty="0">
              <a:latin typeface="Arial" panose="020B0604020202020204" pitchFamily="34" charset="0"/>
              <a:cs typeface="Arial" panose="020B0604020202020204" pitchFamily="34" charset="0"/>
            </a:endParaRPr>
          </a:p>
        </p:txBody>
      </p:sp>
      <p:sp>
        <p:nvSpPr>
          <p:cNvPr id="156" name="テキスト ボックス 155">
            <a:extLst>
              <a:ext uri="{FF2B5EF4-FFF2-40B4-BE49-F238E27FC236}">
                <a16:creationId xmlns:a16="http://schemas.microsoft.com/office/drawing/2014/main" id="{2D1BA637-4C1A-449E-8DAD-423E4FF6EEA6}"/>
              </a:ext>
            </a:extLst>
          </p:cNvPr>
          <p:cNvSpPr txBox="1"/>
          <p:nvPr/>
        </p:nvSpPr>
        <p:spPr>
          <a:xfrm>
            <a:off x="3132106" y="6463600"/>
            <a:ext cx="912395" cy="400110"/>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Year</a:t>
            </a:r>
            <a:endParaRPr kumimoji="1" lang="ja-JP" altLang="en-US" sz="2000" dirty="0">
              <a:latin typeface="Arial" panose="020B0604020202020204" pitchFamily="34" charset="0"/>
              <a:cs typeface="Arial" panose="020B0604020202020204" pitchFamily="34" charset="0"/>
            </a:endParaRPr>
          </a:p>
        </p:txBody>
      </p:sp>
      <p:sp>
        <p:nvSpPr>
          <p:cNvPr id="158" name="テキスト ボックス 157">
            <a:extLst>
              <a:ext uri="{FF2B5EF4-FFF2-40B4-BE49-F238E27FC236}">
                <a16:creationId xmlns:a16="http://schemas.microsoft.com/office/drawing/2014/main" id="{F63277EF-C445-4375-BEFD-D016D5619E1D}"/>
              </a:ext>
            </a:extLst>
          </p:cNvPr>
          <p:cNvSpPr txBox="1"/>
          <p:nvPr/>
        </p:nvSpPr>
        <p:spPr>
          <a:xfrm>
            <a:off x="941067" y="6167633"/>
            <a:ext cx="912395" cy="400110"/>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1985</a:t>
            </a:r>
            <a:endParaRPr kumimoji="1" lang="ja-JP" altLang="en-US" sz="2000" dirty="0">
              <a:latin typeface="Arial" panose="020B0604020202020204" pitchFamily="34" charset="0"/>
              <a:cs typeface="Arial" panose="020B0604020202020204" pitchFamily="34" charset="0"/>
            </a:endParaRPr>
          </a:p>
        </p:txBody>
      </p:sp>
      <p:sp>
        <p:nvSpPr>
          <p:cNvPr id="159" name="テキスト ボックス 158">
            <a:extLst>
              <a:ext uri="{FF2B5EF4-FFF2-40B4-BE49-F238E27FC236}">
                <a16:creationId xmlns:a16="http://schemas.microsoft.com/office/drawing/2014/main" id="{A42FBFF7-4967-4BB6-AB1F-BEBB3C44055B}"/>
              </a:ext>
            </a:extLst>
          </p:cNvPr>
          <p:cNvSpPr txBox="1"/>
          <p:nvPr/>
        </p:nvSpPr>
        <p:spPr>
          <a:xfrm>
            <a:off x="2207393" y="6163715"/>
            <a:ext cx="912395" cy="400110"/>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1995</a:t>
            </a:r>
            <a:endParaRPr kumimoji="1" lang="ja-JP" altLang="en-US" sz="2000" dirty="0">
              <a:latin typeface="Arial" panose="020B0604020202020204" pitchFamily="34" charset="0"/>
              <a:cs typeface="Arial" panose="020B0604020202020204" pitchFamily="34" charset="0"/>
            </a:endParaRPr>
          </a:p>
        </p:txBody>
      </p:sp>
      <p:sp>
        <p:nvSpPr>
          <p:cNvPr id="160" name="テキスト ボックス 159">
            <a:extLst>
              <a:ext uri="{FF2B5EF4-FFF2-40B4-BE49-F238E27FC236}">
                <a16:creationId xmlns:a16="http://schemas.microsoft.com/office/drawing/2014/main" id="{6791B4F4-FA9E-4C58-BDC9-8D828C726988}"/>
              </a:ext>
            </a:extLst>
          </p:cNvPr>
          <p:cNvSpPr txBox="1"/>
          <p:nvPr/>
        </p:nvSpPr>
        <p:spPr>
          <a:xfrm>
            <a:off x="3482941" y="6163715"/>
            <a:ext cx="912395" cy="400110"/>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2005</a:t>
            </a:r>
            <a:endParaRPr kumimoji="1" lang="ja-JP" altLang="en-US" sz="2000" dirty="0">
              <a:latin typeface="Arial" panose="020B0604020202020204" pitchFamily="34" charset="0"/>
              <a:cs typeface="Arial" panose="020B0604020202020204" pitchFamily="34" charset="0"/>
            </a:endParaRPr>
          </a:p>
        </p:txBody>
      </p:sp>
      <p:sp>
        <p:nvSpPr>
          <p:cNvPr id="161" name="テキスト ボックス 160">
            <a:extLst>
              <a:ext uri="{FF2B5EF4-FFF2-40B4-BE49-F238E27FC236}">
                <a16:creationId xmlns:a16="http://schemas.microsoft.com/office/drawing/2014/main" id="{3B47CBFD-33F0-4039-903F-D8DD0FECF76C}"/>
              </a:ext>
            </a:extLst>
          </p:cNvPr>
          <p:cNvSpPr txBox="1"/>
          <p:nvPr/>
        </p:nvSpPr>
        <p:spPr>
          <a:xfrm>
            <a:off x="4762943" y="6163715"/>
            <a:ext cx="912395" cy="400110"/>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2015</a:t>
            </a:r>
            <a:endParaRPr kumimoji="1" lang="ja-JP" altLang="en-US" sz="2000" dirty="0">
              <a:latin typeface="Arial" panose="020B0604020202020204" pitchFamily="34" charset="0"/>
              <a:cs typeface="Arial" panose="020B0604020202020204" pitchFamily="34" charset="0"/>
            </a:endParaRPr>
          </a:p>
        </p:txBody>
      </p:sp>
      <p:pic>
        <p:nvPicPr>
          <p:cNvPr id="162" name="図 161">
            <a:extLst>
              <a:ext uri="{FF2B5EF4-FFF2-40B4-BE49-F238E27FC236}">
                <a16:creationId xmlns:a16="http://schemas.microsoft.com/office/drawing/2014/main" id="{B0E15603-4025-4DB9-9DE3-60A5C46F4C56}"/>
              </a:ext>
            </a:extLst>
          </p:cNvPr>
          <p:cNvPicPr>
            <a:picLocks noChangeAspect="1"/>
          </p:cNvPicPr>
          <p:nvPr/>
        </p:nvPicPr>
        <p:blipFill rotWithShape="1">
          <a:blip r:embed="rId9"/>
          <a:srcRect l="66198" t="49856" r="26580" b="45402"/>
          <a:stretch/>
        </p:blipFill>
        <p:spPr>
          <a:xfrm rot="10800000">
            <a:off x="2653816" y="3197199"/>
            <a:ext cx="491072" cy="181362"/>
          </a:xfrm>
          <a:prstGeom prst="rect">
            <a:avLst/>
          </a:prstGeom>
        </p:spPr>
      </p:pic>
      <p:sp>
        <p:nvSpPr>
          <p:cNvPr id="75" name="スライド番号プレースホルダー 12">
            <a:extLst>
              <a:ext uri="{FF2B5EF4-FFF2-40B4-BE49-F238E27FC236}">
                <a16:creationId xmlns:a16="http://schemas.microsoft.com/office/drawing/2014/main" id="{5A44501A-019C-42A4-87FF-C9F0B8DB492E}"/>
              </a:ext>
            </a:extLst>
          </p:cNvPr>
          <p:cNvSpPr>
            <a:spLocks noGrp="1"/>
          </p:cNvSpPr>
          <p:nvPr>
            <p:ph type="sldNum" sz="quarter" idx="12"/>
          </p:nvPr>
        </p:nvSpPr>
        <p:spPr>
          <a:xfrm>
            <a:off x="-118978" y="2207"/>
            <a:ext cx="610535" cy="365125"/>
          </a:xfrm>
        </p:spPr>
        <p:txBody>
          <a:bodyPr/>
          <a:lstStyle/>
          <a:p>
            <a:fld id="{9CEE6855-E1E3-4FFD-840F-4079ADC3CDEE}" type="slidenum">
              <a:rPr kumimoji="1" lang="ja-JP" altLang="en-US" sz="1800" smtClean="0">
                <a:solidFill>
                  <a:schemeClr val="tx1"/>
                </a:solidFill>
                <a:latin typeface="Arial" panose="020B0604020202020204" pitchFamily="34" charset="0"/>
                <a:cs typeface="Arial" panose="020B0604020202020204" pitchFamily="34" charset="0"/>
              </a:rPr>
              <a:t>11</a:t>
            </a:fld>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76" name="テキスト ボックス 75">
            <a:extLst>
              <a:ext uri="{FF2B5EF4-FFF2-40B4-BE49-F238E27FC236}">
                <a16:creationId xmlns:a16="http://schemas.microsoft.com/office/drawing/2014/main" id="{09C89ED9-7398-40FF-A281-78745D9A5432}"/>
              </a:ext>
            </a:extLst>
          </p:cNvPr>
          <p:cNvSpPr txBox="1"/>
          <p:nvPr/>
        </p:nvSpPr>
        <p:spPr>
          <a:xfrm>
            <a:off x="357594" y="3665"/>
            <a:ext cx="50526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/14</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0015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正方形/長方形 176">
            <a:extLst>
              <a:ext uri="{FF2B5EF4-FFF2-40B4-BE49-F238E27FC236}">
                <a16:creationId xmlns:a16="http://schemas.microsoft.com/office/drawing/2014/main" id="{B57078ED-8671-46D3-B8A0-AB21D120884C}"/>
              </a:ext>
            </a:extLst>
          </p:cNvPr>
          <p:cNvSpPr/>
          <p:nvPr/>
        </p:nvSpPr>
        <p:spPr>
          <a:xfrm>
            <a:off x="8166533" y="3507845"/>
            <a:ext cx="3992288" cy="1239924"/>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正方形/長方形 177">
            <a:extLst>
              <a:ext uri="{FF2B5EF4-FFF2-40B4-BE49-F238E27FC236}">
                <a16:creationId xmlns:a16="http://schemas.microsoft.com/office/drawing/2014/main" id="{A6689A62-5DB9-4D13-88A2-1F9C81F17342}"/>
              </a:ext>
            </a:extLst>
          </p:cNvPr>
          <p:cNvSpPr/>
          <p:nvPr/>
        </p:nvSpPr>
        <p:spPr>
          <a:xfrm>
            <a:off x="8166596" y="4902592"/>
            <a:ext cx="3992288" cy="123992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正方形/長方形 175">
            <a:extLst>
              <a:ext uri="{FF2B5EF4-FFF2-40B4-BE49-F238E27FC236}">
                <a16:creationId xmlns:a16="http://schemas.microsoft.com/office/drawing/2014/main" id="{AB1E3943-5D5F-4A86-ACA2-E710D3086EFB}"/>
              </a:ext>
            </a:extLst>
          </p:cNvPr>
          <p:cNvSpPr/>
          <p:nvPr/>
        </p:nvSpPr>
        <p:spPr>
          <a:xfrm>
            <a:off x="8168914" y="2064544"/>
            <a:ext cx="3992288" cy="123992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a:extLst>
              <a:ext uri="{FF2B5EF4-FFF2-40B4-BE49-F238E27FC236}">
                <a16:creationId xmlns:a16="http://schemas.microsoft.com/office/drawing/2014/main" id="{A5803A76-78A1-4D46-9667-B380B8D2DB48}"/>
              </a:ext>
            </a:extLst>
          </p:cNvPr>
          <p:cNvSpPr txBox="1"/>
          <p:nvPr/>
        </p:nvSpPr>
        <p:spPr>
          <a:xfrm>
            <a:off x="8098123" y="3473414"/>
            <a:ext cx="481222" cy="1357808"/>
          </a:xfrm>
          <a:prstGeom prst="rect">
            <a:avLst/>
          </a:prstGeom>
          <a:noFill/>
        </p:spPr>
        <p:txBody>
          <a:bodyPr wrap="none" rtlCol="0">
            <a:spAutoFit/>
          </a:bodyPr>
          <a:lstStyle/>
          <a:p>
            <a:pPr algn="r">
              <a:lnSpc>
                <a:spcPct val="180000"/>
              </a:lnSpc>
            </a:pPr>
            <a:r>
              <a:rPr kumimoji="1" lang="en-US" altLang="ja-JP" sz="1600" dirty="0">
                <a:latin typeface="Arial" panose="020B0604020202020204" pitchFamily="34" charset="0"/>
                <a:cs typeface="Arial" panose="020B0604020202020204" pitchFamily="34" charset="0"/>
              </a:rPr>
              <a:t>-23</a:t>
            </a:r>
          </a:p>
          <a:p>
            <a:pPr algn="r">
              <a:lnSpc>
                <a:spcPct val="180000"/>
              </a:lnSpc>
            </a:pPr>
            <a:r>
              <a:rPr lang="en-US" altLang="ja-JP" sz="1600" dirty="0">
                <a:latin typeface="Arial" panose="020B0604020202020204" pitchFamily="34" charset="0"/>
                <a:cs typeface="Arial" panose="020B0604020202020204" pitchFamily="34" charset="0"/>
              </a:rPr>
              <a:t>-25</a:t>
            </a:r>
          </a:p>
          <a:p>
            <a:pPr algn="r">
              <a:lnSpc>
                <a:spcPct val="180000"/>
              </a:lnSpc>
            </a:pPr>
            <a:r>
              <a:rPr kumimoji="1" lang="en-US" altLang="ja-JP" sz="1600" dirty="0">
                <a:latin typeface="Arial" panose="020B0604020202020204" pitchFamily="34" charset="0"/>
                <a:cs typeface="Arial" panose="020B0604020202020204" pitchFamily="34" charset="0"/>
              </a:rPr>
              <a:t>-27</a:t>
            </a:r>
            <a:endParaRPr kumimoji="1" lang="ja-JP" altLang="en-US" sz="1600" dirty="0">
              <a:latin typeface="Arial" panose="020B0604020202020204" pitchFamily="34" charset="0"/>
              <a:cs typeface="Arial" panose="020B0604020202020204" pitchFamily="34" charset="0"/>
            </a:endParaRPr>
          </a:p>
        </p:txBody>
      </p:sp>
      <p:pic>
        <p:nvPicPr>
          <p:cNvPr id="60" name="図 59">
            <a:extLst>
              <a:ext uri="{FF2B5EF4-FFF2-40B4-BE49-F238E27FC236}">
                <a16:creationId xmlns:a16="http://schemas.microsoft.com/office/drawing/2014/main" id="{BC246368-0ADA-4009-AC34-6CCE4082BE27}"/>
              </a:ext>
            </a:extLst>
          </p:cNvPr>
          <p:cNvPicPr>
            <a:picLocks noChangeAspect="1"/>
          </p:cNvPicPr>
          <p:nvPr/>
        </p:nvPicPr>
        <p:blipFill rotWithShape="1">
          <a:blip r:embed="rId2"/>
          <a:srcRect l="51374" t="50870" r="15134" b="15232"/>
          <a:stretch/>
        </p:blipFill>
        <p:spPr>
          <a:xfrm>
            <a:off x="154263" y="1844293"/>
            <a:ext cx="1811091" cy="1031071"/>
          </a:xfrm>
          <a:prstGeom prst="rect">
            <a:avLst/>
          </a:prstGeom>
        </p:spPr>
      </p:pic>
      <p:sp>
        <p:nvSpPr>
          <p:cNvPr id="4" name="タイトル 1">
            <a:extLst>
              <a:ext uri="{FF2B5EF4-FFF2-40B4-BE49-F238E27FC236}">
                <a16:creationId xmlns:a16="http://schemas.microsoft.com/office/drawing/2014/main" id="{5EED9C1F-29EA-4A75-94DD-1580B1DD7C39}"/>
              </a:ext>
            </a:extLst>
          </p:cNvPr>
          <p:cNvSpPr>
            <a:spLocks noGrp="1"/>
          </p:cNvSpPr>
          <p:nvPr>
            <p:ph type="title"/>
          </p:nvPr>
        </p:nvSpPr>
        <p:spPr>
          <a:xfrm>
            <a:off x="0" y="-15181"/>
            <a:ext cx="12156440" cy="1197570"/>
          </a:xfrm>
        </p:spPr>
        <p:txBody>
          <a:bodyPr>
            <a:normAutofit/>
          </a:bodyPr>
          <a:lstStyle/>
          <a:p>
            <a:pPr algn="ctr"/>
            <a:r>
              <a:rPr lang="en-US" altLang="ja-JP" sz="3600" dirty="0">
                <a:latin typeface="Arial" panose="020B0604020202020204" pitchFamily="34" charset="0"/>
                <a:cs typeface="Arial" panose="020B0604020202020204" pitchFamily="34" charset="0"/>
              </a:rPr>
              <a:t>Discussion: Distribution of past-maximum effective stress</a:t>
            </a:r>
            <a:endParaRPr kumimoji="1" lang="ja-JP" altLang="en-US" sz="3600" dirty="0">
              <a:latin typeface="Arial" panose="020B0604020202020204" pitchFamily="34" charset="0"/>
              <a:cs typeface="Arial" panose="020B0604020202020204" pitchFamily="34" charset="0"/>
            </a:endParaRPr>
          </a:p>
        </p:txBody>
      </p:sp>
      <p:sp>
        <p:nvSpPr>
          <p:cNvPr id="30" name="テキスト ボックス 29">
            <a:extLst>
              <a:ext uri="{FF2B5EF4-FFF2-40B4-BE49-F238E27FC236}">
                <a16:creationId xmlns:a16="http://schemas.microsoft.com/office/drawing/2014/main" id="{2F6977C1-89CC-4716-8C66-B4315C5D684D}"/>
              </a:ext>
            </a:extLst>
          </p:cNvPr>
          <p:cNvSpPr txBox="1"/>
          <p:nvPr/>
        </p:nvSpPr>
        <p:spPr>
          <a:xfrm rot="16200000">
            <a:off x="1052032" y="4090307"/>
            <a:ext cx="1446232" cy="369332"/>
          </a:xfrm>
          <a:prstGeom prst="rect">
            <a:avLst/>
          </a:prstGeom>
          <a:noFill/>
        </p:spPr>
        <p:txBody>
          <a:bodyPr wrap="square" rtlCol="0">
            <a:spAutoFit/>
          </a:bodyPr>
          <a:lstStyle/>
          <a:p>
            <a:pPr algn="ctr">
              <a:lnSpc>
                <a:spcPct val="90000"/>
              </a:lnSpc>
            </a:pPr>
            <a:r>
              <a:rPr kumimoji="1" lang="en-US" altLang="ja-JP" sz="2000" dirty="0">
                <a:latin typeface="Arial" panose="020B0604020202020204" pitchFamily="34" charset="0"/>
                <a:cs typeface="Arial" panose="020B0604020202020204" pitchFamily="34" charset="0"/>
              </a:rPr>
              <a:t>Depth[m]</a:t>
            </a:r>
            <a:endParaRPr kumimoji="1" lang="ja-JP" altLang="en-US" sz="2000" dirty="0">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45732ED2-4FBC-42D5-B692-549AD12B7564}"/>
              </a:ext>
            </a:extLst>
          </p:cNvPr>
          <p:cNvSpPr txBox="1"/>
          <p:nvPr/>
        </p:nvSpPr>
        <p:spPr>
          <a:xfrm>
            <a:off x="1897231" y="3164384"/>
            <a:ext cx="554960"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-20</a:t>
            </a:r>
            <a:endParaRPr kumimoji="1" lang="ja-JP" altLang="en-US" sz="2000" dirty="0">
              <a:latin typeface="Arial" panose="020B0604020202020204" pitchFamily="34" charset="0"/>
              <a:cs typeface="Arial" panose="020B0604020202020204" pitchFamily="34" charset="0"/>
            </a:endParaRPr>
          </a:p>
        </p:txBody>
      </p:sp>
      <p:sp>
        <p:nvSpPr>
          <p:cNvPr id="32" name="テキスト ボックス 31">
            <a:extLst>
              <a:ext uri="{FF2B5EF4-FFF2-40B4-BE49-F238E27FC236}">
                <a16:creationId xmlns:a16="http://schemas.microsoft.com/office/drawing/2014/main" id="{E336E5DA-7243-4316-9C8F-9C4EEF482034}"/>
              </a:ext>
            </a:extLst>
          </p:cNvPr>
          <p:cNvSpPr txBox="1"/>
          <p:nvPr/>
        </p:nvSpPr>
        <p:spPr>
          <a:xfrm>
            <a:off x="1902058" y="4044177"/>
            <a:ext cx="554960"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-40</a:t>
            </a:r>
            <a:endParaRPr kumimoji="1" lang="ja-JP" altLang="en-US" sz="2000" dirty="0">
              <a:latin typeface="Arial" panose="020B0604020202020204" pitchFamily="34" charset="0"/>
              <a:cs typeface="Arial" panose="020B0604020202020204" pitchFamily="34" charset="0"/>
            </a:endParaRPr>
          </a:p>
        </p:txBody>
      </p:sp>
      <p:sp>
        <p:nvSpPr>
          <p:cNvPr id="33" name="テキスト ボックス 32">
            <a:extLst>
              <a:ext uri="{FF2B5EF4-FFF2-40B4-BE49-F238E27FC236}">
                <a16:creationId xmlns:a16="http://schemas.microsoft.com/office/drawing/2014/main" id="{7F280010-9AE6-41C6-958B-8523F16898FF}"/>
              </a:ext>
            </a:extLst>
          </p:cNvPr>
          <p:cNvSpPr txBox="1"/>
          <p:nvPr/>
        </p:nvSpPr>
        <p:spPr>
          <a:xfrm>
            <a:off x="1902058" y="4923559"/>
            <a:ext cx="554960"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-60</a:t>
            </a:r>
            <a:endParaRPr kumimoji="1" lang="ja-JP" altLang="en-US" sz="2000" dirty="0">
              <a:latin typeface="Arial" panose="020B0604020202020204" pitchFamily="34" charset="0"/>
              <a:cs typeface="Arial" panose="020B0604020202020204" pitchFamily="34" charset="0"/>
            </a:endParaRPr>
          </a:p>
        </p:txBody>
      </p:sp>
      <p:sp>
        <p:nvSpPr>
          <p:cNvPr id="34" name="テキスト ボックス 33">
            <a:extLst>
              <a:ext uri="{FF2B5EF4-FFF2-40B4-BE49-F238E27FC236}">
                <a16:creationId xmlns:a16="http://schemas.microsoft.com/office/drawing/2014/main" id="{62D829A5-AB44-4E9C-B7F8-74704BBA51DD}"/>
              </a:ext>
            </a:extLst>
          </p:cNvPr>
          <p:cNvSpPr txBox="1"/>
          <p:nvPr/>
        </p:nvSpPr>
        <p:spPr>
          <a:xfrm>
            <a:off x="1898069" y="5795765"/>
            <a:ext cx="554960"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-80</a:t>
            </a:r>
            <a:endParaRPr kumimoji="1" lang="ja-JP" altLang="en-US" sz="2000" dirty="0">
              <a:latin typeface="Arial" panose="020B0604020202020204" pitchFamily="34" charset="0"/>
              <a:cs typeface="Arial" panose="020B0604020202020204" pitchFamily="34" charset="0"/>
            </a:endParaRPr>
          </a:p>
        </p:txBody>
      </p:sp>
      <p:sp>
        <p:nvSpPr>
          <p:cNvPr id="35" name="テキスト ボックス 34">
            <a:extLst>
              <a:ext uri="{FF2B5EF4-FFF2-40B4-BE49-F238E27FC236}">
                <a16:creationId xmlns:a16="http://schemas.microsoft.com/office/drawing/2014/main" id="{D4416325-0049-4859-8BAE-727949F2EDCB}"/>
              </a:ext>
            </a:extLst>
          </p:cNvPr>
          <p:cNvSpPr txBox="1"/>
          <p:nvPr/>
        </p:nvSpPr>
        <p:spPr>
          <a:xfrm>
            <a:off x="2129684" y="2275884"/>
            <a:ext cx="327334"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0</a:t>
            </a:r>
            <a:endParaRPr kumimoji="1" lang="ja-JP" altLang="en-US" sz="2000" dirty="0">
              <a:latin typeface="Arial" panose="020B0604020202020204" pitchFamily="34" charset="0"/>
              <a:cs typeface="Arial" panose="020B0604020202020204" pitchFamily="34" charset="0"/>
            </a:endParaRPr>
          </a:p>
        </p:txBody>
      </p:sp>
      <p:sp>
        <p:nvSpPr>
          <p:cNvPr id="36" name="テキスト ボックス 35">
            <a:extLst>
              <a:ext uri="{FF2B5EF4-FFF2-40B4-BE49-F238E27FC236}">
                <a16:creationId xmlns:a16="http://schemas.microsoft.com/office/drawing/2014/main" id="{56F146CD-DB4F-457B-A921-447EA0B54378}"/>
              </a:ext>
            </a:extLst>
          </p:cNvPr>
          <p:cNvSpPr txBox="1"/>
          <p:nvPr/>
        </p:nvSpPr>
        <p:spPr>
          <a:xfrm>
            <a:off x="3097915" y="6009106"/>
            <a:ext cx="327334"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0</a:t>
            </a:r>
            <a:endParaRPr kumimoji="1" lang="ja-JP" altLang="en-US" sz="2000" dirty="0">
              <a:latin typeface="Arial" panose="020B0604020202020204" pitchFamily="34" charset="0"/>
              <a:cs typeface="Arial" panose="020B0604020202020204" pitchFamily="34" charset="0"/>
            </a:endParaRPr>
          </a:p>
        </p:txBody>
      </p:sp>
      <p:sp>
        <p:nvSpPr>
          <p:cNvPr id="38" name="テキスト ボックス 37">
            <a:extLst>
              <a:ext uri="{FF2B5EF4-FFF2-40B4-BE49-F238E27FC236}">
                <a16:creationId xmlns:a16="http://schemas.microsoft.com/office/drawing/2014/main" id="{25341AB9-1F81-443D-97DD-9617972DA1FF}"/>
              </a:ext>
            </a:extLst>
          </p:cNvPr>
          <p:cNvSpPr txBox="1"/>
          <p:nvPr/>
        </p:nvSpPr>
        <p:spPr>
          <a:xfrm>
            <a:off x="10813486" y="6273045"/>
            <a:ext cx="298480" cy="338554"/>
          </a:xfrm>
          <a:prstGeom prst="rect">
            <a:avLst/>
          </a:prstGeom>
          <a:noFill/>
        </p:spPr>
        <p:txBody>
          <a:bodyPr wrap="none" rtlCol="0">
            <a:spAutoFit/>
          </a:bodyPr>
          <a:lstStyle/>
          <a:p>
            <a:r>
              <a:rPr lang="en-US" altLang="ja-JP" sz="1600" dirty="0">
                <a:latin typeface="Arial" panose="020B0604020202020204" pitchFamily="34" charset="0"/>
                <a:cs typeface="Arial" panose="020B0604020202020204" pitchFamily="34" charset="0"/>
              </a:rPr>
              <a:t>5</a:t>
            </a:r>
            <a:endParaRPr kumimoji="1" lang="ja-JP" altLang="en-US"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6A4132D4-F44E-46E8-87DB-99DE28F65C8C}"/>
                  </a:ext>
                </a:extLst>
              </p:cNvPr>
              <p:cNvSpPr txBox="1"/>
              <p:nvPr/>
            </p:nvSpPr>
            <p:spPr>
              <a:xfrm>
                <a:off x="3269365" y="6340080"/>
                <a:ext cx="8291244" cy="400110"/>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Change of past maximum effective stress from the initial value[</a:t>
                </a:r>
                <a14:m>
                  <m:oMath xmlns:m="http://schemas.openxmlformats.org/officeDocument/2006/math">
                    <m:r>
                      <a:rPr kumimoji="1" lang="en-US" altLang="ja-JP" sz="2000" i="1" smtClean="0">
                        <a:latin typeface="Cambria Math" panose="02040503050406030204" pitchFamily="18" charset="0"/>
                        <a:ea typeface="Cambria Math" panose="02040503050406030204" pitchFamily="18" charset="0"/>
                        <a:cs typeface="Arial" panose="020B0604020202020204" pitchFamily="34" charset="0"/>
                      </a:rPr>
                      <m:t>×</m:t>
                    </m:r>
                  </m:oMath>
                </a14:m>
                <a:r>
                  <a:rPr kumimoji="1" lang="en-US" altLang="ja-JP" sz="2000" dirty="0">
                    <a:latin typeface="Arial" panose="020B0604020202020204" pitchFamily="34" charset="0"/>
                    <a:cs typeface="Arial" panose="020B0604020202020204" pitchFamily="34" charset="0"/>
                  </a:rPr>
                  <a:t>10  Pa]</a:t>
                </a:r>
                <a:endParaRPr kumimoji="1" lang="ja-JP" altLang="en-US" sz="2000" dirty="0">
                  <a:latin typeface="Arial" panose="020B0604020202020204" pitchFamily="34" charset="0"/>
                  <a:cs typeface="Arial" panose="020B0604020202020204" pitchFamily="34" charset="0"/>
                </a:endParaRPr>
              </a:p>
            </p:txBody>
          </p:sp>
        </mc:Choice>
        <mc:Fallback xmlns="">
          <p:sp>
            <p:nvSpPr>
              <p:cNvPr id="39" name="テキスト ボックス 38">
                <a:extLst>
                  <a:ext uri="{FF2B5EF4-FFF2-40B4-BE49-F238E27FC236}">
                    <a16:creationId xmlns:a16="http://schemas.microsoft.com/office/drawing/2014/main" id="{6A4132D4-F44E-46E8-87DB-99DE28F65C8C}"/>
                  </a:ext>
                </a:extLst>
              </p:cNvPr>
              <p:cNvSpPr txBox="1">
                <a:spLocks noRot="1" noChangeAspect="1" noMove="1" noResize="1" noEditPoints="1" noAdjustHandles="1" noChangeArrowheads="1" noChangeShapeType="1" noTextEdit="1"/>
              </p:cNvSpPr>
              <p:nvPr/>
            </p:nvSpPr>
            <p:spPr>
              <a:xfrm>
                <a:off x="3269365" y="6340080"/>
                <a:ext cx="8291244" cy="400110"/>
              </a:xfrm>
              <a:prstGeom prst="rect">
                <a:avLst/>
              </a:prstGeom>
              <a:blipFill>
                <a:blip r:embed="rId3"/>
                <a:stretch>
                  <a:fillRect l="-294" t="-6061" r="-368" b="-27273"/>
                </a:stretch>
              </a:blipFill>
            </p:spPr>
            <p:txBody>
              <a:bodyPr/>
              <a:lstStyle/>
              <a:p>
                <a:r>
                  <a:rPr lang="ja-JP" altLang="en-US">
                    <a:noFill/>
                  </a:rPr>
                  <a:t> </a:t>
                </a:r>
              </a:p>
            </p:txBody>
          </p:sp>
        </mc:Fallback>
      </mc:AlternateContent>
      <p:sp>
        <p:nvSpPr>
          <p:cNvPr id="40" name="テキスト ボックス 39">
            <a:extLst>
              <a:ext uri="{FF2B5EF4-FFF2-40B4-BE49-F238E27FC236}">
                <a16:creationId xmlns:a16="http://schemas.microsoft.com/office/drawing/2014/main" id="{221CCEAC-2DE7-4445-BE57-6D9EAD7806ED}"/>
              </a:ext>
            </a:extLst>
          </p:cNvPr>
          <p:cNvSpPr txBox="1"/>
          <p:nvPr/>
        </p:nvSpPr>
        <p:spPr>
          <a:xfrm>
            <a:off x="3941629" y="6008842"/>
            <a:ext cx="327334"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1</a:t>
            </a:r>
            <a:endParaRPr kumimoji="1" lang="ja-JP" altLang="en-US" sz="2000" dirty="0">
              <a:latin typeface="Arial" panose="020B0604020202020204" pitchFamily="34" charset="0"/>
              <a:cs typeface="Arial" panose="020B0604020202020204" pitchFamily="34" charset="0"/>
            </a:endParaRPr>
          </a:p>
        </p:txBody>
      </p:sp>
      <p:sp>
        <p:nvSpPr>
          <p:cNvPr id="41" name="テキスト ボックス 40">
            <a:extLst>
              <a:ext uri="{FF2B5EF4-FFF2-40B4-BE49-F238E27FC236}">
                <a16:creationId xmlns:a16="http://schemas.microsoft.com/office/drawing/2014/main" id="{8AEEAC2C-2EC9-4120-BCE9-DEFF3674CE50}"/>
              </a:ext>
            </a:extLst>
          </p:cNvPr>
          <p:cNvSpPr txBox="1"/>
          <p:nvPr/>
        </p:nvSpPr>
        <p:spPr>
          <a:xfrm>
            <a:off x="3393207" y="6009106"/>
            <a:ext cx="540533"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0.5</a:t>
            </a:r>
            <a:endParaRPr kumimoji="1" lang="ja-JP" altLang="en-US" sz="2000" dirty="0">
              <a:latin typeface="Arial" panose="020B0604020202020204" pitchFamily="34" charset="0"/>
              <a:cs typeface="Arial" panose="020B0604020202020204" pitchFamily="34" charset="0"/>
            </a:endParaRPr>
          </a:p>
        </p:txBody>
      </p:sp>
      <p:sp>
        <p:nvSpPr>
          <p:cNvPr id="42" name="テキスト ボックス 41">
            <a:extLst>
              <a:ext uri="{FF2B5EF4-FFF2-40B4-BE49-F238E27FC236}">
                <a16:creationId xmlns:a16="http://schemas.microsoft.com/office/drawing/2014/main" id="{932449BB-8E58-49BE-9D61-7363DFB73974}"/>
              </a:ext>
            </a:extLst>
          </p:cNvPr>
          <p:cNvSpPr txBox="1"/>
          <p:nvPr/>
        </p:nvSpPr>
        <p:spPr>
          <a:xfrm>
            <a:off x="4214941" y="6008842"/>
            <a:ext cx="540533"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1.5</a:t>
            </a:r>
            <a:endParaRPr kumimoji="1" lang="ja-JP" altLang="en-US" sz="2000" dirty="0">
              <a:latin typeface="Arial" panose="020B0604020202020204" pitchFamily="34" charset="0"/>
              <a:cs typeface="Arial" panose="020B0604020202020204" pitchFamily="34" charset="0"/>
            </a:endParaRPr>
          </a:p>
        </p:txBody>
      </p:sp>
      <p:pic>
        <p:nvPicPr>
          <p:cNvPr id="59" name="図 58">
            <a:extLst>
              <a:ext uri="{FF2B5EF4-FFF2-40B4-BE49-F238E27FC236}">
                <a16:creationId xmlns:a16="http://schemas.microsoft.com/office/drawing/2014/main" id="{38373F0C-CD67-42D3-9F8D-A706DF8A1BEA}"/>
              </a:ext>
            </a:extLst>
          </p:cNvPr>
          <p:cNvPicPr>
            <a:picLocks noChangeAspect="1"/>
          </p:cNvPicPr>
          <p:nvPr/>
        </p:nvPicPr>
        <p:blipFill rotWithShape="1">
          <a:blip r:embed="rId4"/>
          <a:srcRect l="50753" t="23277" r="34624" b="13086"/>
          <a:stretch/>
        </p:blipFill>
        <p:spPr>
          <a:xfrm>
            <a:off x="184145" y="3158246"/>
            <a:ext cx="1254184" cy="3070266"/>
          </a:xfrm>
          <a:prstGeom prst="rect">
            <a:avLst/>
          </a:prstGeom>
        </p:spPr>
      </p:pic>
      <p:sp>
        <p:nvSpPr>
          <p:cNvPr id="61" name="テキスト ボックス 60">
            <a:extLst>
              <a:ext uri="{FF2B5EF4-FFF2-40B4-BE49-F238E27FC236}">
                <a16:creationId xmlns:a16="http://schemas.microsoft.com/office/drawing/2014/main" id="{0A773CDE-806B-41EE-A772-0A6C5DE29D71}"/>
              </a:ext>
            </a:extLst>
          </p:cNvPr>
          <p:cNvSpPr txBox="1"/>
          <p:nvPr/>
        </p:nvSpPr>
        <p:spPr>
          <a:xfrm>
            <a:off x="231940" y="925993"/>
            <a:ext cx="11787067" cy="707886"/>
          </a:xfrm>
          <a:prstGeom prst="rect">
            <a:avLst/>
          </a:prstGeom>
          <a:noFill/>
        </p:spPr>
        <p:txBody>
          <a:bodyPr wrap="square" rtlCol="0">
            <a:spAutoFit/>
          </a:bodyPr>
          <a:lstStyle/>
          <a:p>
            <a:pPr>
              <a:spcBef>
                <a:spcPts val="0"/>
              </a:spcBef>
              <a:spcAft>
                <a:spcPts val="0"/>
              </a:spcAft>
            </a:pPr>
            <a:r>
              <a:rPr lang="en-US" altLang="ja-JP" sz="2000" b="0" dirty="0">
                <a:solidFill>
                  <a:srgbClr val="0E101A"/>
                </a:solidFill>
                <a:effectLst/>
                <a:latin typeface="Arial" panose="020B0604020202020204" pitchFamily="34" charset="0"/>
                <a:cs typeface="Arial" panose="020B0604020202020204" pitchFamily="34" charset="0"/>
              </a:rPr>
              <a:t>Differences in the response of past-maximum effective stress </a:t>
            </a:r>
            <a:r>
              <a:rPr lang="en-US" altLang="ja-JP" sz="2000" dirty="0">
                <a:solidFill>
                  <a:srgbClr val="0E101A"/>
                </a:solidFill>
                <a:latin typeface="Arial" panose="020B0604020202020204" pitchFamily="34" charset="0"/>
                <a:cs typeface="Arial" panose="020B0604020202020204" pitchFamily="34" charset="0"/>
              </a:rPr>
              <a:t>against</a:t>
            </a:r>
            <a:r>
              <a:rPr lang="en-US" altLang="ja-JP" sz="2000" b="0" dirty="0">
                <a:solidFill>
                  <a:srgbClr val="0E101A"/>
                </a:solidFill>
                <a:effectLst/>
                <a:latin typeface="Arial" panose="020B0604020202020204" pitchFamily="34" charset="0"/>
                <a:cs typeface="Arial" panose="020B0604020202020204" pitchFamily="34" charset="0"/>
              </a:rPr>
              <a:t> changes in pore pressure between models can lead to predictive uncertainty in subsidence</a:t>
            </a:r>
          </a:p>
        </p:txBody>
      </p:sp>
      <p:sp>
        <p:nvSpPr>
          <p:cNvPr id="55" name="テキスト ボックス 54">
            <a:extLst>
              <a:ext uri="{FF2B5EF4-FFF2-40B4-BE49-F238E27FC236}">
                <a16:creationId xmlns:a16="http://schemas.microsoft.com/office/drawing/2014/main" id="{C45A2817-3516-4BFB-AFE9-72A47CE26FCA}"/>
              </a:ext>
            </a:extLst>
          </p:cNvPr>
          <p:cNvSpPr txBox="1"/>
          <p:nvPr/>
        </p:nvSpPr>
        <p:spPr>
          <a:xfrm>
            <a:off x="2727903" y="1693901"/>
            <a:ext cx="2182008"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Highly permeable</a:t>
            </a:r>
          </a:p>
          <a:p>
            <a:pPr algn="ctr"/>
            <a:r>
              <a:rPr kumimoji="1" lang="en-US" altLang="ja-JP" sz="2000" dirty="0">
                <a:latin typeface="Arial" panose="020B0604020202020204" pitchFamily="34" charset="0"/>
                <a:cs typeface="Arial" panose="020B0604020202020204" pitchFamily="34" charset="0"/>
              </a:rPr>
              <a:t>Model1</a:t>
            </a:r>
            <a:endParaRPr kumimoji="1" lang="ja-JP" altLang="en-US" sz="2000" dirty="0">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4D9BD2B6-516F-45D2-96F0-EE836F24CBB5}"/>
              </a:ext>
            </a:extLst>
          </p:cNvPr>
          <p:cNvSpPr txBox="1"/>
          <p:nvPr/>
        </p:nvSpPr>
        <p:spPr>
          <a:xfrm>
            <a:off x="4880670" y="1701078"/>
            <a:ext cx="1225015"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Standard</a:t>
            </a:r>
          </a:p>
          <a:p>
            <a:pPr algn="ctr"/>
            <a:r>
              <a:rPr kumimoji="1" lang="en-US" altLang="ja-JP" sz="2000" dirty="0">
                <a:latin typeface="Arial" panose="020B0604020202020204" pitchFamily="34" charset="0"/>
                <a:cs typeface="Arial" panose="020B0604020202020204" pitchFamily="34" charset="0"/>
              </a:rPr>
              <a:t>Model2</a:t>
            </a:r>
            <a:endParaRPr kumimoji="1" lang="ja-JP" altLang="en-US" sz="2000" dirty="0">
              <a:latin typeface="Arial" panose="020B0604020202020204" pitchFamily="34" charset="0"/>
              <a:cs typeface="Arial" panose="020B0604020202020204" pitchFamily="34" charset="0"/>
            </a:endParaRPr>
          </a:p>
        </p:txBody>
      </p:sp>
      <p:sp>
        <p:nvSpPr>
          <p:cNvPr id="57" name="テキスト ボックス 56">
            <a:extLst>
              <a:ext uri="{FF2B5EF4-FFF2-40B4-BE49-F238E27FC236}">
                <a16:creationId xmlns:a16="http://schemas.microsoft.com/office/drawing/2014/main" id="{EE3540BF-477B-4DC7-A968-1DEB4515B31E}"/>
              </a:ext>
            </a:extLst>
          </p:cNvPr>
          <p:cNvSpPr txBox="1"/>
          <p:nvPr/>
        </p:nvSpPr>
        <p:spPr>
          <a:xfrm>
            <a:off x="6072271" y="1693004"/>
            <a:ext cx="2124299"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Lowly permeable</a:t>
            </a:r>
          </a:p>
          <a:p>
            <a:pPr algn="ctr"/>
            <a:r>
              <a:rPr kumimoji="1" lang="en-US" altLang="ja-JP" sz="2000" dirty="0">
                <a:latin typeface="Arial" panose="020B0604020202020204" pitchFamily="34" charset="0"/>
                <a:cs typeface="Arial" panose="020B0604020202020204" pitchFamily="34" charset="0"/>
              </a:rPr>
              <a:t>Model3</a:t>
            </a:r>
            <a:endParaRPr kumimoji="1" lang="ja-JP" altLang="en-US" sz="2000" dirty="0">
              <a:latin typeface="Arial" panose="020B0604020202020204" pitchFamily="34" charset="0"/>
              <a:cs typeface="Arial" panose="020B0604020202020204" pitchFamily="34" charset="0"/>
            </a:endParaRPr>
          </a:p>
        </p:txBody>
      </p:sp>
      <p:pic>
        <p:nvPicPr>
          <p:cNvPr id="52" name="図 51">
            <a:extLst>
              <a:ext uri="{FF2B5EF4-FFF2-40B4-BE49-F238E27FC236}">
                <a16:creationId xmlns:a16="http://schemas.microsoft.com/office/drawing/2014/main" id="{CFA0A08E-2F04-4006-93C8-1EE71125B276}"/>
              </a:ext>
            </a:extLst>
          </p:cNvPr>
          <p:cNvPicPr>
            <a:picLocks noChangeAspect="1"/>
          </p:cNvPicPr>
          <p:nvPr/>
        </p:nvPicPr>
        <p:blipFill rotWithShape="1">
          <a:blip r:embed="rId5"/>
          <a:srcRect l="38437" t="19167" r="9114" b="9444"/>
          <a:stretch/>
        </p:blipFill>
        <p:spPr>
          <a:xfrm>
            <a:off x="3138374" y="2438645"/>
            <a:ext cx="4709608" cy="3605867"/>
          </a:xfrm>
          <a:prstGeom prst="rect">
            <a:avLst/>
          </a:prstGeom>
        </p:spPr>
      </p:pic>
      <p:pic>
        <p:nvPicPr>
          <p:cNvPr id="37" name="図 36">
            <a:extLst>
              <a:ext uri="{FF2B5EF4-FFF2-40B4-BE49-F238E27FC236}">
                <a16:creationId xmlns:a16="http://schemas.microsoft.com/office/drawing/2014/main" id="{7EB0707B-5069-4BAC-A8A2-82445F4655B7}"/>
              </a:ext>
            </a:extLst>
          </p:cNvPr>
          <p:cNvPicPr>
            <a:picLocks noChangeAspect="1"/>
          </p:cNvPicPr>
          <p:nvPr/>
        </p:nvPicPr>
        <p:blipFill rotWithShape="1">
          <a:blip r:embed="rId6"/>
          <a:srcRect l="10758" t="12797" r="66228"/>
          <a:stretch/>
        </p:blipFill>
        <p:spPr>
          <a:xfrm>
            <a:off x="2391728" y="2364928"/>
            <a:ext cx="775856" cy="3826800"/>
          </a:xfrm>
          <a:prstGeom prst="rect">
            <a:avLst/>
          </a:prstGeom>
        </p:spPr>
      </p:pic>
      <p:sp>
        <p:nvSpPr>
          <p:cNvPr id="53" name="テキスト ボックス 52">
            <a:extLst>
              <a:ext uri="{FF2B5EF4-FFF2-40B4-BE49-F238E27FC236}">
                <a16:creationId xmlns:a16="http://schemas.microsoft.com/office/drawing/2014/main" id="{4FB29828-0B70-45E3-920C-F00DE4D72145}"/>
              </a:ext>
            </a:extLst>
          </p:cNvPr>
          <p:cNvSpPr txBox="1"/>
          <p:nvPr/>
        </p:nvSpPr>
        <p:spPr>
          <a:xfrm>
            <a:off x="4709811" y="6009106"/>
            <a:ext cx="327334"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0</a:t>
            </a:r>
            <a:endParaRPr kumimoji="1" lang="ja-JP" altLang="en-US" sz="2000" dirty="0">
              <a:latin typeface="Arial" panose="020B0604020202020204" pitchFamily="34" charset="0"/>
              <a:cs typeface="Arial" panose="020B0604020202020204" pitchFamily="34" charset="0"/>
            </a:endParaRPr>
          </a:p>
        </p:txBody>
      </p:sp>
      <p:sp>
        <p:nvSpPr>
          <p:cNvPr id="54" name="テキスト ボックス 53">
            <a:extLst>
              <a:ext uri="{FF2B5EF4-FFF2-40B4-BE49-F238E27FC236}">
                <a16:creationId xmlns:a16="http://schemas.microsoft.com/office/drawing/2014/main" id="{74B6C1BC-2696-459C-BA76-9BE7F13F4F05}"/>
              </a:ext>
            </a:extLst>
          </p:cNvPr>
          <p:cNvSpPr txBox="1"/>
          <p:nvPr/>
        </p:nvSpPr>
        <p:spPr>
          <a:xfrm>
            <a:off x="5553525" y="6008842"/>
            <a:ext cx="327334"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1</a:t>
            </a:r>
            <a:endParaRPr kumimoji="1" lang="ja-JP" altLang="en-US" sz="2000" dirty="0">
              <a:latin typeface="Arial" panose="020B0604020202020204" pitchFamily="34" charset="0"/>
              <a:cs typeface="Arial" panose="020B0604020202020204" pitchFamily="34" charset="0"/>
            </a:endParaRPr>
          </a:p>
        </p:txBody>
      </p:sp>
      <p:sp>
        <p:nvSpPr>
          <p:cNvPr id="58" name="テキスト ボックス 57">
            <a:extLst>
              <a:ext uri="{FF2B5EF4-FFF2-40B4-BE49-F238E27FC236}">
                <a16:creationId xmlns:a16="http://schemas.microsoft.com/office/drawing/2014/main" id="{46917FE3-0842-404C-924C-FE9C55578165}"/>
              </a:ext>
            </a:extLst>
          </p:cNvPr>
          <p:cNvSpPr txBox="1"/>
          <p:nvPr/>
        </p:nvSpPr>
        <p:spPr>
          <a:xfrm>
            <a:off x="5005103" y="6009106"/>
            <a:ext cx="540533"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0.5</a:t>
            </a:r>
            <a:endParaRPr kumimoji="1" lang="ja-JP" altLang="en-US" sz="2000" dirty="0">
              <a:latin typeface="Arial" panose="020B0604020202020204" pitchFamily="34" charset="0"/>
              <a:cs typeface="Arial" panose="020B0604020202020204" pitchFamily="34" charset="0"/>
            </a:endParaRPr>
          </a:p>
        </p:txBody>
      </p:sp>
      <p:sp>
        <p:nvSpPr>
          <p:cNvPr id="70" name="テキスト ボックス 69">
            <a:extLst>
              <a:ext uri="{FF2B5EF4-FFF2-40B4-BE49-F238E27FC236}">
                <a16:creationId xmlns:a16="http://schemas.microsoft.com/office/drawing/2014/main" id="{AC2CFBC3-20F2-4992-9FD3-8C492AB3BCFD}"/>
              </a:ext>
            </a:extLst>
          </p:cNvPr>
          <p:cNvSpPr txBox="1"/>
          <p:nvPr/>
        </p:nvSpPr>
        <p:spPr>
          <a:xfrm>
            <a:off x="5826837" y="6008842"/>
            <a:ext cx="540533"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1.5</a:t>
            </a:r>
            <a:endParaRPr kumimoji="1" lang="ja-JP" altLang="en-US" sz="2000" dirty="0">
              <a:latin typeface="Arial" panose="020B0604020202020204" pitchFamily="34" charset="0"/>
              <a:cs typeface="Arial" panose="020B0604020202020204" pitchFamily="34" charset="0"/>
            </a:endParaRPr>
          </a:p>
        </p:txBody>
      </p:sp>
      <p:sp>
        <p:nvSpPr>
          <p:cNvPr id="71" name="テキスト ボックス 70">
            <a:extLst>
              <a:ext uri="{FF2B5EF4-FFF2-40B4-BE49-F238E27FC236}">
                <a16:creationId xmlns:a16="http://schemas.microsoft.com/office/drawing/2014/main" id="{35428DBC-2D5D-4072-8F94-EF44A1E88AB1}"/>
              </a:ext>
            </a:extLst>
          </p:cNvPr>
          <p:cNvSpPr txBox="1"/>
          <p:nvPr/>
        </p:nvSpPr>
        <p:spPr>
          <a:xfrm>
            <a:off x="6316230" y="6009106"/>
            <a:ext cx="327334"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0</a:t>
            </a:r>
            <a:endParaRPr kumimoji="1" lang="ja-JP" altLang="en-US" sz="2000" dirty="0">
              <a:latin typeface="Arial" panose="020B0604020202020204" pitchFamily="34" charset="0"/>
              <a:cs typeface="Arial" panose="020B0604020202020204" pitchFamily="34" charset="0"/>
            </a:endParaRPr>
          </a:p>
        </p:txBody>
      </p:sp>
      <p:sp>
        <p:nvSpPr>
          <p:cNvPr id="72" name="テキスト ボックス 71">
            <a:extLst>
              <a:ext uri="{FF2B5EF4-FFF2-40B4-BE49-F238E27FC236}">
                <a16:creationId xmlns:a16="http://schemas.microsoft.com/office/drawing/2014/main" id="{2754DD55-EB75-43D7-8411-CB6880D62574}"/>
              </a:ext>
            </a:extLst>
          </p:cNvPr>
          <p:cNvSpPr txBox="1"/>
          <p:nvPr/>
        </p:nvSpPr>
        <p:spPr>
          <a:xfrm>
            <a:off x="7159944" y="6008842"/>
            <a:ext cx="327334"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1</a:t>
            </a:r>
            <a:endParaRPr kumimoji="1" lang="ja-JP" altLang="en-US" sz="2000" dirty="0">
              <a:latin typeface="Arial" panose="020B0604020202020204" pitchFamily="34" charset="0"/>
              <a:cs typeface="Arial" panose="020B0604020202020204" pitchFamily="34" charset="0"/>
            </a:endParaRPr>
          </a:p>
        </p:txBody>
      </p:sp>
      <p:sp>
        <p:nvSpPr>
          <p:cNvPr id="73" name="テキスト ボックス 72">
            <a:extLst>
              <a:ext uri="{FF2B5EF4-FFF2-40B4-BE49-F238E27FC236}">
                <a16:creationId xmlns:a16="http://schemas.microsoft.com/office/drawing/2014/main" id="{004AACF9-D849-4172-8D93-3FB565EDEBBA}"/>
              </a:ext>
            </a:extLst>
          </p:cNvPr>
          <p:cNvSpPr txBox="1"/>
          <p:nvPr/>
        </p:nvSpPr>
        <p:spPr>
          <a:xfrm>
            <a:off x="6611522" y="6009106"/>
            <a:ext cx="540533"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0.5</a:t>
            </a:r>
            <a:endParaRPr kumimoji="1" lang="ja-JP" altLang="en-US" sz="2000" dirty="0">
              <a:latin typeface="Arial" panose="020B0604020202020204" pitchFamily="34" charset="0"/>
              <a:cs typeface="Arial" panose="020B0604020202020204" pitchFamily="34" charset="0"/>
            </a:endParaRPr>
          </a:p>
        </p:txBody>
      </p:sp>
      <p:sp>
        <p:nvSpPr>
          <p:cNvPr id="74" name="テキスト ボックス 73">
            <a:extLst>
              <a:ext uri="{FF2B5EF4-FFF2-40B4-BE49-F238E27FC236}">
                <a16:creationId xmlns:a16="http://schemas.microsoft.com/office/drawing/2014/main" id="{84EFD9C7-2511-4A85-87FA-EDC0C0F02287}"/>
              </a:ext>
            </a:extLst>
          </p:cNvPr>
          <p:cNvSpPr txBox="1"/>
          <p:nvPr/>
        </p:nvSpPr>
        <p:spPr>
          <a:xfrm>
            <a:off x="7433256" y="6008842"/>
            <a:ext cx="540533"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1.5</a:t>
            </a:r>
            <a:endParaRPr kumimoji="1" lang="ja-JP" altLang="en-US" sz="2000" dirty="0">
              <a:latin typeface="Arial" panose="020B0604020202020204" pitchFamily="34" charset="0"/>
              <a:cs typeface="Arial" panose="020B0604020202020204" pitchFamily="34" charset="0"/>
            </a:endParaRPr>
          </a:p>
        </p:txBody>
      </p:sp>
      <p:sp>
        <p:nvSpPr>
          <p:cNvPr id="81" name="テキスト ボックス 80">
            <a:extLst>
              <a:ext uri="{FF2B5EF4-FFF2-40B4-BE49-F238E27FC236}">
                <a16:creationId xmlns:a16="http://schemas.microsoft.com/office/drawing/2014/main" id="{D67E696C-A2FF-4C12-ABDF-7ED35D4E867A}"/>
              </a:ext>
            </a:extLst>
          </p:cNvPr>
          <p:cNvSpPr txBox="1"/>
          <p:nvPr/>
        </p:nvSpPr>
        <p:spPr>
          <a:xfrm>
            <a:off x="8547231" y="1715030"/>
            <a:ext cx="1031399" cy="400110"/>
          </a:xfrm>
          <a:prstGeom prst="rect">
            <a:avLst/>
          </a:prstGeom>
          <a:noFill/>
        </p:spPr>
        <p:txBody>
          <a:bodyPr wrap="square">
            <a:spAutoFit/>
          </a:bodyPr>
          <a:lstStyle/>
          <a:p>
            <a:pPr algn="ctr"/>
            <a:r>
              <a:rPr kumimoji="1" lang="en-US" altLang="ja-JP" sz="2000" dirty="0">
                <a:latin typeface="Arial" panose="020B0604020202020204" pitchFamily="34" charset="0"/>
                <a:cs typeface="Arial" panose="020B0604020202020204" pitchFamily="34" charset="0"/>
              </a:rPr>
              <a:t>Model1</a:t>
            </a:r>
            <a:endParaRPr kumimoji="1" lang="ja-JP" altLang="en-US" sz="2000" dirty="0">
              <a:latin typeface="Arial" panose="020B0604020202020204" pitchFamily="34" charset="0"/>
              <a:cs typeface="Arial" panose="020B0604020202020204" pitchFamily="34" charset="0"/>
            </a:endParaRPr>
          </a:p>
        </p:txBody>
      </p:sp>
      <p:sp>
        <p:nvSpPr>
          <p:cNvPr id="82" name="テキスト ボックス 81">
            <a:extLst>
              <a:ext uri="{FF2B5EF4-FFF2-40B4-BE49-F238E27FC236}">
                <a16:creationId xmlns:a16="http://schemas.microsoft.com/office/drawing/2014/main" id="{F0F5CF92-A39F-478C-ADFF-646058E8C931}"/>
              </a:ext>
            </a:extLst>
          </p:cNvPr>
          <p:cNvSpPr txBox="1"/>
          <p:nvPr/>
        </p:nvSpPr>
        <p:spPr>
          <a:xfrm>
            <a:off x="9743005" y="1715030"/>
            <a:ext cx="1031399" cy="400110"/>
          </a:xfrm>
          <a:prstGeom prst="rect">
            <a:avLst/>
          </a:prstGeom>
          <a:noFill/>
        </p:spPr>
        <p:txBody>
          <a:bodyPr wrap="square">
            <a:spAutoFit/>
          </a:bodyPr>
          <a:lstStyle/>
          <a:p>
            <a:pPr algn="ctr"/>
            <a:r>
              <a:rPr kumimoji="1" lang="en-US" altLang="ja-JP" sz="2000" dirty="0">
                <a:latin typeface="Arial" panose="020B0604020202020204" pitchFamily="34" charset="0"/>
                <a:cs typeface="Arial" panose="020B0604020202020204" pitchFamily="34" charset="0"/>
              </a:rPr>
              <a:t>Model2</a:t>
            </a:r>
            <a:endParaRPr kumimoji="1" lang="ja-JP" altLang="en-US" sz="2000" dirty="0">
              <a:latin typeface="Arial" panose="020B0604020202020204" pitchFamily="34" charset="0"/>
              <a:cs typeface="Arial" panose="020B0604020202020204" pitchFamily="34" charset="0"/>
            </a:endParaRPr>
          </a:p>
        </p:txBody>
      </p:sp>
      <p:sp>
        <p:nvSpPr>
          <p:cNvPr id="83" name="テキスト ボックス 82">
            <a:extLst>
              <a:ext uri="{FF2B5EF4-FFF2-40B4-BE49-F238E27FC236}">
                <a16:creationId xmlns:a16="http://schemas.microsoft.com/office/drawing/2014/main" id="{737E5000-D24F-4425-A6FB-D56747FCB21F}"/>
              </a:ext>
            </a:extLst>
          </p:cNvPr>
          <p:cNvSpPr txBox="1"/>
          <p:nvPr/>
        </p:nvSpPr>
        <p:spPr>
          <a:xfrm>
            <a:off x="10926290" y="1709018"/>
            <a:ext cx="1031399" cy="400110"/>
          </a:xfrm>
          <a:prstGeom prst="rect">
            <a:avLst/>
          </a:prstGeom>
          <a:noFill/>
        </p:spPr>
        <p:txBody>
          <a:bodyPr wrap="square">
            <a:spAutoFit/>
          </a:bodyPr>
          <a:lstStyle/>
          <a:p>
            <a:pPr algn="ctr"/>
            <a:r>
              <a:rPr kumimoji="1" lang="en-US" altLang="ja-JP" sz="2000" dirty="0">
                <a:latin typeface="Arial" panose="020B0604020202020204" pitchFamily="34" charset="0"/>
                <a:cs typeface="Arial" panose="020B0604020202020204" pitchFamily="34" charset="0"/>
              </a:rPr>
              <a:t>Model3</a:t>
            </a:r>
            <a:endParaRPr kumimoji="1" lang="ja-JP" altLang="en-US" sz="2000" dirty="0">
              <a:latin typeface="Arial" panose="020B0604020202020204" pitchFamily="34" charset="0"/>
              <a:cs typeface="Arial" panose="020B0604020202020204" pitchFamily="34" charset="0"/>
            </a:endParaRPr>
          </a:p>
        </p:txBody>
      </p:sp>
      <p:pic>
        <p:nvPicPr>
          <p:cNvPr id="86" name="図 85">
            <a:extLst>
              <a:ext uri="{FF2B5EF4-FFF2-40B4-BE49-F238E27FC236}">
                <a16:creationId xmlns:a16="http://schemas.microsoft.com/office/drawing/2014/main" id="{2D360EC0-08F0-4148-8994-591624850454}"/>
              </a:ext>
            </a:extLst>
          </p:cNvPr>
          <p:cNvPicPr>
            <a:picLocks/>
          </p:cNvPicPr>
          <p:nvPr/>
        </p:nvPicPr>
        <p:blipFill rotWithShape="1">
          <a:blip r:embed="rId7"/>
          <a:srcRect l="21159" t="25322" r="60649" b="40254"/>
          <a:stretch/>
        </p:blipFill>
        <p:spPr>
          <a:xfrm>
            <a:off x="8509345" y="2124207"/>
            <a:ext cx="1152000" cy="1152000"/>
          </a:xfrm>
          <a:prstGeom prst="rect">
            <a:avLst/>
          </a:prstGeom>
        </p:spPr>
      </p:pic>
      <p:pic>
        <p:nvPicPr>
          <p:cNvPr id="87" name="図 86">
            <a:extLst>
              <a:ext uri="{FF2B5EF4-FFF2-40B4-BE49-F238E27FC236}">
                <a16:creationId xmlns:a16="http://schemas.microsoft.com/office/drawing/2014/main" id="{04B53BFB-75F8-4B7C-BE4E-BBD82686714F}"/>
              </a:ext>
            </a:extLst>
          </p:cNvPr>
          <p:cNvPicPr>
            <a:picLocks/>
          </p:cNvPicPr>
          <p:nvPr/>
        </p:nvPicPr>
        <p:blipFill rotWithShape="1">
          <a:blip r:embed="rId7"/>
          <a:srcRect l="46931" t="25183" r="34877" b="40393"/>
          <a:stretch/>
        </p:blipFill>
        <p:spPr>
          <a:xfrm>
            <a:off x="9676658" y="2116402"/>
            <a:ext cx="1152000" cy="1152000"/>
          </a:xfrm>
          <a:prstGeom prst="rect">
            <a:avLst/>
          </a:prstGeom>
        </p:spPr>
      </p:pic>
      <p:pic>
        <p:nvPicPr>
          <p:cNvPr id="88" name="図 87">
            <a:extLst>
              <a:ext uri="{FF2B5EF4-FFF2-40B4-BE49-F238E27FC236}">
                <a16:creationId xmlns:a16="http://schemas.microsoft.com/office/drawing/2014/main" id="{5994646E-BB0A-4AB0-9168-1AC5B382F5A0}"/>
              </a:ext>
            </a:extLst>
          </p:cNvPr>
          <p:cNvPicPr>
            <a:picLocks/>
          </p:cNvPicPr>
          <p:nvPr/>
        </p:nvPicPr>
        <p:blipFill rotWithShape="1">
          <a:blip r:embed="rId7"/>
          <a:srcRect l="72470" t="25154" r="9338" b="40422"/>
          <a:stretch/>
        </p:blipFill>
        <p:spPr>
          <a:xfrm>
            <a:off x="10867007" y="2108668"/>
            <a:ext cx="1152000" cy="1152000"/>
          </a:xfrm>
          <a:prstGeom prst="rect">
            <a:avLst/>
          </a:prstGeom>
        </p:spPr>
      </p:pic>
      <p:sp>
        <p:nvSpPr>
          <p:cNvPr id="96" name="テキスト ボックス 95">
            <a:extLst>
              <a:ext uri="{FF2B5EF4-FFF2-40B4-BE49-F238E27FC236}">
                <a16:creationId xmlns:a16="http://schemas.microsoft.com/office/drawing/2014/main" id="{6E259741-EE63-4B71-A237-8D526A43F90C}"/>
              </a:ext>
            </a:extLst>
          </p:cNvPr>
          <p:cNvSpPr txBox="1"/>
          <p:nvPr/>
        </p:nvSpPr>
        <p:spPr>
          <a:xfrm>
            <a:off x="8095015" y="1783761"/>
            <a:ext cx="481222" cy="1628651"/>
          </a:xfrm>
          <a:prstGeom prst="rect">
            <a:avLst/>
          </a:prstGeom>
          <a:noFill/>
        </p:spPr>
        <p:txBody>
          <a:bodyPr wrap="none" rtlCol="0">
            <a:spAutoFit/>
          </a:bodyPr>
          <a:lstStyle/>
          <a:p>
            <a:pPr algn="r">
              <a:lnSpc>
                <a:spcPct val="220000"/>
              </a:lnSpc>
            </a:pPr>
            <a:r>
              <a:rPr kumimoji="1" lang="en-US" altLang="ja-JP" sz="1600" dirty="0">
                <a:latin typeface="Arial" panose="020B0604020202020204" pitchFamily="34" charset="0"/>
                <a:cs typeface="Arial" panose="020B0604020202020204" pitchFamily="34" charset="0"/>
              </a:rPr>
              <a:t>-5</a:t>
            </a:r>
          </a:p>
          <a:p>
            <a:pPr algn="r">
              <a:lnSpc>
                <a:spcPct val="220000"/>
              </a:lnSpc>
            </a:pPr>
            <a:r>
              <a:rPr lang="en-US" altLang="ja-JP" sz="1600" dirty="0">
                <a:latin typeface="Arial" panose="020B0604020202020204" pitchFamily="34" charset="0"/>
                <a:cs typeface="Arial" panose="020B0604020202020204" pitchFamily="34" charset="0"/>
              </a:rPr>
              <a:t>-10</a:t>
            </a:r>
          </a:p>
          <a:p>
            <a:pPr algn="r">
              <a:lnSpc>
                <a:spcPct val="220000"/>
              </a:lnSpc>
            </a:pPr>
            <a:r>
              <a:rPr kumimoji="1" lang="en-US" altLang="ja-JP" sz="1600" dirty="0">
                <a:latin typeface="Arial" panose="020B0604020202020204" pitchFamily="34" charset="0"/>
                <a:cs typeface="Arial" panose="020B0604020202020204" pitchFamily="34" charset="0"/>
              </a:rPr>
              <a:t>-15</a:t>
            </a:r>
            <a:endParaRPr kumimoji="1" lang="ja-JP" altLang="en-US" sz="1600" dirty="0">
              <a:latin typeface="Arial" panose="020B0604020202020204" pitchFamily="34" charset="0"/>
              <a:cs typeface="Arial" panose="020B0604020202020204" pitchFamily="34" charset="0"/>
            </a:endParaRPr>
          </a:p>
        </p:txBody>
      </p:sp>
      <p:sp>
        <p:nvSpPr>
          <p:cNvPr id="109" name="テキスト ボックス 108">
            <a:extLst>
              <a:ext uri="{FF2B5EF4-FFF2-40B4-BE49-F238E27FC236}">
                <a16:creationId xmlns:a16="http://schemas.microsoft.com/office/drawing/2014/main" id="{5D7E686D-7BDB-42A5-9686-DD8414029674}"/>
              </a:ext>
            </a:extLst>
          </p:cNvPr>
          <p:cNvSpPr txBox="1"/>
          <p:nvPr/>
        </p:nvSpPr>
        <p:spPr>
          <a:xfrm>
            <a:off x="9118774" y="3225416"/>
            <a:ext cx="561294"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0.4</a:t>
            </a:r>
            <a:endParaRPr kumimoji="1" lang="ja-JP" altLang="en-US" sz="1600" dirty="0">
              <a:latin typeface="Arial" panose="020B0604020202020204" pitchFamily="34" charset="0"/>
              <a:cs typeface="Arial" panose="020B0604020202020204" pitchFamily="34" charset="0"/>
            </a:endParaRPr>
          </a:p>
        </p:txBody>
      </p:sp>
      <p:sp>
        <p:nvSpPr>
          <p:cNvPr id="110" name="テキスト ボックス 109">
            <a:extLst>
              <a:ext uri="{FF2B5EF4-FFF2-40B4-BE49-F238E27FC236}">
                <a16:creationId xmlns:a16="http://schemas.microsoft.com/office/drawing/2014/main" id="{45C206E0-7E3E-4848-BBF8-8458AAAD0193}"/>
              </a:ext>
            </a:extLst>
          </p:cNvPr>
          <p:cNvSpPr txBox="1"/>
          <p:nvPr/>
        </p:nvSpPr>
        <p:spPr>
          <a:xfrm>
            <a:off x="8372012" y="3225665"/>
            <a:ext cx="421605"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a:t>
            </a:r>
            <a:endParaRPr kumimoji="1" lang="ja-JP" altLang="en-US" sz="1600" dirty="0">
              <a:latin typeface="Arial" panose="020B0604020202020204" pitchFamily="34" charset="0"/>
              <a:cs typeface="Arial" panose="020B0604020202020204" pitchFamily="34" charset="0"/>
            </a:endParaRPr>
          </a:p>
        </p:txBody>
      </p:sp>
      <p:sp>
        <p:nvSpPr>
          <p:cNvPr id="111" name="テキスト ボックス 110">
            <a:extLst>
              <a:ext uri="{FF2B5EF4-FFF2-40B4-BE49-F238E27FC236}">
                <a16:creationId xmlns:a16="http://schemas.microsoft.com/office/drawing/2014/main" id="{D70BBD3B-0204-494B-BFA9-117CDF36F042}"/>
              </a:ext>
            </a:extLst>
          </p:cNvPr>
          <p:cNvSpPr txBox="1"/>
          <p:nvPr/>
        </p:nvSpPr>
        <p:spPr>
          <a:xfrm>
            <a:off x="8712720" y="3225416"/>
            <a:ext cx="561294"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0.2</a:t>
            </a:r>
            <a:endParaRPr kumimoji="1" lang="ja-JP" altLang="en-US" sz="1600" dirty="0">
              <a:latin typeface="Arial" panose="020B0604020202020204" pitchFamily="34" charset="0"/>
              <a:cs typeface="Arial" panose="020B0604020202020204" pitchFamily="34" charset="0"/>
            </a:endParaRPr>
          </a:p>
        </p:txBody>
      </p:sp>
      <p:sp>
        <p:nvSpPr>
          <p:cNvPr id="112" name="テキスト ボックス 111">
            <a:extLst>
              <a:ext uri="{FF2B5EF4-FFF2-40B4-BE49-F238E27FC236}">
                <a16:creationId xmlns:a16="http://schemas.microsoft.com/office/drawing/2014/main" id="{7C9CE2B0-A723-40AC-840F-88992302C9D7}"/>
              </a:ext>
            </a:extLst>
          </p:cNvPr>
          <p:cNvSpPr txBox="1"/>
          <p:nvPr/>
        </p:nvSpPr>
        <p:spPr>
          <a:xfrm>
            <a:off x="10289907" y="3219765"/>
            <a:ext cx="561294"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0.4</a:t>
            </a:r>
            <a:endParaRPr kumimoji="1" lang="ja-JP" altLang="en-US" sz="1600" dirty="0">
              <a:latin typeface="Arial" panose="020B0604020202020204" pitchFamily="34" charset="0"/>
              <a:cs typeface="Arial" panose="020B0604020202020204" pitchFamily="34" charset="0"/>
            </a:endParaRPr>
          </a:p>
        </p:txBody>
      </p:sp>
      <p:sp>
        <p:nvSpPr>
          <p:cNvPr id="113" name="テキスト ボックス 112">
            <a:extLst>
              <a:ext uri="{FF2B5EF4-FFF2-40B4-BE49-F238E27FC236}">
                <a16:creationId xmlns:a16="http://schemas.microsoft.com/office/drawing/2014/main" id="{6CCB387D-7FF4-4D22-802E-C0E3383B0D1A}"/>
              </a:ext>
            </a:extLst>
          </p:cNvPr>
          <p:cNvSpPr txBox="1"/>
          <p:nvPr/>
        </p:nvSpPr>
        <p:spPr>
          <a:xfrm>
            <a:off x="9543145" y="3220014"/>
            <a:ext cx="421605"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a:t>
            </a:r>
            <a:endParaRPr kumimoji="1" lang="ja-JP" altLang="en-US" sz="1600" dirty="0">
              <a:latin typeface="Arial" panose="020B0604020202020204" pitchFamily="34" charset="0"/>
              <a:cs typeface="Arial" panose="020B0604020202020204" pitchFamily="34" charset="0"/>
            </a:endParaRPr>
          </a:p>
        </p:txBody>
      </p:sp>
      <p:sp>
        <p:nvSpPr>
          <p:cNvPr id="114" name="テキスト ボックス 113">
            <a:extLst>
              <a:ext uri="{FF2B5EF4-FFF2-40B4-BE49-F238E27FC236}">
                <a16:creationId xmlns:a16="http://schemas.microsoft.com/office/drawing/2014/main" id="{FB5C99AE-91FB-49F6-9186-C1C319C09624}"/>
              </a:ext>
            </a:extLst>
          </p:cNvPr>
          <p:cNvSpPr txBox="1"/>
          <p:nvPr/>
        </p:nvSpPr>
        <p:spPr>
          <a:xfrm>
            <a:off x="9883853" y="3219765"/>
            <a:ext cx="561294"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0.2</a:t>
            </a:r>
            <a:endParaRPr kumimoji="1" lang="ja-JP" altLang="en-US" sz="1600" dirty="0">
              <a:latin typeface="Arial" panose="020B0604020202020204" pitchFamily="34" charset="0"/>
              <a:cs typeface="Arial" panose="020B0604020202020204" pitchFamily="34" charset="0"/>
            </a:endParaRPr>
          </a:p>
        </p:txBody>
      </p:sp>
      <p:sp>
        <p:nvSpPr>
          <p:cNvPr id="115" name="テキスト ボックス 114">
            <a:extLst>
              <a:ext uri="{FF2B5EF4-FFF2-40B4-BE49-F238E27FC236}">
                <a16:creationId xmlns:a16="http://schemas.microsoft.com/office/drawing/2014/main" id="{4BE0F82A-CAD5-4C4B-ABB4-F2A4CB69D75A}"/>
              </a:ext>
            </a:extLst>
          </p:cNvPr>
          <p:cNvSpPr txBox="1"/>
          <p:nvPr/>
        </p:nvSpPr>
        <p:spPr>
          <a:xfrm>
            <a:off x="11469447" y="3220787"/>
            <a:ext cx="561294"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0.4</a:t>
            </a:r>
            <a:endParaRPr kumimoji="1" lang="ja-JP" altLang="en-US" sz="1600" dirty="0">
              <a:latin typeface="Arial" panose="020B0604020202020204" pitchFamily="34" charset="0"/>
              <a:cs typeface="Arial" panose="020B0604020202020204" pitchFamily="34" charset="0"/>
            </a:endParaRPr>
          </a:p>
        </p:txBody>
      </p:sp>
      <p:sp>
        <p:nvSpPr>
          <p:cNvPr id="116" name="テキスト ボックス 115">
            <a:extLst>
              <a:ext uri="{FF2B5EF4-FFF2-40B4-BE49-F238E27FC236}">
                <a16:creationId xmlns:a16="http://schemas.microsoft.com/office/drawing/2014/main" id="{311F5064-3D74-47C7-A72F-0EDC9F9A7AC8}"/>
              </a:ext>
            </a:extLst>
          </p:cNvPr>
          <p:cNvSpPr txBox="1"/>
          <p:nvPr/>
        </p:nvSpPr>
        <p:spPr>
          <a:xfrm>
            <a:off x="10722685" y="3221036"/>
            <a:ext cx="421605"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a:t>
            </a:r>
            <a:endParaRPr kumimoji="1" lang="ja-JP" altLang="en-US" sz="1600" dirty="0">
              <a:latin typeface="Arial" panose="020B0604020202020204" pitchFamily="34" charset="0"/>
              <a:cs typeface="Arial" panose="020B0604020202020204" pitchFamily="34" charset="0"/>
            </a:endParaRPr>
          </a:p>
        </p:txBody>
      </p:sp>
      <p:sp>
        <p:nvSpPr>
          <p:cNvPr id="117" name="テキスト ボックス 116">
            <a:extLst>
              <a:ext uri="{FF2B5EF4-FFF2-40B4-BE49-F238E27FC236}">
                <a16:creationId xmlns:a16="http://schemas.microsoft.com/office/drawing/2014/main" id="{BF8A5AC0-F995-4A9D-B3F6-5FEF55A3310F}"/>
              </a:ext>
            </a:extLst>
          </p:cNvPr>
          <p:cNvSpPr txBox="1"/>
          <p:nvPr/>
        </p:nvSpPr>
        <p:spPr>
          <a:xfrm>
            <a:off x="11063393" y="3220787"/>
            <a:ext cx="561294"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0.2</a:t>
            </a:r>
            <a:endParaRPr kumimoji="1" lang="ja-JP" altLang="en-US" sz="1600" dirty="0">
              <a:latin typeface="Arial" panose="020B0604020202020204" pitchFamily="34" charset="0"/>
              <a:cs typeface="Arial" panose="020B0604020202020204" pitchFamily="34" charset="0"/>
            </a:endParaRPr>
          </a:p>
        </p:txBody>
      </p:sp>
      <p:pic>
        <p:nvPicPr>
          <p:cNvPr id="118" name="図 117">
            <a:extLst>
              <a:ext uri="{FF2B5EF4-FFF2-40B4-BE49-F238E27FC236}">
                <a16:creationId xmlns:a16="http://schemas.microsoft.com/office/drawing/2014/main" id="{54AE8F69-8E83-4F3E-B51B-E44677A093C5}"/>
              </a:ext>
            </a:extLst>
          </p:cNvPr>
          <p:cNvPicPr>
            <a:picLocks/>
          </p:cNvPicPr>
          <p:nvPr/>
        </p:nvPicPr>
        <p:blipFill rotWithShape="1">
          <a:blip r:embed="rId8"/>
          <a:srcRect l="21157" t="27252" r="59079" b="39415"/>
          <a:stretch/>
        </p:blipFill>
        <p:spPr>
          <a:xfrm>
            <a:off x="8504583" y="3532515"/>
            <a:ext cx="1152000" cy="1152000"/>
          </a:xfrm>
          <a:prstGeom prst="rect">
            <a:avLst/>
          </a:prstGeom>
        </p:spPr>
      </p:pic>
      <p:pic>
        <p:nvPicPr>
          <p:cNvPr id="119" name="図 118">
            <a:extLst>
              <a:ext uri="{FF2B5EF4-FFF2-40B4-BE49-F238E27FC236}">
                <a16:creationId xmlns:a16="http://schemas.microsoft.com/office/drawing/2014/main" id="{D84D7854-82FF-4002-80C5-5032C28E530C}"/>
              </a:ext>
            </a:extLst>
          </p:cNvPr>
          <p:cNvPicPr>
            <a:picLocks/>
          </p:cNvPicPr>
          <p:nvPr/>
        </p:nvPicPr>
        <p:blipFill rotWithShape="1">
          <a:blip r:embed="rId8"/>
          <a:srcRect l="48692" t="27365" r="31544" b="39302"/>
          <a:stretch/>
        </p:blipFill>
        <p:spPr>
          <a:xfrm>
            <a:off x="10854931" y="3536517"/>
            <a:ext cx="1152000" cy="1152000"/>
          </a:xfrm>
          <a:prstGeom prst="rect">
            <a:avLst/>
          </a:prstGeom>
        </p:spPr>
      </p:pic>
      <p:pic>
        <p:nvPicPr>
          <p:cNvPr id="120" name="図 119">
            <a:extLst>
              <a:ext uri="{FF2B5EF4-FFF2-40B4-BE49-F238E27FC236}">
                <a16:creationId xmlns:a16="http://schemas.microsoft.com/office/drawing/2014/main" id="{892A8687-A1D9-46A7-9F06-D3334FBFF1A2}"/>
              </a:ext>
            </a:extLst>
          </p:cNvPr>
          <p:cNvPicPr>
            <a:picLocks/>
          </p:cNvPicPr>
          <p:nvPr/>
        </p:nvPicPr>
        <p:blipFill rotWithShape="1">
          <a:blip r:embed="rId8"/>
          <a:srcRect l="75127" t="27368" r="5109" b="39299"/>
          <a:stretch/>
        </p:blipFill>
        <p:spPr>
          <a:xfrm>
            <a:off x="9682523" y="3536517"/>
            <a:ext cx="1152000" cy="1152000"/>
          </a:xfrm>
          <a:prstGeom prst="rect">
            <a:avLst/>
          </a:prstGeom>
        </p:spPr>
      </p:pic>
      <p:sp>
        <p:nvSpPr>
          <p:cNvPr id="127" name="テキスト ボックス 126">
            <a:extLst>
              <a:ext uri="{FF2B5EF4-FFF2-40B4-BE49-F238E27FC236}">
                <a16:creationId xmlns:a16="http://schemas.microsoft.com/office/drawing/2014/main" id="{5F03A003-1940-407A-88D1-48050D9DB3A3}"/>
              </a:ext>
            </a:extLst>
          </p:cNvPr>
          <p:cNvSpPr txBox="1"/>
          <p:nvPr/>
        </p:nvSpPr>
        <p:spPr>
          <a:xfrm>
            <a:off x="11778058" y="4640520"/>
            <a:ext cx="276427"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1</a:t>
            </a:r>
            <a:endParaRPr kumimoji="1" lang="ja-JP" altLang="en-US" sz="1600" dirty="0">
              <a:latin typeface="Arial" panose="020B0604020202020204" pitchFamily="34" charset="0"/>
              <a:cs typeface="Arial" panose="020B0604020202020204" pitchFamily="34" charset="0"/>
            </a:endParaRPr>
          </a:p>
        </p:txBody>
      </p:sp>
      <p:sp>
        <p:nvSpPr>
          <p:cNvPr id="128" name="テキスト ボックス 127">
            <a:extLst>
              <a:ext uri="{FF2B5EF4-FFF2-40B4-BE49-F238E27FC236}">
                <a16:creationId xmlns:a16="http://schemas.microsoft.com/office/drawing/2014/main" id="{D9F5FF06-88EB-432B-B9EC-B1F3571986CD}"/>
              </a:ext>
            </a:extLst>
          </p:cNvPr>
          <p:cNvSpPr txBox="1"/>
          <p:nvPr/>
        </p:nvSpPr>
        <p:spPr>
          <a:xfrm>
            <a:off x="10824044" y="4639498"/>
            <a:ext cx="276427"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a:t>
            </a:r>
            <a:endParaRPr kumimoji="1" lang="ja-JP" altLang="en-US" sz="1600" dirty="0">
              <a:latin typeface="Arial" panose="020B0604020202020204" pitchFamily="34" charset="0"/>
              <a:cs typeface="Arial" panose="020B0604020202020204" pitchFamily="34" charset="0"/>
            </a:endParaRPr>
          </a:p>
        </p:txBody>
      </p:sp>
      <p:sp>
        <p:nvSpPr>
          <p:cNvPr id="129" name="テキスト ボックス 128">
            <a:extLst>
              <a:ext uri="{FF2B5EF4-FFF2-40B4-BE49-F238E27FC236}">
                <a16:creationId xmlns:a16="http://schemas.microsoft.com/office/drawing/2014/main" id="{0F44C855-CFFE-4AC2-A831-B4524D396B26}"/>
              </a:ext>
            </a:extLst>
          </p:cNvPr>
          <p:cNvSpPr txBox="1"/>
          <p:nvPr/>
        </p:nvSpPr>
        <p:spPr>
          <a:xfrm>
            <a:off x="11158709" y="4639498"/>
            <a:ext cx="561294"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0.5</a:t>
            </a:r>
            <a:endParaRPr kumimoji="1" lang="ja-JP" altLang="en-US" sz="1600" dirty="0">
              <a:latin typeface="Arial" panose="020B0604020202020204" pitchFamily="34" charset="0"/>
              <a:cs typeface="Arial" panose="020B0604020202020204" pitchFamily="34" charset="0"/>
            </a:endParaRPr>
          </a:p>
        </p:txBody>
      </p:sp>
      <p:sp>
        <p:nvSpPr>
          <p:cNvPr id="130" name="テキスト ボックス 129">
            <a:extLst>
              <a:ext uri="{FF2B5EF4-FFF2-40B4-BE49-F238E27FC236}">
                <a16:creationId xmlns:a16="http://schemas.microsoft.com/office/drawing/2014/main" id="{D60DD421-2DF6-4FE8-95FA-29E4FEE379D5}"/>
              </a:ext>
            </a:extLst>
          </p:cNvPr>
          <p:cNvSpPr txBox="1"/>
          <p:nvPr/>
        </p:nvSpPr>
        <p:spPr>
          <a:xfrm>
            <a:off x="10452538" y="4640520"/>
            <a:ext cx="496762"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1.5</a:t>
            </a:r>
            <a:endParaRPr kumimoji="1" lang="ja-JP" altLang="en-US" sz="1600" dirty="0">
              <a:latin typeface="Arial" panose="020B0604020202020204" pitchFamily="34" charset="0"/>
              <a:cs typeface="Arial" panose="020B0604020202020204" pitchFamily="34" charset="0"/>
            </a:endParaRPr>
          </a:p>
        </p:txBody>
      </p:sp>
      <p:sp>
        <p:nvSpPr>
          <p:cNvPr id="131" name="テキスト ボックス 130">
            <a:extLst>
              <a:ext uri="{FF2B5EF4-FFF2-40B4-BE49-F238E27FC236}">
                <a16:creationId xmlns:a16="http://schemas.microsoft.com/office/drawing/2014/main" id="{94D27BCE-DE6E-477D-9FAC-E21F3DE9AC48}"/>
              </a:ext>
            </a:extLst>
          </p:cNvPr>
          <p:cNvSpPr txBox="1"/>
          <p:nvPr/>
        </p:nvSpPr>
        <p:spPr>
          <a:xfrm>
            <a:off x="9647420" y="4639498"/>
            <a:ext cx="276427"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a:t>
            </a:r>
            <a:endParaRPr kumimoji="1" lang="ja-JP" altLang="en-US" sz="1600" dirty="0">
              <a:latin typeface="Arial" panose="020B0604020202020204" pitchFamily="34" charset="0"/>
              <a:cs typeface="Arial" panose="020B0604020202020204" pitchFamily="34" charset="0"/>
            </a:endParaRPr>
          </a:p>
        </p:txBody>
      </p:sp>
      <p:sp>
        <p:nvSpPr>
          <p:cNvPr id="132" name="テキスト ボックス 131">
            <a:extLst>
              <a:ext uri="{FF2B5EF4-FFF2-40B4-BE49-F238E27FC236}">
                <a16:creationId xmlns:a16="http://schemas.microsoft.com/office/drawing/2014/main" id="{7A3E7E05-58C4-4EC0-B364-79EC3F978B51}"/>
              </a:ext>
            </a:extLst>
          </p:cNvPr>
          <p:cNvSpPr txBox="1"/>
          <p:nvPr/>
        </p:nvSpPr>
        <p:spPr>
          <a:xfrm>
            <a:off x="10255931" y="4639498"/>
            <a:ext cx="333634"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1</a:t>
            </a:r>
            <a:endParaRPr kumimoji="1" lang="ja-JP" altLang="en-US" sz="1600" dirty="0">
              <a:latin typeface="Arial" panose="020B0604020202020204" pitchFamily="34" charset="0"/>
              <a:cs typeface="Arial" panose="020B0604020202020204" pitchFamily="34" charset="0"/>
            </a:endParaRPr>
          </a:p>
        </p:txBody>
      </p:sp>
      <p:pic>
        <p:nvPicPr>
          <p:cNvPr id="136" name="図 135">
            <a:extLst>
              <a:ext uri="{FF2B5EF4-FFF2-40B4-BE49-F238E27FC236}">
                <a16:creationId xmlns:a16="http://schemas.microsoft.com/office/drawing/2014/main" id="{A0E15DF7-CE25-45BA-A2D4-7A9F75489ADB}"/>
              </a:ext>
            </a:extLst>
          </p:cNvPr>
          <p:cNvPicPr>
            <a:picLocks/>
          </p:cNvPicPr>
          <p:nvPr/>
        </p:nvPicPr>
        <p:blipFill rotWithShape="1">
          <a:blip r:embed="rId9"/>
          <a:srcRect l="17503" t="25282" r="61482" b="37200"/>
          <a:stretch/>
        </p:blipFill>
        <p:spPr>
          <a:xfrm>
            <a:off x="8514108" y="4963625"/>
            <a:ext cx="1152000" cy="1152000"/>
          </a:xfrm>
          <a:prstGeom prst="rect">
            <a:avLst/>
          </a:prstGeom>
        </p:spPr>
      </p:pic>
      <p:pic>
        <p:nvPicPr>
          <p:cNvPr id="137" name="図 136">
            <a:extLst>
              <a:ext uri="{FF2B5EF4-FFF2-40B4-BE49-F238E27FC236}">
                <a16:creationId xmlns:a16="http://schemas.microsoft.com/office/drawing/2014/main" id="{EECC0798-9B6A-42E1-84EC-00EEEF5ADD80}"/>
              </a:ext>
            </a:extLst>
          </p:cNvPr>
          <p:cNvPicPr>
            <a:picLocks/>
          </p:cNvPicPr>
          <p:nvPr/>
        </p:nvPicPr>
        <p:blipFill rotWithShape="1">
          <a:blip r:embed="rId9"/>
          <a:srcRect l="47005" t="25387" r="31980" b="37095"/>
          <a:stretch/>
        </p:blipFill>
        <p:spPr>
          <a:xfrm>
            <a:off x="9686732" y="4966431"/>
            <a:ext cx="1152000" cy="1152000"/>
          </a:xfrm>
          <a:prstGeom prst="rect">
            <a:avLst/>
          </a:prstGeom>
        </p:spPr>
      </p:pic>
      <p:pic>
        <p:nvPicPr>
          <p:cNvPr id="138" name="図 137">
            <a:extLst>
              <a:ext uri="{FF2B5EF4-FFF2-40B4-BE49-F238E27FC236}">
                <a16:creationId xmlns:a16="http://schemas.microsoft.com/office/drawing/2014/main" id="{5941E66E-79EB-40E4-8335-6BAB81F6B712}"/>
              </a:ext>
            </a:extLst>
          </p:cNvPr>
          <p:cNvPicPr>
            <a:picLocks/>
          </p:cNvPicPr>
          <p:nvPr/>
        </p:nvPicPr>
        <p:blipFill rotWithShape="1">
          <a:blip r:embed="rId9"/>
          <a:srcRect l="76117" t="25178" r="2868" b="37304"/>
          <a:stretch/>
        </p:blipFill>
        <p:spPr>
          <a:xfrm>
            <a:off x="10878665" y="4962471"/>
            <a:ext cx="1152000" cy="1152000"/>
          </a:xfrm>
          <a:prstGeom prst="rect">
            <a:avLst/>
          </a:prstGeom>
        </p:spPr>
      </p:pic>
      <p:sp>
        <p:nvSpPr>
          <p:cNvPr id="140" name="テキスト ボックス 139">
            <a:extLst>
              <a:ext uri="{FF2B5EF4-FFF2-40B4-BE49-F238E27FC236}">
                <a16:creationId xmlns:a16="http://schemas.microsoft.com/office/drawing/2014/main" id="{D912A5D1-DF57-45A8-AAB9-98FF07015B4D}"/>
              </a:ext>
            </a:extLst>
          </p:cNvPr>
          <p:cNvSpPr txBox="1"/>
          <p:nvPr/>
        </p:nvSpPr>
        <p:spPr>
          <a:xfrm>
            <a:off x="8098845" y="4642810"/>
            <a:ext cx="481222" cy="1628651"/>
          </a:xfrm>
          <a:prstGeom prst="rect">
            <a:avLst/>
          </a:prstGeom>
          <a:noFill/>
        </p:spPr>
        <p:txBody>
          <a:bodyPr wrap="none" rtlCol="0">
            <a:spAutoFit/>
          </a:bodyPr>
          <a:lstStyle/>
          <a:p>
            <a:pPr algn="r">
              <a:lnSpc>
                <a:spcPct val="220000"/>
              </a:lnSpc>
            </a:pPr>
            <a:r>
              <a:rPr kumimoji="1" lang="en-US" altLang="ja-JP" sz="1600" dirty="0">
                <a:latin typeface="Arial" panose="020B0604020202020204" pitchFamily="34" charset="0"/>
                <a:cs typeface="Arial" panose="020B0604020202020204" pitchFamily="34" charset="0"/>
              </a:rPr>
              <a:t>-30</a:t>
            </a:r>
          </a:p>
          <a:p>
            <a:pPr algn="r">
              <a:lnSpc>
                <a:spcPct val="220000"/>
              </a:lnSpc>
            </a:pPr>
            <a:r>
              <a:rPr lang="en-US" altLang="ja-JP" sz="1600" dirty="0">
                <a:latin typeface="Arial" panose="020B0604020202020204" pitchFamily="34" charset="0"/>
                <a:cs typeface="Arial" panose="020B0604020202020204" pitchFamily="34" charset="0"/>
              </a:rPr>
              <a:t>-35</a:t>
            </a:r>
          </a:p>
          <a:p>
            <a:pPr algn="r">
              <a:lnSpc>
                <a:spcPct val="220000"/>
              </a:lnSpc>
            </a:pPr>
            <a:r>
              <a:rPr kumimoji="1" lang="en-US" altLang="ja-JP" sz="1600" dirty="0">
                <a:latin typeface="Arial" panose="020B0604020202020204" pitchFamily="34" charset="0"/>
                <a:cs typeface="Arial" panose="020B0604020202020204" pitchFamily="34" charset="0"/>
              </a:rPr>
              <a:t>-40</a:t>
            </a:r>
            <a:endParaRPr kumimoji="1" lang="ja-JP" altLang="en-US" sz="1600" dirty="0">
              <a:latin typeface="Arial" panose="020B0604020202020204" pitchFamily="34" charset="0"/>
              <a:cs typeface="Arial" panose="020B0604020202020204" pitchFamily="34" charset="0"/>
            </a:endParaRPr>
          </a:p>
        </p:txBody>
      </p:sp>
      <p:sp>
        <p:nvSpPr>
          <p:cNvPr id="141" name="テキスト ボックス 140">
            <a:extLst>
              <a:ext uri="{FF2B5EF4-FFF2-40B4-BE49-F238E27FC236}">
                <a16:creationId xmlns:a16="http://schemas.microsoft.com/office/drawing/2014/main" id="{118BFF66-C448-411D-AC68-F0DE7E9FCE32}"/>
              </a:ext>
            </a:extLst>
          </p:cNvPr>
          <p:cNvSpPr txBox="1"/>
          <p:nvPr/>
        </p:nvSpPr>
        <p:spPr>
          <a:xfrm>
            <a:off x="9839200" y="4640009"/>
            <a:ext cx="496762"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0.5</a:t>
            </a:r>
            <a:endParaRPr kumimoji="1" lang="ja-JP" altLang="en-US" sz="1600" dirty="0">
              <a:latin typeface="Arial" panose="020B0604020202020204" pitchFamily="34" charset="0"/>
              <a:cs typeface="Arial" panose="020B0604020202020204" pitchFamily="34" charset="0"/>
            </a:endParaRPr>
          </a:p>
        </p:txBody>
      </p:sp>
      <p:sp>
        <p:nvSpPr>
          <p:cNvPr id="142" name="テキスト ボックス 141">
            <a:extLst>
              <a:ext uri="{FF2B5EF4-FFF2-40B4-BE49-F238E27FC236}">
                <a16:creationId xmlns:a16="http://schemas.microsoft.com/office/drawing/2014/main" id="{52619E0C-B409-4DE7-B27B-75152E05111C}"/>
              </a:ext>
            </a:extLst>
          </p:cNvPr>
          <p:cNvSpPr txBox="1"/>
          <p:nvPr/>
        </p:nvSpPr>
        <p:spPr>
          <a:xfrm>
            <a:off x="9269768" y="4641931"/>
            <a:ext cx="496762"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1.5</a:t>
            </a:r>
            <a:endParaRPr kumimoji="1" lang="ja-JP" altLang="en-US" sz="1600" dirty="0">
              <a:latin typeface="Arial" panose="020B0604020202020204" pitchFamily="34" charset="0"/>
              <a:cs typeface="Arial" panose="020B0604020202020204" pitchFamily="34" charset="0"/>
            </a:endParaRPr>
          </a:p>
        </p:txBody>
      </p:sp>
      <p:sp>
        <p:nvSpPr>
          <p:cNvPr id="143" name="テキスト ボックス 142">
            <a:extLst>
              <a:ext uri="{FF2B5EF4-FFF2-40B4-BE49-F238E27FC236}">
                <a16:creationId xmlns:a16="http://schemas.microsoft.com/office/drawing/2014/main" id="{EE999349-14AE-4156-833A-832EC067BD79}"/>
              </a:ext>
            </a:extLst>
          </p:cNvPr>
          <p:cNvSpPr txBox="1"/>
          <p:nvPr/>
        </p:nvSpPr>
        <p:spPr>
          <a:xfrm>
            <a:off x="8464650" y="4640909"/>
            <a:ext cx="276427"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a:t>
            </a:r>
            <a:endParaRPr kumimoji="1" lang="ja-JP" altLang="en-US" sz="1600" dirty="0">
              <a:latin typeface="Arial" panose="020B0604020202020204" pitchFamily="34" charset="0"/>
              <a:cs typeface="Arial" panose="020B0604020202020204" pitchFamily="34" charset="0"/>
            </a:endParaRPr>
          </a:p>
        </p:txBody>
      </p:sp>
      <p:sp>
        <p:nvSpPr>
          <p:cNvPr id="144" name="テキスト ボックス 143">
            <a:extLst>
              <a:ext uri="{FF2B5EF4-FFF2-40B4-BE49-F238E27FC236}">
                <a16:creationId xmlns:a16="http://schemas.microsoft.com/office/drawing/2014/main" id="{77D26DDE-A366-4570-BD76-07F24757ADAC}"/>
              </a:ext>
            </a:extLst>
          </p:cNvPr>
          <p:cNvSpPr txBox="1"/>
          <p:nvPr/>
        </p:nvSpPr>
        <p:spPr>
          <a:xfrm>
            <a:off x="9073161" y="4640909"/>
            <a:ext cx="333634"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1</a:t>
            </a:r>
            <a:endParaRPr kumimoji="1" lang="ja-JP" altLang="en-US" sz="1600" dirty="0">
              <a:latin typeface="Arial" panose="020B0604020202020204" pitchFamily="34" charset="0"/>
              <a:cs typeface="Arial" panose="020B0604020202020204" pitchFamily="34" charset="0"/>
            </a:endParaRPr>
          </a:p>
        </p:txBody>
      </p:sp>
      <p:sp>
        <p:nvSpPr>
          <p:cNvPr id="145" name="テキスト ボックス 144">
            <a:extLst>
              <a:ext uri="{FF2B5EF4-FFF2-40B4-BE49-F238E27FC236}">
                <a16:creationId xmlns:a16="http://schemas.microsoft.com/office/drawing/2014/main" id="{41A3E162-27D0-40E6-A79E-045CBD35FF6B}"/>
              </a:ext>
            </a:extLst>
          </p:cNvPr>
          <p:cNvSpPr txBox="1"/>
          <p:nvPr/>
        </p:nvSpPr>
        <p:spPr>
          <a:xfrm>
            <a:off x="8656430" y="4641420"/>
            <a:ext cx="496762"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0.5</a:t>
            </a:r>
            <a:endParaRPr kumimoji="1" lang="ja-JP" altLang="en-US" sz="1600" dirty="0">
              <a:latin typeface="Arial" panose="020B0604020202020204" pitchFamily="34" charset="0"/>
              <a:cs typeface="Arial" panose="020B0604020202020204" pitchFamily="34" charset="0"/>
            </a:endParaRPr>
          </a:p>
        </p:txBody>
      </p:sp>
      <p:sp>
        <p:nvSpPr>
          <p:cNvPr id="146" name="テキスト ボックス 145">
            <a:extLst>
              <a:ext uri="{FF2B5EF4-FFF2-40B4-BE49-F238E27FC236}">
                <a16:creationId xmlns:a16="http://schemas.microsoft.com/office/drawing/2014/main" id="{94FFD482-C841-413D-82FA-11812EE3D969}"/>
              </a:ext>
            </a:extLst>
          </p:cNvPr>
          <p:cNvSpPr txBox="1"/>
          <p:nvPr/>
        </p:nvSpPr>
        <p:spPr>
          <a:xfrm>
            <a:off x="9269768" y="6049296"/>
            <a:ext cx="496762"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1.5</a:t>
            </a:r>
            <a:endParaRPr kumimoji="1" lang="ja-JP" altLang="en-US" sz="1600" dirty="0">
              <a:latin typeface="Arial" panose="020B0604020202020204" pitchFamily="34" charset="0"/>
              <a:cs typeface="Arial" panose="020B0604020202020204" pitchFamily="34" charset="0"/>
            </a:endParaRPr>
          </a:p>
        </p:txBody>
      </p:sp>
      <p:sp>
        <p:nvSpPr>
          <p:cNvPr id="147" name="テキスト ボックス 146">
            <a:extLst>
              <a:ext uri="{FF2B5EF4-FFF2-40B4-BE49-F238E27FC236}">
                <a16:creationId xmlns:a16="http://schemas.microsoft.com/office/drawing/2014/main" id="{077A423E-54C8-4C1A-B9EE-5FA9EBFB2ADA}"/>
              </a:ext>
            </a:extLst>
          </p:cNvPr>
          <p:cNvSpPr txBox="1"/>
          <p:nvPr/>
        </p:nvSpPr>
        <p:spPr>
          <a:xfrm>
            <a:off x="8464650" y="6048274"/>
            <a:ext cx="276427"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a:t>
            </a:r>
            <a:endParaRPr kumimoji="1" lang="ja-JP" altLang="en-US" sz="1600" dirty="0">
              <a:latin typeface="Arial" panose="020B0604020202020204" pitchFamily="34" charset="0"/>
              <a:cs typeface="Arial" panose="020B0604020202020204" pitchFamily="34" charset="0"/>
            </a:endParaRPr>
          </a:p>
        </p:txBody>
      </p:sp>
      <p:sp>
        <p:nvSpPr>
          <p:cNvPr id="148" name="テキスト ボックス 147">
            <a:extLst>
              <a:ext uri="{FF2B5EF4-FFF2-40B4-BE49-F238E27FC236}">
                <a16:creationId xmlns:a16="http://schemas.microsoft.com/office/drawing/2014/main" id="{5DD64AE6-D258-43EC-AC3A-557959D1CC04}"/>
              </a:ext>
            </a:extLst>
          </p:cNvPr>
          <p:cNvSpPr txBox="1"/>
          <p:nvPr/>
        </p:nvSpPr>
        <p:spPr>
          <a:xfrm>
            <a:off x="9073161" y="6048274"/>
            <a:ext cx="333634"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1</a:t>
            </a:r>
            <a:endParaRPr kumimoji="1" lang="ja-JP" altLang="en-US" sz="1600" dirty="0">
              <a:latin typeface="Arial" panose="020B0604020202020204" pitchFamily="34" charset="0"/>
              <a:cs typeface="Arial" panose="020B0604020202020204" pitchFamily="34" charset="0"/>
            </a:endParaRPr>
          </a:p>
        </p:txBody>
      </p:sp>
      <p:sp>
        <p:nvSpPr>
          <p:cNvPr id="149" name="テキスト ボックス 148">
            <a:extLst>
              <a:ext uri="{FF2B5EF4-FFF2-40B4-BE49-F238E27FC236}">
                <a16:creationId xmlns:a16="http://schemas.microsoft.com/office/drawing/2014/main" id="{FF028E53-DC73-4E30-AF03-229B09E9F17A}"/>
              </a:ext>
            </a:extLst>
          </p:cNvPr>
          <p:cNvSpPr txBox="1"/>
          <p:nvPr/>
        </p:nvSpPr>
        <p:spPr>
          <a:xfrm>
            <a:off x="8656430" y="6048785"/>
            <a:ext cx="496762"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0.5</a:t>
            </a:r>
            <a:endParaRPr kumimoji="1" lang="ja-JP" altLang="en-US" sz="1600" dirty="0">
              <a:latin typeface="Arial" panose="020B0604020202020204" pitchFamily="34" charset="0"/>
              <a:cs typeface="Arial" panose="020B0604020202020204" pitchFamily="34" charset="0"/>
            </a:endParaRPr>
          </a:p>
        </p:txBody>
      </p:sp>
      <p:sp>
        <p:nvSpPr>
          <p:cNvPr id="150" name="テキスト ボックス 149">
            <a:extLst>
              <a:ext uri="{FF2B5EF4-FFF2-40B4-BE49-F238E27FC236}">
                <a16:creationId xmlns:a16="http://schemas.microsoft.com/office/drawing/2014/main" id="{8B9DDEDC-5B0A-4D32-BC40-D7BB32A5219E}"/>
              </a:ext>
            </a:extLst>
          </p:cNvPr>
          <p:cNvSpPr txBox="1"/>
          <p:nvPr/>
        </p:nvSpPr>
        <p:spPr>
          <a:xfrm>
            <a:off x="10307354" y="6048274"/>
            <a:ext cx="561294"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0.4</a:t>
            </a:r>
            <a:endParaRPr kumimoji="1" lang="ja-JP" altLang="en-US" sz="1600" dirty="0">
              <a:latin typeface="Arial" panose="020B0604020202020204" pitchFamily="34" charset="0"/>
              <a:cs typeface="Arial" panose="020B0604020202020204" pitchFamily="34" charset="0"/>
            </a:endParaRPr>
          </a:p>
        </p:txBody>
      </p:sp>
      <p:sp>
        <p:nvSpPr>
          <p:cNvPr id="151" name="テキスト ボックス 150">
            <a:extLst>
              <a:ext uri="{FF2B5EF4-FFF2-40B4-BE49-F238E27FC236}">
                <a16:creationId xmlns:a16="http://schemas.microsoft.com/office/drawing/2014/main" id="{21C246A2-51EC-4114-BD9E-903B44C03499}"/>
              </a:ext>
            </a:extLst>
          </p:cNvPr>
          <p:cNvSpPr txBox="1"/>
          <p:nvPr/>
        </p:nvSpPr>
        <p:spPr>
          <a:xfrm>
            <a:off x="9560592" y="6048523"/>
            <a:ext cx="421605"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a:t>
            </a:r>
            <a:endParaRPr kumimoji="1" lang="ja-JP" altLang="en-US" sz="1600" dirty="0">
              <a:latin typeface="Arial" panose="020B0604020202020204" pitchFamily="34" charset="0"/>
              <a:cs typeface="Arial" panose="020B0604020202020204" pitchFamily="34" charset="0"/>
            </a:endParaRPr>
          </a:p>
        </p:txBody>
      </p:sp>
      <p:sp>
        <p:nvSpPr>
          <p:cNvPr id="152" name="テキスト ボックス 151">
            <a:extLst>
              <a:ext uri="{FF2B5EF4-FFF2-40B4-BE49-F238E27FC236}">
                <a16:creationId xmlns:a16="http://schemas.microsoft.com/office/drawing/2014/main" id="{35171ECC-842D-4298-B656-68864E6F1016}"/>
              </a:ext>
            </a:extLst>
          </p:cNvPr>
          <p:cNvSpPr txBox="1"/>
          <p:nvPr/>
        </p:nvSpPr>
        <p:spPr>
          <a:xfrm>
            <a:off x="9901300" y="6048274"/>
            <a:ext cx="561294"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0.2</a:t>
            </a:r>
            <a:endParaRPr kumimoji="1" lang="ja-JP" altLang="en-US" sz="1600" dirty="0">
              <a:latin typeface="Arial" panose="020B0604020202020204" pitchFamily="34" charset="0"/>
              <a:cs typeface="Arial" panose="020B0604020202020204" pitchFamily="34" charset="0"/>
            </a:endParaRPr>
          </a:p>
        </p:txBody>
      </p:sp>
      <p:sp>
        <p:nvSpPr>
          <p:cNvPr id="153" name="テキスト ボックス 152">
            <a:extLst>
              <a:ext uri="{FF2B5EF4-FFF2-40B4-BE49-F238E27FC236}">
                <a16:creationId xmlns:a16="http://schemas.microsoft.com/office/drawing/2014/main" id="{6C36180F-2B38-4694-8A2C-F586BD9D314C}"/>
              </a:ext>
            </a:extLst>
          </p:cNvPr>
          <p:cNvSpPr txBox="1"/>
          <p:nvPr/>
        </p:nvSpPr>
        <p:spPr>
          <a:xfrm>
            <a:off x="11477861" y="6048274"/>
            <a:ext cx="561294"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0.4</a:t>
            </a:r>
            <a:endParaRPr kumimoji="1" lang="ja-JP" altLang="en-US" sz="1600" dirty="0">
              <a:latin typeface="Arial" panose="020B0604020202020204" pitchFamily="34" charset="0"/>
              <a:cs typeface="Arial" panose="020B0604020202020204" pitchFamily="34" charset="0"/>
            </a:endParaRPr>
          </a:p>
        </p:txBody>
      </p:sp>
      <p:sp>
        <p:nvSpPr>
          <p:cNvPr id="154" name="テキスト ボックス 153">
            <a:extLst>
              <a:ext uri="{FF2B5EF4-FFF2-40B4-BE49-F238E27FC236}">
                <a16:creationId xmlns:a16="http://schemas.microsoft.com/office/drawing/2014/main" id="{BDB0158B-019E-4813-A88C-F73DED8C3984}"/>
              </a:ext>
            </a:extLst>
          </p:cNvPr>
          <p:cNvSpPr txBox="1"/>
          <p:nvPr/>
        </p:nvSpPr>
        <p:spPr>
          <a:xfrm>
            <a:off x="10731099" y="6048523"/>
            <a:ext cx="421605"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a:t>
            </a:r>
            <a:endParaRPr kumimoji="1" lang="ja-JP" altLang="en-US" sz="1600" dirty="0">
              <a:latin typeface="Arial" panose="020B0604020202020204" pitchFamily="34" charset="0"/>
              <a:cs typeface="Arial" panose="020B0604020202020204" pitchFamily="34" charset="0"/>
            </a:endParaRPr>
          </a:p>
        </p:txBody>
      </p:sp>
      <p:sp>
        <p:nvSpPr>
          <p:cNvPr id="155" name="テキスト ボックス 154">
            <a:extLst>
              <a:ext uri="{FF2B5EF4-FFF2-40B4-BE49-F238E27FC236}">
                <a16:creationId xmlns:a16="http://schemas.microsoft.com/office/drawing/2014/main" id="{385A1197-CBA9-4CB2-A983-2DDAF500D260}"/>
              </a:ext>
            </a:extLst>
          </p:cNvPr>
          <p:cNvSpPr txBox="1"/>
          <p:nvPr/>
        </p:nvSpPr>
        <p:spPr>
          <a:xfrm>
            <a:off x="11071807" y="6048274"/>
            <a:ext cx="561294" cy="338554"/>
          </a:xfrm>
          <a:prstGeom prst="rect">
            <a:avLst/>
          </a:prstGeom>
          <a:noFill/>
        </p:spPr>
        <p:txBody>
          <a:bodyPr wrap="square">
            <a:spAutoFit/>
          </a:bodyPr>
          <a:lstStyle/>
          <a:p>
            <a:pPr algn="ctr"/>
            <a:r>
              <a:rPr kumimoji="1" lang="en-US" altLang="ja-JP" sz="1600" dirty="0">
                <a:latin typeface="Arial" panose="020B0604020202020204" pitchFamily="34" charset="0"/>
                <a:cs typeface="Arial" panose="020B0604020202020204" pitchFamily="34" charset="0"/>
              </a:rPr>
              <a:t>0.2</a:t>
            </a:r>
            <a:endParaRPr kumimoji="1" lang="ja-JP" altLang="en-US" sz="1600" dirty="0">
              <a:latin typeface="Arial" panose="020B0604020202020204" pitchFamily="34" charset="0"/>
              <a:cs typeface="Arial" panose="020B0604020202020204" pitchFamily="34" charset="0"/>
            </a:endParaRPr>
          </a:p>
        </p:txBody>
      </p:sp>
      <p:sp>
        <p:nvSpPr>
          <p:cNvPr id="29" name="正方形/長方形 28">
            <a:extLst>
              <a:ext uri="{FF2B5EF4-FFF2-40B4-BE49-F238E27FC236}">
                <a16:creationId xmlns:a16="http://schemas.microsoft.com/office/drawing/2014/main" id="{20F12239-0B56-4944-BCEE-C79F6F6D671C}"/>
              </a:ext>
            </a:extLst>
          </p:cNvPr>
          <p:cNvSpPr/>
          <p:nvPr/>
        </p:nvSpPr>
        <p:spPr>
          <a:xfrm>
            <a:off x="3225267" y="2695903"/>
            <a:ext cx="4623333" cy="43200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正方形/長方形 159">
            <a:extLst>
              <a:ext uri="{FF2B5EF4-FFF2-40B4-BE49-F238E27FC236}">
                <a16:creationId xmlns:a16="http://schemas.microsoft.com/office/drawing/2014/main" id="{00744637-144E-4A77-80F8-34CC2B2157D1}"/>
              </a:ext>
            </a:extLst>
          </p:cNvPr>
          <p:cNvSpPr/>
          <p:nvPr/>
        </p:nvSpPr>
        <p:spPr>
          <a:xfrm>
            <a:off x="3230290" y="3458562"/>
            <a:ext cx="4623333" cy="188293"/>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正方形/長方形 160">
            <a:extLst>
              <a:ext uri="{FF2B5EF4-FFF2-40B4-BE49-F238E27FC236}">
                <a16:creationId xmlns:a16="http://schemas.microsoft.com/office/drawing/2014/main" id="{4B340076-7413-45FE-9999-3F07C9FA1D17}"/>
              </a:ext>
            </a:extLst>
          </p:cNvPr>
          <p:cNvSpPr/>
          <p:nvPr/>
        </p:nvSpPr>
        <p:spPr>
          <a:xfrm>
            <a:off x="3224642" y="3807354"/>
            <a:ext cx="4623333" cy="43458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フリーフォーム: 図形 162">
            <a:extLst>
              <a:ext uri="{FF2B5EF4-FFF2-40B4-BE49-F238E27FC236}">
                <a16:creationId xmlns:a16="http://schemas.microsoft.com/office/drawing/2014/main" id="{98E77677-EC17-4815-9692-55A5EDC6AC30}"/>
              </a:ext>
            </a:extLst>
          </p:cNvPr>
          <p:cNvSpPr/>
          <p:nvPr/>
        </p:nvSpPr>
        <p:spPr>
          <a:xfrm>
            <a:off x="7848600" y="2062083"/>
            <a:ext cx="319627" cy="1248237"/>
          </a:xfrm>
          <a:custGeom>
            <a:avLst/>
            <a:gdLst>
              <a:gd name="connsiteX0" fmla="*/ 0 w 726281"/>
              <a:gd name="connsiteY0" fmla="*/ 547688 h 1102519"/>
              <a:gd name="connsiteX1" fmla="*/ 4763 w 726281"/>
              <a:gd name="connsiteY1" fmla="*/ 983456 h 1102519"/>
              <a:gd name="connsiteX2" fmla="*/ 726281 w 726281"/>
              <a:gd name="connsiteY2" fmla="*/ 1102519 h 1102519"/>
              <a:gd name="connsiteX3" fmla="*/ 726281 w 726281"/>
              <a:gd name="connsiteY3" fmla="*/ 0 h 1102519"/>
              <a:gd name="connsiteX4" fmla="*/ 0 w 726281"/>
              <a:gd name="connsiteY4" fmla="*/ 547688 h 1102519"/>
              <a:gd name="connsiteX0" fmla="*/ 0 w 726281"/>
              <a:gd name="connsiteY0" fmla="*/ 547688 h 1102519"/>
              <a:gd name="connsiteX1" fmla="*/ 2382 w 726281"/>
              <a:gd name="connsiteY1" fmla="*/ 981075 h 1102519"/>
              <a:gd name="connsiteX2" fmla="*/ 726281 w 726281"/>
              <a:gd name="connsiteY2" fmla="*/ 1102519 h 1102519"/>
              <a:gd name="connsiteX3" fmla="*/ 726281 w 726281"/>
              <a:gd name="connsiteY3" fmla="*/ 0 h 1102519"/>
              <a:gd name="connsiteX4" fmla="*/ 0 w 726281"/>
              <a:gd name="connsiteY4" fmla="*/ 547688 h 1102519"/>
              <a:gd name="connsiteX0" fmla="*/ 0 w 726281"/>
              <a:gd name="connsiteY0" fmla="*/ 547688 h 1102519"/>
              <a:gd name="connsiteX1" fmla="*/ 7792 w 726281"/>
              <a:gd name="connsiteY1" fmla="*/ 943217 h 1102519"/>
              <a:gd name="connsiteX2" fmla="*/ 726281 w 726281"/>
              <a:gd name="connsiteY2" fmla="*/ 1102519 h 1102519"/>
              <a:gd name="connsiteX3" fmla="*/ 726281 w 726281"/>
              <a:gd name="connsiteY3" fmla="*/ 0 h 1102519"/>
              <a:gd name="connsiteX4" fmla="*/ 0 w 726281"/>
              <a:gd name="connsiteY4" fmla="*/ 547688 h 110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81" h="1102519">
                <a:moveTo>
                  <a:pt x="0" y="547688"/>
                </a:moveTo>
                <a:cubicBezTo>
                  <a:pt x="1588" y="692944"/>
                  <a:pt x="6204" y="797961"/>
                  <a:pt x="7792" y="943217"/>
                </a:cubicBezTo>
                <a:lnTo>
                  <a:pt x="726281" y="1102519"/>
                </a:lnTo>
                <a:lnTo>
                  <a:pt x="726281" y="0"/>
                </a:lnTo>
                <a:lnTo>
                  <a:pt x="0" y="547688"/>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フリーフォーム: 図形 164">
            <a:extLst>
              <a:ext uri="{FF2B5EF4-FFF2-40B4-BE49-F238E27FC236}">
                <a16:creationId xmlns:a16="http://schemas.microsoft.com/office/drawing/2014/main" id="{4CDF9C40-7B73-46BF-B6D5-03B66E2A225E}"/>
              </a:ext>
            </a:extLst>
          </p:cNvPr>
          <p:cNvSpPr/>
          <p:nvPr/>
        </p:nvSpPr>
        <p:spPr>
          <a:xfrm>
            <a:off x="7853021" y="3463043"/>
            <a:ext cx="313742" cy="1293204"/>
          </a:xfrm>
          <a:custGeom>
            <a:avLst/>
            <a:gdLst>
              <a:gd name="connsiteX0" fmla="*/ 0 w 726281"/>
              <a:gd name="connsiteY0" fmla="*/ 547688 h 1102519"/>
              <a:gd name="connsiteX1" fmla="*/ 4763 w 726281"/>
              <a:gd name="connsiteY1" fmla="*/ 983456 h 1102519"/>
              <a:gd name="connsiteX2" fmla="*/ 726281 w 726281"/>
              <a:gd name="connsiteY2" fmla="*/ 1102519 h 1102519"/>
              <a:gd name="connsiteX3" fmla="*/ 726281 w 726281"/>
              <a:gd name="connsiteY3" fmla="*/ 0 h 1102519"/>
              <a:gd name="connsiteX4" fmla="*/ 0 w 726281"/>
              <a:gd name="connsiteY4" fmla="*/ 547688 h 1102519"/>
              <a:gd name="connsiteX0" fmla="*/ 0 w 726281"/>
              <a:gd name="connsiteY0" fmla="*/ 547688 h 1102519"/>
              <a:gd name="connsiteX1" fmla="*/ 2382 w 726281"/>
              <a:gd name="connsiteY1" fmla="*/ 981075 h 1102519"/>
              <a:gd name="connsiteX2" fmla="*/ 726281 w 726281"/>
              <a:gd name="connsiteY2" fmla="*/ 1102519 h 1102519"/>
              <a:gd name="connsiteX3" fmla="*/ 726281 w 726281"/>
              <a:gd name="connsiteY3" fmla="*/ 0 h 1102519"/>
              <a:gd name="connsiteX4" fmla="*/ 0 w 726281"/>
              <a:gd name="connsiteY4" fmla="*/ 547688 h 1102519"/>
              <a:gd name="connsiteX0" fmla="*/ 3290 w 729571"/>
              <a:gd name="connsiteY0" fmla="*/ 547688 h 1102519"/>
              <a:gd name="connsiteX1" fmla="*/ 261 w 729571"/>
              <a:gd name="connsiteY1" fmla="*/ 814036 h 1102519"/>
              <a:gd name="connsiteX2" fmla="*/ 729571 w 729571"/>
              <a:gd name="connsiteY2" fmla="*/ 1102519 h 1102519"/>
              <a:gd name="connsiteX3" fmla="*/ 729571 w 729571"/>
              <a:gd name="connsiteY3" fmla="*/ 0 h 1102519"/>
              <a:gd name="connsiteX4" fmla="*/ 3290 w 729571"/>
              <a:gd name="connsiteY4" fmla="*/ 547688 h 1102519"/>
              <a:gd name="connsiteX0" fmla="*/ 3290 w 1627774"/>
              <a:gd name="connsiteY0" fmla="*/ 547688 h 2204979"/>
              <a:gd name="connsiteX1" fmla="*/ 261 w 1627774"/>
              <a:gd name="connsiteY1" fmla="*/ 814036 h 2204979"/>
              <a:gd name="connsiteX2" fmla="*/ 1627774 w 1627774"/>
              <a:gd name="connsiteY2" fmla="*/ 2204979 h 2204979"/>
              <a:gd name="connsiteX3" fmla="*/ 729571 w 1627774"/>
              <a:gd name="connsiteY3" fmla="*/ 0 h 2204979"/>
              <a:gd name="connsiteX4" fmla="*/ 3290 w 1627774"/>
              <a:gd name="connsiteY4" fmla="*/ 547688 h 2204979"/>
              <a:gd name="connsiteX0" fmla="*/ 3290 w 1627774"/>
              <a:gd name="connsiteY0" fmla="*/ 0 h 1657291"/>
              <a:gd name="connsiteX1" fmla="*/ 261 w 1627774"/>
              <a:gd name="connsiteY1" fmla="*/ 266348 h 1657291"/>
              <a:gd name="connsiteX2" fmla="*/ 1627774 w 1627774"/>
              <a:gd name="connsiteY2" fmla="*/ 1657291 h 1657291"/>
              <a:gd name="connsiteX3" fmla="*/ 1627774 w 1627774"/>
              <a:gd name="connsiteY3" fmla="*/ 150538 h 1657291"/>
              <a:gd name="connsiteX4" fmla="*/ 3290 w 1627774"/>
              <a:gd name="connsiteY4" fmla="*/ 0 h 1657291"/>
              <a:gd name="connsiteX0" fmla="*/ 3290 w 1627774"/>
              <a:gd name="connsiteY0" fmla="*/ 0 h 1657291"/>
              <a:gd name="connsiteX1" fmla="*/ 261 w 1627774"/>
              <a:gd name="connsiteY1" fmla="*/ 259666 h 1657291"/>
              <a:gd name="connsiteX2" fmla="*/ 1627774 w 1627774"/>
              <a:gd name="connsiteY2" fmla="*/ 1657291 h 1657291"/>
              <a:gd name="connsiteX3" fmla="*/ 1627774 w 1627774"/>
              <a:gd name="connsiteY3" fmla="*/ 150538 h 1657291"/>
              <a:gd name="connsiteX4" fmla="*/ 3290 w 1627774"/>
              <a:gd name="connsiteY4" fmla="*/ 0 h 1657291"/>
              <a:gd name="connsiteX0" fmla="*/ 3290 w 1640231"/>
              <a:gd name="connsiteY0" fmla="*/ 0 h 1657291"/>
              <a:gd name="connsiteX1" fmla="*/ 261 w 1640231"/>
              <a:gd name="connsiteY1" fmla="*/ 259666 h 1657291"/>
              <a:gd name="connsiteX2" fmla="*/ 1627774 w 1640231"/>
              <a:gd name="connsiteY2" fmla="*/ 1657291 h 1657291"/>
              <a:gd name="connsiteX3" fmla="*/ 1640231 w 1640231"/>
              <a:gd name="connsiteY3" fmla="*/ 60337 h 1657291"/>
              <a:gd name="connsiteX4" fmla="*/ 3290 w 1640231"/>
              <a:gd name="connsiteY4" fmla="*/ 0 h 1657291"/>
              <a:gd name="connsiteX0" fmla="*/ 3290 w 1641429"/>
              <a:gd name="connsiteY0" fmla="*/ 0 h 1814308"/>
              <a:gd name="connsiteX1" fmla="*/ 261 w 1641429"/>
              <a:gd name="connsiteY1" fmla="*/ 259666 h 1814308"/>
              <a:gd name="connsiteX2" fmla="*/ 1640231 w 1641429"/>
              <a:gd name="connsiteY2" fmla="*/ 1814308 h 1814308"/>
              <a:gd name="connsiteX3" fmla="*/ 1640231 w 1641429"/>
              <a:gd name="connsiteY3" fmla="*/ 60337 h 1814308"/>
              <a:gd name="connsiteX4" fmla="*/ 3290 w 1641429"/>
              <a:gd name="connsiteY4" fmla="*/ 0 h 181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429" h="1814308">
                <a:moveTo>
                  <a:pt x="3290" y="0"/>
                </a:moveTo>
                <a:cubicBezTo>
                  <a:pt x="4878" y="145256"/>
                  <a:pt x="-1327" y="114410"/>
                  <a:pt x="261" y="259666"/>
                </a:cubicBezTo>
                <a:lnTo>
                  <a:pt x="1640231" y="1814308"/>
                </a:lnTo>
                <a:cubicBezTo>
                  <a:pt x="1644383" y="1281990"/>
                  <a:pt x="1636079" y="592655"/>
                  <a:pt x="1640231" y="60337"/>
                </a:cubicBezTo>
                <a:lnTo>
                  <a:pt x="3290" y="0"/>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フリーフォーム: 図形 167">
            <a:extLst>
              <a:ext uri="{FF2B5EF4-FFF2-40B4-BE49-F238E27FC236}">
                <a16:creationId xmlns:a16="http://schemas.microsoft.com/office/drawing/2014/main" id="{F9D7AC2E-E899-4F53-8C71-676EB236CC86}"/>
              </a:ext>
            </a:extLst>
          </p:cNvPr>
          <p:cNvSpPr/>
          <p:nvPr/>
        </p:nvSpPr>
        <p:spPr>
          <a:xfrm>
            <a:off x="7847763" y="3806192"/>
            <a:ext cx="320381" cy="2329047"/>
          </a:xfrm>
          <a:custGeom>
            <a:avLst/>
            <a:gdLst>
              <a:gd name="connsiteX0" fmla="*/ 0 w 726281"/>
              <a:gd name="connsiteY0" fmla="*/ 547688 h 1102519"/>
              <a:gd name="connsiteX1" fmla="*/ 4763 w 726281"/>
              <a:gd name="connsiteY1" fmla="*/ 983456 h 1102519"/>
              <a:gd name="connsiteX2" fmla="*/ 726281 w 726281"/>
              <a:gd name="connsiteY2" fmla="*/ 1102519 h 1102519"/>
              <a:gd name="connsiteX3" fmla="*/ 726281 w 726281"/>
              <a:gd name="connsiteY3" fmla="*/ 0 h 1102519"/>
              <a:gd name="connsiteX4" fmla="*/ 0 w 726281"/>
              <a:gd name="connsiteY4" fmla="*/ 547688 h 1102519"/>
              <a:gd name="connsiteX0" fmla="*/ 0 w 726281"/>
              <a:gd name="connsiteY0" fmla="*/ 547688 h 1102519"/>
              <a:gd name="connsiteX1" fmla="*/ 2382 w 726281"/>
              <a:gd name="connsiteY1" fmla="*/ 981075 h 1102519"/>
              <a:gd name="connsiteX2" fmla="*/ 726281 w 726281"/>
              <a:gd name="connsiteY2" fmla="*/ 1102519 h 1102519"/>
              <a:gd name="connsiteX3" fmla="*/ 726281 w 726281"/>
              <a:gd name="connsiteY3" fmla="*/ 0 h 1102519"/>
              <a:gd name="connsiteX4" fmla="*/ 0 w 726281"/>
              <a:gd name="connsiteY4" fmla="*/ 547688 h 1102519"/>
              <a:gd name="connsiteX0" fmla="*/ 3290 w 729571"/>
              <a:gd name="connsiteY0" fmla="*/ 547688 h 1102519"/>
              <a:gd name="connsiteX1" fmla="*/ 261 w 729571"/>
              <a:gd name="connsiteY1" fmla="*/ 814036 h 1102519"/>
              <a:gd name="connsiteX2" fmla="*/ 729571 w 729571"/>
              <a:gd name="connsiteY2" fmla="*/ 1102519 h 1102519"/>
              <a:gd name="connsiteX3" fmla="*/ 729571 w 729571"/>
              <a:gd name="connsiteY3" fmla="*/ 0 h 1102519"/>
              <a:gd name="connsiteX4" fmla="*/ 3290 w 729571"/>
              <a:gd name="connsiteY4" fmla="*/ 547688 h 1102519"/>
              <a:gd name="connsiteX0" fmla="*/ 3290 w 1627774"/>
              <a:gd name="connsiteY0" fmla="*/ 547688 h 2204979"/>
              <a:gd name="connsiteX1" fmla="*/ 261 w 1627774"/>
              <a:gd name="connsiteY1" fmla="*/ 814036 h 2204979"/>
              <a:gd name="connsiteX2" fmla="*/ 1627774 w 1627774"/>
              <a:gd name="connsiteY2" fmla="*/ 2204979 h 2204979"/>
              <a:gd name="connsiteX3" fmla="*/ 729571 w 1627774"/>
              <a:gd name="connsiteY3" fmla="*/ 0 h 2204979"/>
              <a:gd name="connsiteX4" fmla="*/ 3290 w 1627774"/>
              <a:gd name="connsiteY4" fmla="*/ 547688 h 2204979"/>
              <a:gd name="connsiteX0" fmla="*/ 3290 w 1627774"/>
              <a:gd name="connsiteY0" fmla="*/ 0 h 1657291"/>
              <a:gd name="connsiteX1" fmla="*/ 261 w 1627774"/>
              <a:gd name="connsiteY1" fmla="*/ 266348 h 1657291"/>
              <a:gd name="connsiteX2" fmla="*/ 1627774 w 1627774"/>
              <a:gd name="connsiteY2" fmla="*/ 1657291 h 1657291"/>
              <a:gd name="connsiteX3" fmla="*/ 1627774 w 1627774"/>
              <a:gd name="connsiteY3" fmla="*/ 150538 h 1657291"/>
              <a:gd name="connsiteX4" fmla="*/ 3290 w 1627774"/>
              <a:gd name="connsiteY4" fmla="*/ 0 h 1657291"/>
              <a:gd name="connsiteX0" fmla="*/ 3290 w 1627774"/>
              <a:gd name="connsiteY0" fmla="*/ 0 h 1657291"/>
              <a:gd name="connsiteX1" fmla="*/ 261 w 1627774"/>
              <a:gd name="connsiteY1" fmla="*/ 259666 h 1657291"/>
              <a:gd name="connsiteX2" fmla="*/ 1627774 w 1627774"/>
              <a:gd name="connsiteY2" fmla="*/ 1657291 h 1657291"/>
              <a:gd name="connsiteX3" fmla="*/ 1627774 w 1627774"/>
              <a:gd name="connsiteY3" fmla="*/ 150538 h 1657291"/>
              <a:gd name="connsiteX4" fmla="*/ 3290 w 1627774"/>
              <a:gd name="connsiteY4" fmla="*/ 0 h 1657291"/>
              <a:gd name="connsiteX0" fmla="*/ 15579 w 1640063"/>
              <a:gd name="connsiteY0" fmla="*/ 0 h 1657291"/>
              <a:gd name="connsiteX1" fmla="*/ 94 w 1640063"/>
              <a:gd name="connsiteY1" fmla="*/ 607108 h 1657291"/>
              <a:gd name="connsiteX2" fmla="*/ 1640063 w 1640063"/>
              <a:gd name="connsiteY2" fmla="*/ 1657291 h 1657291"/>
              <a:gd name="connsiteX3" fmla="*/ 1640063 w 1640063"/>
              <a:gd name="connsiteY3" fmla="*/ 150538 h 1657291"/>
              <a:gd name="connsiteX4" fmla="*/ 15579 w 1640063"/>
              <a:gd name="connsiteY4" fmla="*/ 0 h 1657291"/>
              <a:gd name="connsiteX0" fmla="*/ 15579 w 3745498"/>
              <a:gd name="connsiteY0" fmla="*/ 0 h 1670598"/>
              <a:gd name="connsiteX1" fmla="*/ 94 w 3745498"/>
              <a:gd name="connsiteY1" fmla="*/ 607108 h 1670598"/>
              <a:gd name="connsiteX2" fmla="*/ 1640063 w 3745498"/>
              <a:gd name="connsiteY2" fmla="*/ 1657291 h 1670598"/>
              <a:gd name="connsiteX3" fmla="*/ 3745498 w 3745498"/>
              <a:gd name="connsiteY3" fmla="*/ 1670598 h 1670598"/>
              <a:gd name="connsiteX4" fmla="*/ 15579 w 3745498"/>
              <a:gd name="connsiteY4" fmla="*/ 0 h 1670598"/>
              <a:gd name="connsiteX0" fmla="*/ 15579 w 3770412"/>
              <a:gd name="connsiteY0" fmla="*/ 0 h 1673938"/>
              <a:gd name="connsiteX1" fmla="*/ 94 w 3770412"/>
              <a:gd name="connsiteY1" fmla="*/ 607108 h 1673938"/>
              <a:gd name="connsiteX2" fmla="*/ 1640063 w 3770412"/>
              <a:gd name="connsiteY2" fmla="*/ 1657291 h 1673938"/>
              <a:gd name="connsiteX3" fmla="*/ 3770412 w 3770412"/>
              <a:gd name="connsiteY3" fmla="*/ 1673938 h 1673938"/>
              <a:gd name="connsiteX4" fmla="*/ 15579 w 3770412"/>
              <a:gd name="connsiteY4" fmla="*/ 0 h 1673938"/>
              <a:gd name="connsiteX0" fmla="*/ 15579 w 3795326"/>
              <a:gd name="connsiteY0" fmla="*/ 0 h 3187371"/>
              <a:gd name="connsiteX1" fmla="*/ 94 w 3795326"/>
              <a:gd name="connsiteY1" fmla="*/ 607108 h 3187371"/>
              <a:gd name="connsiteX2" fmla="*/ 3795326 w 3795326"/>
              <a:gd name="connsiteY2" fmla="*/ 3187371 h 3187371"/>
              <a:gd name="connsiteX3" fmla="*/ 3770412 w 3795326"/>
              <a:gd name="connsiteY3" fmla="*/ 1673938 h 3187371"/>
              <a:gd name="connsiteX4" fmla="*/ 15579 w 3795326"/>
              <a:gd name="connsiteY4" fmla="*/ 0 h 3187371"/>
              <a:gd name="connsiteX0" fmla="*/ 15579 w 3798850"/>
              <a:gd name="connsiteY0" fmla="*/ 0 h 3187371"/>
              <a:gd name="connsiteX1" fmla="*/ 94 w 3798850"/>
              <a:gd name="connsiteY1" fmla="*/ 607108 h 3187371"/>
              <a:gd name="connsiteX2" fmla="*/ 3795326 w 3798850"/>
              <a:gd name="connsiteY2" fmla="*/ 3187371 h 3187371"/>
              <a:gd name="connsiteX3" fmla="*/ 3798850 w 3798850"/>
              <a:gd name="connsiteY3" fmla="*/ 1540307 h 3187371"/>
              <a:gd name="connsiteX4" fmla="*/ 15579 w 3798850"/>
              <a:gd name="connsiteY4" fmla="*/ 0 h 3187371"/>
              <a:gd name="connsiteX0" fmla="*/ 15579 w 3823805"/>
              <a:gd name="connsiteY0" fmla="*/ 0 h 3267550"/>
              <a:gd name="connsiteX1" fmla="*/ 94 w 3823805"/>
              <a:gd name="connsiteY1" fmla="*/ 607108 h 3267550"/>
              <a:gd name="connsiteX2" fmla="*/ 3823770 w 3823805"/>
              <a:gd name="connsiteY2" fmla="*/ 3267550 h 3267550"/>
              <a:gd name="connsiteX3" fmla="*/ 3798850 w 3823805"/>
              <a:gd name="connsiteY3" fmla="*/ 1540307 h 3267550"/>
              <a:gd name="connsiteX4" fmla="*/ 15579 w 3823805"/>
              <a:gd name="connsiteY4" fmla="*/ 0 h 3267550"/>
              <a:gd name="connsiteX0" fmla="*/ 15579 w 3827293"/>
              <a:gd name="connsiteY0" fmla="*/ 0 h 3267550"/>
              <a:gd name="connsiteX1" fmla="*/ 94 w 3827293"/>
              <a:gd name="connsiteY1" fmla="*/ 607108 h 3267550"/>
              <a:gd name="connsiteX2" fmla="*/ 3823770 w 3827293"/>
              <a:gd name="connsiteY2" fmla="*/ 3267550 h 3267550"/>
              <a:gd name="connsiteX3" fmla="*/ 3827293 w 3827293"/>
              <a:gd name="connsiteY3" fmla="*/ 1540307 h 3267550"/>
              <a:gd name="connsiteX4" fmla="*/ 15579 w 3827293"/>
              <a:gd name="connsiteY4" fmla="*/ 0 h 326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7293" h="3267550">
                <a:moveTo>
                  <a:pt x="15579" y="0"/>
                </a:moveTo>
                <a:cubicBezTo>
                  <a:pt x="17167" y="145256"/>
                  <a:pt x="-1494" y="461852"/>
                  <a:pt x="94" y="607108"/>
                </a:cubicBezTo>
                <a:lnTo>
                  <a:pt x="3823770" y="3267550"/>
                </a:lnTo>
                <a:cubicBezTo>
                  <a:pt x="3824945" y="2718529"/>
                  <a:pt x="3826118" y="2089328"/>
                  <a:pt x="3827293" y="1540307"/>
                </a:cubicBezTo>
                <a:lnTo>
                  <a:pt x="15579" y="0"/>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3" name="図 172" descr="アイコン&#10;&#10;自動的に生成された説明">
            <a:extLst>
              <a:ext uri="{FF2B5EF4-FFF2-40B4-BE49-F238E27FC236}">
                <a16:creationId xmlns:a16="http://schemas.microsoft.com/office/drawing/2014/main" id="{29BF4A4D-CAB1-4BA9-8DC0-355E9E5CBF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80881">
            <a:off x="7751759" y="3484937"/>
            <a:ext cx="304332" cy="304332"/>
          </a:xfrm>
          <a:prstGeom prst="rect">
            <a:avLst/>
          </a:prstGeom>
        </p:spPr>
      </p:pic>
      <p:pic>
        <p:nvPicPr>
          <p:cNvPr id="174" name="図 173" descr="アイコン&#10;&#10;自動的に生成された説明">
            <a:extLst>
              <a:ext uri="{FF2B5EF4-FFF2-40B4-BE49-F238E27FC236}">
                <a16:creationId xmlns:a16="http://schemas.microsoft.com/office/drawing/2014/main" id="{C9EE8CE2-6388-41E6-9DAD-FE2D677982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80881">
            <a:off x="7747302" y="4107820"/>
            <a:ext cx="304332" cy="304332"/>
          </a:xfrm>
          <a:prstGeom prst="rect">
            <a:avLst/>
          </a:prstGeom>
        </p:spPr>
      </p:pic>
      <p:pic>
        <p:nvPicPr>
          <p:cNvPr id="175" name="図 174" descr="アイコン&#10;&#10;自動的に生成された説明">
            <a:extLst>
              <a:ext uri="{FF2B5EF4-FFF2-40B4-BE49-F238E27FC236}">
                <a16:creationId xmlns:a16="http://schemas.microsoft.com/office/drawing/2014/main" id="{6F591728-9E2B-496D-BE2A-DC04A1C571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80881">
            <a:off x="7752554" y="2757923"/>
            <a:ext cx="304332" cy="304332"/>
          </a:xfrm>
          <a:prstGeom prst="rect">
            <a:avLst/>
          </a:prstGeom>
        </p:spPr>
      </p:pic>
      <p:sp>
        <p:nvSpPr>
          <p:cNvPr id="90" name="スライド番号プレースホルダー 12">
            <a:extLst>
              <a:ext uri="{FF2B5EF4-FFF2-40B4-BE49-F238E27FC236}">
                <a16:creationId xmlns:a16="http://schemas.microsoft.com/office/drawing/2014/main" id="{329F7D6D-D3C4-4291-8A37-A9BDE232A4DA}"/>
              </a:ext>
            </a:extLst>
          </p:cNvPr>
          <p:cNvSpPr>
            <a:spLocks noGrp="1"/>
          </p:cNvSpPr>
          <p:nvPr>
            <p:ph type="sldNum" sz="quarter" idx="12"/>
          </p:nvPr>
        </p:nvSpPr>
        <p:spPr>
          <a:xfrm>
            <a:off x="-118978" y="2207"/>
            <a:ext cx="610535" cy="365125"/>
          </a:xfrm>
        </p:spPr>
        <p:txBody>
          <a:bodyPr/>
          <a:lstStyle/>
          <a:p>
            <a:fld id="{9CEE6855-E1E3-4FFD-840F-4079ADC3CDEE}" type="slidenum">
              <a:rPr kumimoji="1" lang="ja-JP" altLang="en-US" sz="1800" smtClean="0">
                <a:solidFill>
                  <a:schemeClr val="tx1"/>
                </a:solidFill>
                <a:latin typeface="Arial" panose="020B0604020202020204" pitchFamily="34" charset="0"/>
                <a:cs typeface="Arial" panose="020B0604020202020204" pitchFamily="34" charset="0"/>
              </a:rPr>
              <a:t>12</a:t>
            </a:fld>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91" name="テキスト ボックス 90">
            <a:extLst>
              <a:ext uri="{FF2B5EF4-FFF2-40B4-BE49-F238E27FC236}">
                <a16:creationId xmlns:a16="http://schemas.microsoft.com/office/drawing/2014/main" id="{2F38AC6D-5BF8-4751-8756-D5A1FE65A84A}"/>
              </a:ext>
            </a:extLst>
          </p:cNvPr>
          <p:cNvSpPr txBox="1"/>
          <p:nvPr/>
        </p:nvSpPr>
        <p:spPr>
          <a:xfrm>
            <a:off x="357594" y="3665"/>
            <a:ext cx="50526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/14</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331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EB9CD9E-8793-41C0-873E-DD7612E99435}"/>
              </a:ext>
            </a:extLst>
          </p:cNvPr>
          <p:cNvSpPr>
            <a:spLocks noGrp="1"/>
          </p:cNvSpPr>
          <p:nvPr>
            <p:ph type="title"/>
          </p:nvPr>
        </p:nvSpPr>
        <p:spPr>
          <a:xfrm>
            <a:off x="264692" y="-15181"/>
            <a:ext cx="11819556" cy="1138791"/>
          </a:xfrm>
        </p:spPr>
        <p:txBody>
          <a:bodyPr>
            <a:normAutofit fontScale="90000"/>
          </a:bodyPr>
          <a:lstStyle/>
          <a:p>
            <a:r>
              <a:rPr lang="en-US" altLang="ja-JP" sz="4000" dirty="0">
                <a:latin typeface="Arial" panose="020B0604020202020204" pitchFamily="34" charset="0"/>
                <a:cs typeface="Arial" panose="020B0604020202020204" pitchFamily="34" charset="0"/>
              </a:rPr>
              <a:t>Discussion: Predictive uncertainty with scenario analysis</a:t>
            </a:r>
            <a:endParaRPr kumimoji="1" lang="ja-JP" altLang="en-US" sz="4000" dirty="0">
              <a:latin typeface="Arial" panose="020B0604020202020204" pitchFamily="34" charset="0"/>
              <a:cs typeface="Arial" panose="020B0604020202020204" pitchFamily="34" charset="0"/>
            </a:endParaRPr>
          </a:p>
        </p:txBody>
      </p:sp>
      <p:graphicFrame>
        <p:nvGraphicFramePr>
          <p:cNvPr id="8" name="グラフ 7">
            <a:extLst>
              <a:ext uri="{FF2B5EF4-FFF2-40B4-BE49-F238E27FC236}">
                <a16:creationId xmlns:a16="http://schemas.microsoft.com/office/drawing/2014/main" id="{10DFBE7A-E31A-4BCF-ACFA-97BC422DDAAC}"/>
              </a:ext>
            </a:extLst>
          </p:cNvPr>
          <p:cNvGraphicFramePr>
            <a:graphicFrameLocks/>
          </p:cNvGraphicFramePr>
          <p:nvPr>
            <p:extLst>
              <p:ext uri="{D42A27DB-BD31-4B8C-83A1-F6EECF244321}">
                <p14:modId xmlns:p14="http://schemas.microsoft.com/office/powerpoint/2010/main" val="2832027017"/>
              </p:ext>
            </p:extLst>
          </p:nvPr>
        </p:nvGraphicFramePr>
        <p:xfrm>
          <a:off x="698924" y="4341936"/>
          <a:ext cx="4665600" cy="252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a:extLst>
              <a:ext uri="{FF2B5EF4-FFF2-40B4-BE49-F238E27FC236}">
                <a16:creationId xmlns:a16="http://schemas.microsoft.com/office/drawing/2014/main" id="{B2337154-82F8-40C8-9861-A2FDC3F02F0A}"/>
              </a:ext>
            </a:extLst>
          </p:cNvPr>
          <p:cNvGraphicFramePr>
            <a:graphicFrameLocks/>
          </p:cNvGraphicFramePr>
          <p:nvPr>
            <p:extLst>
              <p:ext uri="{D42A27DB-BD31-4B8C-83A1-F6EECF244321}">
                <p14:modId xmlns:p14="http://schemas.microsoft.com/office/powerpoint/2010/main" val="1241574875"/>
              </p:ext>
            </p:extLst>
          </p:nvPr>
        </p:nvGraphicFramePr>
        <p:xfrm>
          <a:off x="698924" y="1909114"/>
          <a:ext cx="4660371" cy="2520000"/>
        </p:xfrm>
        <a:graphic>
          <a:graphicData uri="http://schemas.openxmlformats.org/drawingml/2006/chart">
            <c:chart xmlns:c="http://schemas.openxmlformats.org/drawingml/2006/chart" xmlns:r="http://schemas.openxmlformats.org/officeDocument/2006/relationships" r:id="rId3"/>
          </a:graphicData>
        </a:graphic>
      </p:graphicFrame>
      <p:pic>
        <p:nvPicPr>
          <p:cNvPr id="13" name="図 12">
            <a:extLst>
              <a:ext uri="{FF2B5EF4-FFF2-40B4-BE49-F238E27FC236}">
                <a16:creationId xmlns:a16="http://schemas.microsoft.com/office/drawing/2014/main" id="{CD1130D7-D39E-4F03-B3CC-C99F707BDA3A}"/>
              </a:ext>
            </a:extLst>
          </p:cNvPr>
          <p:cNvPicPr>
            <a:picLocks noChangeAspect="1"/>
          </p:cNvPicPr>
          <p:nvPr/>
        </p:nvPicPr>
        <p:blipFill rotWithShape="1">
          <a:blip r:embed="rId4"/>
          <a:srcRect l="10758" t="12797" r="66228"/>
          <a:stretch/>
        </p:blipFill>
        <p:spPr>
          <a:xfrm>
            <a:off x="5645299" y="1961448"/>
            <a:ext cx="582658" cy="2846060"/>
          </a:xfrm>
          <a:prstGeom prst="rect">
            <a:avLst/>
          </a:prstGeom>
        </p:spPr>
      </p:pic>
      <p:sp>
        <p:nvSpPr>
          <p:cNvPr id="14" name="テキスト ボックス 13">
            <a:extLst>
              <a:ext uri="{FF2B5EF4-FFF2-40B4-BE49-F238E27FC236}">
                <a16:creationId xmlns:a16="http://schemas.microsoft.com/office/drawing/2014/main" id="{2C82EE48-BBBE-407D-AF56-8A89CA340205}"/>
              </a:ext>
            </a:extLst>
          </p:cNvPr>
          <p:cNvSpPr txBox="1"/>
          <p:nvPr/>
        </p:nvSpPr>
        <p:spPr>
          <a:xfrm>
            <a:off x="641774" y="1881629"/>
            <a:ext cx="407034" cy="338554"/>
          </a:xfrm>
          <a:prstGeom prst="rect">
            <a:avLst/>
          </a:prstGeom>
          <a:noFill/>
        </p:spPr>
        <p:txBody>
          <a:bodyPr wrap="square" rtlCol="0">
            <a:spAutoFit/>
          </a:bodyPr>
          <a:lstStyle/>
          <a:p>
            <a:pPr algn="ctr"/>
            <a:r>
              <a:rPr kumimoji="1" lang="en-US" altLang="ja-JP" sz="1600" dirty="0">
                <a:latin typeface="Arial" panose="020B0604020202020204" pitchFamily="34" charset="0"/>
                <a:cs typeface="Arial" panose="020B0604020202020204" pitchFamily="34" charset="0"/>
              </a:rPr>
              <a:t>0</a:t>
            </a:r>
          </a:p>
        </p:txBody>
      </p:sp>
      <p:sp>
        <p:nvSpPr>
          <p:cNvPr id="15" name="テキスト ボックス 14">
            <a:extLst>
              <a:ext uri="{FF2B5EF4-FFF2-40B4-BE49-F238E27FC236}">
                <a16:creationId xmlns:a16="http://schemas.microsoft.com/office/drawing/2014/main" id="{C60F9FF0-9357-4ACE-954C-210DE7C2EB85}"/>
              </a:ext>
            </a:extLst>
          </p:cNvPr>
          <p:cNvSpPr txBox="1"/>
          <p:nvPr/>
        </p:nvSpPr>
        <p:spPr>
          <a:xfrm>
            <a:off x="513487" y="2368585"/>
            <a:ext cx="553151" cy="338554"/>
          </a:xfrm>
          <a:prstGeom prst="rect">
            <a:avLst/>
          </a:prstGeom>
          <a:noFill/>
        </p:spPr>
        <p:txBody>
          <a:bodyPr wrap="square" rtlCol="0">
            <a:spAutoFit/>
          </a:bodyPr>
          <a:lstStyle/>
          <a:p>
            <a:pPr algn="ctr"/>
            <a:r>
              <a:rPr kumimoji="1" lang="en-US" altLang="ja-JP" sz="1600" dirty="0">
                <a:latin typeface="Arial" panose="020B0604020202020204" pitchFamily="34" charset="0"/>
                <a:cs typeface="Arial" panose="020B0604020202020204" pitchFamily="34" charset="0"/>
              </a:rPr>
              <a:t>20</a:t>
            </a:r>
          </a:p>
        </p:txBody>
      </p:sp>
      <p:sp>
        <p:nvSpPr>
          <p:cNvPr id="16" name="テキスト ボックス 15">
            <a:extLst>
              <a:ext uri="{FF2B5EF4-FFF2-40B4-BE49-F238E27FC236}">
                <a16:creationId xmlns:a16="http://schemas.microsoft.com/office/drawing/2014/main" id="{8F8B408D-1BCD-4A0A-AE30-FA2BD25CC0CF}"/>
              </a:ext>
            </a:extLst>
          </p:cNvPr>
          <p:cNvSpPr txBox="1"/>
          <p:nvPr/>
        </p:nvSpPr>
        <p:spPr>
          <a:xfrm>
            <a:off x="513486" y="2852810"/>
            <a:ext cx="553151" cy="338554"/>
          </a:xfrm>
          <a:prstGeom prst="rect">
            <a:avLst/>
          </a:prstGeom>
          <a:noFill/>
        </p:spPr>
        <p:txBody>
          <a:bodyPr wrap="square" rtlCol="0">
            <a:spAutoFit/>
          </a:bodyPr>
          <a:lstStyle/>
          <a:p>
            <a:pPr algn="ctr"/>
            <a:r>
              <a:rPr kumimoji="1" lang="en-US" altLang="ja-JP" sz="1600" dirty="0">
                <a:latin typeface="Arial" panose="020B0604020202020204" pitchFamily="34" charset="0"/>
                <a:cs typeface="Arial" panose="020B0604020202020204" pitchFamily="34" charset="0"/>
              </a:rPr>
              <a:t>40</a:t>
            </a:r>
          </a:p>
        </p:txBody>
      </p:sp>
      <p:sp>
        <p:nvSpPr>
          <p:cNvPr id="17" name="テキスト ボックス 16">
            <a:extLst>
              <a:ext uri="{FF2B5EF4-FFF2-40B4-BE49-F238E27FC236}">
                <a16:creationId xmlns:a16="http://schemas.microsoft.com/office/drawing/2014/main" id="{C543C93B-3C80-4618-A910-05185F149B0C}"/>
              </a:ext>
            </a:extLst>
          </p:cNvPr>
          <p:cNvSpPr txBox="1"/>
          <p:nvPr/>
        </p:nvSpPr>
        <p:spPr>
          <a:xfrm>
            <a:off x="513485" y="3343313"/>
            <a:ext cx="553151" cy="338554"/>
          </a:xfrm>
          <a:prstGeom prst="rect">
            <a:avLst/>
          </a:prstGeom>
          <a:noFill/>
        </p:spPr>
        <p:txBody>
          <a:bodyPr wrap="square" rtlCol="0">
            <a:spAutoFit/>
          </a:bodyPr>
          <a:lstStyle/>
          <a:p>
            <a:pPr algn="ctr"/>
            <a:r>
              <a:rPr kumimoji="1" lang="en-US" altLang="ja-JP" sz="1600" dirty="0">
                <a:latin typeface="Arial" panose="020B0604020202020204" pitchFamily="34" charset="0"/>
                <a:cs typeface="Arial" panose="020B0604020202020204" pitchFamily="34" charset="0"/>
              </a:rPr>
              <a:t>60</a:t>
            </a:r>
          </a:p>
        </p:txBody>
      </p:sp>
      <p:sp>
        <p:nvSpPr>
          <p:cNvPr id="18" name="テキスト ボックス 17">
            <a:extLst>
              <a:ext uri="{FF2B5EF4-FFF2-40B4-BE49-F238E27FC236}">
                <a16:creationId xmlns:a16="http://schemas.microsoft.com/office/drawing/2014/main" id="{EB4D5536-774C-426E-B748-D78A42041036}"/>
              </a:ext>
            </a:extLst>
          </p:cNvPr>
          <p:cNvSpPr txBox="1"/>
          <p:nvPr/>
        </p:nvSpPr>
        <p:spPr>
          <a:xfrm>
            <a:off x="513484" y="3809256"/>
            <a:ext cx="553151" cy="338554"/>
          </a:xfrm>
          <a:prstGeom prst="rect">
            <a:avLst/>
          </a:prstGeom>
          <a:noFill/>
        </p:spPr>
        <p:txBody>
          <a:bodyPr wrap="square" rtlCol="0">
            <a:spAutoFit/>
          </a:bodyPr>
          <a:lstStyle/>
          <a:p>
            <a:pPr algn="ctr"/>
            <a:r>
              <a:rPr kumimoji="1" lang="en-US" altLang="ja-JP" sz="1600" dirty="0">
                <a:latin typeface="Arial" panose="020B0604020202020204" pitchFamily="34" charset="0"/>
                <a:cs typeface="Arial" panose="020B0604020202020204" pitchFamily="34" charset="0"/>
              </a:rPr>
              <a:t>80</a:t>
            </a:r>
          </a:p>
        </p:txBody>
      </p:sp>
      <p:cxnSp>
        <p:nvCxnSpPr>
          <p:cNvPr id="19" name="直線コネクタ 18">
            <a:extLst>
              <a:ext uri="{FF2B5EF4-FFF2-40B4-BE49-F238E27FC236}">
                <a16:creationId xmlns:a16="http://schemas.microsoft.com/office/drawing/2014/main" id="{D3DADA9B-AB9B-42FB-A25E-D62D5485B371}"/>
              </a:ext>
            </a:extLst>
          </p:cNvPr>
          <p:cNvCxnSpPr>
            <a:cxnSpLocks/>
          </p:cNvCxnSpPr>
          <p:nvPr/>
        </p:nvCxnSpPr>
        <p:spPr>
          <a:xfrm>
            <a:off x="4109368" y="2271810"/>
            <a:ext cx="1572295" cy="273251"/>
          </a:xfrm>
          <a:prstGeom prst="line">
            <a:avLst/>
          </a:prstGeom>
          <a:ln w="6350">
            <a:solidFill>
              <a:schemeClr val="tx1"/>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443AF515-A3DC-4B15-8558-E2A7709B7AE5}"/>
              </a:ext>
            </a:extLst>
          </p:cNvPr>
          <p:cNvCxnSpPr>
            <a:cxnSpLocks/>
          </p:cNvCxnSpPr>
          <p:nvPr/>
        </p:nvCxnSpPr>
        <p:spPr>
          <a:xfrm>
            <a:off x="4993020" y="2533098"/>
            <a:ext cx="688643" cy="415523"/>
          </a:xfrm>
          <a:prstGeom prst="line">
            <a:avLst/>
          </a:prstGeom>
          <a:ln w="6350">
            <a:solidFill>
              <a:schemeClr val="tx1"/>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96F6EC34-8CFA-4AC1-808F-59658A1D84E2}"/>
              </a:ext>
            </a:extLst>
          </p:cNvPr>
          <p:cNvCxnSpPr>
            <a:cxnSpLocks/>
          </p:cNvCxnSpPr>
          <p:nvPr/>
        </p:nvCxnSpPr>
        <p:spPr>
          <a:xfrm>
            <a:off x="4114521" y="3009725"/>
            <a:ext cx="1565843" cy="562686"/>
          </a:xfrm>
          <a:prstGeom prst="line">
            <a:avLst/>
          </a:prstGeom>
          <a:ln w="6350">
            <a:solidFill>
              <a:schemeClr val="tx1"/>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id="{0F7F434A-43E1-4A96-88A0-EDB2A5DB7120}"/>
              </a:ext>
            </a:extLst>
          </p:cNvPr>
          <p:cNvCxnSpPr>
            <a:cxnSpLocks/>
          </p:cNvCxnSpPr>
          <p:nvPr/>
        </p:nvCxnSpPr>
        <p:spPr>
          <a:xfrm>
            <a:off x="4118566" y="3158758"/>
            <a:ext cx="1561798" cy="648699"/>
          </a:xfrm>
          <a:prstGeom prst="line">
            <a:avLst/>
          </a:prstGeom>
          <a:ln w="6350">
            <a:solidFill>
              <a:schemeClr val="tx1"/>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906BEC6F-9DBF-4066-A52B-09F1632D1B61}"/>
              </a:ext>
            </a:extLst>
          </p:cNvPr>
          <p:cNvCxnSpPr>
            <a:cxnSpLocks/>
          </p:cNvCxnSpPr>
          <p:nvPr/>
        </p:nvCxnSpPr>
        <p:spPr>
          <a:xfrm>
            <a:off x="4116349" y="3343313"/>
            <a:ext cx="1564015" cy="701026"/>
          </a:xfrm>
          <a:prstGeom prst="line">
            <a:avLst/>
          </a:prstGeom>
          <a:ln w="6350">
            <a:solidFill>
              <a:schemeClr val="tx1"/>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2DFDB9A7-5A76-4CD2-9E44-82112B487B5A}"/>
              </a:ext>
            </a:extLst>
          </p:cNvPr>
          <p:cNvCxnSpPr>
            <a:cxnSpLocks/>
          </p:cNvCxnSpPr>
          <p:nvPr/>
        </p:nvCxnSpPr>
        <p:spPr>
          <a:xfrm>
            <a:off x="4116349" y="3519590"/>
            <a:ext cx="1564015" cy="764687"/>
          </a:xfrm>
          <a:prstGeom prst="line">
            <a:avLst/>
          </a:prstGeom>
          <a:ln w="6350">
            <a:solidFill>
              <a:schemeClr val="tx1"/>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2422AEC9-0914-4EA4-AC23-2D1C8E3E74AD}"/>
              </a:ext>
            </a:extLst>
          </p:cNvPr>
          <p:cNvCxnSpPr>
            <a:cxnSpLocks/>
          </p:cNvCxnSpPr>
          <p:nvPr/>
        </p:nvCxnSpPr>
        <p:spPr>
          <a:xfrm>
            <a:off x="4116348" y="3807457"/>
            <a:ext cx="1564016" cy="835935"/>
          </a:xfrm>
          <a:prstGeom prst="line">
            <a:avLst/>
          </a:prstGeom>
          <a:ln w="6350">
            <a:solidFill>
              <a:schemeClr val="tx1"/>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6" name="テキスト ボックス 25">
            <a:extLst>
              <a:ext uri="{FF2B5EF4-FFF2-40B4-BE49-F238E27FC236}">
                <a16:creationId xmlns:a16="http://schemas.microsoft.com/office/drawing/2014/main" id="{F5B5FCB7-CF43-45BC-99F4-2BB6A4F2EBD7}"/>
              </a:ext>
            </a:extLst>
          </p:cNvPr>
          <p:cNvSpPr txBox="1"/>
          <p:nvPr/>
        </p:nvSpPr>
        <p:spPr>
          <a:xfrm>
            <a:off x="614188" y="4312635"/>
            <a:ext cx="380316" cy="338554"/>
          </a:xfrm>
          <a:prstGeom prst="rect">
            <a:avLst/>
          </a:prstGeom>
          <a:noFill/>
        </p:spPr>
        <p:txBody>
          <a:bodyPr wrap="square" rtlCol="0">
            <a:spAutoFit/>
          </a:bodyPr>
          <a:lstStyle/>
          <a:p>
            <a:pPr algn="r"/>
            <a:r>
              <a:rPr kumimoji="1" lang="en-US" altLang="ja-JP" sz="1600" dirty="0">
                <a:latin typeface="Arial" panose="020B0604020202020204" pitchFamily="34" charset="0"/>
                <a:ea typeface="ＭＳ Ｐゴシック" panose="020B0600070205080204" pitchFamily="50" charset="-128"/>
                <a:cs typeface="Arial" panose="020B0604020202020204" pitchFamily="34" charset="0"/>
              </a:rPr>
              <a:t>0</a:t>
            </a:r>
            <a:endParaRPr kumimoji="1" lang="en-US" altLang="ja-JP" sz="1600" dirty="0">
              <a:latin typeface="Arial" panose="020B0604020202020204" pitchFamily="34" charset="0"/>
              <a:cs typeface="Arial" panose="020B0604020202020204" pitchFamily="34" charset="0"/>
            </a:endParaRPr>
          </a:p>
        </p:txBody>
      </p:sp>
      <p:sp>
        <p:nvSpPr>
          <p:cNvPr id="44" name="テキスト ボックス 43">
            <a:extLst>
              <a:ext uri="{FF2B5EF4-FFF2-40B4-BE49-F238E27FC236}">
                <a16:creationId xmlns:a16="http://schemas.microsoft.com/office/drawing/2014/main" id="{06F6A88C-5366-4931-97AF-73CFC8C9C26E}"/>
              </a:ext>
            </a:extLst>
          </p:cNvPr>
          <p:cNvSpPr txBox="1"/>
          <p:nvPr/>
        </p:nvSpPr>
        <p:spPr>
          <a:xfrm rot="16200000">
            <a:off x="-440915" y="2823662"/>
            <a:ext cx="1805302" cy="338554"/>
          </a:xfrm>
          <a:prstGeom prst="rect">
            <a:avLst/>
          </a:prstGeom>
          <a:noFill/>
        </p:spPr>
        <p:txBody>
          <a:bodyPr wrap="none" rtlCol="0">
            <a:spAutoFit/>
          </a:bodyPr>
          <a:lstStyle/>
          <a:p>
            <a:r>
              <a:rPr kumimoji="1" lang="en-US" altLang="ja-JP" sz="1600" dirty="0">
                <a:latin typeface="Arial" panose="020B0604020202020204" pitchFamily="34" charset="0"/>
                <a:ea typeface="ＭＳ Ｐゴシック" panose="020B0600070205080204" pitchFamily="50" charset="-128"/>
                <a:cs typeface="Arial" panose="020B0604020202020204" pitchFamily="34" charset="0"/>
              </a:rPr>
              <a:t>Pressure head[m]</a:t>
            </a:r>
            <a:endParaRPr kumimoji="1" lang="ja-JP" altLang="en-US" sz="1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5" name="テキスト ボックス 44">
            <a:extLst>
              <a:ext uri="{FF2B5EF4-FFF2-40B4-BE49-F238E27FC236}">
                <a16:creationId xmlns:a16="http://schemas.microsoft.com/office/drawing/2014/main" id="{948A124A-4019-47A1-98A5-4A283CFEB69C}"/>
              </a:ext>
            </a:extLst>
          </p:cNvPr>
          <p:cNvSpPr txBox="1"/>
          <p:nvPr/>
        </p:nvSpPr>
        <p:spPr>
          <a:xfrm rot="16200000">
            <a:off x="-844174" y="5416637"/>
            <a:ext cx="2566728" cy="338554"/>
          </a:xfrm>
          <a:prstGeom prst="rect">
            <a:avLst/>
          </a:prstGeom>
          <a:noFill/>
        </p:spPr>
        <p:txBody>
          <a:bodyPr wrap="none" rtlCol="0">
            <a:spAutoFit/>
          </a:bodyPr>
          <a:lstStyle/>
          <a:p>
            <a:r>
              <a:rPr kumimoji="1" lang="en-US" altLang="ja-JP" sz="1600" dirty="0">
                <a:latin typeface="Arial" panose="020B0604020202020204" pitchFamily="34" charset="0"/>
                <a:ea typeface="ＭＳ Ｐゴシック" panose="020B0600070205080204" pitchFamily="50" charset="-128"/>
                <a:cs typeface="Arial" panose="020B0604020202020204" pitchFamily="34" charset="0"/>
              </a:rPr>
              <a:t>Predictive subsidence[cm]</a:t>
            </a:r>
            <a:endParaRPr kumimoji="1" lang="ja-JP" altLang="en-US" sz="1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7" name="テキスト ボックス 46">
            <a:extLst>
              <a:ext uri="{FF2B5EF4-FFF2-40B4-BE49-F238E27FC236}">
                <a16:creationId xmlns:a16="http://schemas.microsoft.com/office/drawing/2014/main" id="{A0E949BF-96FF-4F3A-8314-30B46AF17A54}"/>
              </a:ext>
            </a:extLst>
          </p:cNvPr>
          <p:cNvSpPr txBox="1"/>
          <p:nvPr/>
        </p:nvSpPr>
        <p:spPr>
          <a:xfrm>
            <a:off x="615731" y="4959841"/>
            <a:ext cx="380316" cy="338554"/>
          </a:xfrm>
          <a:prstGeom prst="rect">
            <a:avLst/>
          </a:prstGeom>
          <a:noFill/>
        </p:spPr>
        <p:txBody>
          <a:bodyPr wrap="square" rtlCol="0">
            <a:spAutoFit/>
          </a:bodyPr>
          <a:lstStyle/>
          <a:p>
            <a:pPr algn="r"/>
            <a:r>
              <a:rPr kumimoji="1" lang="en-US" altLang="ja-JP" sz="1600" dirty="0">
                <a:latin typeface="Arial" panose="020B0604020202020204" pitchFamily="34" charset="0"/>
                <a:ea typeface="ＭＳ Ｐゴシック" panose="020B0600070205080204" pitchFamily="50" charset="-128"/>
                <a:cs typeface="Arial" panose="020B0604020202020204" pitchFamily="34" charset="0"/>
              </a:rPr>
              <a:t>-2</a:t>
            </a:r>
            <a:endParaRPr kumimoji="1" lang="en-US" altLang="ja-JP" sz="1600" dirty="0">
              <a:latin typeface="Arial" panose="020B0604020202020204" pitchFamily="34" charset="0"/>
              <a:cs typeface="Arial" panose="020B0604020202020204" pitchFamily="34" charset="0"/>
            </a:endParaRPr>
          </a:p>
        </p:txBody>
      </p:sp>
      <p:sp>
        <p:nvSpPr>
          <p:cNvPr id="50" name="テキスト ボックス 49">
            <a:extLst>
              <a:ext uri="{FF2B5EF4-FFF2-40B4-BE49-F238E27FC236}">
                <a16:creationId xmlns:a16="http://schemas.microsoft.com/office/drawing/2014/main" id="{72E26065-8A25-4E6B-80AD-F5C77D60C7D0}"/>
              </a:ext>
            </a:extLst>
          </p:cNvPr>
          <p:cNvSpPr txBox="1"/>
          <p:nvPr/>
        </p:nvSpPr>
        <p:spPr>
          <a:xfrm>
            <a:off x="614188" y="5612292"/>
            <a:ext cx="380316" cy="338554"/>
          </a:xfrm>
          <a:prstGeom prst="rect">
            <a:avLst/>
          </a:prstGeom>
          <a:noFill/>
        </p:spPr>
        <p:txBody>
          <a:bodyPr wrap="square" rtlCol="0">
            <a:spAutoFit/>
          </a:bodyPr>
          <a:lstStyle/>
          <a:p>
            <a:pPr algn="r"/>
            <a:r>
              <a:rPr kumimoji="1" lang="en-US" altLang="ja-JP" sz="1600" dirty="0">
                <a:latin typeface="Arial" panose="020B0604020202020204" pitchFamily="34" charset="0"/>
                <a:ea typeface="ＭＳ Ｐゴシック" panose="020B0600070205080204" pitchFamily="50" charset="-128"/>
                <a:cs typeface="Arial" panose="020B0604020202020204" pitchFamily="34" charset="0"/>
              </a:rPr>
              <a:t>-4</a:t>
            </a:r>
            <a:endParaRPr kumimoji="1" lang="en-US" altLang="ja-JP" sz="1600" dirty="0">
              <a:latin typeface="Arial" panose="020B0604020202020204" pitchFamily="34" charset="0"/>
              <a:cs typeface="Arial" panose="020B0604020202020204" pitchFamily="34" charset="0"/>
            </a:endParaRPr>
          </a:p>
        </p:txBody>
      </p:sp>
      <p:sp>
        <p:nvSpPr>
          <p:cNvPr id="51" name="テキスト ボックス 50">
            <a:extLst>
              <a:ext uri="{FF2B5EF4-FFF2-40B4-BE49-F238E27FC236}">
                <a16:creationId xmlns:a16="http://schemas.microsoft.com/office/drawing/2014/main" id="{6806EDDE-FFEC-43FB-851C-8A6536460877}"/>
              </a:ext>
            </a:extLst>
          </p:cNvPr>
          <p:cNvSpPr txBox="1"/>
          <p:nvPr/>
        </p:nvSpPr>
        <p:spPr>
          <a:xfrm>
            <a:off x="614188" y="6263809"/>
            <a:ext cx="380316" cy="338554"/>
          </a:xfrm>
          <a:prstGeom prst="rect">
            <a:avLst/>
          </a:prstGeom>
          <a:noFill/>
        </p:spPr>
        <p:txBody>
          <a:bodyPr wrap="square" rtlCol="0">
            <a:spAutoFit/>
          </a:bodyPr>
          <a:lstStyle/>
          <a:p>
            <a:pPr algn="r"/>
            <a:r>
              <a:rPr kumimoji="1" lang="en-US" altLang="ja-JP" sz="1600" dirty="0">
                <a:latin typeface="Arial" panose="020B0604020202020204" pitchFamily="34" charset="0"/>
                <a:ea typeface="ＭＳ Ｐゴシック" panose="020B0600070205080204" pitchFamily="50" charset="-128"/>
                <a:cs typeface="Arial" panose="020B0604020202020204" pitchFamily="34" charset="0"/>
              </a:rPr>
              <a:t>-6</a:t>
            </a:r>
            <a:endParaRPr kumimoji="1" lang="en-US" altLang="ja-JP" sz="1600" dirty="0">
              <a:latin typeface="Arial" panose="020B0604020202020204" pitchFamily="34" charset="0"/>
              <a:cs typeface="Arial" panose="020B0604020202020204" pitchFamily="34" charset="0"/>
            </a:endParaRPr>
          </a:p>
        </p:txBody>
      </p:sp>
      <p:cxnSp>
        <p:nvCxnSpPr>
          <p:cNvPr id="53" name="直線コネクタ 52">
            <a:extLst>
              <a:ext uri="{FF2B5EF4-FFF2-40B4-BE49-F238E27FC236}">
                <a16:creationId xmlns:a16="http://schemas.microsoft.com/office/drawing/2014/main" id="{11554E5D-6670-4107-B02D-7FEBFA69F8B4}"/>
              </a:ext>
            </a:extLst>
          </p:cNvPr>
          <p:cNvCxnSpPr>
            <a:cxnSpLocks/>
          </p:cNvCxnSpPr>
          <p:nvPr/>
        </p:nvCxnSpPr>
        <p:spPr>
          <a:xfrm flipV="1">
            <a:off x="4105782" y="1859321"/>
            <a:ext cx="0" cy="2124538"/>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0F913C7F-1E79-4AC2-9B16-C164726D1400}"/>
              </a:ext>
            </a:extLst>
          </p:cNvPr>
          <p:cNvCxnSpPr/>
          <p:nvPr/>
        </p:nvCxnSpPr>
        <p:spPr>
          <a:xfrm flipV="1">
            <a:off x="4993626" y="1890955"/>
            <a:ext cx="0" cy="14400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AFAA5EBD-7B63-4C87-AEC5-9AEE8F008EF9}"/>
              </a:ext>
            </a:extLst>
          </p:cNvPr>
          <p:cNvCxnSpPr>
            <a:cxnSpLocks/>
          </p:cNvCxnSpPr>
          <p:nvPr/>
        </p:nvCxnSpPr>
        <p:spPr>
          <a:xfrm flipV="1">
            <a:off x="4993020" y="4002810"/>
            <a:ext cx="0" cy="478749"/>
          </a:xfrm>
          <a:prstGeom prst="line">
            <a:avLst/>
          </a:prstGeom>
          <a:ln w="12700">
            <a:prstDash val="dash"/>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F8A1614-11CA-45B8-A2DE-B1CA56E23287}"/>
              </a:ext>
            </a:extLst>
          </p:cNvPr>
          <p:cNvCxnSpPr>
            <a:cxnSpLocks/>
          </p:cNvCxnSpPr>
          <p:nvPr/>
        </p:nvCxnSpPr>
        <p:spPr>
          <a:xfrm flipV="1">
            <a:off x="1718184" y="4002810"/>
            <a:ext cx="2384013" cy="440262"/>
          </a:xfrm>
          <a:prstGeom prst="line">
            <a:avLst/>
          </a:prstGeom>
          <a:ln w="12700">
            <a:prstDash val="dash"/>
            <a:headEnd type="arrow" w="lg" len="lg"/>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DA314568-5AEA-49A1-A28C-10A271D4D898}"/>
              </a:ext>
            </a:extLst>
          </p:cNvPr>
          <p:cNvCxnSpPr/>
          <p:nvPr/>
        </p:nvCxnSpPr>
        <p:spPr>
          <a:xfrm>
            <a:off x="4111020" y="1921076"/>
            <a:ext cx="882000" cy="0"/>
          </a:xfrm>
          <a:prstGeom prst="straightConnector1">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32D1C1FE-908B-4156-BB47-4016D2D169FB}"/>
              </a:ext>
            </a:extLst>
          </p:cNvPr>
          <p:cNvSpPr txBox="1"/>
          <p:nvPr/>
        </p:nvSpPr>
        <p:spPr>
          <a:xfrm>
            <a:off x="3876566" y="1508876"/>
            <a:ext cx="1340432" cy="400110"/>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Scenario1</a:t>
            </a:r>
            <a:endParaRPr kumimoji="1" lang="ja-JP" altLang="en-US" sz="2000" dirty="0">
              <a:latin typeface="Arial" panose="020B0604020202020204" pitchFamily="34" charset="0"/>
              <a:cs typeface="Arial" panose="020B0604020202020204" pitchFamily="34" charset="0"/>
            </a:endParaRPr>
          </a:p>
        </p:txBody>
      </p:sp>
      <p:graphicFrame>
        <p:nvGraphicFramePr>
          <p:cNvPr id="64" name="グラフ 63">
            <a:extLst>
              <a:ext uri="{FF2B5EF4-FFF2-40B4-BE49-F238E27FC236}">
                <a16:creationId xmlns:a16="http://schemas.microsoft.com/office/drawing/2014/main" id="{F13ADA46-6C3A-4B44-8E09-290A682D6ED3}"/>
              </a:ext>
            </a:extLst>
          </p:cNvPr>
          <p:cNvGraphicFramePr>
            <a:graphicFrameLocks/>
          </p:cNvGraphicFramePr>
          <p:nvPr>
            <p:extLst>
              <p:ext uri="{D42A27DB-BD31-4B8C-83A1-F6EECF244321}">
                <p14:modId xmlns:p14="http://schemas.microsoft.com/office/powerpoint/2010/main" val="1441850685"/>
              </p:ext>
            </p:extLst>
          </p:nvPr>
        </p:nvGraphicFramePr>
        <p:xfrm>
          <a:off x="7147420" y="1903854"/>
          <a:ext cx="4662000" cy="2520000"/>
        </p:xfrm>
        <a:graphic>
          <a:graphicData uri="http://schemas.openxmlformats.org/drawingml/2006/chart">
            <c:chart xmlns:c="http://schemas.openxmlformats.org/drawingml/2006/chart" xmlns:r="http://schemas.openxmlformats.org/officeDocument/2006/relationships" r:id="rId5"/>
          </a:graphicData>
        </a:graphic>
      </p:graphicFrame>
      <p:sp>
        <p:nvSpPr>
          <p:cNvPr id="65" name="テキスト ボックス 64">
            <a:extLst>
              <a:ext uri="{FF2B5EF4-FFF2-40B4-BE49-F238E27FC236}">
                <a16:creationId xmlns:a16="http://schemas.microsoft.com/office/drawing/2014/main" id="{B92FA9F0-77AF-4516-A006-C46CF3A04FB5}"/>
              </a:ext>
            </a:extLst>
          </p:cNvPr>
          <p:cNvSpPr txBox="1"/>
          <p:nvPr/>
        </p:nvSpPr>
        <p:spPr>
          <a:xfrm>
            <a:off x="7083015" y="1874486"/>
            <a:ext cx="407034" cy="338554"/>
          </a:xfrm>
          <a:prstGeom prst="rect">
            <a:avLst/>
          </a:prstGeom>
          <a:noFill/>
        </p:spPr>
        <p:txBody>
          <a:bodyPr wrap="square" rtlCol="0">
            <a:spAutoFit/>
          </a:bodyPr>
          <a:lstStyle/>
          <a:p>
            <a:pPr algn="ctr"/>
            <a:r>
              <a:rPr kumimoji="1" lang="en-US" altLang="ja-JP" sz="1600" dirty="0">
                <a:latin typeface="Arial" panose="020B0604020202020204" pitchFamily="34" charset="0"/>
                <a:cs typeface="Arial" panose="020B0604020202020204" pitchFamily="34" charset="0"/>
              </a:rPr>
              <a:t>0</a:t>
            </a:r>
          </a:p>
        </p:txBody>
      </p:sp>
      <p:sp>
        <p:nvSpPr>
          <p:cNvPr id="66" name="テキスト ボックス 65">
            <a:extLst>
              <a:ext uri="{FF2B5EF4-FFF2-40B4-BE49-F238E27FC236}">
                <a16:creationId xmlns:a16="http://schemas.microsoft.com/office/drawing/2014/main" id="{2CC2F881-D333-4648-8FBB-24607BF488DF}"/>
              </a:ext>
            </a:extLst>
          </p:cNvPr>
          <p:cNvSpPr txBox="1"/>
          <p:nvPr/>
        </p:nvSpPr>
        <p:spPr>
          <a:xfrm>
            <a:off x="6954728" y="2363821"/>
            <a:ext cx="553151" cy="338554"/>
          </a:xfrm>
          <a:prstGeom prst="rect">
            <a:avLst/>
          </a:prstGeom>
          <a:noFill/>
        </p:spPr>
        <p:txBody>
          <a:bodyPr wrap="square" rtlCol="0">
            <a:spAutoFit/>
          </a:bodyPr>
          <a:lstStyle/>
          <a:p>
            <a:pPr algn="ctr"/>
            <a:r>
              <a:rPr kumimoji="1" lang="en-US" altLang="ja-JP" sz="1600" dirty="0">
                <a:latin typeface="Arial" panose="020B0604020202020204" pitchFamily="34" charset="0"/>
                <a:cs typeface="Arial" panose="020B0604020202020204" pitchFamily="34" charset="0"/>
              </a:rPr>
              <a:t>20</a:t>
            </a:r>
          </a:p>
        </p:txBody>
      </p:sp>
      <p:sp>
        <p:nvSpPr>
          <p:cNvPr id="67" name="テキスト ボックス 66">
            <a:extLst>
              <a:ext uri="{FF2B5EF4-FFF2-40B4-BE49-F238E27FC236}">
                <a16:creationId xmlns:a16="http://schemas.microsoft.com/office/drawing/2014/main" id="{A2018DA3-C849-468C-BE75-0D8B9B6947A1}"/>
              </a:ext>
            </a:extLst>
          </p:cNvPr>
          <p:cNvSpPr txBox="1"/>
          <p:nvPr/>
        </p:nvSpPr>
        <p:spPr>
          <a:xfrm>
            <a:off x="6954727" y="2850429"/>
            <a:ext cx="553151" cy="338554"/>
          </a:xfrm>
          <a:prstGeom prst="rect">
            <a:avLst/>
          </a:prstGeom>
          <a:noFill/>
        </p:spPr>
        <p:txBody>
          <a:bodyPr wrap="square" rtlCol="0">
            <a:spAutoFit/>
          </a:bodyPr>
          <a:lstStyle/>
          <a:p>
            <a:pPr algn="ctr"/>
            <a:r>
              <a:rPr kumimoji="1" lang="en-US" altLang="ja-JP" sz="1600" dirty="0">
                <a:latin typeface="Arial" panose="020B0604020202020204" pitchFamily="34" charset="0"/>
                <a:cs typeface="Arial" panose="020B0604020202020204" pitchFamily="34" charset="0"/>
              </a:rPr>
              <a:t>40</a:t>
            </a:r>
          </a:p>
        </p:txBody>
      </p:sp>
      <p:sp>
        <p:nvSpPr>
          <p:cNvPr id="68" name="テキスト ボックス 67">
            <a:extLst>
              <a:ext uri="{FF2B5EF4-FFF2-40B4-BE49-F238E27FC236}">
                <a16:creationId xmlns:a16="http://schemas.microsoft.com/office/drawing/2014/main" id="{59F6DB1B-9F4D-400C-B346-834BF0BC7E3E}"/>
              </a:ext>
            </a:extLst>
          </p:cNvPr>
          <p:cNvSpPr txBox="1"/>
          <p:nvPr/>
        </p:nvSpPr>
        <p:spPr>
          <a:xfrm>
            <a:off x="6954726" y="3333788"/>
            <a:ext cx="553151" cy="338554"/>
          </a:xfrm>
          <a:prstGeom prst="rect">
            <a:avLst/>
          </a:prstGeom>
          <a:noFill/>
        </p:spPr>
        <p:txBody>
          <a:bodyPr wrap="square" rtlCol="0">
            <a:spAutoFit/>
          </a:bodyPr>
          <a:lstStyle/>
          <a:p>
            <a:pPr algn="ctr"/>
            <a:r>
              <a:rPr kumimoji="1" lang="en-US" altLang="ja-JP" sz="1600" dirty="0">
                <a:latin typeface="Arial" panose="020B0604020202020204" pitchFamily="34" charset="0"/>
                <a:cs typeface="Arial" panose="020B0604020202020204" pitchFamily="34" charset="0"/>
              </a:rPr>
              <a:t>60</a:t>
            </a:r>
          </a:p>
        </p:txBody>
      </p:sp>
      <p:sp>
        <p:nvSpPr>
          <p:cNvPr id="69" name="テキスト ボックス 68">
            <a:extLst>
              <a:ext uri="{FF2B5EF4-FFF2-40B4-BE49-F238E27FC236}">
                <a16:creationId xmlns:a16="http://schemas.microsoft.com/office/drawing/2014/main" id="{3C2071F2-496D-487B-9B42-9E4A2D985FDF}"/>
              </a:ext>
            </a:extLst>
          </p:cNvPr>
          <p:cNvSpPr txBox="1"/>
          <p:nvPr/>
        </p:nvSpPr>
        <p:spPr>
          <a:xfrm>
            <a:off x="6954725" y="3823542"/>
            <a:ext cx="553151" cy="338554"/>
          </a:xfrm>
          <a:prstGeom prst="rect">
            <a:avLst/>
          </a:prstGeom>
          <a:noFill/>
        </p:spPr>
        <p:txBody>
          <a:bodyPr wrap="square" rtlCol="0">
            <a:spAutoFit/>
          </a:bodyPr>
          <a:lstStyle/>
          <a:p>
            <a:pPr algn="ctr"/>
            <a:r>
              <a:rPr kumimoji="1" lang="en-US" altLang="ja-JP" sz="1600" dirty="0">
                <a:latin typeface="Arial" panose="020B0604020202020204" pitchFamily="34" charset="0"/>
                <a:cs typeface="Arial" panose="020B0604020202020204" pitchFamily="34" charset="0"/>
              </a:rPr>
              <a:t>80</a:t>
            </a:r>
          </a:p>
        </p:txBody>
      </p:sp>
      <p:cxnSp>
        <p:nvCxnSpPr>
          <p:cNvPr id="71" name="直線コネクタ 70">
            <a:extLst>
              <a:ext uri="{FF2B5EF4-FFF2-40B4-BE49-F238E27FC236}">
                <a16:creationId xmlns:a16="http://schemas.microsoft.com/office/drawing/2014/main" id="{04EC8468-F69A-4877-AF5C-408E35DA5E26}"/>
              </a:ext>
            </a:extLst>
          </p:cNvPr>
          <p:cNvCxnSpPr>
            <a:cxnSpLocks/>
          </p:cNvCxnSpPr>
          <p:nvPr/>
        </p:nvCxnSpPr>
        <p:spPr>
          <a:xfrm flipH="1">
            <a:off x="6146006" y="2407568"/>
            <a:ext cx="1350917" cy="135115"/>
          </a:xfrm>
          <a:prstGeom prst="line">
            <a:avLst/>
          </a:prstGeom>
          <a:ln w="6350">
            <a:solidFill>
              <a:schemeClr val="tx1"/>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2" name="直線コネクタ 71">
            <a:extLst>
              <a:ext uri="{FF2B5EF4-FFF2-40B4-BE49-F238E27FC236}">
                <a16:creationId xmlns:a16="http://schemas.microsoft.com/office/drawing/2014/main" id="{E1A4D79D-3D1B-41B9-9123-575A431E5F8C}"/>
              </a:ext>
            </a:extLst>
          </p:cNvPr>
          <p:cNvCxnSpPr>
            <a:cxnSpLocks/>
          </p:cNvCxnSpPr>
          <p:nvPr/>
        </p:nvCxnSpPr>
        <p:spPr>
          <a:xfrm flipH="1">
            <a:off x="6208960" y="2693883"/>
            <a:ext cx="1287963" cy="254201"/>
          </a:xfrm>
          <a:prstGeom prst="line">
            <a:avLst/>
          </a:prstGeom>
          <a:ln w="6350">
            <a:solidFill>
              <a:schemeClr val="tx1"/>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3" name="直線コネクタ 72">
            <a:extLst>
              <a:ext uri="{FF2B5EF4-FFF2-40B4-BE49-F238E27FC236}">
                <a16:creationId xmlns:a16="http://schemas.microsoft.com/office/drawing/2014/main" id="{07D36B3D-7BBC-491B-818E-5A095ECB6F69}"/>
              </a:ext>
            </a:extLst>
          </p:cNvPr>
          <p:cNvCxnSpPr>
            <a:cxnSpLocks/>
          </p:cNvCxnSpPr>
          <p:nvPr/>
        </p:nvCxnSpPr>
        <p:spPr>
          <a:xfrm flipH="1">
            <a:off x="6203432" y="3163854"/>
            <a:ext cx="1304444" cy="417093"/>
          </a:xfrm>
          <a:prstGeom prst="line">
            <a:avLst/>
          </a:prstGeom>
          <a:ln w="6350">
            <a:solidFill>
              <a:schemeClr val="tx1"/>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4" name="直線コネクタ 73">
            <a:extLst>
              <a:ext uri="{FF2B5EF4-FFF2-40B4-BE49-F238E27FC236}">
                <a16:creationId xmlns:a16="http://schemas.microsoft.com/office/drawing/2014/main" id="{30FBDD47-DD06-4B7A-BE36-DD55899A6D50}"/>
              </a:ext>
            </a:extLst>
          </p:cNvPr>
          <p:cNvCxnSpPr>
            <a:cxnSpLocks/>
          </p:cNvCxnSpPr>
          <p:nvPr/>
        </p:nvCxnSpPr>
        <p:spPr>
          <a:xfrm flipH="1">
            <a:off x="6203431" y="3316443"/>
            <a:ext cx="1293492" cy="491014"/>
          </a:xfrm>
          <a:prstGeom prst="line">
            <a:avLst/>
          </a:prstGeom>
          <a:ln w="6350">
            <a:solidFill>
              <a:schemeClr val="tx1"/>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5" name="直線コネクタ 74">
            <a:extLst>
              <a:ext uri="{FF2B5EF4-FFF2-40B4-BE49-F238E27FC236}">
                <a16:creationId xmlns:a16="http://schemas.microsoft.com/office/drawing/2014/main" id="{E8C6AE00-740A-487F-925F-69A4B5F8D642}"/>
              </a:ext>
            </a:extLst>
          </p:cNvPr>
          <p:cNvCxnSpPr>
            <a:cxnSpLocks/>
            <a:stCxn id="68" idx="3"/>
          </p:cNvCxnSpPr>
          <p:nvPr/>
        </p:nvCxnSpPr>
        <p:spPr>
          <a:xfrm flipH="1">
            <a:off x="6203433" y="3503065"/>
            <a:ext cx="1304444" cy="539034"/>
          </a:xfrm>
          <a:prstGeom prst="line">
            <a:avLst/>
          </a:prstGeom>
          <a:ln w="6350">
            <a:solidFill>
              <a:schemeClr val="tx1"/>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6" name="直線コネクタ 75">
            <a:extLst>
              <a:ext uri="{FF2B5EF4-FFF2-40B4-BE49-F238E27FC236}">
                <a16:creationId xmlns:a16="http://schemas.microsoft.com/office/drawing/2014/main" id="{BBA0ADAF-F887-4F56-90B9-2A2B74434BFE}"/>
              </a:ext>
            </a:extLst>
          </p:cNvPr>
          <p:cNvCxnSpPr>
            <a:cxnSpLocks/>
          </p:cNvCxnSpPr>
          <p:nvPr/>
        </p:nvCxnSpPr>
        <p:spPr>
          <a:xfrm flipH="1">
            <a:off x="6203432" y="3677391"/>
            <a:ext cx="1293491" cy="614185"/>
          </a:xfrm>
          <a:prstGeom prst="line">
            <a:avLst/>
          </a:prstGeom>
          <a:ln w="6350">
            <a:solidFill>
              <a:schemeClr val="tx1"/>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7" name="直線コネクタ 76">
            <a:extLst>
              <a:ext uri="{FF2B5EF4-FFF2-40B4-BE49-F238E27FC236}">
                <a16:creationId xmlns:a16="http://schemas.microsoft.com/office/drawing/2014/main" id="{026721A8-7E1E-4071-A0B7-777BF5499A0A}"/>
              </a:ext>
            </a:extLst>
          </p:cNvPr>
          <p:cNvCxnSpPr>
            <a:cxnSpLocks/>
          </p:cNvCxnSpPr>
          <p:nvPr/>
        </p:nvCxnSpPr>
        <p:spPr>
          <a:xfrm flipH="1">
            <a:off x="6204161" y="3958657"/>
            <a:ext cx="1292762" cy="686839"/>
          </a:xfrm>
          <a:prstGeom prst="line">
            <a:avLst/>
          </a:prstGeom>
          <a:ln w="6350">
            <a:solidFill>
              <a:schemeClr val="tx1"/>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88" name="直線コネクタ 87">
            <a:extLst>
              <a:ext uri="{FF2B5EF4-FFF2-40B4-BE49-F238E27FC236}">
                <a16:creationId xmlns:a16="http://schemas.microsoft.com/office/drawing/2014/main" id="{8A32E2AF-43AF-4A78-BB3F-0451A15EC558}"/>
              </a:ext>
            </a:extLst>
          </p:cNvPr>
          <p:cNvCxnSpPr>
            <a:cxnSpLocks/>
          </p:cNvCxnSpPr>
          <p:nvPr/>
        </p:nvCxnSpPr>
        <p:spPr>
          <a:xfrm flipV="1">
            <a:off x="10555764" y="1885630"/>
            <a:ext cx="0" cy="208078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230FE2DD-EBA0-450A-BDC3-9B75B190A357}"/>
              </a:ext>
            </a:extLst>
          </p:cNvPr>
          <p:cNvCxnSpPr/>
          <p:nvPr/>
        </p:nvCxnSpPr>
        <p:spPr>
          <a:xfrm flipV="1">
            <a:off x="11441798" y="1885630"/>
            <a:ext cx="0" cy="14400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90" name="直線矢印コネクタ 89">
            <a:extLst>
              <a:ext uri="{FF2B5EF4-FFF2-40B4-BE49-F238E27FC236}">
                <a16:creationId xmlns:a16="http://schemas.microsoft.com/office/drawing/2014/main" id="{627D551A-DBD0-4573-929A-B942C06486AF}"/>
              </a:ext>
            </a:extLst>
          </p:cNvPr>
          <p:cNvCxnSpPr/>
          <p:nvPr/>
        </p:nvCxnSpPr>
        <p:spPr>
          <a:xfrm>
            <a:off x="10552179" y="1921076"/>
            <a:ext cx="882000" cy="0"/>
          </a:xfrm>
          <a:prstGeom prst="straightConnector1">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B80962DA-E1A4-4AFE-96DD-F7F5C63E045B}"/>
              </a:ext>
            </a:extLst>
          </p:cNvPr>
          <p:cNvSpPr txBox="1"/>
          <p:nvPr/>
        </p:nvSpPr>
        <p:spPr>
          <a:xfrm>
            <a:off x="10326548" y="1491432"/>
            <a:ext cx="1340432" cy="400110"/>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Scenario2</a:t>
            </a:r>
            <a:endParaRPr kumimoji="1" lang="ja-JP" altLang="en-US" sz="2000" dirty="0">
              <a:latin typeface="Arial" panose="020B0604020202020204" pitchFamily="34" charset="0"/>
              <a:cs typeface="Arial" panose="020B0604020202020204" pitchFamily="34" charset="0"/>
            </a:endParaRPr>
          </a:p>
        </p:txBody>
      </p:sp>
      <p:graphicFrame>
        <p:nvGraphicFramePr>
          <p:cNvPr id="93" name="グラフ 92">
            <a:extLst>
              <a:ext uri="{FF2B5EF4-FFF2-40B4-BE49-F238E27FC236}">
                <a16:creationId xmlns:a16="http://schemas.microsoft.com/office/drawing/2014/main" id="{5F0C5D5A-6F23-43D4-94FF-504815FBDCAC}"/>
              </a:ext>
            </a:extLst>
          </p:cNvPr>
          <p:cNvGraphicFramePr>
            <a:graphicFrameLocks/>
          </p:cNvGraphicFramePr>
          <p:nvPr>
            <p:extLst>
              <p:ext uri="{D42A27DB-BD31-4B8C-83A1-F6EECF244321}">
                <p14:modId xmlns:p14="http://schemas.microsoft.com/office/powerpoint/2010/main" val="3530654790"/>
              </p:ext>
            </p:extLst>
          </p:nvPr>
        </p:nvGraphicFramePr>
        <p:xfrm>
          <a:off x="7143820" y="4346600"/>
          <a:ext cx="4665600" cy="2520000"/>
        </p:xfrm>
        <a:graphic>
          <a:graphicData uri="http://schemas.openxmlformats.org/drawingml/2006/chart">
            <c:chart xmlns:c="http://schemas.openxmlformats.org/drawingml/2006/chart" xmlns:r="http://schemas.openxmlformats.org/officeDocument/2006/relationships" r:id="rId6"/>
          </a:graphicData>
        </a:graphic>
      </p:graphicFrame>
      <p:sp>
        <p:nvSpPr>
          <p:cNvPr id="94" name="テキスト ボックス 93">
            <a:extLst>
              <a:ext uri="{FF2B5EF4-FFF2-40B4-BE49-F238E27FC236}">
                <a16:creationId xmlns:a16="http://schemas.microsoft.com/office/drawing/2014/main" id="{1D1EDE06-E56E-490C-9EC6-D83F65BAFDED}"/>
              </a:ext>
            </a:extLst>
          </p:cNvPr>
          <p:cNvSpPr txBox="1"/>
          <p:nvPr/>
        </p:nvSpPr>
        <p:spPr>
          <a:xfrm rot="16200000">
            <a:off x="5544114" y="5416637"/>
            <a:ext cx="2566728" cy="338554"/>
          </a:xfrm>
          <a:prstGeom prst="rect">
            <a:avLst/>
          </a:prstGeom>
          <a:noFill/>
        </p:spPr>
        <p:txBody>
          <a:bodyPr wrap="none" rtlCol="0">
            <a:spAutoFit/>
          </a:bodyPr>
          <a:lstStyle/>
          <a:p>
            <a:r>
              <a:rPr kumimoji="1" lang="en-US" altLang="ja-JP" sz="1600" dirty="0">
                <a:latin typeface="Arial" panose="020B0604020202020204" pitchFamily="34" charset="0"/>
                <a:ea typeface="ＭＳ Ｐゴシック" panose="020B0600070205080204" pitchFamily="50" charset="-128"/>
                <a:cs typeface="Arial" panose="020B0604020202020204" pitchFamily="34" charset="0"/>
              </a:rPr>
              <a:t>Predictive subsidence[cm]</a:t>
            </a:r>
            <a:endParaRPr kumimoji="1" lang="ja-JP" altLang="en-US" sz="1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5" name="テキスト ボックス 94">
            <a:extLst>
              <a:ext uri="{FF2B5EF4-FFF2-40B4-BE49-F238E27FC236}">
                <a16:creationId xmlns:a16="http://schemas.microsoft.com/office/drawing/2014/main" id="{D388F310-9FB3-4E6F-B655-CAF0DDF8ED08}"/>
              </a:ext>
            </a:extLst>
          </p:cNvPr>
          <p:cNvSpPr txBox="1"/>
          <p:nvPr/>
        </p:nvSpPr>
        <p:spPr>
          <a:xfrm>
            <a:off x="7035820" y="4319481"/>
            <a:ext cx="380316" cy="338554"/>
          </a:xfrm>
          <a:prstGeom prst="rect">
            <a:avLst/>
          </a:prstGeom>
          <a:noFill/>
        </p:spPr>
        <p:txBody>
          <a:bodyPr wrap="square" rtlCol="0">
            <a:spAutoFit/>
          </a:bodyPr>
          <a:lstStyle/>
          <a:p>
            <a:pPr algn="r"/>
            <a:r>
              <a:rPr kumimoji="1" lang="en-US" altLang="ja-JP" sz="1600" dirty="0">
                <a:latin typeface="Arial" panose="020B0604020202020204" pitchFamily="34" charset="0"/>
                <a:ea typeface="ＭＳ Ｐゴシック" panose="020B0600070205080204" pitchFamily="50" charset="-128"/>
                <a:cs typeface="Arial" panose="020B0604020202020204" pitchFamily="34" charset="0"/>
              </a:rPr>
              <a:t>0</a:t>
            </a:r>
            <a:endParaRPr kumimoji="1" lang="en-US" altLang="ja-JP" sz="1600" dirty="0">
              <a:latin typeface="Arial" panose="020B0604020202020204" pitchFamily="34" charset="0"/>
              <a:cs typeface="Arial" panose="020B0604020202020204" pitchFamily="34" charset="0"/>
            </a:endParaRPr>
          </a:p>
        </p:txBody>
      </p:sp>
      <p:sp>
        <p:nvSpPr>
          <p:cNvPr id="96" name="テキスト ボックス 95">
            <a:extLst>
              <a:ext uri="{FF2B5EF4-FFF2-40B4-BE49-F238E27FC236}">
                <a16:creationId xmlns:a16="http://schemas.microsoft.com/office/drawing/2014/main" id="{11D32C4B-6E2A-4576-B8ED-B41BDB49DC92}"/>
              </a:ext>
            </a:extLst>
          </p:cNvPr>
          <p:cNvSpPr txBox="1"/>
          <p:nvPr/>
        </p:nvSpPr>
        <p:spPr>
          <a:xfrm>
            <a:off x="7037363" y="4804945"/>
            <a:ext cx="380316" cy="338554"/>
          </a:xfrm>
          <a:prstGeom prst="rect">
            <a:avLst/>
          </a:prstGeom>
          <a:noFill/>
        </p:spPr>
        <p:txBody>
          <a:bodyPr wrap="square" rtlCol="0">
            <a:spAutoFit/>
          </a:bodyPr>
          <a:lstStyle/>
          <a:p>
            <a:pPr algn="r"/>
            <a:r>
              <a:rPr kumimoji="1" lang="en-US" altLang="ja-JP" sz="1600" dirty="0">
                <a:latin typeface="Arial" panose="020B0604020202020204" pitchFamily="34" charset="0"/>
                <a:ea typeface="ＭＳ Ｐゴシック" panose="020B0600070205080204" pitchFamily="50" charset="-128"/>
                <a:cs typeface="Arial" panose="020B0604020202020204" pitchFamily="34" charset="0"/>
              </a:rPr>
              <a:t>-2</a:t>
            </a:r>
            <a:endParaRPr kumimoji="1" lang="en-US" altLang="ja-JP" sz="1600" dirty="0">
              <a:latin typeface="Arial" panose="020B0604020202020204" pitchFamily="34" charset="0"/>
              <a:cs typeface="Arial" panose="020B0604020202020204" pitchFamily="34" charset="0"/>
            </a:endParaRPr>
          </a:p>
        </p:txBody>
      </p:sp>
      <p:sp>
        <p:nvSpPr>
          <p:cNvPr id="97" name="テキスト ボックス 96">
            <a:extLst>
              <a:ext uri="{FF2B5EF4-FFF2-40B4-BE49-F238E27FC236}">
                <a16:creationId xmlns:a16="http://schemas.microsoft.com/office/drawing/2014/main" id="{E04AAF0A-283F-48EA-9A21-69CA1C64D6C3}"/>
              </a:ext>
            </a:extLst>
          </p:cNvPr>
          <p:cNvSpPr txBox="1"/>
          <p:nvPr/>
        </p:nvSpPr>
        <p:spPr>
          <a:xfrm>
            <a:off x="7035820" y="5290898"/>
            <a:ext cx="380316" cy="338554"/>
          </a:xfrm>
          <a:prstGeom prst="rect">
            <a:avLst/>
          </a:prstGeom>
          <a:noFill/>
        </p:spPr>
        <p:txBody>
          <a:bodyPr wrap="square" rtlCol="0">
            <a:spAutoFit/>
          </a:bodyPr>
          <a:lstStyle/>
          <a:p>
            <a:pPr algn="r"/>
            <a:r>
              <a:rPr kumimoji="1" lang="en-US" altLang="ja-JP" sz="1600" dirty="0">
                <a:latin typeface="Arial" panose="020B0604020202020204" pitchFamily="34" charset="0"/>
                <a:ea typeface="ＭＳ Ｐゴシック" panose="020B0600070205080204" pitchFamily="50" charset="-128"/>
                <a:cs typeface="Arial" panose="020B0604020202020204" pitchFamily="34" charset="0"/>
              </a:rPr>
              <a:t>-4</a:t>
            </a:r>
            <a:endParaRPr kumimoji="1" lang="en-US" altLang="ja-JP" sz="1600" dirty="0">
              <a:latin typeface="Arial" panose="020B0604020202020204" pitchFamily="34" charset="0"/>
              <a:cs typeface="Arial" panose="020B0604020202020204" pitchFamily="34" charset="0"/>
            </a:endParaRPr>
          </a:p>
        </p:txBody>
      </p:sp>
      <p:sp>
        <p:nvSpPr>
          <p:cNvPr id="98" name="テキスト ボックス 97">
            <a:extLst>
              <a:ext uri="{FF2B5EF4-FFF2-40B4-BE49-F238E27FC236}">
                <a16:creationId xmlns:a16="http://schemas.microsoft.com/office/drawing/2014/main" id="{0F1FC06A-1CF2-4C79-92BA-E97D69D8237A}"/>
              </a:ext>
            </a:extLst>
          </p:cNvPr>
          <p:cNvSpPr txBox="1"/>
          <p:nvPr/>
        </p:nvSpPr>
        <p:spPr>
          <a:xfrm>
            <a:off x="7035820" y="5779306"/>
            <a:ext cx="380316" cy="338554"/>
          </a:xfrm>
          <a:prstGeom prst="rect">
            <a:avLst/>
          </a:prstGeom>
          <a:noFill/>
        </p:spPr>
        <p:txBody>
          <a:bodyPr wrap="square" rtlCol="0">
            <a:spAutoFit/>
          </a:bodyPr>
          <a:lstStyle/>
          <a:p>
            <a:pPr algn="r"/>
            <a:r>
              <a:rPr kumimoji="1" lang="en-US" altLang="ja-JP" sz="1600" dirty="0">
                <a:latin typeface="Arial" panose="020B0604020202020204" pitchFamily="34" charset="0"/>
                <a:ea typeface="ＭＳ Ｐゴシック" panose="020B0600070205080204" pitchFamily="50" charset="-128"/>
                <a:cs typeface="Arial" panose="020B0604020202020204" pitchFamily="34" charset="0"/>
              </a:rPr>
              <a:t>-6</a:t>
            </a:r>
            <a:endParaRPr kumimoji="1" lang="en-US" altLang="ja-JP" sz="1600" dirty="0">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C42554D6-595D-439A-847D-DCCF6D02E9C2}"/>
              </a:ext>
            </a:extLst>
          </p:cNvPr>
          <p:cNvSpPr txBox="1"/>
          <p:nvPr/>
        </p:nvSpPr>
        <p:spPr>
          <a:xfrm>
            <a:off x="7037722" y="6267596"/>
            <a:ext cx="380316" cy="338554"/>
          </a:xfrm>
          <a:prstGeom prst="rect">
            <a:avLst/>
          </a:prstGeom>
          <a:noFill/>
        </p:spPr>
        <p:txBody>
          <a:bodyPr wrap="square" rtlCol="0">
            <a:spAutoFit/>
          </a:bodyPr>
          <a:lstStyle/>
          <a:p>
            <a:pPr algn="r"/>
            <a:r>
              <a:rPr kumimoji="1" lang="en-US" altLang="ja-JP" sz="1600" dirty="0">
                <a:latin typeface="Arial" panose="020B0604020202020204" pitchFamily="34" charset="0"/>
                <a:ea typeface="ＭＳ Ｐゴシック" panose="020B0600070205080204" pitchFamily="50" charset="-128"/>
                <a:cs typeface="Arial" panose="020B0604020202020204" pitchFamily="34" charset="0"/>
              </a:rPr>
              <a:t>-8</a:t>
            </a:r>
            <a:endParaRPr kumimoji="1" lang="en-US" altLang="ja-JP" sz="1600" dirty="0">
              <a:latin typeface="Arial" panose="020B0604020202020204" pitchFamily="34" charset="0"/>
              <a:cs typeface="Arial" panose="020B0604020202020204" pitchFamily="34" charset="0"/>
            </a:endParaRPr>
          </a:p>
        </p:txBody>
      </p:sp>
      <p:sp>
        <p:nvSpPr>
          <p:cNvPr id="100" name="テキスト ボックス 99">
            <a:extLst>
              <a:ext uri="{FF2B5EF4-FFF2-40B4-BE49-F238E27FC236}">
                <a16:creationId xmlns:a16="http://schemas.microsoft.com/office/drawing/2014/main" id="{2BF32657-CB90-4ABB-89D0-9B3CD037D819}"/>
              </a:ext>
            </a:extLst>
          </p:cNvPr>
          <p:cNvSpPr txBox="1"/>
          <p:nvPr/>
        </p:nvSpPr>
        <p:spPr>
          <a:xfrm rot="16200000">
            <a:off x="5919937" y="2858824"/>
            <a:ext cx="1805302" cy="338554"/>
          </a:xfrm>
          <a:prstGeom prst="rect">
            <a:avLst/>
          </a:prstGeom>
          <a:solidFill>
            <a:schemeClr val="bg1"/>
          </a:solidFill>
        </p:spPr>
        <p:txBody>
          <a:bodyPr wrap="none" rtlCol="0">
            <a:spAutoFit/>
          </a:bodyPr>
          <a:lstStyle/>
          <a:p>
            <a:r>
              <a:rPr kumimoji="1" lang="en-US" altLang="ja-JP" sz="1600" dirty="0">
                <a:latin typeface="Arial" panose="020B0604020202020204" pitchFamily="34" charset="0"/>
                <a:ea typeface="ＭＳ Ｐゴシック" panose="020B0600070205080204" pitchFamily="50" charset="-128"/>
                <a:cs typeface="Arial" panose="020B0604020202020204" pitchFamily="34" charset="0"/>
              </a:rPr>
              <a:t>Pressure head[m]</a:t>
            </a:r>
            <a:endParaRPr kumimoji="1" lang="ja-JP" altLang="en-US" sz="1600"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101" name="直線コネクタ 100">
            <a:extLst>
              <a:ext uri="{FF2B5EF4-FFF2-40B4-BE49-F238E27FC236}">
                <a16:creationId xmlns:a16="http://schemas.microsoft.com/office/drawing/2014/main" id="{7D85AAF7-389F-4BD2-BD4E-2469FD3F2E8D}"/>
              </a:ext>
            </a:extLst>
          </p:cNvPr>
          <p:cNvCxnSpPr>
            <a:cxnSpLocks/>
          </p:cNvCxnSpPr>
          <p:nvPr/>
        </p:nvCxnSpPr>
        <p:spPr>
          <a:xfrm flipV="1">
            <a:off x="11439417" y="3992819"/>
            <a:ext cx="2381" cy="493397"/>
          </a:xfrm>
          <a:prstGeom prst="line">
            <a:avLst/>
          </a:prstGeom>
          <a:ln w="12700">
            <a:prstDash val="dash"/>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4E5FD2F8-3B81-4CF8-84D4-50CA1A189822}"/>
              </a:ext>
            </a:extLst>
          </p:cNvPr>
          <p:cNvCxnSpPr>
            <a:cxnSpLocks/>
          </p:cNvCxnSpPr>
          <p:nvPr/>
        </p:nvCxnSpPr>
        <p:spPr>
          <a:xfrm flipV="1">
            <a:off x="8164581" y="3992819"/>
            <a:ext cx="2394769" cy="454909"/>
          </a:xfrm>
          <a:prstGeom prst="line">
            <a:avLst/>
          </a:prstGeom>
          <a:ln w="12700">
            <a:prstDash val="dash"/>
            <a:headEnd type="arrow" w="lg" len="lg"/>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70E64F0F-FAF9-4B00-AF1F-94E5993B0BAE}"/>
              </a:ext>
            </a:extLst>
          </p:cNvPr>
          <p:cNvSpPr txBox="1"/>
          <p:nvPr/>
        </p:nvSpPr>
        <p:spPr>
          <a:xfrm>
            <a:off x="1606735" y="5543820"/>
            <a:ext cx="958848" cy="830997"/>
          </a:xfrm>
          <a:prstGeom prst="rect">
            <a:avLst/>
          </a:prstGeom>
          <a:noFill/>
        </p:spPr>
        <p:txBody>
          <a:bodyPr wrap="square" rtlCol="0">
            <a:spAutoFit/>
          </a:bodyPr>
          <a:lstStyle/>
          <a:p>
            <a:r>
              <a:rPr lang="en-US" altLang="ja-JP" sz="1600" dirty="0">
                <a:latin typeface="Arial" panose="020B0604020202020204" pitchFamily="34" charset="0"/>
                <a:cs typeface="Arial" panose="020B0604020202020204" pitchFamily="34" charset="0"/>
              </a:rPr>
              <a:t>Model1</a:t>
            </a:r>
          </a:p>
          <a:p>
            <a:r>
              <a:rPr kumimoji="1" lang="en-US" altLang="ja-JP" sz="1600" dirty="0">
                <a:latin typeface="Arial" panose="020B0604020202020204" pitchFamily="34" charset="0"/>
                <a:cs typeface="Arial" panose="020B0604020202020204" pitchFamily="34" charset="0"/>
              </a:rPr>
              <a:t>Model2</a:t>
            </a:r>
          </a:p>
          <a:p>
            <a:r>
              <a:rPr lang="en-US" altLang="ja-JP" sz="1600" dirty="0">
                <a:latin typeface="Arial" panose="020B0604020202020204" pitchFamily="34" charset="0"/>
                <a:cs typeface="Arial" panose="020B0604020202020204" pitchFamily="34" charset="0"/>
              </a:rPr>
              <a:t>Model3</a:t>
            </a:r>
            <a:endParaRPr kumimoji="1" lang="en-US" altLang="ja-JP" sz="1600" dirty="0">
              <a:latin typeface="Arial" panose="020B0604020202020204" pitchFamily="34" charset="0"/>
              <a:cs typeface="Arial" panose="020B0604020202020204" pitchFamily="34" charset="0"/>
            </a:endParaRPr>
          </a:p>
        </p:txBody>
      </p:sp>
      <p:pic>
        <p:nvPicPr>
          <p:cNvPr id="104" name="図 103">
            <a:extLst>
              <a:ext uri="{FF2B5EF4-FFF2-40B4-BE49-F238E27FC236}">
                <a16:creationId xmlns:a16="http://schemas.microsoft.com/office/drawing/2014/main" id="{E659E69D-CC00-4A3D-9681-09F0537AA3D7}"/>
              </a:ext>
            </a:extLst>
          </p:cNvPr>
          <p:cNvPicPr>
            <a:picLocks noChangeAspect="1"/>
          </p:cNvPicPr>
          <p:nvPr/>
        </p:nvPicPr>
        <p:blipFill rotWithShape="1">
          <a:blip r:embed="rId7"/>
          <a:srcRect l="66198" t="56252" r="26580" b="38394"/>
          <a:stretch/>
        </p:blipFill>
        <p:spPr>
          <a:xfrm rot="10800000">
            <a:off x="1203223" y="5609535"/>
            <a:ext cx="491072" cy="204782"/>
          </a:xfrm>
          <a:prstGeom prst="rect">
            <a:avLst/>
          </a:prstGeom>
        </p:spPr>
      </p:pic>
      <p:pic>
        <p:nvPicPr>
          <p:cNvPr id="105" name="図 104">
            <a:extLst>
              <a:ext uri="{FF2B5EF4-FFF2-40B4-BE49-F238E27FC236}">
                <a16:creationId xmlns:a16="http://schemas.microsoft.com/office/drawing/2014/main" id="{6CF57F18-0832-4536-84DE-30BC109B366A}"/>
              </a:ext>
            </a:extLst>
          </p:cNvPr>
          <p:cNvPicPr>
            <a:picLocks noChangeAspect="1"/>
          </p:cNvPicPr>
          <p:nvPr/>
        </p:nvPicPr>
        <p:blipFill rotWithShape="1">
          <a:blip r:embed="rId7"/>
          <a:srcRect l="66198" t="62836" r="26580" b="31810"/>
          <a:stretch/>
        </p:blipFill>
        <p:spPr>
          <a:xfrm rot="10800000">
            <a:off x="1203221" y="5840525"/>
            <a:ext cx="491072" cy="204782"/>
          </a:xfrm>
          <a:prstGeom prst="rect">
            <a:avLst/>
          </a:prstGeom>
        </p:spPr>
      </p:pic>
      <p:pic>
        <p:nvPicPr>
          <p:cNvPr id="106" name="図 105">
            <a:extLst>
              <a:ext uri="{FF2B5EF4-FFF2-40B4-BE49-F238E27FC236}">
                <a16:creationId xmlns:a16="http://schemas.microsoft.com/office/drawing/2014/main" id="{9CD54665-BBF4-4BB0-9ED1-73CFB51DDAB7}"/>
              </a:ext>
            </a:extLst>
          </p:cNvPr>
          <p:cNvPicPr>
            <a:picLocks noChangeAspect="1"/>
          </p:cNvPicPr>
          <p:nvPr/>
        </p:nvPicPr>
        <p:blipFill rotWithShape="1">
          <a:blip r:embed="rId7"/>
          <a:srcRect l="66198" t="49856" r="26580" b="45402"/>
          <a:stretch/>
        </p:blipFill>
        <p:spPr>
          <a:xfrm rot="10800000">
            <a:off x="1203221" y="6101091"/>
            <a:ext cx="491072" cy="181362"/>
          </a:xfrm>
          <a:prstGeom prst="rect">
            <a:avLst/>
          </a:prstGeom>
        </p:spPr>
      </p:pic>
      <p:sp>
        <p:nvSpPr>
          <p:cNvPr id="107" name="テキスト ボックス 106">
            <a:extLst>
              <a:ext uri="{FF2B5EF4-FFF2-40B4-BE49-F238E27FC236}">
                <a16:creationId xmlns:a16="http://schemas.microsoft.com/office/drawing/2014/main" id="{A966054D-F51A-4933-9B95-C81F3EEE4B30}"/>
              </a:ext>
            </a:extLst>
          </p:cNvPr>
          <p:cNvSpPr txBox="1"/>
          <p:nvPr/>
        </p:nvSpPr>
        <p:spPr>
          <a:xfrm>
            <a:off x="8031841" y="5543123"/>
            <a:ext cx="958848" cy="830997"/>
          </a:xfrm>
          <a:prstGeom prst="rect">
            <a:avLst/>
          </a:prstGeom>
          <a:noFill/>
        </p:spPr>
        <p:txBody>
          <a:bodyPr wrap="square" rtlCol="0">
            <a:spAutoFit/>
          </a:bodyPr>
          <a:lstStyle/>
          <a:p>
            <a:r>
              <a:rPr lang="en-US" altLang="ja-JP" sz="1600" dirty="0">
                <a:latin typeface="Arial" panose="020B0604020202020204" pitchFamily="34" charset="0"/>
                <a:cs typeface="Arial" panose="020B0604020202020204" pitchFamily="34" charset="0"/>
              </a:rPr>
              <a:t>Model1</a:t>
            </a:r>
          </a:p>
          <a:p>
            <a:r>
              <a:rPr kumimoji="1" lang="en-US" altLang="ja-JP" sz="1600" dirty="0">
                <a:latin typeface="Arial" panose="020B0604020202020204" pitchFamily="34" charset="0"/>
                <a:cs typeface="Arial" panose="020B0604020202020204" pitchFamily="34" charset="0"/>
              </a:rPr>
              <a:t>Model2</a:t>
            </a:r>
          </a:p>
          <a:p>
            <a:r>
              <a:rPr lang="en-US" altLang="ja-JP" sz="1600" dirty="0">
                <a:latin typeface="Arial" panose="020B0604020202020204" pitchFamily="34" charset="0"/>
                <a:cs typeface="Arial" panose="020B0604020202020204" pitchFamily="34" charset="0"/>
              </a:rPr>
              <a:t>Model3</a:t>
            </a:r>
            <a:endParaRPr kumimoji="1" lang="en-US" altLang="ja-JP" sz="1600" dirty="0">
              <a:latin typeface="Arial" panose="020B0604020202020204" pitchFamily="34" charset="0"/>
              <a:cs typeface="Arial" panose="020B0604020202020204" pitchFamily="34" charset="0"/>
            </a:endParaRPr>
          </a:p>
        </p:txBody>
      </p:sp>
      <p:pic>
        <p:nvPicPr>
          <p:cNvPr id="108" name="図 107">
            <a:extLst>
              <a:ext uri="{FF2B5EF4-FFF2-40B4-BE49-F238E27FC236}">
                <a16:creationId xmlns:a16="http://schemas.microsoft.com/office/drawing/2014/main" id="{3F1B93DB-4FDD-43D1-B8BC-9D8041E7483B}"/>
              </a:ext>
            </a:extLst>
          </p:cNvPr>
          <p:cNvPicPr>
            <a:picLocks noChangeAspect="1"/>
          </p:cNvPicPr>
          <p:nvPr/>
        </p:nvPicPr>
        <p:blipFill rotWithShape="1">
          <a:blip r:embed="rId7"/>
          <a:srcRect l="66198" t="56252" r="26580" b="38394"/>
          <a:stretch/>
        </p:blipFill>
        <p:spPr>
          <a:xfrm rot="10800000">
            <a:off x="7628329" y="5608838"/>
            <a:ext cx="491072" cy="204782"/>
          </a:xfrm>
          <a:prstGeom prst="rect">
            <a:avLst/>
          </a:prstGeom>
        </p:spPr>
      </p:pic>
      <p:pic>
        <p:nvPicPr>
          <p:cNvPr id="109" name="図 108">
            <a:extLst>
              <a:ext uri="{FF2B5EF4-FFF2-40B4-BE49-F238E27FC236}">
                <a16:creationId xmlns:a16="http://schemas.microsoft.com/office/drawing/2014/main" id="{9D77B252-12DF-467E-960D-C48C76CDDA27}"/>
              </a:ext>
            </a:extLst>
          </p:cNvPr>
          <p:cNvPicPr>
            <a:picLocks noChangeAspect="1"/>
          </p:cNvPicPr>
          <p:nvPr/>
        </p:nvPicPr>
        <p:blipFill rotWithShape="1">
          <a:blip r:embed="rId7"/>
          <a:srcRect l="66198" t="62836" r="26580" b="31810"/>
          <a:stretch/>
        </p:blipFill>
        <p:spPr>
          <a:xfrm rot="10800000">
            <a:off x="7628327" y="5839828"/>
            <a:ext cx="491072" cy="204782"/>
          </a:xfrm>
          <a:prstGeom prst="rect">
            <a:avLst/>
          </a:prstGeom>
        </p:spPr>
      </p:pic>
      <p:pic>
        <p:nvPicPr>
          <p:cNvPr id="110" name="図 109">
            <a:extLst>
              <a:ext uri="{FF2B5EF4-FFF2-40B4-BE49-F238E27FC236}">
                <a16:creationId xmlns:a16="http://schemas.microsoft.com/office/drawing/2014/main" id="{7EAF5B12-4924-49FE-9649-87987F1F841C}"/>
              </a:ext>
            </a:extLst>
          </p:cNvPr>
          <p:cNvPicPr>
            <a:picLocks noChangeAspect="1"/>
          </p:cNvPicPr>
          <p:nvPr/>
        </p:nvPicPr>
        <p:blipFill rotWithShape="1">
          <a:blip r:embed="rId7"/>
          <a:srcRect l="66198" t="49856" r="26580" b="45402"/>
          <a:stretch/>
        </p:blipFill>
        <p:spPr>
          <a:xfrm rot="10800000">
            <a:off x="7628327" y="6100394"/>
            <a:ext cx="491072" cy="181362"/>
          </a:xfrm>
          <a:prstGeom prst="rect">
            <a:avLst/>
          </a:prstGeom>
        </p:spPr>
      </p:pic>
      <p:sp>
        <p:nvSpPr>
          <p:cNvPr id="118" name="テキスト ボックス 117">
            <a:extLst>
              <a:ext uri="{FF2B5EF4-FFF2-40B4-BE49-F238E27FC236}">
                <a16:creationId xmlns:a16="http://schemas.microsoft.com/office/drawing/2014/main" id="{A2B5493A-B275-4813-B425-1007F6A17715}"/>
              </a:ext>
            </a:extLst>
          </p:cNvPr>
          <p:cNvSpPr txBox="1"/>
          <p:nvPr/>
        </p:nvSpPr>
        <p:spPr>
          <a:xfrm>
            <a:off x="274661" y="846555"/>
            <a:ext cx="11819555" cy="707886"/>
          </a:xfrm>
          <a:prstGeom prst="rect">
            <a:avLst/>
          </a:prstGeom>
          <a:noFill/>
        </p:spPr>
        <p:txBody>
          <a:bodyPr wrap="square" rtlCol="0">
            <a:spAutoFit/>
          </a:bodyPr>
          <a:lstStyle/>
          <a:p>
            <a:pPr>
              <a:spcBef>
                <a:spcPts val="0"/>
              </a:spcBef>
              <a:spcAft>
                <a:spcPts val="0"/>
              </a:spcAft>
            </a:pPr>
            <a:r>
              <a:rPr lang="en-US" altLang="ja-JP" sz="2000" dirty="0">
                <a:solidFill>
                  <a:srgbClr val="0E101A"/>
                </a:solidFill>
                <a:latin typeface="Arial" panose="020B0604020202020204" pitchFamily="34" charset="0"/>
                <a:cs typeface="Arial" panose="020B0604020202020204" pitchFamily="34" charset="0"/>
              </a:rPr>
              <a:t>The difference in the reaction of the past-maximum effective stress against the propagation of pore pressure changes causes predictive uncertainty</a:t>
            </a:r>
            <a:endParaRPr lang="en-US" altLang="ja-JP" sz="2000" b="0" dirty="0">
              <a:solidFill>
                <a:srgbClr val="0E101A"/>
              </a:solidFill>
              <a:effectLst/>
              <a:latin typeface="Arial" panose="020B0604020202020204" pitchFamily="34" charset="0"/>
              <a:cs typeface="Arial" panose="020B0604020202020204" pitchFamily="34" charset="0"/>
            </a:endParaRPr>
          </a:p>
        </p:txBody>
      </p:sp>
      <p:pic>
        <p:nvPicPr>
          <p:cNvPr id="2" name="図 1">
            <a:extLst>
              <a:ext uri="{FF2B5EF4-FFF2-40B4-BE49-F238E27FC236}">
                <a16:creationId xmlns:a16="http://schemas.microsoft.com/office/drawing/2014/main" id="{615FC47A-1163-4EE8-8F92-2B0E41FDFBCA}"/>
              </a:ext>
            </a:extLst>
          </p:cNvPr>
          <p:cNvPicPr>
            <a:picLocks noChangeAspect="1"/>
          </p:cNvPicPr>
          <p:nvPr/>
        </p:nvPicPr>
        <p:blipFill rotWithShape="1">
          <a:blip r:embed="rId8"/>
          <a:srcRect l="28865" t="38204" r="20625" b="18256"/>
          <a:stretch/>
        </p:blipFill>
        <p:spPr>
          <a:xfrm>
            <a:off x="981075" y="4466755"/>
            <a:ext cx="4096497" cy="1986286"/>
          </a:xfrm>
          <a:prstGeom prst="rect">
            <a:avLst/>
          </a:prstGeom>
        </p:spPr>
      </p:pic>
      <p:pic>
        <p:nvPicPr>
          <p:cNvPr id="3" name="図 2">
            <a:extLst>
              <a:ext uri="{FF2B5EF4-FFF2-40B4-BE49-F238E27FC236}">
                <a16:creationId xmlns:a16="http://schemas.microsoft.com/office/drawing/2014/main" id="{C2EE6452-BF16-4D07-AF0A-4BF1644251EA}"/>
              </a:ext>
            </a:extLst>
          </p:cNvPr>
          <p:cNvPicPr>
            <a:picLocks noChangeAspect="1"/>
          </p:cNvPicPr>
          <p:nvPr/>
        </p:nvPicPr>
        <p:blipFill rotWithShape="1">
          <a:blip r:embed="rId9"/>
          <a:srcRect l="39502" t="38473" r="10084" b="18097"/>
          <a:stretch/>
        </p:blipFill>
        <p:spPr>
          <a:xfrm>
            <a:off x="7446927" y="4473201"/>
            <a:ext cx="4094992" cy="1984349"/>
          </a:xfrm>
          <a:prstGeom prst="rect">
            <a:avLst/>
          </a:prstGeom>
        </p:spPr>
      </p:pic>
      <p:sp>
        <p:nvSpPr>
          <p:cNvPr id="78" name="スライド番号プレースホルダー 12">
            <a:extLst>
              <a:ext uri="{FF2B5EF4-FFF2-40B4-BE49-F238E27FC236}">
                <a16:creationId xmlns:a16="http://schemas.microsoft.com/office/drawing/2014/main" id="{00A8B6F3-E2C6-4054-8230-3CB0CC93B0DB}"/>
              </a:ext>
            </a:extLst>
          </p:cNvPr>
          <p:cNvSpPr>
            <a:spLocks noGrp="1"/>
          </p:cNvSpPr>
          <p:nvPr>
            <p:ph type="sldNum" sz="quarter" idx="12"/>
          </p:nvPr>
        </p:nvSpPr>
        <p:spPr>
          <a:xfrm>
            <a:off x="-118978" y="2207"/>
            <a:ext cx="610535" cy="365125"/>
          </a:xfrm>
        </p:spPr>
        <p:txBody>
          <a:bodyPr/>
          <a:lstStyle/>
          <a:p>
            <a:fld id="{9CEE6855-E1E3-4FFD-840F-4079ADC3CDEE}" type="slidenum">
              <a:rPr kumimoji="1" lang="ja-JP" altLang="en-US" sz="1800" smtClean="0">
                <a:solidFill>
                  <a:schemeClr val="tx1"/>
                </a:solidFill>
                <a:latin typeface="Arial" panose="020B0604020202020204" pitchFamily="34" charset="0"/>
                <a:cs typeface="Arial" panose="020B0604020202020204" pitchFamily="34" charset="0"/>
              </a:rPr>
              <a:t>13</a:t>
            </a:fld>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79" name="テキスト ボックス 78">
            <a:extLst>
              <a:ext uri="{FF2B5EF4-FFF2-40B4-BE49-F238E27FC236}">
                <a16:creationId xmlns:a16="http://schemas.microsoft.com/office/drawing/2014/main" id="{B809C6E4-2D77-4FCF-A34F-830B256CEF71}"/>
              </a:ext>
            </a:extLst>
          </p:cNvPr>
          <p:cNvSpPr txBox="1"/>
          <p:nvPr/>
        </p:nvSpPr>
        <p:spPr>
          <a:xfrm>
            <a:off x="357594" y="3665"/>
            <a:ext cx="50526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/14</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8899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613FAFBC-987E-4E7F-8958-E5EE79D1D4D0}"/>
              </a:ext>
            </a:extLst>
          </p:cNvPr>
          <p:cNvSpPr>
            <a:spLocks noGrp="1"/>
          </p:cNvSpPr>
          <p:nvPr>
            <p:ph type="title"/>
          </p:nvPr>
        </p:nvSpPr>
        <p:spPr>
          <a:xfrm>
            <a:off x="838200" y="110492"/>
            <a:ext cx="3337560" cy="1197570"/>
          </a:xfrm>
        </p:spPr>
        <p:txBody>
          <a:bodyPr>
            <a:normAutofit/>
          </a:bodyPr>
          <a:lstStyle/>
          <a:p>
            <a:r>
              <a:rPr lang="en-US" altLang="ja-JP" dirty="0">
                <a:latin typeface="Arial" panose="020B0604020202020204" pitchFamily="34" charset="0"/>
                <a:cs typeface="Arial" panose="020B0604020202020204" pitchFamily="34" charset="0"/>
              </a:rPr>
              <a:t>Conclusion</a:t>
            </a:r>
            <a:endParaRPr kumimoji="1" lang="ja-JP" altLang="en-US"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1E429633-C606-40DC-B1C2-21FBD65E5CDC}"/>
              </a:ext>
            </a:extLst>
          </p:cNvPr>
          <p:cNvSpPr txBox="1"/>
          <p:nvPr/>
        </p:nvSpPr>
        <p:spPr>
          <a:xfrm>
            <a:off x="1037412" y="1200976"/>
            <a:ext cx="10681346" cy="5125249"/>
          </a:xfrm>
          <a:prstGeom prst="rect">
            <a:avLst/>
          </a:prstGeom>
          <a:noFill/>
        </p:spPr>
        <p:txBody>
          <a:bodyPr wrap="square">
            <a:spAutoFit/>
          </a:bodyPr>
          <a:lstStyle/>
          <a:p>
            <a:pPr>
              <a:lnSpc>
                <a:spcPct val="125000"/>
              </a:lnSpc>
            </a:pPr>
            <a:r>
              <a:rPr lang="en-US" altLang="ja-JP" sz="2400" i="1" dirty="0">
                <a:latin typeface="Arial" panose="020B0604020202020204" pitchFamily="34" charset="0"/>
                <a:ea typeface="ＭＳ Ｐゴシック" panose="020B0600070205080204" pitchFamily="50" charset="-128"/>
                <a:cs typeface="Arial" panose="020B0604020202020204" pitchFamily="34" charset="0"/>
              </a:rPr>
              <a:t>This study tried to visualize the predictive uncertainty of land subsidence</a:t>
            </a:r>
          </a:p>
          <a:p>
            <a:pPr marL="342900" indent="-342900">
              <a:lnSpc>
                <a:spcPct val="125000"/>
              </a:lnSpc>
              <a:buFont typeface="Arial" panose="020B0604020202020204" pitchFamily="34" charset="0"/>
              <a:buChar char="•"/>
            </a:pPr>
            <a:r>
              <a:rPr kumimoji="1" lang="en-US" altLang="ja-JP" sz="2400" dirty="0">
                <a:latin typeface="Arial" panose="020B0604020202020204" pitchFamily="34" charset="0"/>
                <a:ea typeface="ＭＳ Ｐゴシック" panose="020B0600070205080204" pitchFamily="50" charset="-128"/>
                <a:cs typeface="Arial" panose="020B0604020202020204" pitchFamily="34" charset="0"/>
              </a:rPr>
              <a:t>We calibrated three numerical models to simulate land subsidence with a genetic algorithm by preparing different</a:t>
            </a:r>
            <a:r>
              <a:rPr lang="en-US" altLang="ja-JP" sz="2400" dirty="0">
                <a:latin typeface="Arial" panose="020B0604020202020204" pitchFamily="34" charset="0"/>
                <a:ea typeface="ＭＳ Ｐゴシック" panose="020B0600070205080204" pitchFamily="50" charset="-128"/>
                <a:cs typeface="Arial" panose="020B0604020202020204" pitchFamily="34" charset="0"/>
              </a:rPr>
              <a:t> initial parameter sets</a:t>
            </a:r>
          </a:p>
          <a:p>
            <a:pPr marL="342900" indent="-342900">
              <a:lnSpc>
                <a:spcPct val="125000"/>
              </a:lnSpc>
              <a:buFont typeface="Arial" panose="020B0604020202020204" pitchFamily="34" charset="0"/>
              <a:buChar char="•"/>
            </a:pPr>
            <a:r>
              <a:rPr lang="en-US" altLang="ja-JP" sz="2400" dirty="0">
                <a:latin typeface="Arial" panose="020B0604020202020204" pitchFamily="34" charset="0"/>
                <a:ea typeface="ＭＳ Ｐゴシック" panose="020B0600070205080204" pitchFamily="50" charset="-128"/>
                <a:cs typeface="Arial" panose="020B0604020202020204" pitchFamily="34" charset="0"/>
              </a:rPr>
              <a:t>Each model had differences in the response of past-maximum effective stress against changes in pore pressure</a:t>
            </a:r>
          </a:p>
          <a:p>
            <a:pPr marL="342900" indent="-342900">
              <a:lnSpc>
                <a:spcPct val="125000"/>
              </a:lnSpc>
              <a:buFont typeface="Arial" panose="020B0604020202020204" pitchFamily="34" charset="0"/>
              <a:buChar char="•"/>
            </a:pPr>
            <a:r>
              <a:rPr lang="en-US" altLang="ja-JP" sz="2400" dirty="0">
                <a:latin typeface="Arial" panose="020B0604020202020204" pitchFamily="34" charset="0"/>
                <a:ea typeface="ＭＳ Ｐゴシック" panose="020B0600070205080204" pitchFamily="50" charset="-128"/>
                <a:cs typeface="Arial" panose="020B0604020202020204" pitchFamily="34" charset="0"/>
              </a:rPr>
              <a:t>Differences in </a:t>
            </a:r>
            <a:r>
              <a:rPr lang="en-US" altLang="ja-JP" sz="2400" dirty="0">
                <a:solidFill>
                  <a:srgbClr val="0E101A"/>
                </a:solidFill>
                <a:latin typeface="Arial" panose="020B0604020202020204" pitchFamily="34" charset="0"/>
                <a:ea typeface="ＭＳ Ｐゴシック" panose="020B0600070205080204" pitchFamily="50" charset="-128"/>
                <a:cs typeface="Arial" panose="020B0604020202020204" pitchFamily="34" charset="0"/>
              </a:rPr>
              <a:t>t</a:t>
            </a:r>
            <a:r>
              <a:rPr lang="en-US" altLang="ja-JP" sz="2400" dirty="0">
                <a:solidFill>
                  <a:srgbClr val="0E101A"/>
                </a:solidFill>
                <a:latin typeface="Arial" panose="020B0604020202020204" pitchFamily="34" charset="0"/>
                <a:cs typeface="Arial" panose="020B0604020202020204" pitchFamily="34" charset="0"/>
              </a:rPr>
              <a:t>he reaction of the past-maximum effective stress against the propagation of pore pressure changes visualized predictive uncertainty</a:t>
            </a:r>
            <a:endParaRPr lang="en-US" altLang="ja-JP" sz="2400" dirty="0">
              <a:latin typeface="Arial" panose="020B0604020202020204" pitchFamily="34" charset="0"/>
              <a:ea typeface="ＭＳ Ｐゴシック" panose="020B0600070205080204" pitchFamily="50" charset="-128"/>
              <a:cs typeface="Arial" panose="020B0604020202020204" pitchFamily="34" charset="0"/>
            </a:endParaRPr>
          </a:p>
          <a:p>
            <a:pPr>
              <a:lnSpc>
                <a:spcPct val="125000"/>
              </a:lnSpc>
            </a:pPr>
            <a:endParaRPr lang="en-US" altLang="ja-JP" sz="2400" i="1" dirty="0">
              <a:latin typeface="Arial" panose="020B0604020202020204" pitchFamily="34" charset="0"/>
              <a:ea typeface="ＭＳ Ｐゴシック" panose="020B0600070205080204" pitchFamily="50" charset="-128"/>
              <a:cs typeface="Arial" panose="020B0604020202020204" pitchFamily="34" charset="0"/>
            </a:endParaRPr>
          </a:p>
          <a:p>
            <a:pPr>
              <a:lnSpc>
                <a:spcPct val="125000"/>
              </a:lnSpc>
            </a:pPr>
            <a:r>
              <a:rPr lang="en-US" altLang="ja-JP" sz="2400" i="1" dirty="0">
                <a:latin typeface="Arial" panose="020B0604020202020204" pitchFamily="34" charset="0"/>
                <a:ea typeface="ＭＳ Ｐゴシック" panose="020B0600070205080204" pitchFamily="50" charset="-128"/>
                <a:cs typeface="Arial" panose="020B0604020202020204" pitchFamily="34" charset="0"/>
              </a:rPr>
              <a:t>Further improvements to include</a:t>
            </a:r>
          </a:p>
          <a:p>
            <a:pPr marL="342900" indent="-342900">
              <a:lnSpc>
                <a:spcPct val="125000"/>
              </a:lnSpc>
              <a:buFont typeface="Arial" panose="020B0604020202020204" pitchFamily="34" charset="0"/>
              <a:buChar char="•"/>
            </a:pPr>
            <a:r>
              <a:rPr lang="en-US" altLang="ja-JP" sz="2400" dirty="0">
                <a:latin typeface="Arial" panose="020B0604020202020204" pitchFamily="34" charset="0"/>
                <a:ea typeface="ＭＳ Ｐゴシック" panose="020B0600070205080204" pitchFamily="50" charset="-128"/>
                <a:cs typeface="Arial" panose="020B0604020202020204" pitchFamily="34" charset="0"/>
              </a:rPr>
              <a:t>More models</a:t>
            </a:r>
          </a:p>
          <a:p>
            <a:pPr marL="342900" indent="-342900">
              <a:lnSpc>
                <a:spcPct val="125000"/>
              </a:lnSpc>
              <a:buFont typeface="Arial" panose="020B0604020202020204" pitchFamily="34" charset="0"/>
              <a:buChar char="•"/>
            </a:pPr>
            <a:r>
              <a:rPr lang="en-US" altLang="ja-JP" sz="2400" dirty="0">
                <a:latin typeface="Arial" panose="020B0604020202020204" pitchFamily="34" charset="0"/>
                <a:ea typeface="ＭＳ Ｐゴシック" panose="020B0600070205080204" pitchFamily="50" charset="-128"/>
                <a:cs typeface="Arial" panose="020B0604020202020204" pitchFamily="34" charset="0"/>
              </a:rPr>
              <a:t>The boundary condition uncertainty</a:t>
            </a:r>
          </a:p>
        </p:txBody>
      </p:sp>
      <p:sp>
        <p:nvSpPr>
          <p:cNvPr id="6" name="スライド番号プレースホルダー 12">
            <a:extLst>
              <a:ext uri="{FF2B5EF4-FFF2-40B4-BE49-F238E27FC236}">
                <a16:creationId xmlns:a16="http://schemas.microsoft.com/office/drawing/2014/main" id="{A2D17339-1F97-493D-836D-412C6F3CD82D}"/>
              </a:ext>
            </a:extLst>
          </p:cNvPr>
          <p:cNvSpPr>
            <a:spLocks noGrp="1"/>
          </p:cNvSpPr>
          <p:nvPr>
            <p:ph type="sldNum" sz="quarter" idx="12"/>
          </p:nvPr>
        </p:nvSpPr>
        <p:spPr>
          <a:xfrm>
            <a:off x="-118978" y="2207"/>
            <a:ext cx="610535" cy="365125"/>
          </a:xfrm>
        </p:spPr>
        <p:txBody>
          <a:bodyPr/>
          <a:lstStyle/>
          <a:p>
            <a:fld id="{9CEE6855-E1E3-4FFD-840F-4079ADC3CDEE}" type="slidenum">
              <a:rPr kumimoji="1" lang="ja-JP" altLang="en-US" sz="1800" smtClean="0">
                <a:solidFill>
                  <a:schemeClr val="tx1"/>
                </a:solidFill>
                <a:latin typeface="Arial" panose="020B0604020202020204" pitchFamily="34" charset="0"/>
                <a:cs typeface="Arial" panose="020B0604020202020204" pitchFamily="34" charset="0"/>
              </a:rPr>
              <a:t>14</a:t>
            </a:fld>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CFCCA4F5-23FC-45CC-891E-73B18B0229B6}"/>
              </a:ext>
            </a:extLst>
          </p:cNvPr>
          <p:cNvSpPr txBox="1"/>
          <p:nvPr/>
        </p:nvSpPr>
        <p:spPr>
          <a:xfrm>
            <a:off x="357594" y="3665"/>
            <a:ext cx="50526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/14</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257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613FAFBC-987E-4E7F-8958-E5EE79D1D4D0}"/>
              </a:ext>
            </a:extLst>
          </p:cNvPr>
          <p:cNvSpPr>
            <a:spLocks noGrp="1"/>
          </p:cNvSpPr>
          <p:nvPr>
            <p:ph type="title"/>
          </p:nvPr>
        </p:nvSpPr>
        <p:spPr>
          <a:xfrm>
            <a:off x="826168" y="70472"/>
            <a:ext cx="3337560" cy="1197570"/>
          </a:xfrm>
        </p:spPr>
        <p:txBody>
          <a:bodyPr>
            <a:normAutofit/>
          </a:bodyPr>
          <a:lstStyle/>
          <a:p>
            <a:r>
              <a:rPr lang="en-US" altLang="ja-JP" dirty="0">
                <a:latin typeface="Arial" panose="020B0604020202020204" pitchFamily="34" charset="0"/>
                <a:cs typeface="Arial" panose="020B0604020202020204" pitchFamily="34" charset="0"/>
              </a:rPr>
              <a:t>References</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665A9942-79D2-4F84-9420-19C2EC3E6AD8}"/>
              </a:ext>
            </a:extLst>
          </p:cNvPr>
          <p:cNvSpPr>
            <a:spLocks noGrp="1"/>
          </p:cNvSpPr>
          <p:nvPr>
            <p:ph idx="1"/>
          </p:nvPr>
        </p:nvSpPr>
        <p:spPr>
          <a:xfrm>
            <a:off x="1470859" y="1268042"/>
            <a:ext cx="9250281" cy="4827958"/>
          </a:xfrm>
        </p:spPr>
        <p:txBody>
          <a:bodyPr anchor="ctr">
            <a:normAutofit lnSpcReduction="10000"/>
          </a:bodyPr>
          <a:lstStyle/>
          <a:p>
            <a:pPr algn="just">
              <a:lnSpc>
                <a:spcPct val="110000"/>
              </a:lnSpc>
            </a:pPr>
            <a:r>
              <a:rPr kumimoji="1" lang="en-US" altLang="ja-JP" dirty="0">
                <a:latin typeface="Arial" panose="020B0604020202020204" pitchFamily="34" charset="0"/>
                <a:cs typeface="Arial" panose="020B0604020202020204" pitchFamily="34" charset="0"/>
              </a:rPr>
              <a:t>Aichi, M. (2020) Land subsidence modelling for decision makin</a:t>
            </a:r>
            <a:r>
              <a:rPr lang="en-US" altLang="ja-JP" dirty="0">
                <a:latin typeface="Arial" panose="020B0604020202020204" pitchFamily="34" charset="0"/>
                <a:cs typeface="Arial" panose="020B0604020202020204" pitchFamily="34" charset="0"/>
              </a:rPr>
              <a:t>g on groundwater abstraction under emergency situation, Proc. IAHS, 382, 403-408.</a:t>
            </a:r>
          </a:p>
          <a:p>
            <a:pPr algn="just">
              <a:lnSpc>
                <a:spcPct val="110000"/>
              </a:lnSpc>
            </a:pPr>
            <a:r>
              <a:rPr kumimoji="1" lang="en-US" altLang="ja-JP" dirty="0" err="1">
                <a:latin typeface="Arial" panose="020B0604020202020204" pitchFamily="34" charset="0"/>
                <a:cs typeface="Arial" panose="020B0604020202020204" pitchFamily="34" charset="0"/>
              </a:rPr>
              <a:t>Ferronato</a:t>
            </a:r>
            <a:r>
              <a:rPr kumimoji="1" lang="en-US" altLang="ja-JP" dirty="0">
                <a:latin typeface="Arial" panose="020B0604020202020204" pitchFamily="34" charset="0"/>
                <a:cs typeface="Arial" panose="020B0604020202020204" pitchFamily="34" charset="0"/>
              </a:rPr>
              <a:t>, M. </a:t>
            </a:r>
            <a:r>
              <a:rPr kumimoji="1" lang="en-US" altLang="ja-JP" dirty="0" err="1">
                <a:latin typeface="Arial" panose="020B0604020202020204" pitchFamily="34" charset="0"/>
                <a:cs typeface="Arial" panose="020B0604020202020204" pitchFamily="34" charset="0"/>
              </a:rPr>
              <a:t>Gambolati</a:t>
            </a:r>
            <a:r>
              <a:rPr kumimoji="1" lang="en-US" altLang="ja-JP" dirty="0">
                <a:latin typeface="Arial" panose="020B0604020202020204" pitchFamily="34" charset="0"/>
                <a:cs typeface="Arial" panose="020B0604020202020204" pitchFamily="34" charset="0"/>
              </a:rPr>
              <a:t>, G., </a:t>
            </a:r>
            <a:r>
              <a:rPr kumimoji="1" lang="en-US" altLang="ja-JP" dirty="0" err="1">
                <a:latin typeface="Arial" panose="020B0604020202020204" pitchFamily="34" charset="0"/>
                <a:cs typeface="Arial" panose="020B0604020202020204" pitchFamily="34" charset="0"/>
              </a:rPr>
              <a:t>Teatini</a:t>
            </a:r>
            <a:r>
              <a:rPr kumimoji="1" lang="en-US" altLang="ja-JP" dirty="0">
                <a:latin typeface="Arial" panose="020B0604020202020204" pitchFamily="34" charset="0"/>
                <a:cs typeface="Arial" panose="020B0604020202020204" pitchFamily="34" charset="0"/>
              </a:rPr>
              <a:t>, P., </a:t>
            </a:r>
            <a:r>
              <a:rPr kumimoji="1" lang="en-US" altLang="ja-JP" dirty="0" err="1">
                <a:latin typeface="Arial" panose="020B0604020202020204" pitchFamily="34" charset="0"/>
                <a:cs typeface="Arial" panose="020B0604020202020204" pitchFamily="34" charset="0"/>
              </a:rPr>
              <a:t>Ba</a:t>
            </a:r>
            <a:r>
              <a:rPr lang="en-US" altLang="ja-JP" i="0" dirty="0" err="1">
                <a:solidFill>
                  <a:srgbClr val="202122"/>
                </a:solidFill>
                <a:effectLst/>
                <a:latin typeface="Arial" panose="020B0604020202020204" pitchFamily="34" charset="0"/>
                <a:cs typeface="Arial" panose="020B0604020202020204" pitchFamily="34" charset="0"/>
              </a:rPr>
              <a:t>ú</a:t>
            </a:r>
            <a:r>
              <a:rPr kumimoji="1" lang="en-US" altLang="ja-JP" dirty="0">
                <a:latin typeface="Arial" panose="020B0604020202020204" pitchFamily="34" charset="0"/>
                <a:cs typeface="Arial" panose="020B0604020202020204" pitchFamily="34" charset="0"/>
              </a:rPr>
              <a:t>, D. (2006) Stochastic poromechanical modeling of anthropogenic land subsidence, International Journal of Solids and Structures, 43, 3324-3336.</a:t>
            </a:r>
          </a:p>
          <a:p>
            <a:pPr algn="just">
              <a:lnSpc>
                <a:spcPct val="110000"/>
              </a:lnSpc>
            </a:pPr>
            <a:r>
              <a:rPr lang="en-US" altLang="ja-JP" dirty="0">
                <a:latin typeface="Arial" panose="020B0604020202020204" pitchFamily="34" charset="0"/>
                <a:cs typeface="Arial" panose="020B0604020202020204" pitchFamily="34" charset="0"/>
              </a:rPr>
              <a:t>Field, G., </a:t>
            </a:r>
            <a:r>
              <a:rPr lang="en-US" altLang="ja-JP" dirty="0" err="1">
                <a:latin typeface="Arial" panose="020B0604020202020204" pitchFamily="34" charset="0"/>
                <a:cs typeface="Arial" panose="020B0604020202020204" pitchFamily="34" charset="0"/>
              </a:rPr>
              <a:t>Tavrisov</a:t>
            </a:r>
            <a:r>
              <a:rPr lang="en-US" altLang="ja-JP" dirty="0">
                <a:latin typeface="Arial" panose="020B0604020202020204" pitchFamily="34" charset="0"/>
                <a:cs typeface="Arial" panose="020B0604020202020204" pitchFamily="34" charset="0"/>
              </a:rPr>
              <a:t>, G., Brown, C., Harris, A., </a:t>
            </a:r>
            <a:r>
              <a:rPr lang="en-US" altLang="ja-JP" dirty="0" err="1">
                <a:latin typeface="Arial" panose="020B0604020202020204" pitchFamily="34" charset="0"/>
                <a:cs typeface="Arial" panose="020B0604020202020204" pitchFamily="34" charset="0"/>
              </a:rPr>
              <a:t>Kreidl</a:t>
            </a:r>
            <a:r>
              <a:rPr lang="en-US" altLang="ja-JP" dirty="0">
                <a:latin typeface="Arial" panose="020B0604020202020204" pitchFamily="34" charset="0"/>
                <a:cs typeface="Arial" panose="020B0604020202020204" pitchFamily="34" charset="0"/>
              </a:rPr>
              <a:t>, O. P. (2016) Particle filters to estimate properties of confined aquifers, Water </a:t>
            </a:r>
            <a:r>
              <a:rPr lang="en-US" altLang="ja-JP" dirty="0" err="1">
                <a:latin typeface="Arial" panose="020B0604020202020204" pitchFamily="34" charset="0"/>
                <a:cs typeface="Arial" panose="020B0604020202020204" pitchFamily="34" charset="0"/>
              </a:rPr>
              <a:t>Resour</a:t>
            </a:r>
            <a:r>
              <a:rPr lang="en-US" altLang="ja-JP" dirty="0">
                <a:latin typeface="Arial" panose="020B0604020202020204" pitchFamily="34" charset="0"/>
                <a:cs typeface="Arial" panose="020B0604020202020204" pitchFamily="34" charset="0"/>
              </a:rPr>
              <a:t> Manage, 30, 3175-3189.</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065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622758B-44D9-4816-BFC5-5187CCC2E68F}"/>
              </a:ext>
            </a:extLst>
          </p:cNvPr>
          <p:cNvSpPr>
            <a:spLocks noGrp="1"/>
          </p:cNvSpPr>
          <p:nvPr>
            <p:ph type="title"/>
          </p:nvPr>
        </p:nvSpPr>
        <p:spPr>
          <a:xfrm>
            <a:off x="515983" y="164293"/>
            <a:ext cx="10256520" cy="1197570"/>
          </a:xfrm>
        </p:spPr>
        <p:txBody>
          <a:bodyPr>
            <a:normAutofit/>
          </a:bodyPr>
          <a:lstStyle/>
          <a:p>
            <a:r>
              <a:rPr lang="en-US" altLang="ja-JP" dirty="0">
                <a:latin typeface="Arial" panose="020B0604020202020204" pitchFamily="34" charset="0"/>
                <a:cs typeface="Arial" panose="020B0604020202020204" pitchFamily="34" charset="0"/>
              </a:rPr>
              <a:t>Predictive question: </a:t>
            </a:r>
            <a:endParaRPr kumimoji="1" lang="ja-JP" altLang="en-US" dirty="0">
              <a:latin typeface="Arial" panose="020B0604020202020204" pitchFamily="34" charset="0"/>
              <a:cs typeface="Arial" panose="020B0604020202020204" pitchFamily="34" charset="0"/>
            </a:endParaRPr>
          </a:p>
        </p:txBody>
      </p:sp>
      <p:sp>
        <p:nvSpPr>
          <p:cNvPr id="5" name="タイトル 1">
            <a:extLst>
              <a:ext uri="{FF2B5EF4-FFF2-40B4-BE49-F238E27FC236}">
                <a16:creationId xmlns:a16="http://schemas.microsoft.com/office/drawing/2014/main" id="{F1081501-F80D-496E-9464-F62B9FBA037A}"/>
              </a:ext>
            </a:extLst>
          </p:cNvPr>
          <p:cNvSpPr txBox="1">
            <a:spLocks/>
          </p:cNvSpPr>
          <p:nvPr/>
        </p:nvSpPr>
        <p:spPr>
          <a:xfrm>
            <a:off x="515983" y="2480036"/>
            <a:ext cx="10256520" cy="949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latin typeface="Arial" panose="020B0604020202020204" pitchFamily="34" charset="0"/>
                <a:cs typeface="Arial" panose="020B0604020202020204" pitchFamily="34" charset="0"/>
              </a:rPr>
              <a:t>Answer: </a:t>
            </a:r>
            <a:endParaRPr lang="ja-JP" altLang="en-US" dirty="0">
              <a:latin typeface="Arial" panose="020B0604020202020204" pitchFamily="34" charset="0"/>
              <a:cs typeface="Arial" panose="020B0604020202020204" pitchFamily="34" charset="0"/>
            </a:endParaRPr>
          </a:p>
        </p:txBody>
      </p:sp>
      <p:sp>
        <p:nvSpPr>
          <p:cNvPr id="6" name="タイトル 1">
            <a:extLst>
              <a:ext uri="{FF2B5EF4-FFF2-40B4-BE49-F238E27FC236}">
                <a16:creationId xmlns:a16="http://schemas.microsoft.com/office/drawing/2014/main" id="{0A913EE7-C816-4A85-9246-8ED187F0521E}"/>
              </a:ext>
            </a:extLst>
          </p:cNvPr>
          <p:cNvSpPr txBox="1">
            <a:spLocks/>
          </p:cNvSpPr>
          <p:nvPr/>
        </p:nvSpPr>
        <p:spPr>
          <a:xfrm>
            <a:off x="967740" y="1131289"/>
            <a:ext cx="10256520" cy="1332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en-US" altLang="ja-JP" sz="3200" dirty="0">
                <a:latin typeface="Arial" panose="020B0604020202020204" pitchFamily="34" charset="0"/>
                <a:cs typeface="Arial" panose="020B0604020202020204" pitchFamily="34" charset="0"/>
              </a:rPr>
              <a:t>How many models and how many generations were computed to calibrate one model?</a:t>
            </a:r>
            <a:endParaRPr lang="ja-JP" altLang="en-US" sz="3200" dirty="0">
              <a:latin typeface="Arial" panose="020B0604020202020204" pitchFamily="34" charset="0"/>
              <a:cs typeface="Arial" panose="020B0604020202020204" pitchFamily="34" charset="0"/>
            </a:endParaRPr>
          </a:p>
        </p:txBody>
      </p:sp>
      <p:sp>
        <p:nvSpPr>
          <p:cNvPr id="7" name="タイトル 1">
            <a:extLst>
              <a:ext uri="{FF2B5EF4-FFF2-40B4-BE49-F238E27FC236}">
                <a16:creationId xmlns:a16="http://schemas.microsoft.com/office/drawing/2014/main" id="{52A2C74B-5AAE-4FF2-9B37-42A0C1307A75}"/>
              </a:ext>
            </a:extLst>
          </p:cNvPr>
          <p:cNvSpPr txBox="1">
            <a:spLocks/>
          </p:cNvSpPr>
          <p:nvPr/>
        </p:nvSpPr>
        <p:spPr>
          <a:xfrm>
            <a:off x="967740" y="3401386"/>
            <a:ext cx="10256520" cy="31474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en-US" altLang="ja-JP" sz="3200" dirty="0">
                <a:latin typeface="Arial" panose="020B0604020202020204" pitchFamily="34" charset="0"/>
                <a:cs typeface="Arial" panose="020B0604020202020204" pitchFamily="34" charset="0"/>
              </a:rPr>
              <a:t>100 models were computed in one generation.</a:t>
            </a:r>
          </a:p>
          <a:p>
            <a:pPr>
              <a:lnSpc>
                <a:spcPct val="100000"/>
              </a:lnSpc>
            </a:pPr>
            <a:r>
              <a:rPr lang="en-US" altLang="ja-JP" sz="3200" dirty="0">
                <a:latin typeface="Arial" panose="020B0604020202020204" pitchFamily="34" charset="0"/>
                <a:cs typeface="Arial" panose="020B0604020202020204" pitchFamily="34" charset="0"/>
              </a:rPr>
              <a:t>To obtain model1, 26000 generations</a:t>
            </a:r>
          </a:p>
          <a:p>
            <a:pPr>
              <a:lnSpc>
                <a:spcPct val="100000"/>
              </a:lnSpc>
            </a:pPr>
            <a:r>
              <a:rPr lang="en-US" altLang="ja-JP" sz="3200" dirty="0">
                <a:latin typeface="Arial" panose="020B0604020202020204" pitchFamily="34" charset="0"/>
                <a:cs typeface="Arial" panose="020B0604020202020204" pitchFamily="34" charset="0"/>
              </a:rPr>
              <a:t>To obtain model2,   4000 generations</a:t>
            </a:r>
          </a:p>
          <a:p>
            <a:pPr>
              <a:lnSpc>
                <a:spcPct val="100000"/>
              </a:lnSpc>
            </a:pPr>
            <a:r>
              <a:rPr lang="en-US" altLang="ja-JP" sz="3200" dirty="0">
                <a:latin typeface="Arial" panose="020B0604020202020204" pitchFamily="34" charset="0"/>
                <a:cs typeface="Arial" panose="020B0604020202020204" pitchFamily="34" charset="0"/>
              </a:rPr>
              <a:t>To obtain model3,   6000 generations</a:t>
            </a:r>
          </a:p>
          <a:p>
            <a:pPr>
              <a:lnSpc>
                <a:spcPct val="100000"/>
              </a:lnSpc>
            </a:pPr>
            <a:r>
              <a:rPr lang="en-US" altLang="ja-JP" sz="3200" dirty="0">
                <a:latin typeface="Arial" panose="020B0604020202020204" pitchFamily="34" charset="0"/>
                <a:cs typeface="Arial" panose="020B0604020202020204" pitchFamily="34" charset="0"/>
              </a:rPr>
              <a:t>Tips: It takes a few seconds to complete one land subsidence simulation</a:t>
            </a:r>
            <a:endParaRPr lang="ja-JP"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8166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622758B-44D9-4816-BFC5-5187CCC2E68F}"/>
              </a:ext>
            </a:extLst>
          </p:cNvPr>
          <p:cNvSpPr>
            <a:spLocks noGrp="1"/>
          </p:cNvSpPr>
          <p:nvPr>
            <p:ph type="title"/>
          </p:nvPr>
        </p:nvSpPr>
        <p:spPr>
          <a:xfrm>
            <a:off x="515983" y="164293"/>
            <a:ext cx="10256520" cy="1197570"/>
          </a:xfrm>
        </p:spPr>
        <p:txBody>
          <a:bodyPr>
            <a:normAutofit/>
          </a:bodyPr>
          <a:lstStyle/>
          <a:p>
            <a:r>
              <a:rPr lang="en-US" altLang="ja-JP" dirty="0">
                <a:latin typeface="Arial" panose="020B0604020202020204" pitchFamily="34" charset="0"/>
                <a:cs typeface="Arial" panose="020B0604020202020204" pitchFamily="34" charset="0"/>
              </a:rPr>
              <a:t>Predictive question: </a:t>
            </a:r>
            <a:endParaRPr kumimoji="1" lang="ja-JP" altLang="en-US" dirty="0">
              <a:latin typeface="Arial" panose="020B0604020202020204" pitchFamily="34" charset="0"/>
              <a:cs typeface="Arial" panose="020B0604020202020204" pitchFamily="34" charset="0"/>
            </a:endParaRPr>
          </a:p>
        </p:txBody>
      </p:sp>
      <p:sp>
        <p:nvSpPr>
          <p:cNvPr id="5" name="タイトル 1">
            <a:extLst>
              <a:ext uri="{FF2B5EF4-FFF2-40B4-BE49-F238E27FC236}">
                <a16:creationId xmlns:a16="http://schemas.microsoft.com/office/drawing/2014/main" id="{F1081501-F80D-496E-9464-F62B9FBA037A}"/>
              </a:ext>
            </a:extLst>
          </p:cNvPr>
          <p:cNvSpPr txBox="1">
            <a:spLocks/>
          </p:cNvSpPr>
          <p:nvPr/>
        </p:nvSpPr>
        <p:spPr>
          <a:xfrm>
            <a:off x="515983" y="2806613"/>
            <a:ext cx="10256520" cy="949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latin typeface="Arial" panose="020B0604020202020204" pitchFamily="34" charset="0"/>
                <a:cs typeface="Arial" panose="020B0604020202020204" pitchFamily="34" charset="0"/>
              </a:rPr>
              <a:t>Answer: </a:t>
            </a:r>
            <a:endParaRPr lang="ja-JP" altLang="en-US" dirty="0">
              <a:latin typeface="Arial" panose="020B0604020202020204" pitchFamily="34" charset="0"/>
              <a:cs typeface="Arial" panose="020B0604020202020204" pitchFamily="34" charset="0"/>
            </a:endParaRPr>
          </a:p>
        </p:txBody>
      </p:sp>
      <p:sp>
        <p:nvSpPr>
          <p:cNvPr id="6" name="タイトル 1">
            <a:extLst>
              <a:ext uri="{FF2B5EF4-FFF2-40B4-BE49-F238E27FC236}">
                <a16:creationId xmlns:a16="http://schemas.microsoft.com/office/drawing/2014/main" id="{0A913EE7-C816-4A85-9246-8ED187F0521E}"/>
              </a:ext>
            </a:extLst>
          </p:cNvPr>
          <p:cNvSpPr txBox="1">
            <a:spLocks/>
          </p:cNvSpPr>
          <p:nvPr/>
        </p:nvSpPr>
        <p:spPr>
          <a:xfrm>
            <a:off x="967740" y="1199082"/>
            <a:ext cx="10256520" cy="16772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en-US" altLang="ja-JP" sz="3200" dirty="0">
                <a:latin typeface="Arial" panose="020B0604020202020204" pitchFamily="34" charset="0"/>
                <a:cs typeface="Arial" panose="020B0604020202020204" pitchFamily="34" charset="0"/>
              </a:rPr>
              <a:t>Isn’t three calibrated models too few for the final statistical analysis of uncertainty?</a:t>
            </a:r>
          </a:p>
          <a:p>
            <a:pPr>
              <a:lnSpc>
                <a:spcPct val="100000"/>
              </a:lnSpc>
            </a:pPr>
            <a:r>
              <a:rPr lang="en-US" altLang="ja-JP" sz="3200" dirty="0">
                <a:latin typeface="Arial" panose="020B0604020202020204" pitchFamily="34" charset="0"/>
                <a:cs typeface="Arial" panose="020B0604020202020204" pitchFamily="34" charset="0"/>
              </a:rPr>
              <a:t>How many models do you want to calibrate in the end?</a:t>
            </a:r>
            <a:endParaRPr lang="ja-JP" altLang="en-US" sz="3200" dirty="0">
              <a:latin typeface="Arial" panose="020B0604020202020204" pitchFamily="34" charset="0"/>
              <a:cs typeface="Arial" panose="020B0604020202020204" pitchFamily="34" charset="0"/>
            </a:endParaRPr>
          </a:p>
        </p:txBody>
      </p:sp>
      <p:sp>
        <p:nvSpPr>
          <p:cNvPr id="7" name="タイトル 1">
            <a:extLst>
              <a:ext uri="{FF2B5EF4-FFF2-40B4-BE49-F238E27FC236}">
                <a16:creationId xmlns:a16="http://schemas.microsoft.com/office/drawing/2014/main" id="{52A2C74B-5AAE-4FF2-9B37-42A0C1307A75}"/>
              </a:ext>
            </a:extLst>
          </p:cNvPr>
          <p:cNvSpPr txBox="1">
            <a:spLocks/>
          </p:cNvSpPr>
          <p:nvPr/>
        </p:nvSpPr>
        <p:spPr>
          <a:xfrm>
            <a:off x="967739" y="3706586"/>
            <a:ext cx="10708277" cy="28422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en-US" altLang="ja-JP" sz="3200" dirty="0">
                <a:latin typeface="Arial" panose="020B0604020202020204" pitchFamily="34" charset="0"/>
                <a:cs typeface="Arial" panose="020B0604020202020204" pitchFamily="34" charset="0"/>
              </a:rPr>
              <a:t>I think the same; three is not enough.</a:t>
            </a:r>
          </a:p>
          <a:p>
            <a:pPr>
              <a:lnSpc>
                <a:spcPct val="100000"/>
              </a:lnSpc>
            </a:pPr>
            <a:r>
              <a:rPr lang="en-US" altLang="ja-JP" sz="3200" dirty="0">
                <a:latin typeface="Arial" panose="020B0604020202020204" pitchFamily="34" charset="0"/>
                <a:cs typeface="Arial" panose="020B0604020202020204" pitchFamily="34" charset="0"/>
              </a:rPr>
              <a:t>As a matter of fact, I don’t know how many will be enough.</a:t>
            </a:r>
          </a:p>
          <a:p>
            <a:pPr>
              <a:lnSpc>
                <a:spcPct val="100000"/>
              </a:lnSpc>
            </a:pPr>
            <a:r>
              <a:rPr lang="en-US" altLang="ja-JP" sz="3200" dirty="0">
                <a:latin typeface="Arial" panose="020B0604020202020204" pitchFamily="34" charset="0"/>
                <a:cs typeface="Arial" panose="020B0604020202020204" pitchFamily="34" charset="0"/>
              </a:rPr>
              <a:t>The more, the merrier, perhaps, but there is a limit of time and computational resources.</a:t>
            </a:r>
          </a:p>
          <a:p>
            <a:pPr>
              <a:lnSpc>
                <a:spcPct val="100000"/>
              </a:lnSpc>
            </a:pPr>
            <a:r>
              <a:rPr lang="en-US" altLang="ja-JP" sz="3200" dirty="0">
                <a:latin typeface="Arial" panose="020B0604020202020204" pitchFamily="34" charset="0"/>
                <a:cs typeface="Arial" panose="020B0604020202020204" pitchFamily="34" charset="0"/>
              </a:rPr>
              <a:t>Currently, 50 to 100 calibrated models may be the limit.</a:t>
            </a:r>
            <a:endParaRPr lang="ja-JP"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303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5202E3C-DE8D-4711-8058-85804A309BE6}"/>
              </a:ext>
            </a:extLst>
          </p:cNvPr>
          <p:cNvSpPr>
            <a:spLocks noGrp="1"/>
          </p:cNvSpPr>
          <p:nvPr>
            <p:ph type="title"/>
          </p:nvPr>
        </p:nvSpPr>
        <p:spPr>
          <a:xfrm>
            <a:off x="515983" y="115306"/>
            <a:ext cx="10256520" cy="1197570"/>
          </a:xfrm>
        </p:spPr>
        <p:txBody>
          <a:bodyPr>
            <a:normAutofit/>
          </a:bodyPr>
          <a:lstStyle/>
          <a:p>
            <a:r>
              <a:rPr lang="en-US" altLang="ja-JP" dirty="0">
                <a:latin typeface="Arial" panose="020B0604020202020204" pitchFamily="34" charset="0"/>
                <a:cs typeface="Arial" panose="020B0604020202020204" pitchFamily="34" charset="0"/>
              </a:rPr>
              <a:t>Predictive question: </a:t>
            </a:r>
            <a:endParaRPr kumimoji="1" lang="ja-JP" altLang="en-US" dirty="0">
              <a:latin typeface="Arial" panose="020B0604020202020204" pitchFamily="34" charset="0"/>
              <a:cs typeface="Arial" panose="020B0604020202020204" pitchFamily="34" charset="0"/>
            </a:endParaRPr>
          </a:p>
        </p:txBody>
      </p:sp>
      <p:sp>
        <p:nvSpPr>
          <p:cNvPr id="5" name="タイトル 1">
            <a:extLst>
              <a:ext uri="{FF2B5EF4-FFF2-40B4-BE49-F238E27FC236}">
                <a16:creationId xmlns:a16="http://schemas.microsoft.com/office/drawing/2014/main" id="{29A2890C-D86F-4E8C-A45E-AEB6A9B8DE79}"/>
              </a:ext>
            </a:extLst>
          </p:cNvPr>
          <p:cNvSpPr txBox="1">
            <a:spLocks/>
          </p:cNvSpPr>
          <p:nvPr/>
        </p:nvSpPr>
        <p:spPr>
          <a:xfrm>
            <a:off x="515983" y="1667992"/>
            <a:ext cx="10256520" cy="949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latin typeface="Arial" panose="020B0604020202020204" pitchFamily="34" charset="0"/>
                <a:cs typeface="Arial" panose="020B0604020202020204" pitchFamily="34" charset="0"/>
              </a:rPr>
              <a:t>Answer: </a:t>
            </a:r>
            <a:endParaRPr lang="ja-JP" altLang="en-US" dirty="0">
              <a:latin typeface="Arial" panose="020B0604020202020204" pitchFamily="34" charset="0"/>
              <a:cs typeface="Arial" panose="020B0604020202020204" pitchFamily="34" charset="0"/>
            </a:endParaRPr>
          </a:p>
        </p:txBody>
      </p:sp>
      <p:sp>
        <p:nvSpPr>
          <p:cNvPr id="6" name="タイトル 1">
            <a:extLst>
              <a:ext uri="{FF2B5EF4-FFF2-40B4-BE49-F238E27FC236}">
                <a16:creationId xmlns:a16="http://schemas.microsoft.com/office/drawing/2014/main" id="{EDB5A1CD-337F-4B4E-AB72-D18B2FBD8D0A}"/>
              </a:ext>
            </a:extLst>
          </p:cNvPr>
          <p:cNvSpPr txBox="1">
            <a:spLocks/>
          </p:cNvSpPr>
          <p:nvPr/>
        </p:nvSpPr>
        <p:spPr>
          <a:xfrm>
            <a:off x="967740" y="1068450"/>
            <a:ext cx="10256520" cy="7766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en-US" altLang="ja-JP" sz="3200" dirty="0">
                <a:latin typeface="Arial" panose="020B0604020202020204" pitchFamily="34" charset="0"/>
                <a:cs typeface="Arial" panose="020B0604020202020204" pitchFamily="34" charset="0"/>
              </a:rPr>
              <a:t>Why one-dimensional (1-D) model?</a:t>
            </a:r>
            <a:endParaRPr lang="ja-JP" altLang="en-US" sz="3200" dirty="0">
              <a:latin typeface="Arial" panose="020B0604020202020204" pitchFamily="34" charset="0"/>
              <a:cs typeface="Arial" panose="020B0604020202020204" pitchFamily="34" charset="0"/>
            </a:endParaRPr>
          </a:p>
        </p:txBody>
      </p:sp>
      <p:sp>
        <p:nvSpPr>
          <p:cNvPr id="7" name="タイトル 1">
            <a:extLst>
              <a:ext uri="{FF2B5EF4-FFF2-40B4-BE49-F238E27FC236}">
                <a16:creationId xmlns:a16="http://schemas.microsoft.com/office/drawing/2014/main" id="{4B363CCB-DD72-495E-A380-A60355B02A24}"/>
              </a:ext>
            </a:extLst>
          </p:cNvPr>
          <p:cNvSpPr txBox="1">
            <a:spLocks/>
          </p:cNvSpPr>
          <p:nvPr/>
        </p:nvSpPr>
        <p:spPr>
          <a:xfrm>
            <a:off x="967740" y="2584637"/>
            <a:ext cx="10708277" cy="40610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en-US" altLang="ja-JP" sz="3200" dirty="0">
                <a:latin typeface="Arial" panose="020B0604020202020204" pitchFamily="34" charset="0"/>
                <a:cs typeface="Arial" panose="020B0604020202020204" pitchFamily="34" charset="0"/>
              </a:rPr>
              <a:t>The geology of the study site is known to be widespread through borehole surveys, which validates the 1-D model.</a:t>
            </a:r>
          </a:p>
          <a:p>
            <a:pPr>
              <a:lnSpc>
                <a:spcPct val="100000"/>
              </a:lnSpc>
            </a:pPr>
            <a:r>
              <a:rPr lang="en-US" altLang="ja-JP" sz="3200" dirty="0">
                <a:latin typeface="Arial" panose="020B0604020202020204" pitchFamily="34" charset="0"/>
                <a:cs typeface="Arial" panose="020B0604020202020204" pitchFamily="34" charset="0"/>
              </a:rPr>
              <a:t>Also, one of the objectives of this study is to predict subsidence caused by emergency use of groundwater during droughts and disasters. Therefore, we developed a technique to continue quick model calibration and uncertainty analysis while monitoring groundwater level and subsidence data.</a:t>
            </a:r>
            <a:endParaRPr lang="ja-JP"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7890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5202E3C-DE8D-4711-8058-85804A309BE6}"/>
              </a:ext>
            </a:extLst>
          </p:cNvPr>
          <p:cNvSpPr>
            <a:spLocks noGrp="1"/>
          </p:cNvSpPr>
          <p:nvPr>
            <p:ph type="title"/>
          </p:nvPr>
        </p:nvSpPr>
        <p:spPr>
          <a:xfrm>
            <a:off x="515983" y="115306"/>
            <a:ext cx="10256520" cy="1197570"/>
          </a:xfrm>
        </p:spPr>
        <p:txBody>
          <a:bodyPr>
            <a:normAutofit/>
          </a:bodyPr>
          <a:lstStyle/>
          <a:p>
            <a:r>
              <a:rPr lang="en-US" altLang="ja-JP" dirty="0">
                <a:latin typeface="Arial" panose="020B0604020202020204" pitchFamily="34" charset="0"/>
                <a:cs typeface="Arial" panose="020B0604020202020204" pitchFamily="34" charset="0"/>
              </a:rPr>
              <a:t>Predictive question: </a:t>
            </a:r>
            <a:endParaRPr kumimoji="1" lang="ja-JP" altLang="en-US" dirty="0">
              <a:latin typeface="Arial" panose="020B0604020202020204" pitchFamily="34" charset="0"/>
              <a:cs typeface="Arial" panose="020B0604020202020204" pitchFamily="34" charset="0"/>
            </a:endParaRPr>
          </a:p>
        </p:txBody>
      </p:sp>
      <p:sp>
        <p:nvSpPr>
          <p:cNvPr id="5" name="タイトル 1">
            <a:extLst>
              <a:ext uri="{FF2B5EF4-FFF2-40B4-BE49-F238E27FC236}">
                <a16:creationId xmlns:a16="http://schemas.microsoft.com/office/drawing/2014/main" id="{29A2890C-D86F-4E8C-A45E-AEB6A9B8DE79}"/>
              </a:ext>
            </a:extLst>
          </p:cNvPr>
          <p:cNvSpPr txBox="1">
            <a:spLocks/>
          </p:cNvSpPr>
          <p:nvPr/>
        </p:nvSpPr>
        <p:spPr>
          <a:xfrm>
            <a:off x="515983" y="1667992"/>
            <a:ext cx="10256520" cy="949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latin typeface="Arial" panose="020B0604020202020204" pitchFamily="34" charset="0"/>
                <a:cs typeface="Arial" panose="020B0604020202020204" pitchFamily="34" charset="0"/>
              </a:rPr>
              <a:t>Answer: </a:t>
            </a:r>
            <a:endParaRPr lang="ja-JP" altLang="en-US" dirty="0">
              <a:latin typeface="Arial" panose="020B0604020202020204" pitchFamily="34" charset="0"/>
              <a:cs typeface="Arial" panose="020B0604020202020204" pitchFamily="34" charset="0"/>
            </a:endParaRPr>
          </a:p>
        </p:txBody>
      </p:sp>
      <p:sp>
        <p:nvSpPr>
          <p:cNvPr id="6" name="タイトル 1">
            <a:extLst>
              <a:ext uri="{FF2B5EF4-FFF2-40B4-BE49-F238E27FC236}">
                <a16:creationId xmlns:a16="http://schemas.microsoft.com/office/drawing/2014/main" id="{EDB5A1CD-337F-4B4E-AB72-D18B2FBD8D0A}"/>
              </a:ext>
            </a:extLst>
          </p:cNvPr>
          <p:cNvSpPr txBox="1">
            <a:spLocks/>
          </p:cNvSpPr>
          <p:nvPr/>
        </p:nvSpPr>
        <p:spPr>
          <a:xfrm>
            <a:off x="967740" y="1068450"/>
            <a:ext cx="10256520" cy="7766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en-US" altLang="ja-JP" sz="3200" dirty="0">
                <a:latin typeface="Arial" panose="020B0604020202020204" pitchFamily="34" charset="0"/>
                <a:cs typeface="Arial" panose="020B0604020202020204" pitchFamily="34" charset="0"/>
              </a:rPr>
              <a:t>What is the concept of three initial parameter sets?</a:t>
            </a:r>
            <a:endParaRPr lang="ja-JP" altLang="en-US" sz="3200" dirty="0">
              <a:latin typeface="Arial" panose="020B0604020202020204" pitchFamily="34" charset="0"/>
              <a:cs typeface="Arial" panose="020B0604020202020204" pitchFamily="34" charset="0"/>
            </a:endParaRPr>
          </a:p>
        </p:txBody>
      </p:sp>
      <p:sp>
        <p:nvSpPr>
          <p:cNvPr id="7" name="タイトル 1">
            <a:extLst>
              <a:ext uri="{FF2B5EF4-FFF2-40B4-BE49-F238E27FC236}">
                <a16:creationId xmlns:a16="http://schemas.microsoft.com/office/drawing/2014/main" id="{4B363CCB-DD72-495E-A380-A60355B02A24}"/>
              </a:ext>
            </a:extLst>
          </p:cNvPr>
          <p:cNvSpPr txBox="1">
            <a:spLocks/>
          </p:cNvSpPr>
          <p:nvPr/>
        </p:nvSpPr>
        <p:spPr>
          <a:xfrm>
            <a:off x="967740" y="2584637"/>
            <a:ext cx="11076214" cy="40610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1524000" indent="-1524000">
              <a:lnSpc>
                <a:spcPct val="100000"/>
              </a:lnSpc>
            </a:pPr>
            <a:r>
              <a:rPr lang="en-US" altLang="ja-JP" sz="3200" dirty="0">
                <a:latin typeface="Arial" panose="020B0604020202020204" pitchFamily="34" charset="0"/>
                <a:cs typeface="Arial" panose="020B0604020202020204" pitchFamily="34" charset="0"/>
              </a:rPr>
              <a:t>Model1: Strong elasticity with low specific storage and high permeability, and low compression index</a:t>
            </a:r>
          </a:p>
          <a:p>
            <a:pPr marL="1524000" indent="-1524000">
              <a:lnSpc>
                <a:spcPct val="100000"/>
              </a:lnSpc>
            </a:pPr>
            <a:r>
              <a:rPr lang="en-US" altLang="ja-JP" sz="3200" dirty="0">
                <a:latin typeface="Arial" panose="020B0604020202020204" pitchFamily="34" charset="0"/>
                <a:cs typeface="Arial" panose="020B0604020202020204" pitchFamily="34" charset="0"/>
              </a:rPr>
              <a:t>Model2: Middle permeability between model1 and 3; Good balance of elasticity and plasticity with high specific storage and high compression index in clay</a:t>
            </a:r>
          </a:p>
          <a:p>
            <a:pPr marL="1524000" indent="-1524000">
              <a:lnSpc>
                <a:spcPct val="100000"/>
              </a:lnSpc>
            </a:pPr>
            <a:r>
              <a:rPr lang="en-US" altLang="ja-JP" sz="3200" dirty="0">
                <a:latin typeface="Arial" panose="020B0604020202020204" pitchFamily="34" charset="0"/>
                <a:cs typeface="Arial" panose="020B0604020202020204" pitchFamily="34" charset="0"/>
              </a:rPr>
              <a:t>Model3: Overall loose. Lowly permeable; Good balance of elasticity and plasticity with relatively high specific storage and general compression index</a:t>
            </a:r>
            <a:endParaRPr lang="ja-JP"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3428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96DE03-FFF8-459D-9FE4-DD8E980525F3}"/>
              </a:ext>
            </a:extLst>
          </p:cNvPr>
          <p:cNvSpPr>
            <a:spLocks noGrp="1"/>
          </p:cNvSpPr>
          <p:nvPr>
            <p:ph type="title"/>
          </p:nvPr>
        </p:nvSpPr>
        <p:spPr>
          <a:xfrm>
            <a:off x="838200" y="-3809"/>
            <a:ext cx="10515600" cy="1197570"/>
          </a:xfrm>
        </p:spPr>
        <p:txBody>
          <a:bodyPr/>
          <a:lstStyle/>
          <a:p>
            <a:r>
              <a:rPr kumimoji="1" lang="en-US" altLang="ja-JP" dirty="0">
                <a:latin typeface="Arial" panose="020B0604020202020204" pitchFamily="34" charset="0"/>
                <a:cs typeface="Arial" panose="020B0604020202020204" pitchFamily="34" charset="0"/>
              </a:rPr>
              <a:t>Background: </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8BE4A9B2-4DAC-4FDF-A82F-987CA357A08C}"/>
              </a:ext>
            </a:extLst>
          </p:cNvPr>
          <p:cNvSpPr>
            <a:spLocks noGrp="1"/>
          </p:cNvSpPr>
          <p:nvPr>
            <p:ph idx="1"/>
          </p:nvPr>
        </p:nvSpPr>
        <p:spPr>
          <a:xfrm>
            <a:off x="974588" y="1017829"/>
            <a:ext cx="10241694" cy="1004496"/>
          </a:xfrm>
        </p:spPr>
        <p:txBody>
          <a:bodyPr anchor="ctr">
            <a:normAutofit/>
          </a:bodyPr>
          <a:lstStyle/>
          <a:p>
            <a:r>
              <a:rPr kumimoji="1" lang="en-US" altLang="ja-JP" sz="2400" dirty="0">
                <a:latin typeface="Arial" panose="020B0604020202020204" pitchFamily="34" charset="0"/>
                <a:cs typeface="Arial" panose="020B0604020202020204" pitchFamily="34" charset="0"/>
              </a:rPr>
              <a:t>Land subsidence has threatened lowlands in the coastal area, Tokyo</a:t>
            </a:r>
            <a:endParaRPr lang="en-US" altLang="ja-JP" sz="2400" dirty="0">
              <a:latin typeface="Arial" panose="020B0604020202020204" pitchFamily="34" charset="0"/>
              <a:cs typeface="Arial" panose="020B0604020202020204" pitchFamily="34" charset="0"/>
            </a:endParaRPr>
          </a:p>
          <a:p>
            <a:r>
              <a:rPr kumimoji="1" lang="en-US" altLang="ja-JP" sz="2400" dirty="0">
                <a:latin typeface="Arial" panose="020B0604020202020204" pitchFamily="34" charset="0"/>
                <a:cs typeface="Arial" panose="020B0604020202020204" pitchFamily="34" charset="0"/>
              </a:rPr>
              <a:t>Recent subsidence occurs in the inland area, Kanto Plain, Japan</a:t>
            </a:r>
            <a:endParaRPr kumimoji="1" lang="ja-JP" altLang="en-US" sz="2400" dirty="0">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3E4ECF4A-A1F7-4305-8677-6B27BB4A3B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0" t="9917" r="-1"/>
          <a:stretch/>
        </p:blipFill>
        <p:spPr>
          <a:xfrm>
            <a:off x="6977169" y="2484870"/>
            <a:ext cx="4858602" cy="3988169"/>
          </a:xfrm>
          <a:prstGeom prst="rect">
            <a:avLst/>
          </a:prstGeom>
        </p:spPr>
      </p:pic>
      <p:sp>
        <p:nvSpPr>
          <p:cNvPr id="6" name="正方形/長方形 5">
            <a:extLst>
              <a:ext uri="{FF2B5EF4-FFF2-40B4-BE49-F238E27FC236}">
                <a16:creationId xmlns:a16="http://schemas.microsoft.com/office/drawing/2014/main" id="{EB227A64-D79F-4D44-9D59-995322ECB55A}"/>
              </a:ext>
            </a:extLst>
          </p:cNvPr>
          <p:cNvSpPr/>
          <p:nvPr/>
        </p:nvSpPr>
        <p:spPr>
          <a:xfrm>
            <a:off x="357594" y="6361892"/>
            <a:ext cx="5355797" cy="307777"/>
          </a:xfrm>
          <a:prstGeom prst="rect">
            <a:avLst/>
          </a:prstGeom>
        </p:spPr>
        <p:txBody>
          <a:bodyPr wrap="square">
            <a:spAutoFit/>
          </a:bodyPr>
          <a:lstStyle/>
          <a:p>
            <a:r>
              <a:rPr lang="en-US" altLang="ja-JP" sz="1400" dirty="0">
                <a:latin typeface="Times New Roman" panose="02020603050405020304" pitchFamily="18" charset="0"/>
                <a:cs typeface="Times New Roman" panose="02020603050405020304" pitchFamily="18" charset="0"/>
                <a:hlinkClick r:id="rId3"/>
              </a:rPr>
              <a:t>https://www.city.koto.lg.jp/057101/bosai/documents/haza-do.pdf</a:t>
            </a:r>
            <a:endParaRPr lang="ja-JP" altLang="en-US" sz="1400" dirty="0">
              <a:latin typeface="Times New Roman" panose="02020603050405020304" pitchFamily="18" charset="0"/>
              <a:cs typeface="Times New Roman" panose="02020603050405020304" pitchFamily="18" charset="0"/>
            </a:endParaRPr>
          </a:p>
        </p:txBody>
      </p:sp>
      <p:sp>
        <p:nvSpPr>
          <p:cNvPr id="7" name="正方形/長方形 6">
            <a:extLst>
              <a:ext uri="{FF2B5EF4-FFF2-40B4-BE49-F238E27FC236}">
                <a16:creationId xmlns:a16="http://schemas.microsoft.com/office/drawing/2014/main" id="{815AE7AC-FA59-4579-A6E7-9EE2479DBB37}"/>
              </a:ext>
            </a:extLst>
          </p:cNvPr>
          <p:cNvSpPr/>
          <p:nvPr/>
        </p:nvSpPr>
        <p:spPr>
          <a:xfrm>
            <a:off x="548652" y="2051588"/>
            <a:ext cx="5038944" cy="461665"/>
          </a:xfrm>
          <a:prstGeom prst="rect">
            <a:avLst/>
          </a:prstGeom>
        </p:spPr>
        <p:txBody>
          <a:bodyPr wrap="none">
            <a:spAutoFit/>
          </a:bodyPr>
          <a:lstStyle/>
          <a:p>
            <a:pPr algn="ctr"/>
            <a:r>
              <a:rPr lang="en-US" altLang="ja-JP" sz="2400" dirty="0">
                <a:latin typeface="Arial" panose="020B0604020202020204" pitchFamily="34" charset="0"/>
                <a:cs typeface="Arial" panose="020B0604020202020204" pitchFamily="34" charset="0"/>
              </a:rPr>
              <a:t>F</a:t>
            </a:r>
            <a:r>
              <a:rPr lang="ja-JP" altLang="en-US" sz="2400" dirty="0">
                <a:latin typeface="Arial" panose="020B0604020202020204" pitchFamily="34" charset="0"/>
                <a:cs typeface="Arial" panose="020B0604020202020204" pitchFamily="34" charset="0"/>
              </a:rPr>
              <a:t>lood hazard map</a:t>
            </a:r>
            <a:r>
              <a:rPr lang="en-US" altLang="ja-JP" sz="2400" dirty="0">
                <a:latin typeface="Arial" panose="020B0604020202020204" pitchFamily="34" charset="0"/>
                <a:cs typeface="Arial" panose="020B0604020202020204" pitchFamily="34" charset="0"/>
              </a:rPr>
              <a:t> of Eastern Tokyo</a:t>
            </a:r>
            <a:endParaRPr lang="ja-JP" altLang="en-US" sz="2400" dirty="0">
              <a:latin typeface="Arial" panose="020B0604020202020204" pitchFamily="34" charset="0"/>
              <a:cs typeface="Arial" panose="020B0604020202020204" pitchFamily="34" charset="0"/>
            </a:endParaRPr>
          </a:p>
        </p:txBody>
      </p:sp>
      <p:sp>
        <p:nvSpPr>
          <p:cNvPr id="11" name="正方形/長方形 10">
            <a:extLst>
              <a:ext uri="{FF2B5EF4-FFF2-40B4-BE49-F238E27FC236}">
                <a16:creationId xmlns:a16="http://schemas.microsoft.com/office/drawing/2014/main" id="{2450261A-1A7C-4A4A-A586-4BA2BF74F8C4}"/>
              </a:ext>
            </a:extLst>
          </p:cNvPr>
          <p:cNvSpPr/>
          <p:nvPr/>
        </p:nvSpPr>
        <p:spPr>
          <a:xfrm>
            <a:off x="10323547" y="4319515"/>
            <a:ext cx="1772291" cy="1549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D0B545B2-24FC-4D35-8021-EC5E61D1C84D}"/>
              </a:ext>
            </a:extLst>
          </p:cNvPr>
          <p:cNvPicPr>
            <a:picLocks noChangeAspect="1"/>
          </p:cNvPicPr>
          <p:nvPr/>
        </p:nvPicPr>
        <p:blipFill rotWithShape="1">
          <a:blip r:embed="rId4"/>
          <a:srcRect t="36259" r="80156"/>
          <a:stretch/>
        </p:blipFill>
        <p:spPr>
          <a:xfrm>
            <a:off x="10413004" y="4322325"/>
            <a:ext cx="362664" cy="1542010"/>
          </a:xfrm>
          <a:prstGeom prst="rect">
            <a:avLst/>
          </a:prstGeom>
        </p:spPr>
      </p:pic>
      <p:sp>
        <p:nvSpPr>
          <p:cNvPr id="10" name="テキスト ボックス 13">
            <a:extLst>
              <a:ext uri="{FF2B5EF4-FFF2-40B4-BE49-F238E27FC236}">
                <a16:creationId xmlns:a16="http://schemas.microsoft.com/office/drawing/2014/main" id="{38098C86-7B01-4749-8339-C4DFD05AF1DF}"/>
              </a:ext>
            </a:extLst>
          </p:cNvPr>
          <p:cNvSpPr txBox="1"/>
          <p:nvPr/>
        </p:nvSpPr>
        <p:spPr>
          <a:xfrm>
            <a:off x="10724756" y="4319515"/>
            <a:ext cx="1418978" cy="160473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ts val="1740"/>
              </a:lnSpc>
            </a:pPr>
            <a:r>
              <a:rPr lang="en-US" altLang="ja-JP" sz="1400" dirty="0">
                <a:latin typeface="Arial" panose="020B0604020202020204" pitchFamily="34" charset="0"/>
                <a:ea typeface="ＭＳ Ｐゴシック" panose="020B0600070205080204" pitchFamily="50" charset="-128"/>
                <a:cs typeface="Arial" panose="020B0604020202020204" pitchFamily="34" charset="0"/>
              </a:rPr>
              <a:t>Hill</a:t>
            </a:r>
          </a:p>
          <a:p>
            <a:pPr>
              <a:lnSpc>
                <a:spcPts val="1740"/>
              </a:lnSpc>
            </a:pPr>
            <a:r>
              <a:rPr lang="en-US" altLang="ja-JP" sz="1400" dirty="0">
                <a:latin typeface="Arial" panose="020B0604020202020204" pitchFamily="34" charset="0"/>
                <a:ea typeface="ＭＳ Ｐゴシック" panose="020B0600070205080204" pitchFamily="50" charset="-128"/>
                <a:cs typeface="Arial" panose="020B0604020202020204" pitchFamily="34" charset="0"/>
              </a:rPr>
              <a:t>Lowland</a:t>
            </a:r>
          </a:p>
          <a:p>
            <a:pPr>
              <a:lnSpc>
                <a:spcPts val="1740"/>
              </a:lnSpc>
            </a:pPr>
            <a:r>
              <a:rPr lang="en-US" altLang="ja-JP" sz="1400" dirty="0">
                <a:latin typeface="Arial" panose="020B0604020202020204" pitchFamily="34" charset="0"/>
                <a:ea typeface="ＭＳ Ｐゴシック" panose="020B0600070205080204" pitchFamily="50" charset="-128"/>
                <a:cs typeface="Arial" panose="020B0604020202020204" pitchFamily="34" charset="0"/>
              </a:rPr>
              <a:t>Plateau</a:t>
            </a:r>
            <a:endParaRPr kumimoji="1" lang="en-US" altLang="ja-JP" sz="1400" dirty="0">
              <a:latin typeface="Arial" panose="020B0604020202020204" pitchFamily="34" charset="0"/>
              <a:ea typeface="ＭＳ Ｐゴシック" panose="020B0600070205080204" pitchFamily="50" charset="-128"/>
              <a:cs typeface="Arial" panose="020B0604020202020204" pitchFamily="34" charset="0"/>
            </a:endParaRPr>
          </a:p>
          <a:p>
            <a:pPr>
              <a:lnSpc>
                <a:spcPts val="1740"/>
              </a:lnSpc>
            </a:pPr>
            <a:r>
              <a:rPr lang="en-US" altLang="ja-JP" sz="1400" dirty="0">
                <a:latin typeface="Arial" panose="020B0604020202020204" pitchFamily="34" charset="0"/>
                <a:ea typeface="ＭＳ Ｐゴシック" panose="020B0600070205080204" pitchFamily="50" charset="-128"/>
                <a:cs typeface="Arial" panose="020B0604020202020204" pitchFamily="34" charset="0"/>
              </a:rPr>
              <a:t>Reclaimed land</a:t>
            </a:r>
          </a:p>
          <a:p>
            <a:pPr>
              <a:lnSpc>
                <a:spcPts val="1740"/>
              </a:lnSpc>
            </a:pPr>
            <a:r>
              <a:rPr lang="en-US" altLang="ja-JP" sz="1400" dirty="0">
                <a:latin typeface="Arial" panose="020B0604020202020204" pitchFamily="34" charset="0"/>
                <a:ea typeface="ＭＳ Ｐゴシック" panose="020B0600070205080204" pitchFamily="50" charset="-128"/>
                <a:cs typeface="Arial" panose="020B0604020202020204" pitchFamily="34" charset="0"/>
              </a:rPr>
              <a:t>Mountain</a:t>
            </a:r>
          </a:p>
          <a:p>
            <a:pPr>
              <a:lnSpc>
                <a:spcPts val="1740"/>
              </a:lnSpc>
            </a:pPr>
            <a:r>
              <a:rPr lang="en-US" altLang="ja-JP" sz="1400" dirty="0">
                <a:latin typeface="Arial" panose="020B0604020202020204" pitchFamily="34" charset="0"/>
                <a:ea typeface="ＭＳ Ｐゴシック" panose="020B0600070205080204" pitchFamily="50" charset="-128"/>
                <a:cs typeface="Arial" panose="020B0604020202020204" pitchFamily="34" charset="0"/>
              </a:rPr>
              <a:t>Water</a:t>
            </a:r>
            <a:endParaRPr kumimoji="1" lang="en-US" altLang="ja-JP" sz="1400" dirty="0">
              <a:latin typeface="Arial" panose="020B0604020202020204" pitchFamily="34" charset="0"/>
              <a:ea typeface="ＭＳ Ｐゴシック" panose="020B0600070205080204" pitchFamily="50" charset="-128"/>
              <a:cs typeface="Arial" panose="020B0604020202020204" pitchFamily="34" charset="0"/>
            </a:endParaRPr>
          </a:p>
          <a:p>
            <a:pPr>
              <a:lnSpc>
                <a:spcPts val="1740"/>
              </a:lnSpc>
            </a:pPr>
            <a:r>
              <a:rPr kumimoji="1" lang="en-US" altLang="ja-JP" sz="1400" dirty="0">
                <a:latin typeface="Arial" panose="020B0604020202020204" pitchFamily="34" charset="0"/>
                <a:ea typeface="ＭＳ Ｐゴシック" panose="020B0600070205080204" pitchFamily="50" charset="-128"/>
                <a:cs typeface="Arial" panose="020B0604020202020204" pitchFamily="34" charset="0"/>
              </a:rPr>
              <a:t>Volcano</a:t>
            </a:r>
            <a:endParaRPr kumimoji="1" lang="ja-JP" altLang="en-US" sz="1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楕円 11">
            <a:extLst>
              <a:ext uri="{FF2B5EF4-FFF2-40B4-BE49-F238E27FC236}">
                <a16:creationId xmlns:a16="http://schemas.microsoft.com/office/drawing/2014/main" id="{0DD2B761-6339-4200-95AE-B116C6DB9F56}"/>
              </a:ext>
            </a:extLst>
          </p:cNvPr>
          <p:cNvSpPr/>
          <p:nvPr/>
        </p:nvSpPr>
        <p:spPr>
          <a:xfrm>
            <a:off x="8315853" y="3760424"/>
            <a:ext cx="1962965" cy="1011561"/>
          </a:xfrm>
          <a:prstGeom prst="ellipse">
            <a:avLst/>
          </a:prstGeom>
          <a:solidFill>
            <a:schemeClr val="bg1">
              <a:alpha val="70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1D11153A-037F-408C-9F69-4153F2D97512}"/>
              </a:ext>
            </a:extLst>
          </p:cNvPr>
          <p:cNvPicPr>
            <a:picLocks noChangeAspect="1"/>
          </p:cNvPicPr>
          <p:nvPr/>
        </p:nvPicPr>
        <p:blipFill rotWithShape="1">
          <a:blip r:embed="rId5"/>
          <a:srcRect l="63844" t="22952" r="4218" b="24113"/>
          <a:stretch/>
        </p:blipFill>
        <p:spPr>
          <a:xfrm>
            <a:off x="10466126" y="2567363"/>
            <a:ext cx="1279696" cy="1193061"/>
          </a:xfrm>
          <a:prstGeom prst="rect">
            <a:avLst/>
          </a:prstGeom>
        </p:spPr>
      </p:pic>
      <p:sp>
        <p:nvSpPr>
          <p:cNvPr id="15" name="楕円 14">
            <a:extLst>
              <a:ext uri="{FF2B5EF4-FFF2-40B4-BE49-F238E27FC236}">
                <a16:creationId xmlns:a16="http://schemas.microsoft.com/office/drawing/2014/main" id="{6552083C-D8EC-46F2-85E3-2C31F34EC099}"/>
              </a:ext>
            </a:extLst>
          </p:cNvPr>
          <p:cNvSpPr/>
          <p:nvPr/>
        </p:nvSpPr>
        <p:spPr>
          <a:xfrm>
            <a:off x="9406470" y="4815716"/>
            <a:ext cx="594071" cy="568560"/>
          </a:xfrm>
          <a:prstGeom prst="ellipse">
            <a:avLst/>
          </a:prstGeom>
          <a:solidFill>
            <a:schemeClr val="bg1">
              <a:alpha val="70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30684BF-3CD8-4626-BCFB-AEB9773E2C6B}"/>
              </a:ext>
            </a:extLst>
          </p:cNvPr>
          <p:cNvSpPr/>
          <p:nvPr/>
        </p:nvSpPr>
        <p:spPr>
          <a:xfrm>
            <a:off x="7018644" y="2022325"/>
            <a:ext cx="4775666" cy="461665"/>
          </a:xfrm>
          <a:prstGeom prst="rect">
            <a:avLst/>
          </a:prstGeom>
        </p:spPr>
        <p:txBody>
          <a:bodyPr wrap="none">
            <a:spAutoFit/>
          </a:bodyPr>
          <a:lstStyle/>
          <a:p>
            <a:pPr algn="ctr"/>
            <a:r>
              <a:rPr lang="en-US" altLang="ja-JP" sz="2400" dirty="0">
                <a:latin typeface="Arial" panose="020B0604020202020204" pitchFamily="34" charset="0"/>
                <a:cs typeface="Arial" panose="020B0604020202020204" pitchFamily="34" charset="0"/>
              </a:rPr>
              <a:t>Subsidence in Kanto Plain, Japan</a:t>
            </a:r>
            <a:endParaRPr lang="ja-JP" altLang="en-US" sz="2400" dirty="0">
              <a:latin typeface="Arial" panose="020B0604020202020204" pitchFamily="34" charset="0"/>
              <a:cs typeface="Arial" panose="020B0604020202020204" pitchFamily="34" charset="0"/>
            </a:endParaRPr>
          </a:p>
        </p:txBody>
      </p:sp>
      <p:pic>
        <p:nvPicPr>
          <p:cNvPr id="26" name="図 25">
            <a:extLst>
              <a:ext uri="{FF2B5EF4-FFF2-40B4-BE49-F238E27FC236}">
                <a16:creationId xmlns:a16="http://schemas.microsoft.com/office/drawing/2014/main" id="{80F33E83-2313-453B-9D08-B240BFE8899A}"/>
              </a:ext>
            </a:extLst>
          </p:cNvPr>
          <p:cNvPicPr>
            <a:picLocks noChangeAspect="1"/>
          </p:cNvPicPr>
          <p:nvPr/>
        </p:nvPicPr>
        <p:blipFill rotWithShape="1">
          <a:blip r:embed="rId6"/>
          <a:srcRect l="19022" t="23407" r="30458" b="16593"/>
          <a:stretch/>
        </p:blipFill>
        <p:spPr>
          <a:xfrm>
            <a:off x="6096000" y="4478954"/>
            <a:ext cx="2490557" cy="1663813"/>
          </a:xfrm>
          <a:prstGeom prst="rect">
            <a:avLst/>
          </a:prstGeom>
        </p:spPr>
      </p:pic>
      <p:cxnSp>
        <p:nvCxnSpPr>
          <p:cNvPr id="28" name="直線コネクタ 27">
            <a:extLst>
              <a:ext uri="{FF2B5EF4-FFF2-40B4-BE49-F238E27FC236}">
                <a16:creationId xmlns:a16="http://schemas.microsoft.com/office/drawing/2014/main" id="{E7A7EC19-604A-49DA-A758-34F84F0E1810}"/>
              </a:ext>
            </a:extLst>
          </p:cNvPr>
          <p:cNvCxnSpPr/>
          <p:nvPr/>
        </p:nvCxnSpPr>
        <p:spPr>
          <a:xfrm flipH="1" flipV="1">
            <a:off x="8465111" y="4610738"/>
            <a:ext cx="1228090" cy="595630"/>
          </a:xfrm>
          <a:prstGeom prst="line">
            <a:avLst/>
          </a:prstGeom>
          <a:ln w="12700"/>
        </p:spPr>
        <p:style>
          <a:lnRef idx="1">
            <a:schemeClr val="dk1"/>
          </a:lnRef>
          <a:fillRef idx="0">
            <a:schemeClr val="dk1"/>
          </a:fillRef>
          <a:effectRef idx="0">
            <a:schemeClr val="dk1"/>
          </a:effectRef>
          <a:fontRef idx="minor">
            <a:schemeClr val="tx1"/>
          </a:fontRef>
        </p:style>
      </p:cxnSp>
      <p:pic>
        <p:nvPicPr>
          <p:cNvPr id="31" name="図 30">
            <a:extLst>
              <a:ext uri="{FF2B5EF4-FFF2-40B4-BE49-F238E27FC236}">
                <a16:creationId xmlns:a16="http://schemas.microsoft.com/office/drawing/2014/main" id="{67115006-B607-4C82-9D0B-0CCB144BB3A8}"/>
              </a:ext>
            </a:extLst>
          </p:cNvPr>
          <p:cNvPicPr>
            <a:picLocks noChangeAspect="1"/>
          </p:cNvPicPr>
          <p:nvPr/>
        </p:nvPicPr>
        <p:blipFill rotWithShape="1">
          <a:blip r:embed="rId7"/>
          <a:srcRect l="17875" t="26815" r="32250" b="14361"/>
          <a:stretch/>
        </p:blipFill>
        <p:spPr>
          <a:xfrm>
            <a:off x="6105848" y="2780240"/>
            <a:ext cx="2490954" cy="1652590"/>
          </a:xfrm>
          <a:prstGeom prst="rect">
            <a:avLst/>
          </a:prstGeom>
        </p:spPr>
      </p:pic>
      <p:cxnSp>
        <p:nvCxnSpPr>
          <p:cNvPr id="32" name="直線コネクタ 31">
            <a:extLst>
              <a:ext uri="{FF2B5EF4-FFF2-40B4-BE49-F238E27FC236}">
                <a16:creationId xmlns:a16="http://schemas.microsoft.com/office/drawing/2014/main" id="{19652844-37E3-4198-8A85-DD7B3A737BD3}"/>
              </a:ext>
            </a:extLst>
          </p:cNvPr>
          <p:cNvCxnSpPr>
            <a:cxnSpLocks/>
          </p:cNvCxnSpPr>
          <p:nvPr/>
        </p:nvCxnSpPr>
        <p:spPr>
          <a:xfrm flipH="1" flipV="1">
            <a:off x="8534894" y="4186616"/>
            <a:ext cx="1103951" cy="470604"/>
          </a:xfrm>
          <a:prstGeom prst="line">
            <a:avLst/>
          </a:prstGeom>
          <a:ln w="12700"/>
        </p:spPr>
        <p:style>
          <a:lnRef idx="1">
            <a:schemeClr val="dk1"/>
          </a:lnRef>
          <a:fillRef idx="0">
            <a:schemeClr val="dk1"/>
          </a:fillRef>
          <a:effectRef idx="0">
            <a:schemeClr val="dk1"/>
          </a:effectRef>
          <a:fontRef idx="minor">
            <a:schemeClr val="tx1"/>
          </a:fontRef>
        </p:style>
      </p:cxnSp>
      <p:sp>
        <p:nvSpPr>
          <p:cNvPr id="20" name="正方形/長方形 19">
            <a:extLst>
              <a:ext uri="{FF2B5EF4-FFF2-40B4-BE49-F238E27FC236}">
                <a16:creationId xmlns:a16="http://schemas.microsoft.com/office/drawing/2014/main" id="{88B2F073-3C8B-41F4-8EE5-5AAEB19EF78D}"/>
              </a:ext>
            </a:extLst>
          </p:cNvPr>
          <p:cNvSpPr/>
          <p:nvPr/>
        </p:nvSpPr>
        <p:spPr>
          <a:xfrm>
            <a:off x="335144" y="2685892"/>
            <a:ext cx="1396046" cy="609398"/>
          </a:xfrm>
          <a:prstGeom prst="rect">
            <a:avLst/>
          </a:prstGeom>
        </p:spPr>
        <p:txBody>
          <a:bodyPr wrap="square">
            <a:spAutoFit/>
          </a:bodyPr>
          <a:lstStyle/>
          <a:p>
            <a:pPr algn="just">
              <a:lnSpc>
                <a:spcPct val="80000"/>
              </a:lnSpc>
            </a:pPr>
            <a:r>
              <a:rPr lang="en-US" altLang="ja-JP" sz="1400" dirty="0">
                <a:latin typeface="Arial" panose="020B0604020202020204" pitchFamily="34" charset="0"/>
                <a:cs typeface="Arial" panose="020B0604020202020204" pitchFamily="34" charset="0"/>
              </a:rPr>
              <a:t>Predictive maximum depth of flood</a:t>
            </a:r>
            <a:endParaRPr lang="ja-JP" altLang="en-US" sz="1400" dirty="0">
              <a:latin typeface="Arial" panose="020B0604020202020204" pitchFamily="34" charset="0"/>
              <a:cs typeface="Arial" panose="020B0604020202020204" pitchFamily="34" charset="0"/>
            </a:endParaRPr>
          </a:p>
        </p:txBody>
      </p:sp>
      <p:pic>
        <p:nvPicPr>
          <p:cNvPr id="22" name="図 21">
            <a:extLst>
              <a:ext uri="{FF2B5EF4-FFF2-40B4-BE49-F238E27FC236}">
                <a16:creationId xmlns:a16="http://schemas.microsoft.com/office/drawing/2014/main" id="{41E574CB-D9D4-4048-AA68-398213A4BE9B}"/>
              </a:ext>
            </a:extLst>
          </p:cNvPr>
          <p:cNvPicPr>
            <a:picLocks noChangeAspect="1"/>
          </p:cNvPicPr>
          <p:nvPr/>
        </p:nvPicPr>
        <p:blipFill rotWithShape="1">
          <a:blip r:embed="rId8">
            <a:extLst>
              <a:ext uri="{28A0092B-C50C-407E-A947-70E740481C1C}">
                <a14:useLocalDpi xmlns:a14="http://schemas.microsoft.com/office/drawing/2010/main" val="0"/>
              </a:ext>
            </a:extLst>
          </a:blip>
          <a:srcRect l="2655" t="26347" r="76820" b="13562"/>
          <a:stretch/>
        </p:blipFill>
        <p:spPr>
          <a:xfrm>
            <a:off x="419576" y="3220926"/>
            <a:ext cx="1132849" cy="2074803"/>
          </a:xfrm>
          <a:prstGeom prst="rect">
            <a:avLst/>
          </a:prstGeom>
          <a:ln>
            <a:noFill/>
          </a:ln>
        </p:spPr>
      </p:pic>
      <p:sp>
        <p:nvSpPr>
          <p:cNvPr id="21" name="正方形/長方形 20">
            <a:extLst>
              <a:ext uri="{FF2B5EF4-FFF2-40B4-BE49-F238E27FC236}">
                <a16:creationId xmlns:a16="http://schemas.microsoft.com/office/drawing/2014/main" id="{BB4D2DCE-C3A9-4920-B14D-3D5EF4E8C007}"/>
              </a:ext>
            </a:extLst>
          </p:cNvPr>
          <p:cNvSpPr/>
          <p:nvPr/>
        </p:nvSpPr>
        <p:spPr>
          <a:xfrm>
            <a:off x="582366" y="3396834"/>
            <a:ext cx="1064709" cy="60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正方形/長方形 23">
            <a:extLst>
              <a:ext uri="{FF2B5EF4-FFF2-40B4-BE49-F238E27FC236}">
                <a16:creationId xmlns:a16="http://schemas.microsoft.com/office/drawing/2014/main" id="{4FDA69C6-F7E2-490A-8545-51E96CE518B3}"/>
              </a:ext>
            </a:extLst>
          </p:cNvPr>
          <p:cNvSpPr/>
          <p:nvPr/>
        </p:nvSpPr>
        <p:spPr>
          <a:xfrm>
            <a:off x="510080" y="3232716"/>
            <a:ext cx="1064709" cy="164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a:extLst>
              <a:ext uri="{FF2B5EF4-FFF2-40B4-BE49-F238E27FC236}">
                <a16:creationId xmlns:a16="http://schemas.microsoft.com/office/drawing/2014/main" id="{510262BF-6C50-4DB2-A74B-C51380369BE6}"/>
              </a:ext>
            </a:extLst>
          </p:cNvPr>
          <p:cNvSpPr/>
          <p:nvPr/>
        </p:nvSpPr>
        <p:spPr>
          <a:xfrm>
            <a:off x="536099" y="3339204"/>
            <a:ext cx="1095580" cy="781752"/>
          </a:xfrm>
          <a:prstGeom prst="rect">
            <a:avLst/>
          </a:prstGeom>
        </p:spPr>
        <p:txBody>
          <a:bodyPr wrap="square">
            <a:spAutoFit/>
          </a:bodyPr>
          <a:lstStyle/>
          <a:p>
            <a:pPr algn="just">
              <a:lnSpc>
                <a:spcPct val="80000"/>
              </a:lnSpc>
            </a:pPr>
            <a:r>
              <a:rPr lang="en-US" altLang="ja-JP" sz="1400" dirty="0">
                <a:latin typeface="Arial" panose="020B0604020202020204" pitchFamily="34" charset="0"/>
                <a:cs typeface="Arial" panose="020B0604020202020204" pitchFamily="34" charset="0"/>
              </a:rPr>
              <a:t>5.0 m -</a:t>
            </a:r>
          </a:p>
          <a:p>
            <a:pPr algn="just">
              <a:lnSpc>
                <a:spcPct val="80000"/>
              </a:lnSpc>
            </a:pPr>
            <a:r>
              <a:rPr lang="en-US" altLang="ja-JP" sz="1400" dirty="0">
                <a:latin typeface="Arial" panose="020B0604020202020204" pitchFamily="34" charset="0"/>
                <a:cs typeface="Arial" panose="020B0604020202020204" pitchFamily="34" charset="0"/>
              </a:rPr>
              <a:t>3.0 - 5.0 m</a:t>
            </a:r>
          </a:p>
          <a:p>
            <a:pPr algn="just">
              <a:lnSpc>
                <a:spcPct val="80000"/>
              </a:lnSpc>
            </a:pPr>
            <a:r>
              <a:rPr lang="en-US" altLang="ja-JP" sz="1400" dirty="0">
                <a:latin typeface="Arial" panose="020B0604020202020204" pitchFamily="34" charset="0"/>
                <a:cs typeface="Arial" panose="020B0604020202020204" pitchFamily="34" charset="0"/>
              </a:rPr>
              <a:t>0.5 - 3.0 m</a:t>
            </a:r>
          </a:p>
          <a:p>
            <a:pPr algn="just">
              <a:lnSpc>
                <a:spcPct val="80000"/>
              </a:lnSpc>
            </a:pPr>
            <a:r>
              <a:rPr lang="en-US" altLang="ja-JP" sz="1400" dirty="0">
                <a:latin typeface="Arial" panose="020B0604020202020204" pitchFamily="34" charset="0"/>
                <a:cs typeface="Arial" panose="020B0604020202020204" pitchFamily="34" charset="0"/>
              </a:rPr>
              <a:t>0.0 - 0.5 m</a:t>
            </a:r>
            <a:endParaRPr lang="ja-JP" altLang="en-US" sz="1400" dirty="0">
              <a:latin typeface="Arial" panose="020B0604020202020204" pitchFamily="34" charset="0"/>
              <a:cs typeface="Arial" panose="020B0604020202020204" pitchFamily="34" charset="0"/>
            </a:endParaRPr>
          </a:p>
        </p:txBody>
      </p:sp>
      <p:pic>
        <p:nvPicPr>
          <p:cNvPr id="5" name="図 4">
            <a:extLst>
              <a:ext uri="{FF2B5EF4-FFF2-40B4-BE49-F238E27FC236}">
                <a16:creationId xmlns:a16="http://schemas.microsoft.com/office/drawing/2014/main" id="{6342417D-260D-4EAD-9561-F226002A9CF6}"/>
              </a:ext>
            </a:extLst>
          </p:cNvPr>
          <p:cNvPicPr>
            <a:picLocks noChangeAspect="1"/>
          </p:cNvPicPr>
          <p:nvPr/>
        </p:nvPicPr>
        <p:blipFill rotWithShape="1">
          <a:blip r:embed="rId8">
            <a:extLst>
              <a:ext uri="{28A0092B-C50C-407E-A947-70E740481C1C}">
                <a14:useLocalDpi xmlns:a14="http://schemas.microsoft.com/office/drawing/2010/main" val="0"/>
              </a:ext>
            </a:extLst>
          </a:blip>
          <a:srcRect l="26518"/>
          <a:stretch/>
        </p:blipFill>
        <p:spPr>
          <a:xfrm>
            <a:off x="1756590" y="2539381"/>
            <a:ext cx="3934921" cy="3349801"/>
          </a:xfrm>
          <a:prstGeom prst="rect">
            <a:avLst/>
          </a:prstGeom>
          <a:ln>
            <a:noFill/>
          </a:ln>
        </p:spPr>
      </p:pic>
      <p:sp>
        <p:nvSpPr>
          <p:cNvPr id="27" name="テキスト ボックス 26">
            <a:extLst>
              <a:ext uri="{FF2B5EF4-FFF2-40B4-BE49-F238E27FC236}">
                <a16:creationId xmlns:a16="http://schemas.microsoft.com/office/drawing/2014/main" id="{C093784D-0004-42AA-A326-5423A7F3A32E}"/>
              </a:ext>
            </a:extLst>
          </p:cNvPr>
          <p:cNvSpPr txBox="1"/>
          <p:nvPr/>
        </p:nvSpPr>
        <p:spPr>
          <a:xfrm>
            <a:off x="357594" y="5926407"/>
            <a:ext cx="5525814" cy="523220"/>
          </a:xfrm>
          <a:prstGeom prst="rect">
            <a:avLst/>
          </a:prstGeom>
          <a:noFill/>
        </p:spPr>
        <p:txBody>
          <a:bodyPr wrap="square">
            <a:spAutoFit/>
          </a:bodyPr>
          <a:lstStyle/>
          <a:p>
            <a:r>
              <a:rPr lang="en-US" altLang="ja-JP" sz="1400" dirty="0">
                <a:latin typeface="Arial" panose="020B0604020202020204" pitchFamily="34" charset="0"/>
                <a:cs typeface="Arial" panose="020B0604020202020204" pitchFamily="34" charset="0"/>
              </a:rPr>
              <a:t>Modified from the hazard map provided by the council of Koto 5 wide-areas evacuation promotion (2018)</a:t>
            </a:r>
          </a:p>
        </p:txBody>
      </p:sp>
      <p:sp>
        <p:nvSpPr>
          <p:cNvPr id="16" name="正方形/長方形 15">
            <a:extLst>
              <a:ext uri="{FF2B5EF4-FFF2-40B4-BE49-F238E27FC236}">
                <a16:creationId xmlns:a16="http://schemas.microsoft.com/office/drawing/2014/main" id="{7D9526A4-7181-4B03-8A38-9AE53EC68FBA}"/>
              </a:ext>
            </a:extLst>
          </p:cNvPr>
          <p:cNvSpPr/>
          <p:nvPr/>
        </p:nvSpPr>
        <p:spPr>
          <a:xfrm>
            <a:off x="4610477" y="5607591"/>
            <a:ext cx="342900" cy="178295"/>
          </a:xfrm>
          <a:prstGeom prst="rect">
            <a:avLst/>
          </a:prstGeom>
          <a:solidFill>
            <a:srgbClr val="007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32D28859-7AC3-4E45-A824-8EA61C406441}"/>
              </a:ext>
            </a:extLst>
          </p:cNvPr>
          <p:cNvSpPr/>
          <p:nvPr/>
        </p:nvSpPr>
        <p:spPr>
          <a:xfrm>
            <a:off x="4395106" y="5607591"/>
            <a:ext cx="1103229" cy="264688"/>
          </a:xfrm>
          <a:prstGeom prst="rect">
            <a:avLst/>
          </a:prstGeom>
        </p:spPr>
        <p:txBody>
          <a:bodyPr wrap="square">
            <a:spAutoFit/>
          </a:bodyPr>
          <a:lstStyle/>
          <a:p>
            <a:pPr algn="just">
              <a:lnSpc>
                <a:spcPct val="80000"/>
              </a:lnSpc>
            </a:pPr>
            <a:r>
              <a:rPr lang="en-US" altLang="ja-JP" sz="1400" dirty="0">
                <a:solidFill>
                  <a:schemeClr val="bg1"/>
                </a:solidFill>
                <a:latin typeface="Arial" panose="020B0604020202020204" pitchFamily="34" charset="0"/>
                <a:cs typeface="Arial" panose="020B0604020202020204" pitchFamily="34" charset="0"/>
              </a:rPr>
              <a:t>Tokyo bay</a:t>
            </a:r>
            <a:endParaRPr lang="ja-JP" altLang="en-US" sz="1400" dirty="0">
              <a:solidFill>
                <a:schemeClr val="bg1"/>
              </a:solidFill>
              <a:latin typeface="Arial" panose="020B0604020202020204" pitchFamily="34" charset="0"/>
              <a:cs typeface="Arial" panose="020B0604020202020204" pitchFamily="34" charset="0"/>
            </a:endParaRPr>
          </a:p>
        </p:txBody>
      </p:sp>
      <p:sp>
        <p:nvSpPr>
          <p:cNvPr id="33" name="正方形/長方形 32">
            <a:extLst>
              <a:ext uri="{FF2B5EF4-FFF2-40B4-BE49-F238E27FC236}">
                <a16:creationId xmlns:a16="http://schemas.microsoft.com/office/drawing/2014/main" id="{B0E6B638-5235-4019-AF38-D39ED3DE6FF5}"/>
              </a:ext>
            </a:extLst>
          </p:cNvPr>
          <p:cNvSpPr/>
          <p:nvPr/>
        </p:nvSpPr>
        <p:spPr>
          <a:xfrm>
            <a:off x="3724050" y="4588661"/>
            <a:ext cx="786849" cy="264688"/>
          </a:xfrm>
          <a:prstGeom prst="rect">
            <a:avLst/>
          </a:prstGeom>
        </p:spPr>
        <p:txBody>
          <a:bodyPr wrap="square">
            <a:spAutoFit/>
          </a:bodyPr>
          <a:lstStyle/>
          <a:p>
            <a:pPr algn="ctr">
              <a:lnSpc>
                <a:spcPct val="80000"/>
              </a:lnSpc>
            </a:pPr>
            <a:r>
              <a:rPr lang="en-US" altLang="ja-JP" sz="1400" dirty="0">
                <a:latin typeface="Arial" panose="020B0604020202020204" pitchFamily="34" charset="0"/>
                <a:cs typeface="Arial" panose="020B0604020202020204" pitchFamily="34" charset="0"/>
              </a:rPr>
              <a:t>Koto</a:t>
            </a:r>
            <a:endParaRPr lang="ja-JP" altLang="en-US" sz="1400" dirty="0">
              <a:latin typeface="Arial" panose="020B0604020202020204" pitchFamily="34" charset="0"/>
              <a:cs typeface="Arial" panose="020B0604020202020204" pitchFamily="34" charset="0"/>
            </a:endParaRPr>
          </a:p>
        </p:txBody>
      </p:sp>
      <p:sp>
        <p:nvSpPr>
          <p:cNvPr id="34" name="正方形/長方形 33">
            <a:extLst>
              <a:ext uri="{FF2B5EF4-FFF2-40B4-BE49-F238E27FC236}">
                <a16:creationId xmlns:a16="http://schemas.microsoft.com/office/drawing/2014/main" id="{6CD8668B-E636-44F2-B1E1-82E518F28796}"/>
              </a:ext>
            </a:extLst>
          </p:cNvPr>
          <p:cNvSpPr/>
          <p:nvPr/>
        </p:nvSpPr>
        <p:spPr>
          <a:xfrm>
            <a:off x="4444632" y="4295500"/>
            <a:ext cx="1002220" cy="264688"/>
          </a:xfrm>
          <a:prstGeom prst="rect">
            <a:avLst/>
          </a:prstGeom>
        </p:spPr>
        <p:txBody>
          <a:bodyPr wrap="square">
            <a:spAutoFit/>
          </a:bodyPr>
          <a:lstStyle/>
          <a:p>
            <a:pPr algn="ctr">
              <a:lnSpc>
                <a:spcPct val="80000"/>
              </a:lnSpc>
            </a:pPr>
            <a:r>
              <a:rPr lang="en-US" altLang="ja-JP" sz="1400" dirty="0">
                <a:latin typeface="Arial" panose="020B0604020202020204" pitchFamily="34" charset="0"/>
                <a:cs typeface="Arial" panose="020B0604020202020204" pitchFamily="34" charset="0"/>
              </a:rPr>
              <a:t>Edogawa</a:t>
            </a:r>
            <a:endParaRPr lang="ja-JP" altLang="en-US" sz="1400" dirty="0">
              <a:latin typeface="Arial" panose="020B0604020202020204" pitchFamily="34" charset="0"/>
              <a:cs typeface="Arial" panose="020B0604020202020204" pitchFamily="34" charset="0"/>
            </a:endParaRPr>
          </a:p>
        </p:txBody>
      </p:sp>
      <p:sp>
        <p:nvSpPr>
          <p:cNvPr id="38" name="正方形/長方形 37">
            <a:extLst>
              <a:ext uri="{FF2B5EF4-FFF2-40B4-BE49-F238E27FC236}">
                <a16:creationId xmlns:a16="http://schemas.microsoft.com/office/drawing/2014/main" id="{B30F66D2-A62F-4EA0-82E1-47FD157C0F01}"/>
              </a:ext>
            </a:extLst>
          </p:cNvPr>
          <p:cNvSpPr/>
          <p:nvPr/>
        </p:nvSpPr>
        <p:spPr>
          <a:xfrm>
            <a:off x="3477636" y="2934762"/>
            <a:ext cx="432378" cy="179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正方形/長方形 36">
            <a:extLst>
              <a:ext uri="{FF2B5EF4-FFF2-40B4-BE49-F238E27FC236}">
                <a16:creationId xmlns:a16="http://schemas.microsoft.com/office/drawing/2014/main" id="{AC33D271-A156-426F-A4FB-040B63918D8C}"/>
              </a:ext>
            </a:extLst>
          </p:cNvPr>
          <p:cNvSpPr/>
          <p:nvPr/>
        </p:nvSpPr>
        <p:spPr>
          <a:xfrm>
            <a:off x="3153036" y="2912113"/>
            <a:ext cx="1142027" cy="264688"/>
          </a:xfrm>
          <a:prstGeom prst="rect">
            <a:avLst/>
          </a:prstGeom>
        </p:spPr>
        <p:txBody>
          <a:bodyPr wrap="square">
            <a:spAutoFit/>
          </a:bodyPr>
          <a:lstStyle/>
          <a:p>
            <a:pPr algn="ctr">
              <a:lnSpc>
                <a:spcPct val="80000"/>
              </a:lnSpc>
            </a:pPr>
            <a:r>
              <a:rPr lang="en-US" altLang="ja-JP" sz="1400" dirty="0">
                <a:latin typeface="Arial" panose="020B0604020202020204" pitchFamily="34" charset="0"/>
                <a:cs typeface="Arial" panose="020B0604020202020204" pitchFamily="34" charset="0"/>
              </a:rPr>
              <a:t>Adachi</a:t>
            </a:r>
            <a:endParaRPr lang="ja-JP" altLang="en-US" sz="1400" dirty="0">
              <a:latin typeface="Arial" panose="020B0604020202020204" pitchFamily="34" charset="0"/>
              <a:cs typeface="Arial" panose="020B0604020202020204" pitchFamily="34" charset="0"/>
            </a:endParaRPr>
          </a:p>
        </p:txBody>
      </p:sp>
      <p:sp>
        <p:nvSpPr>
          <p:cNvPr id="39" name="正方形/長方形 38">
            <a:extLst>
              <a:ext uri="{FF2B5EF4-FFF2-40B4-BE49-F238E27FC236}">
                <a16:creationId xmlns:a16="http://schemas.microsoft.com/office/drawing/2014/main" id="{3F727457-B785-4B0C-8503-64FA433393D9}"/>
              </a:ext>
            </a:extLst>
          </p:cNvPr>
          <p:cNvSpPr/>
          <p:nvPr/>
        </p:nvSpPr>
        <p:spPr>
          <a:xfrm>
            <a:off x="4198751" y="3532630"/>
            <a:ext cx="339912" cy="154857"/>
          </a:xfrm>
          <a:prstGeom prst="rect">
            <a:avLst/>
          </a:prstGeom>
          <a:solidFill>
            <a:srgbClr val="F19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正方形/長方形 35">
            <a:extLst>
              <a:ext uri="{FF2B5EF4-FFF2-40B4-BE49-F238E27FC236}">
                <a16:creationId xmlns:a16="http://schemas.microsoft.com/office/drawing/2014/main" id="{35E77EE8-91A6-4286-9CB3-B2C1B7A887DC}"/>
              </a:ext>
            </a:extLst>
          </p:cNvPr>
          <p:cNvSpPr/>
          <p:nvPr/>
        </p:nvSpPr>
        <p:spPr>
          <a:xfrm>
            <a:off x="3868207" y="3549533"/>
            <a:ext cx="1142027" cy="264688"/>
          </a:xfrm>
          <a:prstGeom prst="rect">
            <a:avLst/>
          </a:prstGeom>
        </p:spPr>
        <p:txBody>
          <a:bodyPr wrap="square">
            <a:spAutoFit/>
          </a:bodyPr>
          <a:lstStyle/>
          <a:p>
            <a:pPr algn="ctr">
              <a:lnSpc>
                <a:spcPct val="80000"/>
              </a:lnSpc>
            </a:pPr>
            <a:r>
              <a:rPr lang="en-US" altLang="ja-JP" sz="1400" dirty="0">
                <a:latin typeface="Arial" panose="020B0604020202020204" pitchFamily="34" charset="0"/>
                <a:cs typeface="Arial" panose="020B0604020202020204" pitchFamily="34" charset="0"/>
              </a:rPr>
              <a:t>Katsushika</a:t>
            </a:r>
            <a:endParaRPr lang="ja-JP" altLang="en-US" sz="1400" dirty="0">
              <a:latin typeface="Arial" panose="020B0604020202020204" pitchFamily="34" charset="0"/>
              <a:cs typeface="Arial" panose="020B0604020202020204" pitchFamily="34" charset="0"/>
            </a:endParaRPr>
          </a:p>
        </p:txBody>
      </p:sp>
      <p:sp>
        <p:nvSpPr>
          <p:cNvPr id="40" name="正方形/長方形 39">
            <a:extLst>
              <a:ext uri="{FF2B5EF4-FFF2-40B4-BE49-F238E27FC236}">
                <a16:creationId xmlns:a16="http://schemas.microsoft.com/office/drawing/2014/main" id="{1439592D-A061-419F-BD1B-4753B6DB0612}"/>
              </a:ext>
            </a:extLst>
          </p:cNvPr>
          <p:cNvSpPr/>
          <p:nvPr/>
        </p:nvSpPr>
        <p:spPr>
          <a:xfrm>
            <a:off x="3983831" y="4079196"/>
            <a:ext cx="173464" cy="108000"/>
          </a:xfrm>
          <a:prstGeom prst="rect">
            <a:avLst/>
          </a:prstGeom>
          <a:solidFill>
            <a:srgbClr val="F19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正方形/長方形 34">
            <a:extLst>
              <a:ext uri="{FF2B5EF4-FFF2-40B4-BE49-F238E27FC236}">
                <a16:creationId xmlns:a16="http://schemas.microsoft.com/office/drawing/2014/main" id="{EB9A5398-E22F-4282-9F6C-086DF2807F7B}"/>
              </a:ext>
            </a:extLst>
          </p:cNvPr>
          <p:cNvSpPr/>
          <p:nvPr/>
        </p:nvSpPr>
        <p:spPr>
          <a:xfrm>
            <a:off x="3724050" y="4058998"/>
            <a:ext cx="786849" cy="264688"/>
          </a:xfrm>
          <a:prstGeom prst="rect">
            <a:avLst/>
          </a:prstGeom>
        </p:spPr>
        <p:txBody>
          <a:bodyPr wrap="square">
            <a:spAutoFit/>
          </a:bodyPr>
          <a:lstStyle/>
          <a:p>
            <a:pPr algn="ctr">
              <a:lnSpc>
                <a:spcPct val="80000"/>
              </a:lnSpc>
            </a:pPr>
            <a:r>
              <a:rPr lang="en-US" altLang="ja-JP" sz="1400" dirty="0">
                <a:latin typeface="Arial" panose="020B0604020202020204" pitchFamily="34" charset="0"/>
                <a:cs typeface="Arial" panose="020B0604020202020204" pitchFamily="34" charset="0"/>
              </a:rPr>
              <a:t>Sumida</a:t>
            </a:r>
            <a:endParaRPr lang="ja-JP" altLang="en-US" sz="1400" dirty="0">
              <a:latin typeface="Arial" panose="020B0604020202020204" pitchFamily="34" charset="0"/>
              <a:cs typeface="Arial" panose="020B0604020202020204" pitchFamily="34" charset="0"/>
            </a:endParaRPr>
          </a:p>
        </p:txBody>
      </p:sp>
      <p:sp>
        <p:nvSpPr>
          <p:cNvPr id="41" name="正方形/長方形 40">
            <a:extLst>
              <a:ext uri="{FF2B5EF4-FFF2-40B4-BE49-F238E27FC236}">
                <a16:creationId xmlns:a16="http://schemas.microsoft.com/office/drawing/2014/main" id="{13FB54C0-FC29-4525-923A-7D24CD51D33C}"/>
              </a:ext>
            </a:extLst>
          </p:cNvPr>
          <p:cNvSpPr/>
          <p:nvPr/>
        </p:nvSpPr>
        <p:spPr>
          <a:xfrm>
            <a:off x="9399892" y="5528506"/>
            <a:ext cx="1103229" cy="264688"/>
          </a:xfrm>
          <a:prstGeom prst="rect">
            <a:avLst/>
          </a:prstGeom>
        </p:spPr>
        <p:txBody>
          <a:bodyPr wrap="square">
            <a:spAutoFit/>
          </a:bodyPr>
          <a:lstStyle/>
          <a:p>
            <a:pPr algn="just">
              <a:lnSpc>
                <a:spcPct val="80000"/>
              </a:lnSpc>
            </a:pPr>
            <a:r>
              <a:rPr lang="en-US" altLang="ja-JP" sz="1400" dirty="0">
                <a:latin typeface="Arial" panose="020B0604020202020204" pitchFamily="34" charset="0"/>
                <a:cs typeface="Arial" panose="020B0604020202020204" pitchFamily="34" charset="0"/>
              </a:rPr>
              <a:t>Tokyo bay</a:t>
            </a:r>
            <a:endParaRPr lang="ja-JP" altLang="en-US" sz="1400" dirty="0">
              <a:latin typeface="Arial" panose="020B0604020202020204" pitchFamily="34" charset="0"/>
              <a:cs typeface="Arial" panose="020B0604020202020204" pitchFamily="34" charset="0"/>
            </a:endParaRPr>
          </a:p>
        </p:txBody>
      </p:sp>
      <p:sp>
        <p:nvSpPr>
          <p:cNvPr id="13" name="スライド番号プレースホルダー 12">
            <a:extLst>
              <a:ext uri="{FF2B5EF4-FFF2-40B4-BE49-F238E27FC236}">
                <a16:creationId xmlns:a16="http://schemas.microsoft.com/office/drawing/2014/main" id="{0E7AE754-20B4-41BC-8B4A-166B00D258C4}"/>
              </a:ext>
            </a:extLst>
          </p:cNvPr>
          <p:cNvSpPr>
            <a:spLocks noGrp="1"/>
          </p:cNvSpPr>
          <p:nvPr>
            <p:ph type="sldNum" sz="quarter" idx="12"/>
          </p:nvPr>
        </p:nvSpPr>
        <p:spPr>
          <a:xfrm>
            <a:off x="-118978" y="2207"/>
            <a:ext cx="610535" cy="365125"/>
          </a:xfrm>
        </p:spPr>
        <p:txBody>
          <a:bodyPr/>
          <a:lstStyle/>
          <a:p>
            <a:fld id="{9CEE6855-E1E3-4FFD-840F-4079ADC3CDEE}" type="slidenum">
              <a:rPr kumimoji="1" lang="ja-JP" altLang="en-US" sz="1800" smtClean="0">
                <a:solidFill>
                  <a:schemeClr val="tx1"/>
                </a:solidFill>
                <a:latin typeface="Arial" panose="020B0604020202020204" pitchFamily="34" charset="0"/>
                <a:cs typeface="Arial" panose="020B0604020202020204" pitchFamily="34" charset="0"/>
              </a:rPr>
              <a:t>2</a:t>
            </a:fld>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EEBD47BD-3412-4934-BD59-C0B164B8FBA0}"/>
              </a:ext>
            </a:extLst>
          </p:cNvPr>
          <p:cNvSpPr txBox="1"/>
          <p:nvPr/>
        </p:nvSpPr>
        <p:spPr>
          <a:xfrm>
            <a:off x="357594" y="3665"/>
            <a:ext cx="50526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/14</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7336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3B7C48F-7F21-47D4-B44B-1729EC6CFA3B}"/>
              </a:ext>
            </a:extLst>
          </p:cNvPr>
          <p:cNvSpPr>
            <a:spLocks noGrp="1"/>
          </p:cNvSpPr>
          <p:nvPr>
            <p:ph type="title"/>
          </p:nvPr>
        </p:nvSpPr>
        <p:spPr>
          <a:xfrm>
            <a:off x="515983" y="115306"/>
            <a:ext cx="10256520" cy="1197570"/>
          </a:xfrm>
        </p:spPr>
        <p:txBody>
          <a:bodyPr>
            <a:normAutofit/>
          </a:bodyPr>
          <a:lstStyle/>
          <a:p>
            <a:r>
              <a:rPr lang="en-US" altLang="ja-JP" dirty="0">
                <a:latin typeface="Arial" panose="020B0604020202020204" pitchFamily="34" charset="0"/>
                <a:cs typeface="Arial" panose="020B0604020202020204" pitchFamily="34" charset="0"/>
              </a:rPr>
              <a:t>Predictive question: </a:t>
            </a:r>
            <a:endParaRPr kumimoji="1" lang="ja-JP" altLang="en-US" dirty="0">
              <a:latin typeface="Arial" panose="020B0604020202020204" pitchFamily="34" charset="0"/>
              <a:cs typeface="Arial" panose="020B0604020202020204" pitchFamily="34" charset="0"/>
            </a:endParaRPr>
          </a:p>
        </p:txBody>
      </p:sp>
      <p:sp>
        <p:nvSpPr>
          <p:cNvPr id="5" name="タイトル 1">
            <a:extLst>
              <a:ext uri="{FF2B5EF4-FFF2-40B4-BE49-F238E27FC236}">
                <a16:creationId xmlns:a16="http://schemas.microsoft.com/office/drawing/2014/main" id="{FEAC4D2F-1527-429D-9699-830A66DC081F}"/>
              </a:ext>
            </a:extLst>
          </p:cNvPr>
          <p:cNvSpPr txBox="1">
            <a:spLocks/>
          </p:cNvSpPr>
          <p:nvPr/>
        </p:nvSpPr>
        <p:spPr>
          <a:xfrm>
            <a:off x="967740" y="1068450"/>
            <a:ext cx="10256520" cy="7766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en-US" altLang="ja-JP" sz="3200" dirty="0">
                <a:latin typeface="Arial" panose="020B0604020202020204" pitchFamily="34" charset="0"/>
                <a:cs typeface="Arial" panose="020B0604020202020204" pitchFamily="34" charset="0"/>
              </a:rPr>
              <a:t>Why genetic algorithm(evolutionary programming)?</a:t>
            </a:r>
            <a:endParaRPr lang="ja-JP" altLang="en-US" sz="3200" dirty="0">
              <a:latin typeface="Arial" panose="020B0604020202020204" pitchFamily="34" charset="0"/>
              <a:cs typeface="Arial" panose="020B0604020202020204" pitchFamily="34" charset="0"/>
            </a:endParaRPr>
          </a:p>
        </p:txBody>
      </p:sp>
      <p:sp>
        <p:nvSpPr>
          <p:cNvPr id="6" name="タイトル 1">
            <a:extLst>
              <a:ext uri="{FF2B5EF4-FFF2-40B4-BE49-F238E27FC236}">
                <a16:creationId xmlns:a16="http://schemas.microsoft.com/office/drawing/2014/main" id="{E3CA2279-BBA3-4FB6-AFAA-59FE1D625111}"/>
              </a:ext>
            </a:extLst>
          </p:cNvPr>
          <p:cNvSpPr txBox="1">
            <a:spLocks/>
          </p:cNvSpPr>
          <p:nvPr/>
        </p:nvSpPr>
        <p:spPr>
          <a:xfrm>
            <a:off x="515983" y="1667992"/>
            <a:ext cx="10256520" cy="949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latin typeface="Arial" panose="020B0604020202020204" pitchFamily="34" charset="0"/>
                <a:cs typeface="Arial" panose="020B0604020202020204" pitchFamily="34" charset="0"/>
              </a:rPr>
              <a:t>Answer: </a:t>
            </a:r>
            <a:endParaRPr lang="ja-JP" altLang="en-US" dirty="0">
              <a:latin typeface="Arial" panose="020B0604020202020204" pitchFamily="34" charset="0"/>
              <a:cs typeface="Arial" panose="020B0604020202020204" pitchFamily="34" charset="0"/>
            </a:endParaRPr>
          </a:p>
        </p:txBody>
      </p:sp>
      <p:sp>
        <p:nvSpPr>
          <p:cNvPr id="7" name="タイトル 1">
            <a:extLst>
              <a:ext uri="{FF2B5EF4-FFF2-40B4-BE49-F238E27FC236}">
                <a16:creationId xmlns:a16="http://schemas.microsoft.com/office/drawing/2014/main" id="{87A0835D-C7DA-4187-9BE4-8531593FBC00}"/>
              </a:ext>
            </a:extLst>
          </p:cNvPr>
          <p:cNvSpPr txBox="1">
            <a:spLocks/>
          </p:cNvSpPr>
          <p:nvPr/>
        </p:nvSpPr>
        <p:spPr>
          <a:xfrm>
            <a:off x="967740" y="2698045"/>
            <a:ext cx="10256520" cy="40456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en-US" altLang="ja-JP" sz="2400" dirty="0">
                <a:latin typeface="Arial" panose="020B0604020202020204" pitchFamily="34" charset="0"/>
                <a:cs typeface="Arial" panose="020B0604020202020204" pitchFamily="34" charset="0"/>
              </a:rPr>
              <a:t>The number of unknown parameters is too large for land subsidence modeling. Therefore, the computational cost of the Monte Carlo method is unrealistic. In addition, the filtering method is not suitable for land subsidence modeling with strong nonlinearity because the filtering method updates the value of past-maximum effective stress sequentially. A genetic algorithm has a stronger bias than these methods but has a good balance between computational cost and uncertainty analysis by preparing multiple models. In addition, considering the robustness of diverse organisms against environmental changes, a genetic algorithm in sequential modeling can calibrate models that are highly adaptive to unknown data.</a:t>
            </a:r>
            <a:endParaRPr lang="ja-JP"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8585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線矢印コネクタ 11">
            <a:extLst>
              <a:ext uri="{FF2B5EF4-FFF2-40B4-BE49-F238E27FC236}">
                <a16:creationId xmlns:a16="http://schemas.microsoft.com/office/drawing/2014/main" id="{AB510050-B41E-43E9-B018-0EEFEF69AF7D}"/>
              </a:ext>
            </a:extLst>
          </p:cNvPr>
          <p:cNvCxnSpPr>
            <a:cxnSpLocks/>
          </p:cNvCxnSpPr>
          <p:nvPr/>
        </p:nvCxnSpPr>
        <p:spPr>
          <a:xfrm flipV="1">
            <a:off x="6793360" y="5310703"/>
            <a:ext cx="3096000" cy="1"/>
          </a:xfrm>
          <a:prstGeom prst="straightConnector1">
            <a:avLst/>
          </a:prstGeom>
          <a:ln w="28575">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D1FB1EB0-26B0-4963-9253-EA23470D2E46}"/>
                  </a:ext>
                </a:extLst>
              </p:cNvPr>
              <p:cNvSpPr txBox="1"/>
              <p:nvPr/>
            </p:nvSpPr>
            <p:spPr>
              <a:xfrm>
                <a:off x="9892890" y="5072415"/>
                <a:ext cx="941283" cy="461665"/>
              </a:xfrm>
              <a:prstGeom prst="rect">
                <a:avLst/>
              </a:prstGeom>
              <a:noFill/>
            </p:spPr>
            <p:txBody>
              <a:bodyPr wrap="none" rtlCol="0">
                <a:spAutoFit/>
              </a:bodyPr>
              <a:lstStyle/>
              <a:p>
                <a:pPr algn="ctr"/>
                <a:r>
                  <a:rPr kumimoji="1" lang="en-US" altLang="ja-JP" sz="2400" dirty="0">
                    <a:latin typeface="Arial" panose="020B0604020202020204" pitchFamily="34" charset="0"/>
                    <a:ea typeface="ＭＳ Ｐゴシック" panose="020B0600070205080204" pitchFamily="50" charset="-128"/>
                    <a:cs typeface="Arial" panose="020B0604020202020204" pitchFamily="34" charset="0"/>
                  </a:rPr>
                  <a:t>log </a:t>
                </a:r>
                <a14:m>
                  <m:oMath xmlns:m="http://schemas.openxmlformats.org/officeDocument/2006/math">
                    <m:r>
                      <a:rPr kumimoji="1" lang="ja-JP" altLang="en-US" sz="2400" i="1" smtClean="0">
                        <a:latin typeface="Cambria Math" panose="02040503050406030204" pitchFamily="18" charset="0"/>
                        <a:ea typeface="ＭＳ Ｐゴシック" panose="020B0600070205080204" pitchFamily="50" charset="-128"/>
                      </a:rPr>
                      <m:t>𝜎</m:t>
                    </m:r>
                    <m:r>
                      <a:rPr kumimoji="1" lang="en-US" altLang="ja-JP" sz="2400" b="0" i="1" smtClean="0">
                        <a:latin typeface="Cambria Math" panose="02040503050406030204" pitchFamily="18" charset="0"/>
                        <a:ea typeface="ＭＳ Ｐゴシック" panose="020B0600070205080204" pitchFamily="50" charset="-128"/>
                      </a:rPr>
                      <m:t>′</m:t>
                    </m:r>
                  </m:oMath>
                </a14:m>
                <a:endParaRPr kumimoji="1" lang="en-US" altLang="ja-JP" sz="2400" dirty="0">
                  <a:latin typeface="Arial" panose="020B0604020202020204" pitchFamily="34" charset="0"/>
                  <a:ea typeface="ＭＳ Ｐゴシック" panose="020B0600070205080204" pitchFamily="50" charset="-128"/>
                  <a:cs typeface="Arial" panose="020B0604020202020204" pitchFamily="34" charset="0"/>
                </a:endParaRPr>
              </a:p>
            </p:txBody>
          </p:sp>
        </mc:Choice>
        <mc:Fallback xmlns="">
          <p:sp>
            <p:nvSpPr>
              <p:cNvPr id="14" name="テキスト ボックス 13">
                <a:extLst>
                  <a:ext uri="{FF2B5EF4-FFF2-40B4-BE49-F238E27FC236}">
                    <a16:creationId xmlns:a16="http://schemas.microsoft.com/office/drawing/2014/main" id="{D1FB1EB0-26B0-4963-9253-EA23470D2E46}"/>
                  </a:ext>
                </a:extLst>
              </p:cNvPr>
              <p:cNvSpPr txBox="1">
                <a:spLocks noRot="1" noChangeAspect="1" noMove="1" noResize="1" noEditPoints="1" noAdjustHandles="1" noChangeArrowheads="1" noChangeShapeType="1" noTextEdit="1"/>
              </p:cNvSpPr>
              <p:nvPr/>
            </p:nvSpPr>
            <p:spPr>
              <a:xfrm>
                <a:off x="9892890" y="5072415"/>
                <a:ext cx="941283" cy="461665"/>
              </a:xfrm>
              <a:prstGeom prst="rect">
                <a:avLst/>
              </a:prstGeom>
              <a:blipFill>
                <a:blip r:embed="rId3"/>
                <a:stretch>
                  <a:fillRect l="-10390" t="-9211" r="-1948" b="-30263"/>
                </a:stretch>
              </a:blipFill>
            </p:spPr>
            <p:txBody>
              <a:bodyPr/>
              <a:lstStyle/>
              <a:p>
                <a:r>
                  <a:rPr lang="ja-JP" altLang="en-US">
                    <a:noFill/>
                  </a:rPr>
                  <a:t> </a:t>
                </a:r>
              </a:p>
            </p:txBody>
          </p:sp>
        </mc:Fallback>
      </mc:AlternateContent>
      <p:cxnSp>
        <p:nvCxnSpPr>
          <p:cNvPr id="15" name="直線コネクタ 14">
            <a:extLst>
              <a:ext uri="{FF2B5EF4-FFF2-40B4-BE49-F238E27FC236}">
                <a16:creationId xmlns:a16="http://schemas.microsoft.com/office/drawing/2014/main" id="{6339ED43-AC19-433E-AE28-160989134E44}"/>
              </a:ext>
            </a:extLst>
          </p:cNvPr>
          <p:cNvCxnSpPr>
            <a:cxnSpLocks/>
          </p:cNvCxnSpPr>
          <p:nvPr/>
        </p:nvCxnSpPr>
        <p:spPr>
          <a:xfrm flipH="1" flipV="1">
            <a:off x="7980829" y="3115788"/>
            <a:ext cx="972701" cy="14431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3F0FF4C-10E9-476B-BDEB-8110EB35ECA3}"/>
              </a:ext>
            </a:extLst>
          </p:cNvPr>
          <p:cNvCxnSpPr>
            <a:cxnSpLocks/>
          </p:cNvCxnSpPr>
          <p:nvPr/>
        </p:nvCxnSpPr>
        <p:spPr>
          <a:xfrm flipV="1">
            <a:off x="8945738" y="4565637"/>
            <a:ext cx="0" cy="720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B9D974ED-F69F-4E7B-9D43-C8AF90042459}"/>
              </a:ext>
            </a:extLst>
          </p:cNvPr>
          <p:cNvSpPr txBox="1"/>
          <p:nvPr/>
        </p:nvSpPr>
        <p:spPr>
          <a:xfrm>
            <a:off x="7022344" y="4193204"/>
            <a:ext cx="941284" cy="400110"/>
          </a:xfrm>
          <a:prstGeom prst="rect">
            <a:avLst/>
          </a:prstGeom>
          <a:noFill/>
        </p:spPr>
        <p:txBody>
          <a:bodyPr wrap="none" rtlCol="0">
            <a:spAutoFit/>
          </a:bodyPr>
          <a:lstStyle/>
          <a:p>
            <a:pPr algn="ctr"/>
            <a:r>
              <a:rPr kumimoji="1" lang="en-US" altLang="ja-JP" sz="2000" dirty="0">
                <a:solidFill>
                  <a:srgbClr val="0041FF"/>
                </a:solidFill>
                <a:latin typeface="Arial" panose="020B0604020202020204" pitchFamily="34" charset="0"/>
                <a:ea typeface="ＭＳ Ｐゴシック" panose="020B0600070205080204" pitchFamily="50" charset="-128"/>
                <a:cs typeface="Arial" panose="020B0604020202020204" pitchFamily="34" charset="0"/>
              </a:rPr>
              <a:t>Elastic</a:t>
            </a:r>
          </a:p>
        </p:txBody>
      </p:sp>
      <p:sp>
        <p:nvSpPr>
          <p:cNvPr id="35" name="フリーフォーム: 図形 34">
            <a:extLst>
              <a:ext uri="{FF2B5EF4-FFF2-40B4-BE49-F238E27FC236}">
                <a16:creationId xmlns:a16="http://schemas.microsoft.com/office/drawing/2014/main" id="{ABCA3C68-2054-4F53-8B1D-0FE3BB077A23}"/>
              </a:ext>
            </a:extLst>
          </p:cNvPr>
          <p:cNvSpPr/>
          <p:nvPr/>
        </p:nvSpPr>
        <p:spPr>
          <a:xfrm>
            <a:off x="7013373" y="4076526"/>
            <a:ext cx="1854216" cy="559668"/>
          </a:xfrm>
          <a:custGeom>
            <a:avLst/>
            <a:gdLst>
              <a:gd name="connsiteX0" fmla="*/ 0 w 1159669"/>
              <a:gd name="connsiteY0" fmla="*/ 1804 h 316129"/>
              <a:gd name="connsiteX1" fmla="*/ 785812 w 1159669"/>
              <a:gd name="connsiteY1" fmla="*/ 47047 h 316129"/>
              <a:gd name="connsiteX2" fmla="*/ 1159669 w 1159669"/>
              <a:gd name="connsiteY2" fmla="*/ 316129 h 316129"/>
              <a:gd name="connsiteX3" fmla="*/ 1159669 w 1159669"/>
              <a:gd name="connsiteY3" fmla="*/ 316129 h 316129"/>
              <a:gd name="connsiteX0" fmla="*/ 0 w 1159669"/>
              <a:gd name="connsiteY0" fmla="*/ 170 h 314495"/>
              <a:gd name="connsiteX1" fmla="*/ 775376 w 1159669"/>
              <a:gd name="connsiteY1" fmla="*/ 102563 h 314495"/>
              <a:gd name="connsiteX2" fmla="*/ 1159669 w 1159669"/>
              <a:gd name="connsiteY2" fmla="*/ 314495 h 314495"/>
              <a:gd name="connsiteX3" fmla="*/ 1159669 w 1159669"/>
              <a:gd name="connsiteY3" fmla="*/ 314495 h 314495"/>
              <a:gd name="connsiteX0" fmla="*/ 0 w 1159669"/>
              <a:gd name="connsiteY0" fmla="*/ 184 h 314509"/>
              <a:gd name="connsiteX1" fmla="*/ 772833 w 1159669"/>
              <a:gd name="connsiteY1" fmla="*/ 97814 h 314509"/>
              <a:gd name="connsiteX2" fmla="*/ 1159669 w 1159669"/>
              <a:gd name="connsiteY2" fmla="*/ 314509 h 314509"/>
              <a:gd name="connsiteX3" fmla="*/ 1159669 w 1159669"/>
              <a:gd name="connsiteY3" fmla="*/ 314509 h 314509"/>
              <a:gd name="connsiteX0" fmla="*/ 0 w 1159669"/>
              <a:gd name="connsiteY0" fmla="*/ 267 h 314592"/>
              <a:gd name="connsiteX1" fmla="*/ 772833 w 1159669"/>
              <a:gd name="connsiteY1" fmla="*/ 97897 h 314592"/>
              <a:gd name="connsiteX2" fmla="*/ 1159669 w 1159669"/>
              <a:gd name="connsiteY2" fmla="*/ 314592 h 314592"/>
              <a:gd name="connsiteX3" fmla="*/ 1159669 w 1159669"/>
              <a:gd name="connsiteY3" fmla="*/ 314592 h 314592"/>
              <a:gd name="connsiteX0" fmla="*/ 0 w 1159669"/>
              <a:gd name="connsiteY0" fmla="*/ 267 h 314592"/>
              <a:gd name="connsiteX1" fmla="*/ 772833 w 1159669"/>
              <a:gd name="connsiteY1" fmla="*/ 97897 h 314592"/>
              <a:gd name="connsiteX2" fmla="*/ 1159669 w 1159669"/>
              <a:gd name="connsiteY2" fmla="*/ 314592 h 314592"/>
              <a:gd name="connsiteX3" fmla="*/ 1159669 w 1159669"/>
              <a:gd name="connsiteY3" fmla="*/ 314592 h 314592"/>
              <a:gd name="connsiteX0" fmla="*/ 0 w 1159669"/>
              <a:gd name="connsiteY0" fmla="*/ 197 h 314522"/>
              <a:gd name="connsiteX1" fmla="*/ 772833 w 1159669"/>
              <a:gd name="connsiteY1" fmla="*/ 97827 h 314522"/>
              <a:gd name="connsiteX2" fmla="*/ 1159669 w 1159669"/>
              <a:gd name="connsiteY2" fmla="*/ 314522 h 314522"/>
              <a:gd name="connsiteX3" fmla="*/ 1159669 w 1159669"/>
              <a:gd name="connsiteY3" fmla="*/ 314522 h 314522"/>
              <a:gd name="connsiteX0" fmla="*/ 0 w 1159669"/>
              <a:gd name="connsiteY0" fmla="*/ 167 h 314492"/>
              <a:gd name="connsiteX1" fmla="*/ 770302 w 1159669"/>
              <a:gd name="connsiteY1" fmla="*/ 106801 h 314492"/>
              <a:gd name="connsiteX2" fmla="*/ 1159669 w 1159669"/>
              <a:gd name="connsiteY2" fmla="*/ 314492 h 314492"/>
              <a:gd name="connsiteX3" fmla="*/ 1159669 w 1159669"/>
              <a:gd name="connsiteY3" fmla="*/ 314492 h 314492"/>
              <a:gd name="connsiteX0" fmla="*/ 0 w 1159669"/>
              <a:gd name="connsiteY0" fmla="*/ 195 h 314520"/>
              <a:gd name="connsiteX1" fmla="*/ 770302 w 1159669"/>
              <a:gd name="connsiteY1" fmla="*/ 106829 h 314520"/>
              <a:gd name="connsiteX2" fmla="*/ 1159669 w 1159669"/>
              <a:gd name="connsiteY2" fmla="*/ 314520 h 314520"/>
              <a:gd name="connsiteX3" fmla="*/ 1159669 w 1159669"/>
              <a:gd name="connsiteY3" fmla="*/ 314520 h 314520"/>
              <a:gd name="connsiteX0" fmla="*/ 0 w 1159669"/>
              <a:gd name="connsiteY0" fmla="*/ 173 h 314498"/>
              <a:gd name="connsiteX1" fmla="*/ 815871 w 1159669"/>
              <a:gd name="connsiteY1" fmla="*/ 113560 h 314498"/>
              <a:gd name="connsiteX2" fmla="*/ 1159669 w 1159669"/>
              <a:gd name="connsiteY2" fmla="*/ 314498 h 314498"/>
              <a:gd name="connsiteX3" fmla="*/ 1159669 w 1159669"/>
              <a:gd name="connsiteY3" fmla="*/ 314498 h 314498"/>
              <a:gd name="connsiteX0" fmla="*/ 0 w 1159669"/>
              <a:gd name="connsiteY0" fmla="*/ 123 h 314448"/>
              <a:gd name="connsiteX1" fmla="*/ 843719 w 1159669"/>
              <a:gd name="connsiteY1" fmla="*/ 136021 h 314448"/>
              <a:gd name="connsiteX2" fmla="*/ 1159669 w 1159669"/>
              <a:gd name="connsiteY2" fmla="*/ 314448 h 314448"/>
              <a:gd name="connsiteX3" fmla="*/ 1159669 w 1159669"/>
              <a:gd name="connsiteY3" fmla="*/ 314448 h 314448"/>
              <a:gd name="connsiteX0" fmla="*/ 0 w 1159669"/>
              <a:gd name="connsiteY0" fmla="*/ 105 h 314430"/>
              <a:gd name="connsiteX1" fmla="*/ 843719 w 1159669"/>
              <a:gd name="connsiteY1" fmla="*/ 136003 h 314430"/>
              <a:gd name="connsiteX2" fmla="*/ 1159669 w 1159669"/>
              <a:gd name="connsiteY2" fmla="*/ 314430 h 314430"/>
              <a:gd name="connsiteX3" fmla="*/ 1159669 w 1159669"/>
              <a:gd name="connsiteY3" fmla="*/ 314430 h 314430"/>
              <a:gd name="connsiteX0" fmla="*/ 0 w 1159669"/>
              <a:gd name="connsiteY0" fmla="*/ 122 h 314447"/>
              <a:gd name="connsiteX1" fmla="*/ 843719 w 1159669"/>
              <a:gd name="connsiteY1" fmla="*/ 136020 h 314447"/>
              <a:gd name="connsiteX2" fmla="*/ 1159669 w 1159669"/>
              <a:gd name="connsiteY2" fmla="*/ 314447 h 314447"/>
              <a:gd name="connsiteX3" fmla="*/ 1159669 w 1159669"/>
              <a:gd name="connsiteY3" fmla="*/ 314447 h 314447"/>
              <a:gd name="connsiteX0" fmla="*/ 0 w 1159669"/>
              <a:gd name="connsiteY0" fmla="*/ 0 h 314325"/>
              <a:gd name="connsiteX1" fmla="*/ 843719 w 1159669"/>
              <a:gd name="connsiteY1" fmla="*/ 135898 h 314325"/>
              <a:gd name="connsiteX2" fmla="*/ 1159669 w 1159669"/>
              <a:gd name="connsiteY2" fmla="*/ 314325 h 314325"/>
              <a:gd name="connsiteX3" fmla="*/ 1159669 w 1159669"/>
              <a:gd name="connsiteY3" fmla="*/ 314325 h 314325"/>
              <a:gd name="connsiteX0" fmla="*/ 0 w 1159669"/>
              <a:gd name="connsiteY0" fmla="*/ 0 h 314325"/>
              <a:gd name="connsiteX1" fmla="*/ 843719 w 1159669"/>
              <a:gd name="connsiteY1" fmla="*/ 135898 h 314325"/>
              <a:gd name="connsiteX2" fmla="*/ 1159669 w 1159669"/>
              <a:gd name="connsiteY2" fmla="*/ 314325 h 314325"/>
              <a:gd name="connsiteX3" fmla="*/ 1159669 w 1159669"/>
              <a:gd name="connsiteY3" fmla="*/ 314325 h 314325"/>
            </a:gdLst>
            <a:ahLst/>
            <a:cxnLst>
              <a:cxn ang="0">
                <a:pos x="connsiteX0" y="connsiteY0"/>
              </a:cxn>
              <a:cxn ang="0">
                <a:pos x="connsiteX1" y="connsiteY1"/>
              </a:cxn>
              <a:cxn ang="0">
                <a:pos x="connsiteX2" y="connsiteY2"/>
              </a:cxn>
              <a:cxn ang="0">
                <a:pos x="connsiteX3" y="connsiteY3"/>
              </a:cxn>
            </a:cxnLst>
            <a:rect l="l" t="t" r="r" b="b"/>
            <a:pathLst>
              <a:path w="1159669" h="314325">
                <a:moveTo>
                  <a:pt x="0" y="0"/>
                </a:moveTo>
                <a:cubicBezTo>
                  <a:pt x="313988" y="18939"/>
                  <a:pt x="655481" y="71343"/>
                  <a:pt x="843719" y="135898"/>
                </a:cubicBezTo>
                <a:cubicBezTo>
                  <a:pt x="1031957" y="200453"/>
                  <a:pt x="1159669" y="314325"/>
                  <a:pt x="1159669" y="314325"/>
                </a:cubicBezTo>
                <a:lnTo>
                  <a:pt x="1159669" y="314325"/>
                </a:lnTo>
              </a:path>
            </a:pathLst>
          </a:custGeom>
          <a:noFill/>
          <a:ln w="28575">
            <a:solidFill>
              <a:srgbClr val="0041FF"/>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図形 35">
            <a:extLst>
              <a:ext uri="{FF2B5EF4-FFF2-40B4-BE49-F238E27FC236}">
                <a16:creationId xmlns:a16="http://schemas.microsoft.com/office/drawing/2014/main" id="{979D43BD-2154-4B1C-B97F-87B0439B4379}"/>
              </a:ext>
            </a:extLst>
          </p:cNvPr>
          <p:cNvSpPr/>
          <p:nvPr/>
        </p:nvSpPr>
        <p:spPr>
          <a:xfrm>
            <a:off x="7022344" y="2466668"/>
            <a:ext cx="972701" cy="500413"/>
          </a:xfrm>
          <a:custGeom>
            <a:avLst/>
            <a:gdLst>
              <a:gd name="connsiteX0" fmla="*/ 0 w 1159669"/>
              <a:gd name="connsiteY0" fmla="*/ 1804 h 316129"/>
              <a:gd name="connsiteX1" fmla="*/ 785812 w 1159669"/>
              <a:gd name="connsiteY1" fmla="*/ 47047 h 316129"/>
              <a:gd name="connsiteX2" fmla="*/ 1159669 w 1159669"/>
              <a:gd name="connsiteY2" fmla="*/ 316129 h 316129"/>
              <a:gd name="connsiteX3" fmla="*/ 1159669 w 1159669"/>
              <a:gd name="connsiteY3" fmla="*/ 316129 h 316129"/>
              <a:gd name="connsiteX0" fmla="*/ 0 w 1159669"/>
              <a:gd name="connsiteY0" fmla="*/ 170 h 314495"/>
              <a:gd name="connsiteX1" fmla="*/ 775376 w 1159669"/>
              <a:gd name="connsiteY1" fmla="*/ 102563 h 314495"/>
              <a:gd name="connsiteX2" fmla="*/ 1159669 w 1159669"/>
              <a:gd name="connsiteY2" fmla="*/ 314495 h 314495"/>
              <a:gd name="connsiteX3" fmla="*/ 1159669 w 1159669"/>
              <a:gd name="connsiteY3" fmla="*/ 314495 h 314495"/>
              <a:gd name="connsiteX0" fmla="*/ 0 w 1159669"/>
              <a:gd name="connsiteY0" fmla="*/ 184 h 314509"/>
              <a:gd name="connsiteX1" fmla="*/ 772833 w 1159669"/>
              <a:gd name="connsiteY1" fmla="*/ 97814 h 314509"/>
              <a:gd name="connsiteX2" fmla="*/ 1159669 w 1159669"/>
              <a:gd name="connsiteY2" fmla="*/ 314509 h 314509"/>
              <a:gd name="connsiteX3" fmla="*/ 1159669 w 1159669"/>
              <a:gd name="connsiteY3" fmla="*/ 314509 h 314509"/>
              <a:gd name="connsiteX0" fmla="*/ 0 w 1159669"/>
              <a:gd name="connsiteY0" fmla="*/ 267 h 314592"/>
              <a:gd name="connsiteX1" fmla="*/ 772833 w 1159669"/>
              <a:gd name="connsiteY1" fmla="*/ 97897 h 314592"/>
              <a:gd name="connsiteX2" fmla="*/ 1159669 w 1159669"/>
              <a:gd name="connsiteY2" fmla="*/ 314592 h 314592"/>
              <a:gd name="connsiteX3" fmla="*/ 1159669 w 1159669"/>
              <a:gd name="connsiteY3" fmla="*/ 314592 h 314592"/>
              <a:gd name="connsiteX0" fmla="*/ 0 w 1159669"/>
              <a:gd name="connsiteY0" fmla="*/ 267 h 314592"/>
              <a:gd name="connsiteX1" fmla="*/ 772833 w 1159669"/>
              <a:gd name="connsiteY1" fmla="*/ 97897 h 314592"/>
              <a:gd name="connsiteX2" fmla="*/ 1159669 w 1159669"/>
              <a:gd name="connsiteY2" fmla="*/ 314592 h 314592"/>
              <a:gd name="connsiteX3" fmla="*/ 1159669 w 1159669"/>
              <a:gd name="connsiteY3" fmla="*/ 314592 h 314592"/>
              <a:gd name="connsiteX0" fmla="*/ 0 w 1159669"/>
              <a:gd name="connsiteY0" fmla="*/ 197 h 314522"/>
              <a:gd name="connsiteX1" fmla="*/ 772833 w 1159669"/>
              <a:gd name="connsiteY1" fmla="*/ 97827 h 314522"/>
              <a:gd name="connsiteX2" fmla="*/ 1159669 w 1159669"/>
              <a:gd name="connsiteY2" fmla="*/ 314522 h 314522"/>
              <a:gd name="connsiteX3" fmla="*/ 1159669 w 1159669"/>
              <a:gd name="connsiteY3" fmla="*/ 314522 h 314522"/>
              <a:gd name="connsiteX0" fmla="*/ 0 w 1159669"/>
              <a:gd name="connsiteY0" fmla="*/ 167 h 314492"/>
              <a:gd name="connsiteX1" fmla="*/ 770302 w 1159669"/>
              <a:gd name="connsiteY1" fmla="*/ 106801 h 314492"/>
              <a:gd name="connsiteX2" fmla="*/ 1159669 w 1159669"/>
              <a:gd name="connsiteY2" fmla="*/ 314492 h 314492"/>
              <a:gd name="connsiteX3" fmla="*/ 1159669 w 1159669"/>
              <a:gd name="connsiteY3" fmla="*/ 314492 h 314492"/>
              <a:gd name="connsiteX0" fmla="*/ 0 w 1159669"/>
              <a:gd name="connsiteY0" fmla="*/ 195 h 314520"/>
              <a:gd name="connsiteX1" fmla="*/ 770302 w 1159669"/>
              <a:gd name="connsiteY1" fmla="*/ 106829 h 314520"/>
              <a:gd name="connsiteX2" fmla="*/ 1159669 w 1159669"/>
              <a:gd name="connsiteY2" fmla="*/ 314520 h 314520"/>
              <a:gd name="connsiteX3" fmla="*/ 1159669 w 1159669"/>
              <a:gd name="connsiteY3" fmla="*/ 314520 h 314520"/>
              <a:gd name="connsiteX0" fmla="*/ 0 w 1159669"/>
              <a:gd name="connsiteY0" fmla="*/ 173 h 314498"/>
              <a:gd name="connsiteX1" fmla="*/ 815871 w 1159669"/>
              <a:gd name="connsiteY1" fmla="*/ 113560 h 314498"/>
              <a:gd name="connsiteX2" fmla="*/ 1159669 w 1159669"/>
              <a:gd name="connsiteY2" fmla="*/ 314498 h 314498"/>
              <a:gd name="connsiteX3" fmla="*/ 1159669 w 1159669"/>
              <a:gd name="connsiteY3" fmla="*/ 314498 h 314498"/>
              <a:gd name="connsiteX0" fmla="*/ 0 w 1159669"/>
              <a:gd name="connsiteY0" fmla="*/ 123 h 314448"/>
              <a:gd name="connsiteX1" fmla="*/ 843719 w 1159669"/>
              <a:gd name="connsiteY1" fmla="*/ 136021 h 314448"/>
              <a:gd name="connsiteX2" fmla="*/ 1159669 w 1159669"/>
              <a:gd name="connsiteY2" fmla="*/ 314448 h 314448"/>
              <a:gd name="connsiteX3" fmla="*/ 1159669 w 1159669"/>
              <a:gd name="connsiteY3" fmla="*/ 314448 h 314448"/>
              <a:gd name="connsiteX0" fmla="*/ 0 w 1159669"/>
              <a:gd name="connsiteY0" fmla="*/ 105 h 314430"/>
              <a:gd name="connsiteX1" fmla="*/ 843719 w 1159669"/>
              <a:gd name="connsiteY1" fmla="*/ 136003 h 314430"/>
              <a:gd name="connsiteX2" fmla="*/ 1159669 w 1159669"/>
              <a:gd name="connsiteY2" fmla="*/ 314430 h 314430"/>
              <a:gd name="connsiteX3" fmla="*/ 1159669 w 1159669"/>
              <a:gd name="connsiteY3" fmla="*/ 314430 h 314430"/>
              <a:gd name="connsiteX0" fmla="*/ 0 w 1159669"/>
              <a:gd name="connsiteY0" fmla="*/ 122 h 314447"/>
              <a:gd name="connsiteX1" fmla="*/ 843719 w 1159669"/>
              <a:gd name="connsiteY1" fmla="*/ 136020 h 314447"/>
              <a:gd name="connsiteX2" fmla="*/ 1159669 w 1159669"/>
              <a:gd name="connsiteY2" fmla="*/ 314447 h 314447"/>
              <a:gd name="connsiteX3" fmla="*/ 1159669 w 1159669"/>
              <a:gd name="connsiteY3" fmla="*/ 314447 h 314447"/>
              <a:gd name="connsiteX0" fmla="*/ 0 w 1159669"/>
              <a:gd name="connsiteY0" fmla="*/ 0 h 314325"/>
              <a:gd name="connsiteX1" fmla="*/ 843719 w 1159669"/>
              <a:gd name="connsiteY1" fmla="*/ 135898 h 314325"/>
              <a:gd name="connsiteX2" fmla="*/ 1159669 w 1159669"/>
              <a:gd name="connsiteY2" fmla="*/ 314325 h 314325"/>
              <a:gd name="connsiteX3" fmla="*/ 1159669 w 1159669"/>
              <a:gd name="connsiteY3" fmla="*/ 314325 h 314325"/>
              <a:gd name="connsiteX0" fmla="*/ 0 w 1159669"/>
              <a:gd name="connsiteY0" fmla="*/ 0 h 314325"/>
              <a:gd name="connsiteX1" fmla="*/ 843719 w 1159669"/>
              <a:gd name="connsiteY1" fmla="*/ 135898 h 314325"/>
              <a:gd name="connsiteX2" fmla="*/ 1159669 w 1159669"/>
              <a:gd name="connsiteY2" fmla="*/ 314325 h 314325"/>
              <a:gd name="connsiteX3" fmla="*/ 1159669 w 1159669"/>
              <a:gd name="connsiteY3" fmla="*/ 314325 h 314325"/>
            </a:gdLst>
            <a:ahLst/>
            <a:cxnLst>
              <a:cxn ang="0">
                <a:pos x="connsiteX0" y="connsiteY0"/>
              </a:cxn>
              <a:cxn ang="0">
                <a:pos x="connsiteX1" y="connsiteY1"/>
              </a:cxn>
              <a:cxn ang="0">
                <a:pos x="connsiteX2" y="connsiteY2"/>
              </a:cxn>
              <a:cxn ang="0">
                <a:pos x="connsiteX3" y="connsiteY3"/>
              </a:cxn>
            </a:cxnLst>
            <a:rect l="l" t="t" r="r" b="b"/>
            <a:pathLst>
              <a:path w="1159669" h="314325">
                <a:moveTo>
                  <a:pt x="0" y="0"/>
                </a:moveTo>
                <a:cubicBezTo>
                  <a:pt x="313988" y="18939"/>
                  <a:pt x="655481" y="71343"/>
                  <a:pt x="843719" y="135898"/>
                </a:cubicBezTo>
                <a:cubicBezTo>
                  <a:pt x="1031957" y="200453"/>
                  <a:pt x="1159669" y="314325"/>
                  <a:pt x="1159669" y="314325"/>
                </a:cubicBezTo>
                <a:lnTo>
                  <a:pt x="1159669" y="314325"/>
                </a:lnTo>
              </a:path>
            </a:pathLst>
          </a:custGeom>
          <a:noFill/>
          <a:ln w="28575">
            <a:solidFill>
              <a:srgbClr val="0041FF"/>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E22D6CAB-00AA-424E-8CB7-504CA694745F}"/>
              </a:ext>
            </a:extLst>
          </p:cNvPr>
          <p:cNvSpPr txBox="1"/>
          <p:nvPr/>
        </p:nvSpPr>
        <p:spPr>
          <a:xfrm>
            <a:off x="9257288" y="4401456"/>
            <a:ext cx="941284" cy="400110"/>
          </a:xfrm>
          <a:prstGeom prst="rect">
            <a:avLst/>
          </a:prstGeom>
          <a:noFill/>
        </p:spPr>
        <p:txBody>
          <a:bodyPr wrap="none" rtlCol="0">
            <a:spAutoFit/>
          </a:bodyPr>
          <a:lstStyle/>
          <a:p>
            <a:pPr algn="ctr"/>
            <a:r>
              <a:rPr kumimoji="1" lang="en-US" altLang="ja-JP" sz="2000" dirty="0">
                <a:solidFill>
                  <a:srgbClr val="FF2800"/>
                </a:solidFill>
                <a:latin typeface="Arial" panose="020B0604020202020204" pitchFamily="34" charset="0"/>
                <a:ea typeface="ＭＳ Ｐゴシック" panose="020B0600070205080204" pitchFamily="50" charset="-128"/>
                <a:cs typeface="Arial" panose="020B0604020202020204" pitchFamily="34" charset="0"/>
              </a:rPr>
              <a:t>Plastic</a:t>
            </a:r>
          </a:p>
        </p:txBody>
      </p:sp>
      <p:cxnSp>
        <p:nvCxnSpPr>
          <p:cNvPr id="39" name="直線コネクタ 38">
            <a:extLst>
              <a:ext uri="{FF2B5EF4-FFF2-40B4-BE49-F238E27FC236}">
                <a16:creationId xmlns:a16="http://schemas.microsoft.com/office/drawing/2014/main" id="{A5079A5E-E6B7-4A69-83D0-65E91E041C60}"/>
              </a:ext>
            </a:extLst>
          </p:cNvPr>
          <p:cNvCxnSpPr>
            <a:cxnSpLocks/>
          </p:cNvCxnSpPr>
          <p:nvPr/>
        </p:nvCxnSpPr>
        <p:spPr>
          <a:xfrm flipH="1" flipV="1">
            <a:off x="8153958" y="3083534"/>
            <a:ext cx="799572" cy="1162100"/>
          </a:xfrm>
          <a:prstGeom prst="line">
            <a:avLst/>
          </a:prstGeom>
          <a:ln w="28575">
            <a:solidFill>
              <a:srgbClr val="FF28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051F84CC-96A8-4D7B-9EBD-582A353ECE2F}"/>
              </a:ext>
            </a:extLst>
          </p:cNvPr>
          <p:cNvCxnSpPr>
            <a:cxnSpLocks/>
          </p:cNvCxnSpPr>
          <p:nvPr/>
        </p:nvCxnSpPr>
        <p:spPr>
          <a:xfrm flipH="1" flipV="1">
            <a:off x="9121801" y="4532890"/>
            <a:ext cx="270974" cy="404132"/>
          </a:xfrm>
          <a:prstGeom prst="line">
            <a:avLst/>
          </a:prstGeom>
          <a:ln w="28575">
            <a:solidFill>
              <a:srgbClr val="FF28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E094D44A-BCBE-459D-87E6-506497ABFFE9}"/>
              </a:ext>
            </a:extLst>
          </p:cNvPr>
          <p:cNvCxnSpPr>
            <a:cxnSpLocks/>
          </p:cNvCxnSpPr>
          <p:nvPr/>
        </p:nvCxnSpPr>
        <p:spPr>
          <a:xfrm flipV="1">
            <a:off x="7980829" y="3125314"/>
            <a:ext cx="0" cy="2160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791A9A4C-98A4-432D-99CF-2A1D3DFE0CC6}"/>
              </a:ext>
            </a:extLst>
          </p:cNvPr>
          <p:cNvSpPr/>
          <p:nvPr/>
        </p:nvSpPr>
        <p:spPr>
          <a:xfrm>
            <a:off x="6190649" y="1688312"/>
            <a:ext cx="1469313" cy="461665"/>
          </a:xfrm>
          <a:prstGeom prst="rect">
            <a:avLst/>
          </a:prstGeom>
        </p:spPr>
        <p:txBody>
          <a:bodyPr wrap="none">
            <a:spAutoFit/>
          </a:bodyPr>
          <a:lstStyle/>
          <a:p>
            <a:r>
              <a:rPr lang="en-US" altLang="ja-JP" sz="2400" dirty="0">
                <a:latin typeface="Arial" panose="020B0604020202020204" pitchFamily="34" charset="0"/>
                <a:ea typeface="ＭＳ Ｐゴシック" panose="020B0600070205080204" pitchFamily="50" charset="-128"/>
                <a:cs typeface="Arial" panose="020B0604020202020204" pitchFamily="34" charset="0"/>
              </a:rPr>
              <a:t>Void ratio</a:t>
            </a:r>
            <a:endParaRPr kumimoji="1" lang="en-US" altLang="ja-JP" sz="2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フリーフォーム: 図形 21">
            <a:extLst>
              <a:ext uri="{FF2B5EF4-FFF2-40B4-BE49-F238E27FC236}">
                <a16:creationId xmlns:a16="http://schemas.microsoft.com/office/drawing/2014/main" id="{446AB23B-BCD1-415A-8026-A87AC1ED96CF}"/>
              </a:ext>
            </a:extLst>
          </p:cNvPr>
          <p:cNvSpPr/>
          <p:nvPr/>
        </p:nvSpPr>
        <p:spPr>
          <a:xfrm>
            <a:off x="6969301" y="3940834"/>
            <a:ext cx="1981200" cy="609600"/>
          </a:xfrm>
          <a:custGeom>
            <a:avLst/>
            <a:gdLst>
              <a:gd name="connsiteX0" fmla="*/ 0 w 1981200"/>
              <a:gd name="connsiteY0" fmla="*/ 0 h 609600"/>
              <a:gd name="connsiteX1" fmla="*/ 1308100 w 1981200"/>
              <a:gd name="connsiteY1" fmla="*/ 158750 h 609600"/>
              <a:gd name="connsiteX2" fmla="*/ 1981200 w 1981200"/>
              <a:gd name="connsiteY2" fmla="*/ 609600 h 609600"/>
            </a:gdLst>
            <a:ahLst/>
            <a:cxnLst>
              <a:cxn ang="0">
                <a:pos x="connsiteX0" y="connsiteY0"/>
              </a:cxn>
              <a:cxn ang="0">
                <a:pos x="connsiteX1" y="connsiteY1"/>
              </a:cxn>
              <a:cxn ang="0">
                <a:pos x="connsiteX2" y="connsiteY2"/>
              </a:cxn>
            </a:cxnLst>
            <a:rect l="l" t="t" r="r" b="b"/>
            <a:pathLst>
              <a:path w="1981200" h="609600">
                <a:moveTo>
                  <a:pt x="0" y="0"/>
                </a:moveTo>
                <a:cubicBezTo>
                  <a:pt x="488950" y="28575"/>
                  <a:pt x="977900" y="57150"/>
                  <a:pt x="1308100" y="158750"/>
                </a:cubicBezTo>
                <a:cubicBezTo>
                  <a:pt x="1638300" y="260350"/>
                  <a:pt x="1809750" y="434975"/>
                  <a:pt x="1981200" y="6096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 name="直線コネクタ 75">
            <a:extLst>
              <a:ext uri="{FF2B5EF4-FFF2-40B4-BE49-F238E27FC236}">
                <a16:creationId xmlns:a16="http://schemas.microsoft.com/office/drawing/2014/main" id="{076AA944-E173-4663-BBEE-79F2931BD08A}"/>
              </a:ext>
            </a:extLst>
          </p:cNvPr>
          <p:cNvCxnSpPr>
            <a:cxnSpLocks/>
          </p:cNvCxnSpPr>
          <p:nvPr/>
        </p:nvCxnSpPr>
        <p:spPr>
          <a:xfrm flipH="1" flipV="1">
            <a:off x="8963853" y="4572781"/>
            <a:ext cx="324000" cy="4824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7" name="フリーフォーム: 図形 76">
            <a:extLst>
              <a:ext uri="{FF2B5EF4-FFF2-40B4-BE49-F238E27FC236}">
                <a16:creationId xmlns:a16="http://schemas.microsoft.com/office/drawing/2014/main" id="{FCB9937D-3ACD-4FB7-B764-00FAB93BE714}"/>
              </a:ext>
            </a:extLst>
          </p:cNvPr>
          <p:cNvSpPr/>
          <p:nvPr/>
        </p:nvSpPr>
        <p:spPr>
          <a:xfrm>
            <a:off x="5998835" y="2507725"/>
            <a:ext cx="1981200" cy="609600"/>
          </a:xfrm>
          <a:custGeom>
            <a:avLst/>
            <a:gdLst>
              <a:gd name="connsiteX0" fmla="*/ 0 w 1981200"/>
              <a:gd name="connsiteY0" fmla="*/ 0 h 609600"/>
              <a:gd name="connsiteX1" fmla="*/ 1308100 w 1981200"/>
              <a:gd name="connsiteY1" fmla="*/ 158750 h 609600"/>
              <a:gd name="connsiteX2" fmla="*/ 1981200 w 1981200"/>
              <a:gd name="connsiteY2" fmla="*/ 609600 h 609600"/>
            </a:gdLst>
            <a:ahLst/>
            <a:cxnLst>
              <a:cxn ang="0">
                <a:pos x="connsiteX0" y="connsiteY0"/>
              </a:cxn>
              <a:cxn ang="0">
                <a:pos x="connsiteX1" y="connsiteY1"/>
              </a:cxn>
              <a:cxn ang="0">
                <a:pos x="connsiteX2" y="connsiteY2"/>
              </a:cxn>
            </a:cxnLst>
            <a:rect l="l" t="t" r="r" b="b"/>
            <a:pathLst>
              <a:path w="1981200" h="609600">
                <a:moveTo>
                  <a:pt x="0" y="0"/>
                </a:moveTo>
                <a:cubicBezTo>
                  <a:pt x="488950" y="28575"/>
                  <a:pt x="977900" y="57150"/>
                  <a:pt x="1308100" y="158750"/>
                </a:cubicBezTo>
                <a:cubicBezTo>
                  <a:pt x="1638300" y="260350"/>
                  <a:pt x="1809750" y="434975"/>
                  <a:pt x="1981200" y="6096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50A16589-AA7E-4EBB-9AEE-ACD58148709F}"/>
              </a:ext>
            </a:extLst>
          </p:cNvPr>
          <p:cNvSpPr/>
          <p:nvPr/>
        </p:nvSpPr>
        <p:spPr>
          <a:xfrm>
            <a:off x="5794568" y="2419342"/>
            <a:ext cx="1160549" cy="1922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a:extLst>
              <a:ext uri="{FF2B5EF4-FFF2-40B4-BE49-F238E27FC236}">
                <a16:creationId xmlns:a16="http://schemas.microsoft.com/office/drawing/2014/main" id="{44C4E145-9EB3-442A-BDD4-206F95858675}"/>
              </a:ext>
            </a:extLst>
          </p:cNvPr>
          <p:cNvCxnSpPr>
            <a:cxnSpLocks/>
          </p:cNvCxnSpPr>
          <p:nvPr/>
        </p:nvCxnSpPr>
        <p:spPr>
          <a:xfrm flipV="1">
            <a:off x="6793360" y="2194674"/>
            <a:ext cx="0" cy="3124580"/>
          </a:xfrm>
          <a:prstGeom prst="straightConnector1">
            <a:avLst/>
          </a:prstGeom>
          <a:ln w="28575">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6" name="爆発: 14 pt 15">
            <a:extLst>
              <a:ext uri="{FF2B5EF4-FFF2-40B4-BE49-F238E27FC236}">
                <a16:creationId xmlns:a16="http://schemas.microsoft.com/office/drawing/2014/main" id="{0ED4DB89-4E75-4644-B52F-40F481FD91F2}"/>
              </a:ext>
            </a:extLst>
          </p:cNvPr>
          <p:cNvSpPr/>
          <p:nvPr/>
        </p:nvSpPr>
        <p:spPr>
          <a:xfrm rot="1729215">
            <a:off x="8387621" y="5349247"/>
            <a:ext cx="581003" cy="469970"/>
          </a:xfrm>
          <a:prstGeom prst="irregularSeal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07" name="テキスト ボックス 106">
                <a:extLst>
                  <a:ext uri="{FF2B5EF4-FFF2-40B4-BE49-F238E27FC236}">
                    <a16:creationId xmlns:a16="http://schemas.microsoft.com/office/drawing/2014/main" id="{3301DE6A-4202-4763-95D8-0D3B1F871C6C}"/>
                  </a:ext>
                </a:extLst>
              </p:cNvPr>
              <p:cNvSpPr txBox="1"/>
              <p:nvPr/>
            </p:nvSpPr>
            <p:spPr>
              <a:xfrm>
                <a:off x="8366915" y="5363964"/>
                <a:ext cx="1583062" cy="423770"/>
              </a:xfrm>
              <a:prstGeom prst="rect">
                <a:avLst/>
              </a:prstGeom>
              <a:noFill/>
            </p:spPr>
            <p:txBody>
              <a:bodyPr wrap="square" rtlCol="0">
                <a:spAutoFit/>
              </a:bodyPr>
              <a:lstStyle/>
              <a:p>
                <a:r>
                  <a:rPr kumimoji="1" lang="en-US" altLang="ja-JP" sz="2000" dirty="0">
                    <a:latin typeface="ＭＳ Ｐゴシック" panose="020B0600070205080204" pitchFamily="50" charset="-128"/>
                    <a:ea typeface="ＭＳ Ｐゴシック" panose="020B0600070205080204" pitchFamily="50" charset="-128"/>
                  </a:rPr>
                  <a:t>New</a:t>
                </a:r>
                <a:r>
                  <a:rPr kumimoji="1" lang="ja-JP" altLang="en-US" sz="2000" dirty="0">
                    <a:latin typeface="ＭＳ Ｐゴシック" panose="020B0600070205080204" pitchFamily="50" charset="-128"/>
                    <a:ea typeface="ＭＳ Ｐゴシック" panose="020B0600070205080204" pitchFamily="50" charset="-128"/>
                  </a:rPr>
                  <a:t> </a:t>
                </a: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log </a:t>
                </a:r>
                <a14:m>
                  <m:oMath xmlns:m="http://schemas.openxmlformats.org/officeDocument/2006/math">
                    <m:sSub>
                      <m:sSubPr>
                        <m:ctrlPr>
                          <a:rPr kumimoji="1" lang="en-US" altLang="ja-JP" sz="2000" b="0" i="1" smtClean="0">
                            <a:latin typeface="Cambria Math" panose="02040503050406030204" pitchFamily="18" charset="0"/>
                            <a:ea typeface="ＭＳ Ｐゴシック" panose="020B0600070205080204" pitchFamily="50" charset="-128"/>
                            <a:cs typeface="Arial" panose="020B0604020202020204" pitchFamily="34" charset="0"/>
                          </a:rPr>
                        </m:ctrlPr>
                      </m:sSubPr>
                      <m:e>
                        <m:r>
                          <a:rPr kumimoji="1" lang="ja-JP" altLang="en-US" sz="2000" i="1">
                            <a:latin typeface="Cambria Math" panose="02040503050406030204" pitchFamily="18" charset="0"/>
                            <a:ea typeface="ＭＳ Ｐゴシック" panose="020B0600070205080204" pitchFamily="50" charset="-128"/>
                            <a:cs typeface="Arial" panose="020B0604020202020204" pitchFamily="34" charset="0"/>
                          </a:rPr>
                          <m:t>𝜎</m:t>
                        </m:r>
                        <m:r>
                          <a:rPr kumimoji="1" lang="en-US" altLang="ja-JP" sz="2000" i="1">
                            <a:latin typeface="Cambria Math" panose="02040503050406030204" pitchFamily="18" charset="0"/>
                            <a:ea typeface="ＭＳ Ｐゴシック" panose="020B0600070205080204" pitchFamily="50" charset="-128"/>
                            <a:cs typeface="Arial" panose="020B0604020202020204" pitchFamily="34" charset="0"/>
                          </a:rPr>
                          <m:t>′</m:t>
                        </m:r>
                      </m:e>
                      <m:sub>
                        <m:r>
                          <a:rPr kumimoji="1" lang="en-US" altLang="ja-JP" sz="2000" b="0" i="1" smtClean="0">
                            <a:latin typeface="Cambria Math" panose="02040503050406030204" pitchFamily="18" charset="0"/>
                            <a:ea typeface="ＭＳ Ｐゴシック" panose="020B0600070205080204" pitchFamily="50" charset="-128"/>
                            <a:cs typeface="Arial" panose="020B0604020202020204" pitchFamily="34" charset="0"/>
                          </a:rPr>
                          <m:t>𝑝𝑐</m:t>
                        </m:r>
                      </m:sub>
                    </m:sSub>
                  </m:oMath>
                </a14:m>
                <a:endParaRPr kumimoji="1" lang="ja-JP" altLang="en-US" sz="2000" dirty="0">
                  <a:latin typeface="ＭＳ Ｐゴシック" panose="020B0600070205080204" pitchFamily="50" charset="-128"/>
                  <a:ea typeface="ＭＳ Ｐゴシック" panose="020B0600070205080204" pitchFamily="50" charset="-128"/>
                </a:endParaRPr>
              </a:p>
            </p:txBody>
          </p:sp>
        </mc:Choice>
        <mc:Fallback xmlns="">
          <p:sp>
            <p:nvSpPr>
              <p:cNvPr id="107" name="テキスト ボックス 106">
                <a:extLst>
                  <a:ext uri="{FF2B5EF4-FFF2-40B4-BE49-F238E27FC236}">
                    <a16:creationId xmlns:a16="http://schemas.microsoft.com/office/drawing/2014/main" id="{3301DE6A-4202-4763-95D8-0D3B1F871C6C}"/>
                  </a:ext>
                </a:extLst>
              </p:cNvPr>
              <p:cNvSpPr txBox="1">
                <a:spLocks noRot="1" noChangeAspect="1" noMove="1" noResize="1" noEditPoints="1" noAdjustHandles="1" noChangeArrowheads="1" noChangeShapeType="1" noTextEdit="1"/>
              </p:cNvSpPr>
              <p:nvPr/>
            </p:nvSpPr>
            <p:spPr>
              <a:xfrm>
                <a:off x="8366915" y="5363964"/>
                <a:ext cx="1583062" cy="423770"/>
              </a:xfrm>
              <a:prstGeom prst="rect">
                <a:avLst/>
              </a:prstGeom>
              <a:blipFill>
                <a:blip r:embed="rId4"/>
                <a:stretch>
                  <a:fillRect l="-4247" t="-13043" b="-2029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8" name="テキスト ボックス 107">
                <a:extLst>
                  <a:ext uri="{FF2B5EF4-FFF2-40B4-BE49-F238E27FC236}">
                    <a16:creationId xmlns:a16="http://schemas.microsoft.com/office/drawing/2014/main" id="{6037A38F-15A9-4C76-93D1-9CAC3DA46D8D}"/>
                  </a:ext>
                </a:extLst>
              </p:cNvPr>
              <p:cNvSpPr txBox="1"/>
              <p:nvPr/>
            </p:nvSpPr>
            <p:spPr>
              <a:xfrm>
                <a:off x="6599128" y="5845923"/>
                <a:ext cx="4280536" cy="755207"/>
              </a:xfrm>
              <a:prstGeom prst="rect">
                <a:avLst/>
              </a:prstGeom>
              <a:noFill/>
            </p:spPr>
            <p:txBody>
              <a:bodyPr wrap="square" rtlCol="0">
                <a:spAutoFit/>
              </a:bodyPr>
              <a:lstStyle/>
              <a:p>
                <a14:m>
                  <m:oMath xmlns:m="http://schemas.openxmlformats.org/officeDocument/2006/math">
                    <m:r>
                      <a:rPr kumimoji="1" lang="ja-JP" altLang="en-US" sz="2000" i="1">
                        <a:latin typeface="Cambria Math" panose="02040503050406030204" pitchFamily="18" charset="0"/>
                        <a:ea typeface="ＭＳ Ｐゴシック" panose="020B0600070205080204" pitchFamily="50" charset="-128"/>
                        <a:cs typeface="Arial" panose="020B0604020202020204" pitchFamily="34" charset="0"/>
                      </a:rPr>
                      <m:t>𝜎</m:t>
                    </m:r>
                    <m:r>
                      <a:rPr kumimoji="1" lang="en-US" altLang="ja-JP" sz="2000" i="1">
                        <a:latin typeface="Cambria Math" panose="02040503050406030204" pitchFamily="18" charset="0"/>
                        <a:ea typeface="ＭＳ Ｐゴシック" panose="020B0600070205080204" pitchFamily="50" charset="-128"/>
                        <a:cs typeface="Arial" panose="020B0604020202020204" pitchFamily="34" charset="0"/>
                      </a:rPr>
                      <m:t>′</m:t>
                    </m:r>
                  </m:oMath>
                </a14:m>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    : Effective stress</a:t>
                </a:r>
              </a:p>
              <a:p>
                <a14:m>
                  <m:oMath xmlns:m="http://schemas.openxmlformats.org/officeDocument/2006/math">
                    <m:sSub>
                      <m:sSubPr>
                        <m:ctrlPr>
                          <a:rPr kumimoji="1" lang="en-US" altLang="ja-JP" sz="2000" b="0" i="1" smtClean="0">
                            <a:latin typeface="Cambria Math" panose="02040503050406030204" pitchFamily="18" charset="0"/>
                            <a:ea typeface="ＭＳ Ｐゴシック" panose="020B0600070205080204" pitchFamily="50" charset="-128"/>
                            <a:cs typeface="Arial" panose="020B0604020202020204" pitchFamily="34" charset="0"/>
                          </a:rPr>
                        </m:ctrlPr>
                      </m:sSubPr>
                      <m:e>
                        <m:r>
                          <a:rPr kumimoji="1" lang="ja-JP" altLang="en-US" sz="2000" i="1">
                            <a:latin typeface="Cambria Math" panose="02040503050406030204" pitchFamily="18" charset="0"/>
                            <a:ea typeface="ＭＳ Ｐゴシック" panose="020B0600070205080204" pitchFamily="50" charset="-128"/>
                            <a:cs typeface="Arial" panose="020B0604020202020204" pitchFamily="34" charset="0"/>
                          </a:rPr>
                          <m:t>𝜎</m:t>
                        </m:r>
                        <m:r>
                          <a:rPr kumimoji="1" lang="en-US" altLang="ja-JP" sz="2000" i="1">
                            <a:latin typeface="Cambria Math" panose="02040503050406030204" pitchFamily="18" charset="0"/>
                            <a:ea typeface="ＭＳ Ｐゴシック" panose="020B0600070205080204" pitchFamily="50" charset="-128"/>
                            <a:cs typeface="Arial" panose="020B0604020202020204" pitchFamily="34" charset="0"/>
                          </a:rPr>
                          <m:t>′</m:t>
                        </m:r>
                      </m:e>
                      <m:sub>
                        <m:r>
                          <a:rPr kumimoji="1" lang="en-US" altLang="ja-JP" sz="2000" b="0" i="1" smtClean="0">
                            <a:latin typeface="Cambria Math" panose="02040503050406030204" pitchFamily="18" charset="0"/>
                            <a:ea typeface="ＭＳ Ｐゴシック" panose="020B0600070205080204" pitchFamily="50" charset="-128"/>
                            <a:cs typeface="Arial" panose="020B0604020202020204" pitchFamily="34" charset="0"/>
                          </a:rPr>
                          <m:t>𝑝𝑐</m:t>
                        </m:r>
                      </m:sub>
                    </m:sSub>
                    <m:r>
                      <a:rPr kumimoji="1" lang="en-US" altLang="ja-JP" sz="2000" b="0" i="1" smtClean="0">
                        <a:latin typeface="Cambria Math" panose="02040503050406030204" pitchFamily="18" charset="0"/>
                        <a:ea typeface="ＭＳ Ｐゴシック" panose="020B0600070205080204" pitchFamily="50" charset="-128"/>
                        <a:cs typeface="Arial" panose="020B0604020202020204" pitchFamily="34" charset="0"/>
                      </a:rPr>
                      <m:t> </m:t>
                    </m:r>
                  </m:oMath>
                </a14:m>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 Past maximum effective stress</a:t>
                </a:r>
              </a:p>
            </p:txBody>
          </p:sp>
        </mc:Choice>
        <mc:Fallback xmlns="">
          <p:sp>
            <p:nvSpPr>
              <p:cNvPr id="108" name="テキスト ボックス 107">
                <a:extLst>
                  <a:ext uri="{FF2B5EF4-FFF2-40B4-BE49-F238E27FC236}">
                    <a16:creationId xmlns:a16="http://schemas.microsoft.com/office/drawing/2014/main" id="{6037A38F-15A9-4C76-93D1-9CAC3DA46D8D}"/>
                  </a:ext>
                </a:extLst>
              </p:cNvPr>
              <p:cNvSpPr txBox="1">
                <a:spLocks noRot="1" noChangeAspect="1" noMove="1" noResize="1" noEditPoints="1" noAdjustHandles="1" noChangeArrowheads="1" noChangeShapeType="1" noTextEdit="1"/>
              </p:cNvSpPr>
              <p:nvPr/>
            </p:nvSpPr>
            <p:spPr>
              <a:xfrm>
                <a:off x="6599128" y="5845923"/>
                <a:ext cx="4280536" cy="755207"/>
              </a:xfrm>
              <a:prstGeom prst="rect">
                <a:avLst/>
              </a:prstGeom>
              <a:blipFill>
                <a:blip r:embed="rId5"/>
                <a:stretch>
                  <a:fillRect t="-4032" r="-570" b="-7258"/>
                </a:stretch>
              </a:blipFill>
            </p:spPr>
            <p:txBody>
              <a:bodyPr/>
              <a:lstStyle/>
              <a:p>
                <a:r>
                  <a:rPr lang="ja-JP" altLang="en-US">
                    <a:noFill/>
                  </a:rPr>
                  <a:t> </a:t>
                </a:r>
              </a:p>
            </p:txBody>
          </p:sp>
        </mc:Fallback>
      </mc:AlternateContent>
      <p:sp>
        <p:nvSpPr>
          <p:cNvPr id="82" name="テキスト ボックス 81">
            <a:extLst>
              <a:ext uri="{FF2B5EF4-FFF2-40B4-BE49-F238E27FC236}">
                <a16:creationId xmlns:a16="http://schemas.microsoft.com/office/drawing/2014/main" id="{0F48A8DD-9FF5-42EE-B2B7-24743BB21DEB}"/>
              </a:ext>
            </a:extLst>
          </p:cNvPr>
          <p:cNvSpPr txBox="1"/>
          <p:nvPr/>
        </p:nvSpPr>
        <p:spPr>
          <a:xfrm>
            <a:off x="7409881" y="2194674"/>
            <a:ext cx="941284" cy="400110"/>
          </a:xfrm>
          <a:prstGeom prst="rect">
            <a:avLst/>
          </a:prstGeom>
          <a:noFill/>
        </p:spPr>
        <p:txBody>
          <a:bodyPr wrap="none" rtlCol="0">
            <a:spAutoFit/>
          </a:bodyPr>
          <a:lstStyle/>
          <a:p>
            <a:pPr algn="ctr"/>
            <a:r>
              <a:rPr kumimoji="1" lang="en-US" altLang="ja-JP" sz="2000" dirty="0">
                <a:solidFill>
                  <a:srgbClr val="0041FF"/>
                </a:solidFill>
                <a:latin typeface="Arial" panose="020B0604020202020204" pitchFamily="34" charset="0"/>
                <a:ea typeface="ＭＳ Ｐゴシック" panose="020B0600070205080204" pitchFamily="50" charset="-128"/>
                <a:cs typeface="Arial" panose="020B0604020202020204" pitchFamily="34" charset="0"/>
              </a:rPr>
              <a:t>Elastic</a:t>
            </a:r>
          </a:p>
        </p:txBody>
      </p:sp>
      <mc:AlternateContent xmlns:mc="http://schemas.openxmlformats.org/markup-compatibility/2006" xmlns:a14="http://schemas.microsoft.com/office/drawing/2010/main">
        <mc:Choice Requires="a14">
          <p:sp>
            <p:nvSpPr>
              <p:cNvPr id="83" name="テキスト ボックス 82">
                <a:extLst>
                  <a:ext uri="{FF2B5EF4-FFF2-40B4-BE49-F238E27FC236}">
                    <a16:creationId xmlns:a16="http://schemas.microsoft.com/office/drawing/2014/main" id="{AFF66AC0-AC8A-4CCE-8D18-0E8163C11DE2}"/>
                  </a:ext>
                </a:extLst>
              </p:cNvPr>
              <p:cNvSpPr txBox="1"/>
              <p:nvPr/>
            </p:nvSpPr>
            <p:spPr>
              <a:xfrm>
                <a:off x="7181766" y="5366898"/>
                <a:ext cx="1106863" cy="423770"/>
              </a:xfrm>
              <a:prstGeom prst="rect">
                <a:avLst/>
              </a:prstGeom>
              <a:noFill/>
            </p:spPr>
            <p:txBody>
              <a:bodyPr wrap="square" rtlCol="0">
                <a:spAutoFit/>
              </a:bodyPr>
              <a:lstStyle/>
              <a:p>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log </a:t>
                </a:r>
                <a14:m>
                  <m:oMath xmlns:m="http://schemas.openxmlformats.org/officeDocument/2006/math">
                    <m:sSub>
                      <m:sSubPr>
                        <m:ctrlPr>
                          <a:rPr kumimoji="1" lang="en-US" altLang="ja-JP" sz="2000" b="0" i="1" smtClean="0">
                            <a:latin typeface="Cambria Math" panose="02040503050406030204" pitchFamily="18" charset="0"/>
                            <a:ea typeface="ＭＳ Ｐゴシック" panose="020B0600070205080204" pitchFamily="50" charset="-128"/>
                            <a:cs typeface="Arial" panose="020B0604020202020204" pitchFamily="34" charset="0"/>
                          </a:rPr>
                        </m:ctrlPr>
                      </m:sSubPr>
                      <m:e>
                        <m:r>
                          <a:rPr kumimoji="1" lang="ja-JP" altLang="en-US" sz="2000" i="1">
                            <a:latin typeface="Cambria Math" panose="02040503050406030204" pitchFamily="18" charset="0"/>
                            <a:ea typeface="ＭＳ Ｐゴシック" panose="020B0600070205080204" pitchFamily="50" charset="-128"/>
                            <a:cs typeface="Arial" panose="020B0604020202020204" pitchFamily="34" charset="0"/>
                          </a:rPr>
                          <m:t>𝜎</m:t>
                        </m:r>
                        <m:r>
                          <a:rPr kumimoji="1" lang="en-US" altLang="ja-JP" sz="2000" i="1">
                            <a:latin typeface="Cambria Math" panose="02040503050406030204" pitchFamily="18" charset="0"/>
                            <a:ea typeface="ＭＳ Ｐゴシック" panose="020B0600070205080204" pitchFamily="50" charset="-128"/>
                            <a:cs typeface="Arial" panose="020B0604020202020204" pitchFamily="34" charset="0"/>
                          </a:rPr>
                          <m:t>′</m:t>
                        </m:r>
                      </m:e>
                      <m:sub>
                        <m:r>
                          <a:rPr kumimoji="1" lang="en-US" altLang="ja-JP" sz="2000" b="0" i="1" smtClean="0">
                            <a:latin typeface="Cambria Math" panose="02040503050406030204" pitchFamily="18" charset="0"/>
                            <a:ea typeface="ＭＳ Ｐゴシック" panose="020B0600070205080204" pitchFamily="50" charset="-128"/>
                            <a:cs typeface="Arial" panose="020B0604020202020204" pitchFamily="34" charset="0"/>
                          </a:rPr>
                          <m:t>𝑝𝑐</m:t>
                        </m:r>
                      </m:sub>
                    </m:sSub>
                  </m:oMath>
                </a14:m>
                <a:endParaRPr kumimoji="1" lang="ja-JP" altLang="en-US" sz="2000" dirty="0">
                  <a:latin typeface="ＭＳ Ｐゴシック" panose="020B0600070205080204" pitchFamily="50" charset="-128"/>
                  <a:ea typeface="ＭＳ Ｐゴシック" panose="020B0600070205080204" pitchFamily="50" charset="-128"/>
                </a:endParaRPr>
              </a:p>
            </p:txBody>
          </p:sp>
        </mc:Choice>
        <mc:Fallback xmlns="">
          <p:sp>
            <p:nvSpPr>
              <p:cNvPr id="83" name="テキスト ボックス 82">
                <a:extLst>
                  <a:ext uri="{FF2B5EF4-FFF2-40B4-BE49-F238E27FC236}">
                    <a16:creationId xmlns:a16="http://schemas.microsoft.com/office/drawing/2014/main" id="{AFF66AC0-AC8A-4CCE-8D18-0E8163C11DE2}"/>
                  </a:ext>
                </a:extLst>
              </p:cNvPr>
              <p:cNvSpPr txBox="1">
                <a:spLocks noRot="1" noChangeAspect="1" noMove="1" noResize="1" noEditPoints="1" noAdjustHandles="1" noChangeArrowheads="1" noChangeShapeType="1" noTextEdit="1"/>
              </p:cNvSpPr>
              <p:nvPr/>
            </p:nvSpPr>
            <p:spPr>
              <a:xfrm>
                <a:off x="7181766" y="5366898"/>
                <a:ext cx="1106863" cy="423770"/>
              </a:xfrm>
              <a:prstGeom prst="rect">
                <a:avLst/>
              </a:prstGeom>
              <a:blipFill>
                <a:blip r:embed="rId6"/>
                <a:stretch>
                  <a:fillRect l="-5495" t="-7143" b="-18571"/>
                </a:stretch>
              </a:blipFill>
            </p:spPr>
            <p:txBody>
              <a:bodyPr/>
              <a:lstStyle/>
              <a:p>
                <a:r>
                  <a:rPr lang="ja-JP" altLang="en-US">
                    <a:noFill/>
                  </a:rPr>
                  <a:t> </a:t>
                </a:r>
              </a:p>
            </p:txBody>
          </p:sp>
        </mc:Fallback>
      </mc:AlternateContent>
      <p:sp>
        <p:nvSpPr>
          <p:cNvPr id="140" name="テキスト ボックス 139">
            <a:extLst>
              <a:ext uri="{FF2B5EF4-FFF2-40B4-BE49-F238E27FC236}">
                <a16:creationId xmlns:a16="http://schemas.microsoft.com/office/drawing/2014/main" id="{1A572113-9BC2-4B67-9223-18F52DCFFFD5}"/>
              </a:ext>
            </a:extLst>
          </p:cNvPr>
          <p:cNvSpPr txBox="1"/>
          <p:nvPr/>
        </p:nvSpPr>
        <p:spPr>
          <a:xfrm>
            <a:off x="8561328" y="3380976"/>
            <a:ext cx="941284" cy="400110"/>
          </a:xfrm>
          <a:prstGeom prst="rect">
            <a:avLst/>
          </a:prstGeom>
          <a:noFill/>
        </p:spPr>
        <p:txBody>
          <a:bodyPr wrap="none" rtlCol="0">
            <a:spAutoFit/>
          </a:bodyPr>
          <a:lstStyle/>
          <a:p>
            <a:pPr algn="ctr"/>
            <a:r>
              <a:rPr kumimoji="1" lang="en-US" altLang="ja-JP" sz="2000" dirty="0">
                <a:solidFill>
                  <a:srgbClr val="FF2800"/>
                </a:solidFill>
                <a:latin typeface="Arial" panose="020B0604020202020204" pitchFamily="34" charset="0"/>
                <a:ea typeface="ＭＳ Ｐゴシック" panose="020B0600070205080204" pitchFamily="50" charset="-128"/>
                <a:cs typeface="Arial" panose="020B0604020202020204" pitchFamily="34" charset="0"/>
              </a:rPr>
              <a:t>Plastic</a:t>
            </a:r>
          </a:p>
        </p:txBody>
      </p:sp>
      <p:cxnSp>
        <p:nvCxnSpPr>
          <p:cNvPr id="67" name="直線矢印コネクタ 66">
            <a:extLst>
              <a:ext uri="{FF2B5EF4-FFF2-40B4-BE49-F238E27FC236}">
                <a16:creationId xmlns:a16="http://schemas.microsoft.com/office/drawing/2014/main" id="{8229E730-1952-4E34-AA3E-24083285E3B3}"/>
              </a:ext>
            </a:extLst>
          </p:cNvPr>
          <p:cNvCxnSpPr>
            <a:cxnSpLocks/>
          </p:cNvCxnSpPr>
          <p:nvPr/>
        </p:nvCxnSpPr>
        <p:spPr>
          <a:xfrm flipH="1">
            <a:off x="1680684" y="2241115"/>
            <a:ext cx="0" cy="342000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62C0C6D1-6009-4F66-8F2A-D9CC3A7169DA}"/>
              </a:ext>
            </a:extLst>
          </p:cNvPr>
          <p:cNvCxnSpPr>
            <a:cxnSpLocks/>
          </p:cNvCxnSpPr>
          <p:nvPr/>
        </p:nvCxnSpPr>
        <p:spPr>
          <a:xfrm>
            <a:off x="1668700" y="2236277"/>
            <a:ext cx="2916000"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62AC9B46-51DE-4A08-92F9-91D0DC82D32A}"/>
              </a:ext>
            </a:extLst>
          </p:cNvPr>
          <p:cNvCxnSpPr>
            <a:cxnSpLocks/>
          </p:cNvCxnSpPr>
          <p:nvPr/>
        </p:nvCxnSpPr>
        <p:spPr>
          <a:xfrm>
            <a:off x="2034569" y="2238598"/>
            <a:ext cx="2422389" cy="3305336"/>
          </a:xfrm>
          <a:prstGeom prst="straightConnector1">
            <a:avLst/>
          </a:prstGeom>
          <a:ln w="31750">
            <a:solidFill>
              <a:srgbClr val="FF28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3195B719-30C6-49B7-B62C-5A89009573D3}"/>
              </a:ext>
            </a:extLst>
          </p:cNvPr>
          <p:cNvCxnSpPr>
            <a:cxnSpLocks/>
          </p:cNvCxnSpPr>
          <p:nvPr/>
        </p:nvCxnSpPr>
        <p:spPr>
          <a:xfrm>
            <a:off x="1684665" y="2631915"/>
            <a:ext cx="2700000" cy="0"/>
          </a:xfrm>
          <a:prstGeom prst="straightConnector1">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461D692B-AAC4-4BC7-A583-8D36C0C566B5}"/>
              </a:ext>
            </a:extLst>
          </p:cNvPr>
          <p:cNvCxnSpPr>
            <a:cxnSpLocks/>
          </p:cNvCxnSpPr>
          <p:nvPr/>
        </p:nvCxnSpPr>
        <p:spPr>
          <a:xfrm>
            <a:off x="1682986" y="3896652"/>
            <a:ext cx="2700000" cy="0"/>
          </a:xfrm>
          <a:prstGeom prst="straightConnector1">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9F9E1D8B-0D07-46A6-9E0D-6F99B8C2F3AF}"/>
              </a:ext>
            </a:extLst>
          </p:cNvPr>
          <p:cNvCxnSpPr>
            <a:cxnSpLocks/>
          </p:cNvCxnSpPr>
          <p:nvPr/>
        </p:nvCxnSpPr>
        <p:spPr>
          <a:xfrm>
            <a:off x="2034569" y="3896652"/>
            <a:ext cx="1383783" cy="1779868"/>
          </a:xfrm>
          <a:prstGeom prst="straightConnector1">
            <a:avLst/>
          </a:prstGeom>
          <a:ln w="317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B030987A-59EF-416E-81F6-AEEE6D77B040}"/>
              </a:ext>
            </a:extLst>
          </p:cNvPr>
          <p:cNvCxnSpPr>
            <a:cxnSpLocks/>
          </p:cNvCxnSpPr>
          <p:nvPr/>
        </p:nvCxnSpPr>
        <p:spPr>
          <a:xfrm>
            <a:off x="1979299" y="4037266"/>
            <a:ext cx="415496" cy="600076"/>
          </a:xfrm>
          <a:prstGeom prst="straightConnector1">
            <a:avLst/>
          </a:prstGeom>
          <a:ln w="317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2507FCF8-9183-4E9F-AE14-32727588F6E3}"/>
              </a:ext>
            </a:extLst>
          </p:cNvPr>
          <p:cNvCxnSpPr>
            <a:cxnSpLocks/>
          </p:cNvCxnSpPr>
          <p:nvPr/>
        </p:nvCxnSpPr>
        <p:spPr>
          <a:xfrm>
            <a:off x="2391722" y="4634839"/>
            <a:ext cx="587685" cy="1049708"/>
          </a:xfrm>
          <a:prstGeom prst="straightConnector1">
            <a:avLst/>
          </a:prstGeom>
          <a:ln w="317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43595A8B-AA49-470E-B411-95328B54E156}"/>
              </a:ext>
            </a:extLst>
          </p:cNvPr>
          <p:cNvCxnSpPr>
            <a:cxnSpLocks/>
          </p:cNvCxnSpPr>
          <p:nvPr/>
        </p:nvCxnSpPr>
        <p:spPr>
          <a:xfrm>
            <a:off x="1980093" y="3896652"/>
            <a:ext cx="0" cy="150140"/>
          </a:xfrm>
          <a:prstGeom prst="straightConnector1">
            <a:avLst/>
          </a:prstGeom>
          <a:ln w="317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78" name="直線矢印コネクタ 77">
            <a:extLst>
              <a:ext uri="{FF2B5EF4-FFF2-40B4-BE49-F238E27FC236}">
                <a16:creationId xmlns:a16="http://schemas.microsoft.com/office/drawing/2014/main" id="{2E059517-150C-47C6-BCDF-57A19D782B94}"/>
              </a:ext>
            </a:extLst>
          </p:cNvPr>
          <p:cNvCxnSpPr>
            <a:cxnSpLocks/>
          </p:cNvCxnSpPr>
          <p:nvPr/>
        </p:nvCxnSpPr>
        <p:spPr>
          <a:xfrm flipH="1">
            <a:off x="1979302" y="3313658"/>
            <a:ext cx="412420" cy="591022"/>
          </a:xfrm>
          <a:prstGeom prst="straightConnector1">
            <a:avLst/>
          </a:prstGeom>
          <a:ln w="317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79" name="直線矢印コネクタ 78">
            <a:extLst>
              <a:ext uri="{FF2B5EF4-FFF2-40B4-BE49-F238E27FC236}">
                <a16:creationId xmlns:a16="http://schemas.microsoft.com/office/drawing/2014/main" id="{C9A141B1-ED0E-46C0-8945-878F0ED5170D}"/>
              </a:ext>
            </a:extLst>
          </p:cNvPr>
          <p:cNvCxnSpPr>
            <a:cxnSpLocks/>
          </p:cNvCxnSpPr>
          <p:nvPr/>
        </p:nvCxnSpPr>
        <p:spPr>
          <a:xfrm>
            <a:off x="2304967" y="2631914"/>
            <a:ext cx="81707" cy="697328"/>
          </a:xfrm>
          <a:prstGeom prst="straightConnector1">
            <a:avLst/>
          </a:prstGeom>
          <a:ln w="317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id="{1FEC5169-A1A7-41CE-9FA0-4D6E7CE28460}"/>
              </a:ext>
            </a:extLst>
          </p:cNvPr>
          <p:cNvCxnSpPr>
            <a:cxnSpLocks/>
          </p:cNvCxnSpPr>
          <p:nvPr/>
        </p:nvCxnSpPr>
        <p:spPr>
          <a:xfrm flipH="1">
            <a:off x="2021889" y="3313657"/>
            <a:ext cx="441229" cy="591023"/>
          </a:xfrm>
          <a:prstGeom prst="straightConnector1">
            <a:avLst/>
          </a:prstGeom>
          <a:ln w="317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EF6E6B3B-1B72-4560-A6C2-8382A287DFB6}"/>
              </a:ext>
            </a:extLst>
          </p:cNvPr>
          <p:cNvCxnSpPr>
            <a:cxnSpLocks/>
          </p:cNvCxnSpPr>
          <p:nvPr/>
        </p:nvCxnSpPr>
        <p:spPr>
          <a:xfrm>
            <a:off x="2300777" y="2628402"/>
            <a:ext cx="162340" cy="700840"/>
          </a:xfrm>
          <a:prstGeom prst="straightConnector1">
            <a:avLst/>
          </a:prstGeom>
          <a:ln w="317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FCEDEEF6-3721-449A-919B-2BB5123024A0}"/>
              </a:ext>
            </a:extLst>
          </p:cNvPr>
          <p:cNvCxnSpPr>
            <a:cxnSpLocks/>
          </p:cNvCxnSpPr>
          <p:nvPr/>
        </p:nvCxnSpPr>
        <p:spPr>
          <a:xfrm>
            <a:off x="2304967" y="2623888"/>
            <a:ext cx="301625" cy="721558"/>
          </a:xfrm>
          <a:prstGeom prst="straightConnector1">
            <a:avLst/>
          </a:prstGeom>
          <a:ln w="31750">
            <a:solidFill>
              <a:schemeClr val="tx1"/>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1A63CA98-ABCA-4843-BF20-2CDD55C1CCF6}"/>
              </a:ext>
            </a:extLst>
          </p:cNvPr>
          <p:cNvCxnSpPr>
            <a:cxnSpLocks/>
          </p:cNvCxnSpPr>
          <p:nvPr/>
        </p:nvCxnSpPr>
        <p:spPr>
          <a:xfrm flipH="1">
            <a:off x="2518388" y="3341432"/>
            <a:ext cx="84806" cy="547193"/>
          </a:xfrm>
          <a:prstGeom prst="straightConnector1">
            <a:avLst/>
          </a:prstGeom>
          <a:ln w="31750">
            <a:solidFill>
              <a:schemeClr val="tx1"/>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3B90FF4A-4350-4517-BD2B-AD098CC1515F}"/>
              </a:ext>
            </a:extLst>
          </p:cNvPr>
          <p:cNvCxnSpPr>
            <a:cxnSpLocks/>
          </p:cNvCxnSpPr>
          <p:nvPr/>
        </p:nvCxnSpPr>
        <p:spPr>
          <a:xfrm>
            <a:off x="2518784" y="3912236"/>
            <a:ext cx="552510" cy="644675"/>
          </a:xfrm>
          <a:prstGeom prst="straightConnector1">
            <a:avLst/>
          </a:prstGeom>
          <a:ln w="31750">
            <a:solidFill>
              <a:schemeClr val="tx1"/>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94099948-ADA3-493C-80C6-A89C43E8EAB0}"/>
              </a:ext>
            </a:extLst>
          </p:cNvPr>
          <p:cNvCxnSpPr>
            <a:cxnSpLocks/>
          </p:cNvCxnSpPr>
          <p:nvPr/>
        </p:nvCxnSpPr>
        <p:spPr>
          <a:xfrm>
            <a:off x="3091810" y="4576922"/>
            <a:ext cx="819205" cy="1013767"/>
          </a:xfrm>
          <a:prstGeom prst="straightConnector1">
            <a:avLst/>
          </a:prstGeom>
          <a:ln w="31750">
            <a:solidFill>
              <a:schemeClr val="tx1"/>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D6E067F7-1B01-436B-8F65-A3BEBBA2DA09}"/>
              </a:ext>
            </a:extLst>
          </p:cNvPr>
          <p:cNvSpPr txBox="1"/>
          <p:nvPr/>
        </p:nvSpPr>
        <p:spPr>
          <a:xfrm>
            <a:off x="2274461" y="5609856"/>
            <a:ext cx="755335" cy="400110"/>
          </a:xfrm>
          <a:prstGeom prst="rect">
            <a:avLst/>
          </a:prstGeom>
          <a:solidFill>
            <a:schemeClr val="bg1"/>
          </a:solidFill>
        </p:spPr>
        <p:txBody>
          <a:bodyPr wrap="none" rtlCol="0">
            <a:spAutoFit/>
          </a:bodyPr>
          <a:lstStyle/>
          <a:p>
            <a:pPr algn="ct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1974</a:t>
            </a:r>
          </a:p>
        </p:txBody>
      </p:sp>
      <p:sp>
        <p:nvSpPr>
          <p:cNvPr id="91" name="テキスト ボックス 90">
            <a:extLst>
              <a:ext uri="{FF2B5EF4-FFF2-40B4-BE49-F238E27FC236}">
                <a16:creationId xmlns:a16="http://schemas.microsoft.com/office/drawing/2014/main" id="{89255A42-FB3E-4FEC-8462-485C043563E5}"/>
              </a:ext>
            </a:extLst>
          </p:cNvPr>
          <p:cNvSpPr txBox="1"/>
          <p:nvPr/>
        </p:nvSpPr>
        <p:spPr>
          <a:xfrm>
            <a:off x="2976257" y="5613946"/>
            <a:ext cx="755335" cy="400110"/>
          </a:xfrm>
          <a:prstGeom prst="rect">
            <a:avLst/>
          </a:prstGeom>
          <a:solidFill>
            <a:schemeClr val="bg1"/>
          </a:solidFill>
        </p:spPr>
        <p:txBody>
          <a:bodyPr wrap="none" rtlCol="0">
            <a:spAutoFit/>
          </a:bodyPr>
          <a:lstStyle/>
          <a:p>
            <a:pPr algn="ct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1977</a:t>
            </a:r>
          </a:p>
        </p:txBody>
      </p:sp>
      <p:sp>
        <p:nvSpPr>
          <p:cNvPr id="92" name="テキスト ボックス 91">
            <a:extLst>
              <a:ext uri="{FF2B5EF4-FFF2-40B4-BE49-F238E27FC236}">
                <a16:creationId xmlns:a16="http://schemas.microsoft.com/office/drawing/2014/main" id="{604122DB-29A7-4053-BC0C-0B5EF6CD6FC8}"/>
              </a:ext>
            </a:extLst>
          </p:cNvPr>
          <p:cNvSpPr txBox="1"/>
          <p:nvPr/>
        </p:nvSpPr>
        <p:spPr>
          <a:xfrm>
            <a:off x="3626976" y="5611541"/>
            <a:ext cx="755336" cy="400110"/>
          </a:xfrm>
          <a:prstGeom prst="rect">
            <a:avLst/>
          </a:prstGeom>
          <a:solidFill>
            <a:schemeClr val="bg1"/>
          </a:solidFill>
        </p:spPr>
        <p:txBody>
          <a:bodyPr wrap="none" rtlCol="0">
            <a:spAutoFit/>
          </a:bodyPr>
          <a:lstStyle/>
          <a:p>
            <a:pPr algn="ct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1983</a:t>
            </a:r>
          </a:p>
        </p:txBody>
      </p:sp>
      <p:sp>
        <p:nvSpPr>
          <p:cNvPr id="101" name="正方形/長方形 100">
            <a:extLst>
              <a:ext uri="{FF2B5EF4-FFF2-40B4-BE49-F238E27FC236}">
                <a16:creationId xmlns:a16="http://schemas.microsoft.com/office/drawing/2014/main" id="{F3873759-A9CF-44A8-9DEB-4B0159C8A0D6}"/>
              </a:ext>
            </a:extLst>
          </p:cNvPr>
          <p:cNvSpPr/>
          <p:nvPr/>
        </p:nvSpPr>
        <p:spPr>
          <a:xfrm>
            <a:off x="2011548" y="1684555"/>
            <a:ext cx="2119491" cy="461665"/>
          </a:xfrm>
          <a:prstGeom prst="rect">
            <a:avLst/>
          </a:prstGeom>
        </p:spPr>
        <p:txBody>
          <a:bodyPr wrap="none">
            <a:spAutoFit/>
          </a:bodyPr>
          <a:lstStyle/>
          <a:p>
            <a:r>
              <a:rPr lang="en-US" altLang="ja-JP" sz="2400" dirty="0">
                <a:latin typeface="Arial" panose="020B0604020202020204" pitchFamily="34" charset="0"/>
                <a:ea typeface="ＭＳ Ｐゴシック" panose="020B0600070205080204" pitchFamily="50" charset="-128"/>
                <a:cs typeface="Arial" panose="020B0604020202020204" pitchFamily="34" charset="0"/>
              </a:rPr>
              <a:t>Pore pressure</a:t>
            </a:r>
            <a:endParaRPr kumimoji="1" lang="en-US" altLang="ja-JP" sz="2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02" name="正方形/長方形 101">
            <a:extLst>
              <a:ext uri="{FF2B5EF4-FFF2-40B4-BE49-F238E27FC236}">
                <a16:creationId xmlns:a16="http://schemas.microsoft.com/office/drawing/2014/main" id="{1810FFD1-0F80-4ED9-991D-E78E23F37DC8}"/>
              </a:ext>
            </a:extLst>
          </p:cNvPr>
          <p:cNvSpPr/>
          <p:nvPr/>
        </p:nvSpPr>
        <p:spPr>
          <a:xfrm>
            <a:off x="1226295" y="5628639"/>
            <a:ext cx="1007007" cy="461665"/>
          </a:xfrm>
          <a:prstGeom prst="rect">
            <a:avLst/>
          </a:prstGeom>
        </p:spPr>
        <p:txBody>
          <a:bodyPr wrap="none">
            <a:spAutoFit/>
          </a:bodyPr>
          <a:lstStyle/>
          <a:p>
            <a:r>
              <a:rPr lang="en-US" altLang="ja-JP" sz="2400" dirty="0">
                <a:latin typeface="Arial" panose="020B0604020202020204" pitchFamily="34" charset="0"/>
                <a:ea typeface="ＭＳ Ｐゴシック" panose="020B0600070205080204" pitchFamily="50" charset="-128"/>
                <a:cs typeface="Arial" panose="020B0604020202020204" pitchFamily="34" charset="0"/>
              </a:rPr>
              <a:t>Depth</a:t>
            </a:r>
            <a:endParaRPr kumimoji="1" lang="en-US" altLang="ja-JP" sz="2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03" name="テキスト ボックス 102">
            <a:extLst>
              <a:ext uri="{FF2B5EF4-FFF2-40B4-BE49-F238E27FC236}">
                <a16:creationId xmlns:a16="http://schemas.microsoft.com/office/drawing/2014/main" id="{E0F6FB9E-21EC-40F1-BC7D-3209BAB16384}"/>
              </a:ext>
            </a:extLst>
          </p:cNvPr>
          <p:cNvSpPr txBox="1"/>
          <p:nvPr/>
        </p:nvSpPr>
        <p:spPr>
          <a:xfrm>
            <a:off x="4005558" y="2243054"/>
            <a:ext cx="1067921" cy="400110"/>
          </a:xfrm>
          <a:prstGeom prst="rect">
            <a:avLst/>
          </a:prstGeom>
          <a:noFill/>
        </p:spPr>
        <p:txBody>
          <a:bodyPr wrap="none" rtlCol="0">
            <a:spAutoFit/>
          </a:bodyPr>
          <a:lstStyle/>
          <a:p>
            <a:pPr algn="ct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Surface</a:t>
            </a:r>
          </a:p>
        </p:txBody>
      </p:sp>
      <p:cxnSp>
        <p:nvCxnSpPr>
          <p:cNvPr id="104" name="直線矢印コネクタ 103">
            <a:extLst>
              <a:ext uri="{FF2B5EF4-FFF2-40B4-BE49-F238E27FC236}">
                <a16:creationId xmlns:a16="http://schemas.microsoft.com/office/drawing/2014/main" id="{5B259F48-5A5C-4AF3-9775-82312354AC1E}"/>
              </a:ext>
            </a:extLst>
          </p:cNvPr>
          <p:cNvCxnSpPr>
            <a:cxnSpLocks/>
          </p:cNvCxnSpPr>
          <p:nvPr/>
        </p:nvCxnSpPr>
        <p:spPr>
          <a:xfrm flipV="1">
            <a:off x="3958263" y="2260466"/>
            <a:ext cx="0" cy="36000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5" name="直線矢印コネクタ 104">
            <a:extLst>
              <a:ext uri="{FF2B5EF4-FFF2-40B4-BE49-F238E27FC236}">
                <a16:creationId xmlns:a16="http://schemas.microsoft.com/office/drawing/2014/main" id="{D09D495C-72F8-4C66-8770-138F14C9F661}"/>
              </a:ext>
            </a:extLst>
          </p:cNvPr>
          <p:cNvCxnSpPr>
            <a:cxnSpLocks/>
          </p:cNvCxnSpPr>
          <p:nvPr/>
        </p:nvCxnSpPr>
        <p:spPr>
          <a:xfrm flipV="1">
            <a:off x="3958263" y="2654710"/>
            <a:ext cx="0" cy="122400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6" name="テキスト ボックス 105">
            <a:extLst>
              <a:ext uri="{FF2B5EF4-FFF2-40B4-BE49-F238E27FC236}">
                <a16:creationId xmlns:a16="http://schemas.microsoft.com/office/drawing/2014/main" id="{C933F9BA-9F8F-4AFD-97C9-9725B5311416}"/>
              </a:ext>
            </a:extLst>
          </p:cNvPr>
          <p:cNvSpPr txBox="1"/>
          <p:nvPr/>
        </p:nvSpPr>
        <p:spPr>
          <a:xfrm>
            <a:off x="4001953" y="3056599"/>
            <a:ext cx="1269899" cy="400110"/>
          </a:xfrm>
          <a:prstGeom prst="rect">
            <a:avLst/>
          </a:prstGeom>
          <a:noFill/>
        </p:spPr>
        <p:txBody>
          <a:bodyPr wrap="none" rtlCol="0">
            <a:spAutoFit/>
          </a:bodyPr>
          <a:lstStyle/>
          <a:p>
            <a:pPr algn="ct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Holocene</a:t>
            </a:r>
          </a:p>
        </p:txBody>
      </p:sp>
      <p:sp>
        <p:nvSpPr>
          <p:cNvPr id="117" name="テキスト ボックス 116">
            <a:extLst>
              <a:ext uri="{FF2B5EF4-FFF2-40B4-BE49-F238E27FC236}">
                <a16:creationId xmlns:a16="http://schemas.microsoft.com/office/drawing/2014/main" id="{4D360289-B5B7-4A3A-A41D-46C683E5C1A5}"/>
              </a:ext>
            </a:extLst>
          </p:cNvPr>
          <p:cNvSpPr txBox="1"/>
          <p:nvPr/>
        </p:nvSpPr>
        <p:spPr>
          <a:xfrm>
            <a:off x="4009565" y="4143933"/>
            <a:ext cx="1511952" cy="400110"/>
          </a:xfrm>
          <a:prstGeom prst="rect">
            <a:avLst/>
          </a:prstGeom>
          <a:noFill/>
        </p:spPr>
        <p:txBody>
          <a:bodyPr wrap="none" rtlCol="0">
            <a:spAutoFit/>
          </a:bodyPr>
          <a:lstStyle/>
          <a:p>
            <a:pPr algn="ct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Pleistocene</a:t>
            </a:r>
          </a:p>
        </p:txBody>
      </p:sp>
      <p:cxnSp>
        <p:nvCxnSpPr>
          <p:cNvPr id="119" name="直線矢印コネクタ 118">
            <a:extLst>
              <a:ext uri="{FF2B5EF4-FFF2-40B4-BE49-F238E27FC236}">
                <a16:creationId xmlns:a16="http://schemas.microsoft.com/office/drawing/2014/main" id="{18599EFB-E94B-46EE-9B5E-3FEB3A469F80}"/>
              </a:ext>
            </a:extLst>
          </p:cNvPr>
          <p:cNvCxnSpPr>
            <a:cxnSpLocks/>
          </p:cNvCxnSpPr>
          <p:nvPr/>
        </p:nvCxnSpPr>
        <p:spPr>
          <a:xfrm flipV="1">
            <a:off x="3958263" y="3912236"/>
            <a:ext cx="0" cy="72000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1" name="テキスト ボックス 120">
            <a:extLst>
              <a:ext uri="{FF2B5EF4-FFF2-40B4-BE49-F238E27FC236}">
                <a16:creationId xmlns:a16="http://schemas.microsoft.com/office/drawing/2014/main" id="{6CB3F3D4-1C5F-41BD-A4DC-44A521BEF1E9}"/>
              </a:ext>
            </a:extLst>
          </p:cNvPr>
          <p:cNvSpPr txBox="1"/>
          <p:nvPr/>
        </p:nvSpPr>
        <p:spPr>
          <a:xfrm>
            <a:off x="4370318" y="5598600"/>
            <a:ext cx="1467068" cy="400110"/>
          </a:xfrm>
          <a:prstGeom prst="rect">
            <a:avLst/>
          </a:prstGeom>
          <a:noFill/>
        </p:spPr>
        <p:txBody>
          <a:bodyPr wrap="none" rtlCol="0">
            <a:spAutoFit/>
          </a:bodyPr>
          <a:lstStyle/>
          <a:p>
            <a:pPr algn="ct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Hydrostatic</a:t>
            </a:r>
          </a:p>
        </p:txBody>
      </p:sp>
      <p:sp>
        <p:nvSpPr>
          <p:cNvPr id="125" name="テキスト ボックス 124">
            <a:extLst>
              <a:ext uri="{FF2B5EF4-FFF2-40B4-BE49-F238E27FC236}">
                <a16:creationId xmlns:a16="http://schemas.microsoft.com/office/drawing/2014/main" id="{A2307905-9AD4-4673-B03C-6A84897FBDB7}"/>
              </a:ext>
            </a:extLst>
          </p:cNvPr>
          <p:cNvSpPr txBox="1"/>
          <p:nvPr/>
        </p:nvSpPr>
        <p:spPr>
          <a:xfrm>
            <a:off x="1545850" y="6147736"/>
            <a:ext cx="3161699" cy="400110"/>
          </a:xfrm>
          <a:prstGeom prst="rect">
            <a:avLst/>
          </a:prstGeom>
          <a:noFill/>
        </p:spPr>
        <p:txBody>
          <a:bodyPr wrap="none" rtlCol="0">
            <a:spAutoFit/>
          </a:bodyPr>
          <a:lstStyle/>
          <a:p>
            <a:pPr algn="ct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(Modified from Aichi 2008)</a:t>
            </a:r>
          </a:p>
        </p:txBody>
      </p:sp>
      <p:sp>
        <p:nvSpPr>
          <p:cNvPr id="93" name="タイトル 1">
            <a:extLst>
              <a:ext uri="{FF2B5EF4-FFF2-40B4-BE49-F238E27FC236}">
                <a16:creationId xmlns:a16="http://schemas.microsoft.com/office/drawing/2014/main" id="{4961A10B-8746-475B-AED8-A5AC8A9D3947}"/>
              </a:ext>
            </a:extLst>
          </p:cNvPr>
          <p:cNvSpPr>
            <a:spLocks noGrp="1"/>
          </p:cNvSpPr>
          <p:nvPr>
            <p:ph type="title"/>
          </p:nvPr>
        </p:nvSpPr>
        <p:spPr>
          <a:xfrm>
            <a:off x="462085" y="76200"/>
            <a:ext cx="11073500" cy="1601903"/>
          </a:xfrm>
        </p:spPr>
        <p:txBody>
          <a:bodyPr>
            <a:noAutofit/>
          </a:bodyPr>
          <a:lstStyle/>
          <a:p>
            <a:r>
              <a:rPr kumimoji="1" lang="en-US" altLang="ja-JP" sz="4000" dirty="0">
                <a:latin typeface="Arial" panose="020B0604020202020204" pitchFamily="34" charset="0"/>
                <a:cs typeface="Arial" panose="020B0604020202020204" pitchFamily="34" charset="0"/>
              </a:rPr>
              <a:t>Background:</a:t>
            </a:r>
            <a:br>
              <a:rPr kumimoji="1" lang="en-US" altLang="ja-JP" sz="4000" dirty="0">
                <a:latin typeface="Arial" panose="020B0604020202020204" pitchFamily="34" charset="0"/>
                <a:cs typeface="Arial" panose="020B0604020202020204" pitchFamily="34" charset="0"/>
              </a:rPr>
            </a:br>
            <a:r>
              <a:rPr kumimoji="1" lang="en-US" altLang="ja-JP" sz="4000" dirty="0">
                <a:latin typeface="Arial" panose="020B0604020202020204" pitchFamily="34" charset="0"/>
                <a:cs typeface="Arial" panose="020B0604020202020204" pitchFamily="34" charset="0"/>
              </a:rPr>
              <a:t>Heterogeneity of past maximum effective stress</a:t>
            </a:r>
            <a:endParaRPr kumimoji="1" lang="ja-JP" altLang="en-US" sz="4000" dirty="0">
              <a:latin typeface="Arial" panose="020B0604020202020204" pitchFamily="34" charset="0"/>
              <a:cs typeface="Arial" panose="020B0604020202020204" pitchFamily="34" charset="0"/>
            </a:endParaRPr>
          </a:p>
        </p:txBody>
      </p:sp>
      <p:sp>
        <p:nvSpPr>
          <p:cNvPr id="59" name="スライド番号プレースホルダー 12">
            <a:extLst>
              <a:ext uri="{FF2B5EF4-FFF2-40B4-BE49-F238E27FC236}">
                <a16:creationId xmlns:a16="http://schemas.microsoft.com/office/drawing/2014/main" id="{D27DEECA-8AAC-4932-BB8D-397A5CFF8D45}"/>
              </a:ext>
            </a:extLst>
          </p:cNvPr>
          <p:cNvSpPr>
            <a:spLocks noGrp="1"/>
          </p:cNvSpPr>
          <p:nvPr>
            <p:ph type="sldNum" sz="quarter" idx="12"/>
          </p:nvPr>
        </p:nvSpPr>
        <p:spPr>
          <a:xfrm>
            <a:off x="-118978" y="2207"/>
            <a:ext cx="610535" cy="365125"/>
          </a:xfrm>
        </p:spPr>
        <p:txBody>
          <a:bodyPr/>
          <a:lstStyle/>
          <a:p>
            <a:fld id="{9CEE6855-E1E3-4FFD-840F-4079ADC3CDEE}" type="slidenum">
              <a:rPr kumimoji="1" lang="ja-JP" altLang="en-US" sz="1800" smtClean="0">
                <a:solidFill>
                  <a:schemeClr val="tx1"/>
                </a:solidFill>
                <a:latin typeface="Arial" panose="020B0604020202020204" pitchFamily="34" charset="0"/>
                <a:cs typeface="Arial" panose="020B0604020202020204" pitchFamily="34" charset="0"/>
              </a:rPr>
              <a:t>3</a:t>
            </a:fld>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60" name="テキスト ボックス 59">
            <a:extLst>
              <a:ext uri="{FF2B5EF4-FFF2-40B4-BE49-F238E27FC236}">
                <a16:creationId xmlns:a16="http://schemas.microsoft.com/office/drawing/2014/main" id="{900DD6A1-BE30-45A8-A312-6F8677E79012}"/>
              </a:ext>
            </a:extLst>
          </p:cNvPr>
          <p:cNvSpPr txBox="1"/>
          <p:nvPr/>
        </p:nvSpPr>
        <p:spPr>
          <a:xfrm>
            <a:off x="357594" y="3665"/>
            <a:ext cx="50526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/14</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0919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C66BB03-1182-4705-9F20-A433576A3617}"/>
              </a:ext>
            </a:extLst>
          </p:cNvPr>
          <p:cNvSpPr>
            <a:spLocks noGrp="1"/>
          </p:cNvSpPr>
          <p:nvPr>
            <p:ph type="title"/>
          </p:nvPr>
        </p:nvSpPr>
        <p:spPr>
          <a:xfrm>
            <a:off x="892788" y="-3809"/>
            <a:ext cx="10515600" cy="1197570"/>
          </a:xfrm>
        </p:spPr>
        <p:txBody>
          <a:bodyPr/>
          <a:lstStyle/>
          <a:p>
            <a:r>
              <a:rPr kumimoji="1" lang="en-US" altLang="ja-JP" dirty="0">
                <a:latin typeface="Arial" panose="020B0604020202020204" pitchFamily="34" charset="0"/>
                <a:cs typeface="Arial" panose="020B0604020202020204" pitchFamily="34" charset="0"/>
              </a:rPr>
              <a:t>Research objective</a:t>
            </a:r>
            <a:endParaRPr kumimoji="1" lang="ja-JP" altLang="en-US" dirty="0">
              <a:latin typeface="Arial" panose="020B0604020202020204" pitchFamily="34" charset="0"/>
              <a:cs typeface="Arial" panose="020B0604020202020204" pitchFamily="34" charset="0"/>
            </a:endParaRPr>
          </a:p>
        </p:txBody>
      </p:sp>
      <p:sp>
        <p:nvSpPr>
          <p:cNvPr id="5" name="コンテンツ プレースホルダー 2">
            <a:extLst>
              <a:ext uri="{FF2B5EF4-FFF2-40B4-BE49-F238E27FC236}">
                <a16:creationId xmlns:a16="http://schemas.microsoft.com/office/drawing/2014/main" id="{BCC52186-A7A3-4971-9991-7BF60E72585A}"/>
              </a:ext>
            </a:extLst>
          </p:cNvPr>
          <p:cNvSpPr>
            <a:spLocks noGrp="1"/>
          </p:cNvSpPr>
          <p:nvPr>
            <p:ph idx="1"/>
          </p:nvPr>
        </p:nvSpPr>
        <p:spPr>
          <a:xfrm>
            <a:off x="1470855" y="2314523"/>
            <a:ext cx="9250281" cy="2162252"/>
          </a:xfrm>
        </p:spPr>
        <p:txBody>
          <a:bodyPr anchor="ctr">
            <a:normAutofit lnSpcReduction="10000"/>
          </a:bodyPr>
          <a:lstStyle/>
          <a:p>
            <a:pPr algn="just">
              <a:lnSpc>
                <a:spcPct val="110000"/>
              </a:lnSpc>
            </a:pPr>
            <a:r>
              <a:rPr kumimoji="1" lang="en-US" altLang="ja-JP" dirty="0">
                <a:latin typeface="Arial" panose="020B0604020202020204" pitchFamily="34" charset="0"/>
                <a:cs typeface="Arial" panose="020B0604020202020204" pitchFamily="34" charset="0"/>
              </a:rPr>
              <a:t>Heterogeneity of subsurface formations</a:t>
            </a:r>
          </a:p>
          <a:p>
            <a:pPr algn="just">
              <a:lnSpc>
                <a:spcPct val="110000"/>
              </a:lnSpc>
            </a:pPr>
            <a:r>
              <a:rPr lang="en-US" altLang="ja-JP" dirty="0">
                <a:latin typeface="Arial" panose="020B0604020202020204" pitchFamily="34" charset="0"/>
                <a:cs typeface="Arial" panose="020B0604020202020204" pitchFamily="34" charset="0"/>
              </a:rPr>
              <a:t>Historical changes in the subsurface stress state due to past groundwater pumping</a:t>
            </a:r>
          </a:p>
          <a:p>
            <a:pPr algn="just">
              <a:lnSpc>
                <a:spcPct val="110000"/>
              </a:lnSpc>
            </a:pPr>
            <a:r>
              <a:rPr kumimoji="1" lang="en-US" altLang="ja-JP" dirty="0">
                <a:latin typeface="Arial" panose="020B0604020202020204" pitchFamily="34" charset="0"/>
                <a:cs typeface="Arial" panose="020B0604020202020204" pitchFamily="34" charset="0"/>
              </a:rPr>
              <a:t>Available observation data is limited</a:t>
            </a:r>
            <a:endParaRPr kumimoji="1" lang="ja-JP" altLang="en-US"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1377887F-F291-45F0-A2BD-9DB0B8CA03F2}"/>
              </a:ext>
            </a:extLst>
          </p:cNvPr>
          <p:cNvSpPr txBox="1"/>
          <p:nvPr/>
        </p:nvSpPr>
        <p:spPr>
          <a:xfrm>
            <a:off x="905504" y="1290850"/>
            <a:ext cx="10380981" cy="592022"/>
          </a:xfrm>
          <a:prstGeom prst="rect">
            <a:avLst/>
          </a:prstGeom>
          <a:noFill/>
        </p:spPr>
        <p:txBody>
          <a:bodyPr wrap="square">
            <a:spAutoFit/>
          </a:bodyPr>
          <a:lstStyle/>
          <a:p>
            <a:pPr algn="just">
              <a:lnSpc>
                <a:spcPct val="110000"/>
              </a:lnSpc>
            </a:pPr>
            <a:r>
              <a:rPr kumimoji="1" lang="en-US" altLang="ja-JP" sz="3200" dirty="0">
                <a:solidFill>
                  <a:srgbClr val="FF0000"/>
                </a:solidFill>
                <a:latin typeface="Arial" panose="020B0604020202020204" pitchFamily="34" charset="0"/>
                <a:cs typeface="Arial" panose="020B0604020202020204" pitchFamily="34" charset="0"/>
              </a:rPr>
              <a:t>Uncertainty</a:t>
            </a:r>
            <a:r>
              <a:rPr kumimoji="1" lang="en-US" altLang="ja-JP" sz="3200" dirty="0">
                <a:latin typeface="Arial" panose="020B0604020202020204" pitchFamily="34" charset="0"/>
                <a:cs typeface="Arial" panose="020B0604020202020204" pitchFamily="34" charset="0"/>
              </a:rPr>
              <a:t> is a challenge in land subsidence prediction</a:t>
            </a:r>
          </a:p>
        </p:txBody>
      </p:sp>
      <p:sp>
        <p:nvSpPr>
          <p:cNvPr id="8" name="テキスト ボックス 7">
            <a:extLst>
              <a:ext uri="{FF2B5EF4-FFF2-40B4-BE49-F238E27FC236}">
                <a16:creationId xmlns:a16="http://schemas.microsoft.com/office/drawing/2014/main" id="{EB84E2C5-C366-4C33-9D07-DF097E895C25}"/>
              </a:ext>
            </a:extLst>
          </p:cNvPr>
          <p:cNvSpPr txBox="1"/>
          <p:nvPr/>
        </p:nvSpPr>
        <p:spPr>
          <a:xfrm>
            <a:off x="905506" y="4936968"/>
            <a:ext cx="10380981" cy="1133708"/>
          </a:xfrm>
          <a:prstGeom prst="rect">
            <a:avLst/>
          </a:prstGeom>
          <a:noFill/>
        </p:spPr>
        <p:txBody>
          <a:bodyPr wrap="square">
            <a:spAutoFit/>
          </a:bodyPr>
          <a:lstStyle/>
          <a:p>
            <a:pPr algn="just">
              <a:lnSpc>
                <a:spcPct val="110000"/>
              </a:lnSpc>
            </a:pPr>
            <a:r>
              <a:rPr kumimoji="1" lang="en-US" altLang="ja-JP" sz="3200" dirty="0">
                <a:solidFill>
                  <a:srgbClr val="FF0000"/>
                </a:solidFill>
                <a:latin typeface="Arial" panose="020B0604020202020204" pitchFamily="34" charset="0"/>
                <a:cs typeface="Arial" panose="020B0604020202020204" pitchFamily="34" charset="0"/>
              </a:rPr>
              <a:t>Visualizing the predictive uncertainty </a:t>
            </a:r>
            <a:r>
              <a:rPr kumimoji="1" lang="en-US" altLang="ja-JP" sz="3200" dirty="0">
                <a:latin typeface="Arial" panose="020B0604020202020204" pitchFamily="34" charset="0"/>
                <a:cs typeface="Arial" panose="020B0604020202020204" pitchFamily="34" charset="0"/>
              </a:rPr>
              <a:t>while predicting future land subsidence caused by groundwate</a:t>
            </a:r>
            <a:r>
              <a:rPr lang="en-US" altLang="ja-JP" sz="3200" dirty="0">
                <a:latin typeface="Arial" panose="020B0604020202020204" pitchFamily="34" charset="0"/>
                <a:cs typeface="Arial" panose="020B0604020202020204" pitchFamily="34" charset="0"/>
              </a:rPr>
              <a:t>r pumping</a:t>
            </a:r>
            <a:endParaRPr kumimoji="1" lang="en-US" altLang="ja-JP" sz="3200" dirty="0">
              <a:latin typeface="Arial" panose="020B0604020202020204" pitchFamily="34" charset="0"/>
              <a:cs typeface="Arial" panose="020B0604020202020204" pitchFamily="34" charset="0"/>
            </a:endParaRPr>
          </a:p>
        </p:txBody>
      </p:sp>
      <p:sp>
        <p:nvSpPr>
          <p:cNvPr id="10" name="スライド番号プレースホルダー 12">
            <a:extLst>
              <a:ext uri="{FF2B5EF4-FFF2-40B4-BE49-F238E27FC236}">
                <a16:creationId xmlns:a16="http://schemas.microsoft.com/office/drawing/2014/main" id="{28656851-0177-4447-BFFE-962DF8AE391B}"/>
              </a:ext>
            </a:extLst>
          </p:cNvPr>
          <p:cNvSpPr>
            <a:spLocks noGrp="1"/>
          </p:cNvSpPr>
          <p:nvPr>
            <p:ph type="sldNum" sz="quarter" idx="12"/>
          </p:nvPr>
        </p:nvSpPr>
        <p:spPr>
          <a:xfrm>
            <a:off x="-118978" y="2207"/>
            <a:ext cx="610535" cy="365125"/>
          </a:xfrm>
        </p:spPr>
        <p:txBody>
          <a:bodyPr/>
          <a:lstStyle/>
          <a:p>
            <a:fld id="{9CEE6855-E1E3-4FFD-840F-4079ADC3CDEE}" type="slidenum">
              <a:rPr kumimoji="1" lang="ja-JP" altLang="en-US" sz="1800" smtClean="0">
                <a:solidFill>
                  <a:schemeClr val="tx1"/>
                </a:solidFill>
                <a:latin typeface="Arial" panose="020B0604020202020204" pitchFamily="34" charset="0"/>
                <a:cs typeface="Arial" panose="020B0604020202020204" pitchFamily="34" charset="0"/>
              </a:rPr>
              <a:t>4</a:t>
            </a:fld>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781177EA-7153-4964-8FDD-7218A846603B}"/>
              </a:ext>
            </a:extLst>
          </p:cNvPr>
          <p:cNvSpPr txBox="1"/>
          <p:nvPr/>
        </p:nvSpPr>
        <p:spPr>
          <a:xfrm>
            <a:off x="357594" y="3665"/>
            <a:ext cx="50526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/14</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63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29">
            <a:extLst>
              <a:ext uri="{FF2B5EF4-FFF2-40B4-BE49-F238E27FC236}">
                <a16:creationId xmlns:a16="http://schemas.microsoft.com/office/drawing/2014/main" id="{4B1DC4D6-FA5C-45AC-9A83-E921B4327080}"/>
              </a:ext>
            </a:extLst>
          </p:cNvPr>
          <p:cNvSpPr txBox="1"/>
          <p:nvPr/>
        </p:nvSpPr>
        <p:spPr>
          <a:xfrm>
            <a:off x="100083" y="271232"/>
            <a:ext cx="11991833" cy="1138773"/>
          </a:xfrm>
          <a:prstGeom prst="rect">
            <a:avLst/>
          </a:prstGeom>
          <a:noFill/>
        </p:spPr>
        <p:txBody>
          <a:bodyPr wrap="square" rtlCol="0">
            <a:spAutoFit/>
          </a:bodyPr>
          <a:lstStyle/>
          <a:p>
            <a:pPr algn="just"/>
            <a:r>
              <a:rPr lang="en-US" altLang="ja-JP" sz="3400" dirty="0">
                <a:latin typeface="Arial" panose="020B0604020202020204" pitchFamily="34" charset="0"/>
                <a:ea typeface="ＭＳ Ｐゴシック" panose="020B0600070205080204" pitchFamily="50" charset="-128"/>
                <a:cs typeface="Arial" panose="020B0604020202020204" pitchFamily="34" charset="0"/>
              </a:rPr>
              <a:t>Concept: We use a genetic algorithm because of its good balance between inversion analysis and uncertainty analysis</a:t>
            </a:r>
          </a:p>
        </p:txBody>
      </p:sp>
      <p:sp>
        <p:nvSpPr>
          <p:cNvPr id="10" name="テキスト ボックス 9">
            <a:extLst>
              <a:ext uri="{FF2B5EF4-FFF2-40B4-BE49-F238E27FC236}">
                <a16:creationId xmlns:a16="http://schemas.microsoft.com/office/drawing/2014/main" id="{4364D9F3-E89C-41E2-81AF-20DB62F6F436}"/>
              </a:ext>
            </a:extLst>
          </p:cNvPr>
          <p:cNvSpPr txBox="1"/>
          <p:nvPr/>
        </p:nvSpPr>
        <p:spPr>
          <a:xfrm>
            <a:off x="2584901" y="2438485"/>
            <a:ext cx="2717580" cy="461665"/>
          </a:xfrm>
          <a:prstGeom prst="rect">
            <a:avLst/>
          </a:prstGeom>
          <a:noFill/>
        </p:spPr>
        <p:txBody>
          <a:bodyPr wrap="square">
            <a:spAutoFit/>
          </a:bodyPr>
          <a:lstStyle/>
          <a:p>
            <a:pPr algn="ctr"/>
            <a:r>
              <a:rPr kumimoji="1" lang="en-US" altLang="ja-JP" sz="2400" dirty="0">
                <a:latin typeface="Arial" panose="020B0604020202020204" pitchFamily="34" charset="0"/>
                <a:ea typeface="ＭＳ Ｐゴシック" panose="020B0600070205080204" pitchFamily="50" charset="-128"/>
                <a:cs typeface="Arial" panose="020B0604020202020204" pitchFamily="34" charset="0"/>
              </a:rPr>
              <a:t>Gradient method</a:t>
            </a:r>
          </a:p>
        </p:txBody>
      </p:sp>
      <p:sp>
        <p:nvSpPr>
          <p:cNvPr id="11" name="テキスト ボックス 10">
            <a:extLst>
              <a:ext uri="{FF2B5EF4-FFF2-40B4-BE49-F238E27FC236}">
                <a16:creationId xmlns:a16="http://schemas.microsoft.com/office/drawing/2014/main" id="{3D587FCE-3240-4269-82A7-D569F64103FA}"/>
              </a:ext>
            </a:extLst>
          </p:cNvPr>
          <p:cNvSpPr txBox="1"/>
          <p:nvPr/>
        </p:nvSpPr>
        <p:spPr>
          <a:xfrm>
            <a:off x="6812088" y="2438485"/>
            <a:ext cx="2301258" cy="461665"/>
          </a:xfrm>
          <a:prstGeom prst="rect">
            <a:avLst/>
          </a:prstGeom>
          <a:noFill/>
        </p:spPr>
        <p:txBody>
          <a:bodyPr wrap="square">
            <a:spAutoFit/>
          </a:bodyPr>
          <a:lstStyle/>
          <a:p>
            <a:pPr algn="ctr"/>
            <a:r>
              <a:rPr kumimoji="1" lang="en-US" altLang="ja-JP" sz="2400" dirty="0">
                <a:latin typeface="Arial" panose="020B0604020202020204" pitchFamily="34" charset="0"/>
                <a:ea typeface="ＭＳ Ｐゴシック" panose="020B0600070205080204" pitchFamily="50" charset="-128"/>
                <a:cs typeface="Arial" panose="020B0604020202020204" pitchFamily="34" charset="0"/>
              </a:rPr>
              <a:t>Others</a:t>
            </a:r>
          </a:p>
        </p:txBody>
      </p:sp>
      <p:sp>
        <p:nvSpPr>
          <p:cNvPr id="12" name="テキスト ボックス 11">
            <a:extLst>
              <a:ext uri="{FF2B5EF4-FFF2-40B4-BE49-F238E27FC236}">
                <a16:creationId xmlns:a16="http://schemas.microsoft.com/office/drawing/2014/main" id="{B2C24D76-5A34-475B-AB77-616E86A23D44}"/>
              </a:ext>
            </a:extLst>
          </p:cNvPr>
          <p:cNvSpPr txBox="1"/>
          <p:nvPr/>
        </p:nvSpPr>
        <p:spPr>
          <a:xfrm>
            <a:off x="-243129" y="3157438"/>
            <a:ext cx="3936332" cy="830997"/>
          </a:xfrm>
          <a:prstGeom prst="rect">
            <a:avLst/>
          </a:prstGeom>
          <a:noFill/>
        </p:spPr>
        <p:txBody>
          <a:bodyPr wrap="square">
            <a:spAutoFit/>
          </a:bodyPr>
          <a:lstStyle/>
          <a:p>
            <a:pPr algn="ctr"/>
            <a:r>
              <a:rPr kumimoji="1" lang="en-US" altLang="ja-JP" sz="2400" dirty="0">
                <a:latin typeface="Arial" panose="020B0604020202020204" pitchFamily="34" charset="0"/>
                <a:ea typeface="ＭＳ Ｐゴシック" panose="020B0600070205080204" pitchFamily="50" charset="-128"/>
                <a:cs typeface="Arial" panose="020B0604020202020204" pitchFamily="34" charset="0"/>
              </a:rPr>
              <a:t>Additional uncertainty analysis is required</a:t>
            </a:r>
          </a:p>
        </p:txBody>
      </p:sp>
      <p:sp>
        <p:nvSpPr>
          <p:cNvPr id="13" name="テキスト ボックス 12">
            <a:extLst>
              <a:ext uri="{FF2B5EF4-FFF2-40B4-BE49-F238E27FC236}">
                <a16:creationId xmlns:a16="http://schemas.microsoft.com/office/drawing/2014/main" id="{DDA736A7-293C-4A66-AF23-F53BB75A25A3}"/>
              </a:ext>
            </a:extLst>
          </p:cNvPr>
          <p:cNvSpPr txBox="1"/>
          <p:nvPr/>
        </p:nvSpPr>
        <p:spPr>
          <a:xfrm>
            <a:off x="103880" y="4572122"/>
            <a:ext cx="3243386" cy="830997"/>
          </a:xfrm>
          <a:prstGeom prst="rect">
            <a:avLst/>
          </a:prstGeom>
          <a:noFill/>
        </p:spPr>
        <p:txBody>
          <a:bodyPr wrap="square">
            <a:spAutoFit/>
          </a:bodyPr>
          <a:lstStyle/>
          <a:p>
            <a:pPr algn="ctr"/>
            <a:r>
              <a:rPr kumimoji="1" lang="en-US" altLang="ja-JP" sz="2400" dirty="0">
                <a:latin typeface="Arial" panose="020B0604020202020204" pitchFamily="34" charset="0"/>
                <a:ea typeface="ＭＳ Ｐゴシック" panose="020B0600070205080204" pitchFamily="50" charset="-128"/>
                <a:cs typeface="Arial" panose="020B0604020202020204" pitchFamily="34" charset="0"/>
              </a:rPr>
              <a:t>Null-space Monte Carlo method</a:t>
            </a:r>
          </a:p>
        </p:txBody>
      </p:sp>
      <p:sp>
        <p:nvSpPr>
          <p:cNvPr id="16" name="テキスト ボックス 15">
            <a:extLst>
              <a:ext uri="{FF2B5EF4-FFF2-40B4-BE49-F238E27FC236}">
                <a16:creationId xmlns:a16="http://schemas.microsoft.com/office/drawing/2014/main" id="{B36DFCB3-79B7-4C14-9CC1-38C53424F449}"/>
              </a:ext>
            </a:extLst>
          </p:cNvPr>
          <p:cNvSpPr txBox="1"/>
          <p:nvPr/>
        </p:nvSpPr>
        <p:spPr>
          <a:xfrm>
            <a:off x="5087987" y="3157438"/>
            <a:ext cx="5749460" cy="830997"/>
          </a:xfrm>
          <a:prstGeom prst="rect">
            <a:avLst/>
          </a:prstGeom>
          <a:noFill/>
        </p:spPr>
        <p:txBody>
          <a:bodyPr wrap="square">
            <a:spAutoFit/>
          </a:bodyPr>
          <a:lstStyle/>
          <a:p>
            <a:pPr algn="ctr"/>
            <a:r>
              <a:rPr kumimoji="1" lang="en-US" altLang="ja-JP" sz="2400" dirty="0">
                <a:latin typeface="Arial" panose="020B0604020202020204" pitchFamily="34" charset="0"/>
                <a:ea typeface="ＭＳ Ｐゴシック" panose="020B0600070205080204" pitchFamily="50" charset="-128"/>
                <a:cs typeface="Arial" panose="020B0604020202020204" pitchFamily="34" charset="0"/>
              </a:rPr>
              <a:t>The method itself also serves as uncertainty analysis</a:t>
            </a:r>
          </a:p>
        </p:txBody>
      </p:sp>
      <p:cxnSp>
        <p:nvCxnSpPr>
          <p:cNvPr id="24" name="直線コネクタ 23">
            <a:extLst>
              <a:ext uri="{FF2B5EF4-FFF2-40B4-BE49-F238E27FC236}">
                <a16:creationId xmlns:a16="http://schemas.microsoft.com/office/drawing/2014/main" id="{4130E19D-A5E1-43D1-A38B-7E5EC271A88B}"/>
              </a:ext>
            </a:extLst>
          </p:cNvPr>
          <p:cNvCxnSpPr>
            <a:cxnSpLocks/>
            <a:stCxn id="10" idx="2"/>
            <a:endCxn id="12" idx="0"/>
          </p:cNvCxnSpPr>
          <p:nvPr/>
        </p:nvCxnSpPr>
        <p:spPr>
          <a:xfrm flipH="1">
            <a:off x="1725037" y="2900150"/>
            <a:ext cx="2218654" cy="2572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9687491B-D0DB-422F-A4BB-0507CCE20FD0}"/>
              </a:ext>
            </a:extLst>
          </p:cNvPr>
          <p:cNvCxnSpPr>
            <a:cxnSpLocks/>
            <a:stCxn id="11" idx="2"/>
            <a:endCxn id="16" idx="0"/>
          </p:cNvCxnSpPr>
          <p:nvPr/>
        </p:nvCxnSpPr>
        <p:spPr>
          <a:xfrm>
            <a:off x="7962717" y="2900150"/>
            <a:ext cx="0" cy="2572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92FB3DEF-8058-4A1D-9A21-0F3FD23DA6C9}"/>
              </a:ext>
            </a:extLst>
          </p:cNvPr>
          <p:cNvSpPr txBox="1"/>
          <p:nvPr/>
        </p:nvSpPr>
        <p:spPr>
          <a:xfrm>
            <a:off x="3002035" y="4576342"/>
            <a:ext cx="2889542" cy="830997"/>
          </a:xfrm>
          <a:prstGeom prst="rect">
            <a:avLst/>
          </a:prstGeom>
          <a:noFill/>
        </p:spPr>
        <p:txBody>
          <a:bodyPr wrap="square">
            <a:spAutoFit/>
          </a:bodyPr>
          <a:lstStyle/>
          <a:p>
            <a:pPr algn="ctr"/>
            <a:r>
              <a:rPr kumimoji="1" lang="en-US" altLang="ja-JP" sz="2400" dirty="0">
                <a:latin typeface="Arial" panose="020B0604020202020204" pitchFamily="34" charset="0"/>
                <a:ea typeface="ＭＳ Ｐゴシック" panose="020B0600070205080204" pitchFamily="50" charset="-128"/>
                <a:cs typeface="Arial" panose="020B0604020202020204" pitchFamily="34" charset="0"/>
              </a:rPr>
              <a:t>Monte Carlo method</a:t>
            </a:r>
            <a:endParaRPr kumimoji="1" lang="en-US" altLang="ja-JP" sz="2400" dirty="0">
              <a:latin typeface="ＭＳ Ｐゴシック" panose="020B0600070205080204" pitchFamily="50" charset="-128"/>
              <a:ea typeface="ＭＳ Ｐゴシック" panose="020B0600070205080204" pitchFamily="50" charset="-128"/>
            </a:endParaRPr>
          </a:p>
        </p:txBody>
      </p:sp>
      <p:cxnSp>
        <p:nvCxnSpPr>
          <p:cNvPr id="36" name="直線コネクタ 35">
            <a:extLst>
              <a:ext uri="{FF2B5EF4-FFF2-40B4-BE49-F238E27FC236}">
                <a16:creationId xmlns:a16="http://schemas.microsoft.com/office/drawing/2014/main" id="{06C26C74-AD31-43A8-BEE2-00F94AC9DCA3}"/>
              </a:ext>
            </a:extLst>
          </p:cNvPr>
          <p:cNvCxnSpPr>
            <a:cxnSpLocks/>
            <a:stCxn id="16" idx="2"/>
            <a:endCxn id="33" idx="0"/>
          </p:cNvCxnSpPr>
          <p:nvPr/>
        </p:nvCxnSpPr>
        <p:spPr>
          <a:xfrm flipH="1">
            <a:off x="4446806" y="3988435"/>
            <a:ext cx="3515911" cy="5879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C1B008FD-8B06-4DD5-BCF7-F9C3E34CDDD4}"/>
              </a:ext>
            </a:extLst>
          </p:cNvPr>
          <p:cNvSpPr txBox="1"/>
          <p:nvPr/>
        </p:nvSpPr>
        <p:spPr>
          <a:xfrm>
            <a:off x="5915999" y="4588599"/>
            <a:ext cx="2201274" cy="461665"/>
          </a:xfrm>
          <a:prstGeom prst="rect">
            <a:avLst/>
          </a:prstGeom>
          <a:noFill/>
        </p:spPr>
        <p:txBody>
          <a:bodyPr wrap="square">
            <a:spAutoFit/>
          </a:bodyPr>
          <a:lstStyle/>
          <a:p>
            <a:pPr algn="ctr"/>
            <a:r>
              <a:rPr kumimoji="1" lang="en-US" altLang="ja-JP" sz="2400" dirty="0">
                <a:latin typeface="Arial" panose="020B0604020202020204" pitchFamily="34" charset="0"/>
                <a:ea typeface="ＭＳ Ｐゴシック" panose="020B0600070205080204" pitchFamily="50" charset="-128"/>
                <a:cs typeface="Arial" panose="020B0604020202020204" pitchFamily="34" charset="0"/>
              </a:rPr>
              <a:t>Particle filter</a:t>
            </a:r>
          </a:p>
        </p:txBody>
      </p:sp>
      <p:cxnSp>
        <p:nvCxnSpPr>
          <p:cNvPr id="41" name="直線コネクタ 40">
            <a:extLst>
              <a:ext uri="{FF2B5EF4-FFF2-40B4-BE49-F238E27FC236}">
                <a16:creationId xmlns:a16="http://schemas.microsoft.com/office/drawing/2014/main" id="{78783369-288C-4986-8BEF-8E5CC4DC427F}"/>
              </a:ext>
            </a:extLst>
          </p:cNvPr>
          <p:cNvCxnSpPr>
            <a:cxnSpLocks/>
            <a:stCxn id="16" idx="2"/>
            <a:endCxn id="40" idx="0"/>
          </p:cNvCxnSpPr>
          <p:nvPr/>
        </p:nvCxnSpPr>
        <p:spPr>
          <a:xfrm flipH="1">
            <a:off x="7016636" y="3988435"/>
            <a:ext cx="946081" cy="600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DC7CF6FF-5163-4077-96EA-4BE3A9525CC0}"/>
              </a:ext>
            </a:extLst>
          </p:cNvPr>
          <p:cNvSpPr txBox="1"/>
          <p:nvPr/>
        </p:nvSpPr>
        <p:spPr>
          <a:xfrm>
            <a:off x="8467990" y="4577142"/>
            <a:ext cx="3852349" cy="830997"/>
          </a:xfrm>
          <a:prstGeom prst="rect">
            <a:avLst/>
          </a:prstGeom>
          <a:noFill/>
        </p:spPr>
        <p:txBody>
          <a:bodyPr wrap="square">
            <a:spAutoFit/>
          </a:bodyPr>
          <a:lstStyle/>
          <a:p>
            <a:r>
              <a:rPr kumimoji="1" lang="en-US" altLang="ja-JP" sz="2400" dirty="0">
                <a:solidFill>
                  <a:srgbClr val="FF2800"/>
                </a:solidFill>
                <a:latin typeface="Arial" panose="020B0604020202020204" pitchFamily="34" charset="0"/>
                <a:ea typeface="ＭＳ Ｐゴシック" panose="020B0600070205080204" pitchFamily="50" charset="-128"/>
                <a:cs typeface="Arial" panose="020B0604020202020204" pitchFamily="34" charset="0"/>
              </a:rPr>
              <a:t>Genetic algorithm</a:t>
            </a:r>
          </a:p>
          <a:p>
            <a:r>
              <a:rPr lang="en-US" altLang="ja-JP" sz="2400" dirty="0">
                <a:solidFill>
                  <a:srgbClr val="FF2800"/>
                </a:solidFill>
                <a:latin typeface="Arial" panose="020B0604020202020204" pitchFamily="34" charset="0"/>
                <a:ea typeface="ＭＳ Ｐゴシック" panose="020B0600070205080204" pitchFamily="50" charset="-128"/>
                <a:cs typeface="Arial" panose="020B0604020202020204" pitchFamily="34" charset="0"/>
              </a:rPr>
              <a:t>Evolutionary programming</a:t>
            </a:r>
            <a:endParaRPr kumimoji="1" lang="en-US" altLang="ja-JP" sz="2400" dirty="0">
              <a:solidFill>
                <a:srgbClr val="FF2800"/>
              </a:solidFill>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55" name="直線コネクタ 54">
            <a:extLst>
              <a:ext uri="{FF2B5EF4-FFF2-40B4-BE49-F238E27FC236}">
                <a16:creationId xmlns:a16="http://schemas.microsoft.com/office/drawing/2014/main" id="{6EE78769-C889-4A78-BE6B-A766A3268C24}"/>
              </a:ext>
            </a:extLst>
          </p:cNvPr>
          <p:cNvCxnSpPr>
            <a:cxnSpLocks/>
            <a:stCxn id="16" idx="2"/>
            <a:endCxn id="44" idx="0"/>
          </p:cNvCxnSpPr>
          <p:nvPr/>
        </p:nvCxnSpPr>
        <p:spPr>
          <a:xfrm>
            <a:off x="7962717" y="3988435"/>
            <a:ext cx="2431448" cy="588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ED8043EA-0288-4D21-A8D7-6C141461708F}"/>
              </a:ext>
            </a:extLst>
          </p:cNvPr>
          <p:cNvSpPr txBox="1"/>
          <p:nvPr/>
        </p:nvSpPr>
        <p:spPr>
          <a:xfrm>
            <a:off x="534810" y="6115225"/>
            <a:ext cx="2085821" cy="400110"/>
          </a:xfrm>
          <a:prstGeom prst="rect">
            <a:avLst/>
          </a:prstGeom>
          <a:noFill/>
        </p:spPr>
        <p:txBody>
          <a:bodyPr wrap="square">
            <a:spAutoFit/>
          </a:bodyPr>
          <a:lstStyle/>
          <a:p>
            <a:pPr algn="ct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Aichi 2020</a:t>
            </a:r>
          </a:p>
        </p:txBody>
      </p:sp>
      <p:sp>
        <p:nvSpPr>
          <p:cNvPr id="32" name="テキスト ボックス 31">
            <a:extLst>
              <a:ext uri="{FF2B5EF4-FFF2-40B4-BE49-F238E27FC236}">
                <a16:creationId xmlns:a16="http://schemas.microsoft.com/office/drawing/2014/main" id="{A9E577D9-F886-4C66-A7CA-A15B396256A7}"/>
              </a:ext>
            </a:extLst>
          </p:cNvPr>
          <p:cNvSpPr txBox="1"/>
          <p:nvPr/>
        </p:nvSpPr>
        <p:spPr>
          <a:xfrm>
            <a:off x="5983920" y="6089811"/>
            <a:ext cx="2349191" cy="400110"/>
          </a:xfrm>
          <a:prstGeom prst="rect">
            <a:avLst/>
          </a:prstGeom>
          <a:noFill/>
        </p:spPr>
        <p:txBody>
          <a:bodyPr wrap="square">
            <a:spAutoFit/>
          </a:bodyPr>
          <a:lstStyle/>
          <a:p>
            <a:pPr algn="ct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Field et al. 2016</a:t>
            </a:r>
          </a:p>
        </p:txBody>
      </p:sp>
      <p:sp>
        <p:nvSpPr>
          <p:cNvPr id="37" name="テキスト ボックス 36">
            <a:extLst>
              <a:ext uri="{FF2B5EF4-FFF2-40B4-BE49-F238E27FC236}">
                <a16:creationId xmlns:a16="http://schemas.microsoft.com/office/drawing/2014/main" id="{A3E11F4F-6DA6-43F8-8215-8209AF1D0D44}"/>
              </a:ext>
            </a:extLst>
          </p:cNvPr>
          <p:cNvSpPr txBox="1"/>
          <p:nvPr/>
        </p:nvSpPr>
        <p:spPr>
          <a:xfrm>
            <a:off x="3069559" y="5386074"/>
            <a:ext cx="2706265" cy="707886"/>
          </a:xfrm>
          <a:prstGeom prst="rect">
            <a:avLst/>
          </a:prstGeom>
          <a:noFill/>
        </p:spPr>
        <p:txBody>
          <a:bodyPr wrap="square">
            <a:spAutoFit/>
          </a:bodyPr>
          <a:lstStyle/>
          <a:p>
            <a:pPr marL="342900" indent="-342900" algn="just">
              <a:buFont typeface="Arial" panose="020B0604020202020204" pitchFamily="34" charset="0"/>
              <a:buChar char="•"/>
            </a:pP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Inefficient search</a:t>
            </a:r>
            <a:r>
              <a:rPr kumimoji="1" lang="en-US" altLang="ja-JP" sz="2000" dirty="0">
                <a:solidFill>
                  <a:srgbClr val="0041FF"/>
                </a:solidFill>
                <a:latin typeface="ＭＳ Ｐゴシック" panose="020B0600070205080204" pitchFamily="50" charset="-128"/>
                <a:ea typeface="ＭＳ Ｐゴシック" panose="020B0600070205080204" pitchFamily="50" charset="-128"/>
                <a:sym typeface="Wingdings" panose="05000000000000000000" pitchFamily="2" charset="2"/>
              </a:rPr>
              <a:t></a:t>
            </a:r>
          </a:p>
          <a:p>
            <a:pPr marL="342900" indent="-342900" algn="just">
              <a:buFont typeface="Arial" panose="020B0604020202020204" pitchFamily="34" charset="0"/>
              <a:buChar char="•"/>
            </a:pP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Low bias</a:t>
            </a:r>
            <a:r>
              <a:rPr kumimoji="1" lang="en-US" altLang="ja-JP" sz="2000" dirty="0">
                <a:solidFill>
                  <a:srgbClr val="FF2800"/>
                </a:solidFill>
                <a:latin typeface="ＭＳ Ｐゴシック" panose="020B0600070205080204" pitchFamily="50" charset="-128"/>
                <a:ea typeface="ＭＳ Ｐゴシック" panose="020B0600070205080204" pitchFamily="50" charset="-128"/>
                <a:sym typeface="Wingdings" panose="05000000000000000000" pitchFamily="2" charset="2"/>
              </a:rPr>
              <a:t></a:t>
            </a:r>
            <a:endParaRPr kumimoji="1" lang="en-US" altLang="ja-JP" sz="2000" dirty="0">
              <a:solidFill>
                <a:srgbClr val="FF2800"/>
              </a:solidFill>
              <a:latin typeface="ＭＳ Ｐゴシック" panose="020B0600070205080204" pitchFamily="50" charset="-128"/>
              <a:ea typeface="ＭＳ Ｐゴシック" panose="020B0600070205080204" pitchFamily="50" charset="-128"/>
            </a:endParaRPr>
          </a:p>
        </p:txBody>
      </p:sp>
      <p:sp>
        <p:nvSpPr>
          <p:cNvPr id="39" name="テキスト ボックス 38">
            <a:extLst>
              <a:ext uri="{FF2B5EF4-FFF2-40B4-BE49-F238E27FC236}">
                <a16:creationId xmlns:a16="http://schemas.microsoft.com/office/drawing/2014/main" id="{4AF00E71-2E21-4468-B72F-1203B7BC6691}"/>
              </a:ext>
            </a:extLst>
          </p:cNvPr>
          <p:cNvSpPr txBox="1"/>
          <p:nvPr/>
        </p:nvSpPr>
        <p:spPr>
          <a:xfrm>
            <a:off x="5881396" y="5381925"/>
            <a:ext cx="2680730" cy="707886"/>
          </a:xfrm>
          <a:prstGeom prst="rect">
            <a:avLst/>
          </a:prstGeom>
          <a:noFill/>
        </p:spPr>
        <p:txBody>
          <a:bodyPr wrap="square">
            <a:spAutoFit/>
          </a:bodyPr>
          <a:lstStyle/>
          <a:p>
            <a:pPr marL="342900" indent="-342900" algn="just">
              <a:buFont typeface="Arial" panose="020B0604020202020204" pitchFamily="34" charset="0"/>
              <a:buChar char="•"/>
            </a:pP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Inefficient search</a:t>
            </a:r>
            <a:r>
              <a:rPr kumimoji="1" lang="en-US" altLang="ja-JP" sz="2000" dirty="0">
                <a:solidFill>
                  <a:srgbClr val="0041FF"/>
                </a:solidFill>
                <a:latin typeface="ＭＳ Ｐゴシック" panose="020B0600070205080204" pitchFamily="50" charset="-128"/>
                <a:ea typeface="ＭＳ Ｐゴシック" panose="020B0600070205080204" pitchFamily="50" charset="-128"/>
                <a:sym typeface="Wingdings" panose="05000000000000000000" pitchFamily="2" charset="2"/>
              </a:rPr>
              <a:t></a:t>
            </a:r>
          </a:p>
          <a:p>
            <a:pPr marL="342900" indent="-342900" algn="just">
              <a:buFont typeface="Arial" panose="020B0604020202020204" pitchFamily="34" charset="0"/>
              <a:buChar char="•"/>
            </a:pP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Low bias</a:t>
            </a:r>
            <a:r>
              <a:rPr kumimoji="1" lang="en-US" altLang="ja-JP" sz="2000" dirty="0">
                <a:solidFill>
                  <a:srgbClr val="FF2800"/>
                </a:solidFill>
                <a:latin typeface="ＭＳ Ｐゴシック" panose="020B0600070205080204" pitchFamily="50" charset="-128"/>
                <a:ea typeface="ＭＳ Ｐゴシック" panose="020B0600070205080204" pitchFamily="50" charset="-128"/>
                <a:sym typeface="Wingdings" panose="05000000000000000000" pitchFamily="2" charset="2"/>
              </a:rPr>
              <a:t></a:t>
            </a:r>
            <a:endParaRPr kumimoji="1" lang="en-US" altLang="ja-JP" sz="2000" dirty="0">
              <a:solidFill>
                <a:srgbClr val="FF2800"/>
              </a:solidFill>
              <a:latin typeface="ＭＳ Ｐゴシック" panose="020B0600070205080204" pitchFamily="50" charset="-128"/>
              <a:ea typeface="ＭＳ Ｐゴシック" panose="020B0600070205080204" pitchFamily="50" charset="-128"/>
            </a:endParaRPr>
          </a:p>
        </p:txBody>
      </p:sp>
      <p:sp>
        <p:nvSpPr>
          <p:cNvPr id="42" name="テキスト ボックス 41">
            <a:extLst>
              <a:ext uri="{FF2B5EF4-FFF2-40B4-BE49-F238E27FC236}">
                <a16:creationId xmlns:a16="http://schemas.microsoft.com/office/drawing/2014/main" id="{CF00C5BD-6331-4216-99E4-43D761D93632}"/>
              </a:ext>
            </a:extLst>
          </p:cNvPr>
          <p:cNvSpPr txBox="1"/>
          <p:nvPr/>
        </p:nvSpPr>
        <p:spPr>
          <a:xfrm>
            <a:off x="433152" y="5386745"/>
            <a:ext cx="2549988" cy="707886"/>
          </a:xfrm>
          <a:prstGeom prst="rect">
            <a:avLst/>
          </a:prstGeom>
          <a:noFill/>
        </p:spPr>
        <p:txBody>
          <a:bodyPr wrap="square">
            <a:spAutoFit/>
          </a:bodyPr>
          <a:lstStyle/>
          <a:p>
            <a:pPr marL="342900" indent="-342900" algn="just">
              <a:buFont typeface="Arial" panose="020B0604020202020204" pitchFamily="34" charset="0"/>
              <a:buChar char="•"/>
            </a:pP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Efficient</a:t>
            </a:r>
            <a:r>
              <a:rPr kumimoji="1" lang="ja-JP" altLang="en-US" sz="2000" dirty="0">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search</a:t>
            </a:r>
            <a:r>
              <a:rPr kumimoji="1" lang="en-US" altLang="ja-JP" sz="2000" dirty="0">
                <a:solidFill>
                  <a:srgbClr val="FF2800"/>
                </a:solidFill>
                <a:latin typeface="ＭＳ Ｐゴシック" panose="020B0600070205080204" pitchFamily="50" charset="-128"/>
                <a:ea typeface="ＭＳ Ｐゴシック" panose="020B0600070205080204" pitchFamily="50" charset="-128"/>
                <a:sym typeface="Wingdings" panose="05000000000000000000" pitchFamily="2" charset="2"/>
              </a:rPr>
              <a:t></a:t>
            </a:r>
          </a:p>
          <a:p>
            <a:pPr marL="342900" indent="-342900" algn="just">
              <a:buFont typeface="Arial" panose="020B0604020202020204" pitchFamily="34" charset="0"/>
              <a:buChar char="•"/>
            </a:pP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High bias</a:t>
            </a:r>
            <a:r>
              <a:rPr kumimoji="1" lang="en-US" altLang="ja-JP" sz="2000" dirty="0">
                <a:solidFill>
                  <a:srgbClr val="0041FF"/>
                </a:solidFill>
                <a:latin typeface="ＭＳ Ｐゴシック" panose="020B0600070205080204" pitchFamily="50" charset="-128"/>
                <a:ea typeface="ＭＳ Ｐゴシック" panose="020B0600070205080204" pitchFamily="50" charset="-128"/>
                <a:sym typeface="Wingdings" panose="05000000000000000000" pitchFamily="2" charset="2"/>
              </a:rPr>
              <a:t></a:t>
            </a:r>
            <a:endParaRPr kumimoji="1" lang="en-US" altLang="ja-JP" sz="2000" dirty="0">
              <a:solidFill>
                <a:srgbClr val="0041FF"/>
              </a:solidFill>
              <a:latin typeface="ＭＳ Ｐゴシック" panose="020B0600070205080204" pitchFamily="50" charset="-128"/>
              <a:ea typeface="ＭＳ Ｐゴシック" panose="020B0600070205080204" pitchFamily="50" charset="-128"/>
            </a:endParaRPr>
          </a:p>
        </p:txBody>
      </p:sp>
      <p:sp>
        <p:nvSpPr>
          <p:cNvPr id="45" name="テキスト ボックス 44">
            <a:extLst>
              <a:ext uri="{FF2B5EF4-FFF2-40B4-BE49-F238E27FC236}">
                <a16:creationId xmlns:a16="http://schemas.microsoft.com/office/drawing/2014/main" id="{2E5B676F-FF2F-4133-AFC3-C40A53CB00E6}"/>
              </a:ext>
            </a:extLst>
          </p:cNvPr>
          <p:cNvSpPr txBox="1"/>
          <p:nvPr/>
        </p:nvSpPr>
        <p:spPr>
          <a:xfrm>
            <a:off x="8974663" y="5381925"/>
            <a:ext cx="2588173" cy="707886"/>
          </a:xfrm>
          <a:prstGeom prst="rect">
            <a:avLst/>
          </a:prstGeom>
          <a:noFill/>
        </p:spPr>
        <p:txBody>
          <a:bodyPr wrap="square">
            <a:spAutoFit/>
          </a:bodyPr>
          <a:lstStyle/>
          <a:p>
            <a:pPr marL="342900" indent="-342900" algn="just">
              <a:buFont typeface="Arial" panose="020B0604020202020204" pitchFamily="34" charset="0"/>
              <a:buChar char="•"/>
            </a:pP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Efficient search</a:t>
            </a:r>
            <a:r>
              <a:rPr kumimoji="1" lang="en-US" altLang="ja-JP" sz="2000" dirty="0">
                <a:solidFill>
                  <a:srgbClr val="FF2800"/>
                </a:solidFill>
                <a:latin typeface="ＭＳ Ｐゴシック" panose="020B0600070205080204" pitchFamily="50" charset="-128"/>
                <a:ea typeface="ＭＳ Ｐゴシック" panose="020B0600070205080204" pitchFamily="50" charset="-128"/>
                <a:sym typeface="Wingdings" panose="05000000000000000000" pitchFamily="2" charset="2"/>
              </a:rPr>
              <a:t></a:t>
            </a:r>
          </a:p>
          <a:p>
            <a:pPr marL="342900" indent="-342900" algn="just">
              <a:buFont typeface="Arial" panose="020B0604020202020204" pitchFamily="34" charset="0"/>
              <a:buChar char="•"/>
            </a:pPr>
            <a:r>
              <a:rPr lang="en-US" altLang="ja-JP" sz="2000" dirty="0">
                <a:latin typeface="Arial" panose="020B0604020202020204" pitchFamily="34" charset="0"/>
                <a:ea typeface="ＭＳ Ｐゴシック" panose="020B0600070205080204" pitchFamily="50" charset="-128"/>
                <a:cs typeface="Arial" panose="020B0604020202020204" pitchFamily="34" charset="0"/>
              </a:rPr>
              <a:t>High bias</a:t>
            </a:r>
            <a:r>
              <a:rPr kumimoji="1" lang="en-US" altLang="ja-JP" sz="2000" dirty="0">
                <a:solidFill>
                  <a:srgbClr val="0041FF"/>
                </a:solidFill>
                <a:latin typeface="ＭＳ Ｐゴシック" panose="020B0600070205080204" pitchFamily="50" charset="-128"/>
                <a:ea typeface="ＭＳ Ｐゴシック" panose="020B0600070205080204" pitchFamily="50" charset="-128"/>
                <a:sym typeface="Wingdings" panose="05000000000000000000" pitchFamily="2" charset="2"/>
              </a:rPr>
              <a:t></a:t>
            </a:r>
            <a:endParaRPr kumimoji="1" lang="en-US" altLang="ja-JP" sz="2000" dirty="0">
              <a:solidFill>
                <a:srgbClr val="0041FF"/>
              </a:solidFill>
              <a:latin typeface="ＭＳ Ｐゴシック" panose="020B0600070205080204" pitchFamily="50" charset="-128"/>
              <a:ea typeface="ＭＳ Ｐゴシック" panose="020B0600070205080204" pitchFamily="50" charset="-128"/>
            </a:endParaRPr>
          </a:p>
        </p:txBody>
      </p:sp>
      <p:sp>
        <p:nvSpPr>
          <p:cNvPr id="46" name="テキスト ボックス 45">
            <a:extLst>
              <a:ext uri="{FF2B5EF4-FFF2-40B4-BE49-F238E27FC236}">
                <a16:creationId xmlns:a16="http://schemas.microsoft.com/office/drawing/2014/main" id="{FBC8549D-28B2-492A-B8C1-2D15D71F0CCA}"/>
              </a:ext>
            </a:extLst>
          </p:cNvPr>
          <p:cNvSpPr txBox="1"/>
          <p:nvPr/>
        </p:nvSpPr>
        <p:spPr>
          <a:xfrm>
            <a:off x="9414820" y="6089811"/>
            <a:ext cx="1486301" cy="400110"/>
          </a:xfrm>
          <a:prstGeom prst="rect">
            <a:avLst/>
          </a:prstGeom>
          <a:noFill/>
        </p:spPr>
        <p:txBody>
          <a:bodyPr wrap="square">
            <a:spAutoFit/>
          </a:bodyPr>
          <a:lstStyle/>
          <a:p>
            <a:pPr algn="ct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This study</a:t>
            </a:r>
          </a:p>
        </p:txBody>
      </p:sp>
      <p:sp>
        <p:nvSpPr>
          <p:cNvPr id="47" name="テキスト ボックス 46">
            <a:extLst>
              <a:ext uri="{FF2B5EF4-FFF2-40B4-BE49-F238E27FC236}">
                <a16:creationId xmlns:a16="http://schemas.microsoft.com/office/drawing/2014/main" id="{5BEF4E4E-AF06-4B0F-8B07-97978D70681F}"/>
              </a:ext>
            </a:extLst>
          </p:cNvPr>
          <p:cNvSpPr txBox="1"/>
          <p:nvPr/>
        </p:nvSpPr>
        <p:spPr>
          <a:xfrm>
            <a:off x="3020157" y="6116389"/>
            <a:ext cx="2744929" cy="400110"/>
          </a:xfrm>
          <a:prstGeom prst="rect">
            <a:avLst/>
          </a:prstGeom>
          <a:noFill/>
        </p:spPr>
        <p:txBody>
          <a:bodyPr wrap="square">
            <a:spAutoFit/>
          </a:bodyPr>
          <a:lstStyle/>
          <a:p>
            <a:pPr algn="ctr"/>
            <a:r>
              <a:rPr kumimoji="1" lang="en-US" altLang="ja-JP" sz="2000" dirty="0" err="1">
                <a:latin typeface="Arial" panose="020B0604020202020204" pitchFamily="34" charset="0"/>
                <a:ea typeface="ＭＳ Ｐゴシック" panose="020B0600070205080204" pitchFamily="50" charset="-128"/>
                <a:cs typeface="Arial" panose="020B0604020202020204" pitchFamily="34" charset="0"/>
              </a:rPr>
              <a:t>Ferronato</a:t>
            </a: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 et al. 2006</a:t>
            </a:r>
          </a:p>
        </p:txBody>
      </p:sp>
      <p:cxnSp>
        <p:nvCxnSpPr>
          <p:cNvPr id="48" name="直線コネクタ 47">
            <a:extLst>
              <a:ext uri="{FF2B5EF4-FFF2-40B4-BE49-F238E27FC236}">
                <a16:creationId xmlns:a16="http://schemas.microsoft.com/office/drawing/2014/main" id="{04DCA30A-6016-4855-A3FD-277A94699D51}"/>
              </a:ext>
            </a:extLst>
          </p:cNvPr>
          <p:cNvCxnSpPr>
            <a:cxnSpLocks/>
            <a:stCxn id="49" idx="2"/>
            <a:endCxn id="10" idx="0"/>
          </p:cNvCxnSpPr>
          <p:nvPr/>
        </p:nvCxnSpPr>
        <p:spPr>
          <a:xfrm flipH="1">
            <a:off x="3943691" y="2139829"/>
            <a:ext cx="2152308" cy="2986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65EA6E2E-ACE7-4EAF-AE63-42E619C2074D}"/>
              </a:ext>
            </a:extLst>
          </p:cNvPr>
          <p:cNvSpPr txBox="1"/>
          <p:nvPr/>
        </p:nvSpPr>
        <p:spPr>
          <a:xfrm>
            <a:off x="3578184" y="1678164"/>
            <a:ext cx="5035629" cy="461665"/>
          </a:xfrm>
          <a:prstGeom prst="rect">
            <a:avLst/>
          </a:prstGeom>
          <a:noFill/>
        </p:spPr>
        <p:txBody>
          <a:bodyPr wrap="square">
            <a:spAutoFit/>
          </a:bodyPr>
          <a:lstStyle/>
          <a:p>
            <a:pPr algn="ctr"/>
            <a:r>
              <a:rPr lang="en-US" altLang="ja-JP" sz="2400" dirty="0">
                <a:latin typeface="Arial" panose="020B0604020202020204" pitchFamily="34" charset="0"/>
                <a:ea typeface="ＭＳ Ｐゴシック" panose="020B0600070205080204" pitchFamily="50" charset="-128"/>
                <a:cs typeface="Arial" panose="020B0604020202020204" pitchFamily="34" charset="0"/>
              </a:rPr>
              <a:t>Algorithm for inversion analysis</a:t>
            </a:r>
            <a:endParaRPr kumimoji="1" lang="en-US" altLang="ja-JP" sz="2400"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50" name="直線コネクタ 49">
            <a:extLst>
              <a:ext uri="{FF2B5EF4-FFF2-40B4-BE49-F238E27FC236}">
                <a16:creationId xmlns:a16="http://schemas.microsoft.com/office/drawing/2014/main" id="{A7680260-110E-417F-8FBD-28E1C8B677EC}"/>
              </a:ext>
            </a:extLst>
          </p:cNvPr>
          <p:cNvCxnSpPr>
            <a:cxnSpLocks/>
            <a:stCxn id="49" idx="2"/>
            <a:endCxn id="11" idx="0"/>
          </p:cNvCxnSpPr>
          <p:nvPr/>
        </p:nvCxnSpPr>
        <p:spPr>
          <a:xfrm>
            <a:off x="6095999" y="2139829"/>
            <a:ext cx="1866718" cy="2986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D4312225-B21F-455F-858E-1FDBC4A015A0}"/>
              </a:ext>
            </a:extLst>
          </p:cNvPr>
          <p:cNvCxnSpPr>
            <a:cxnSpLocks/>
            <a:stCxn id="12" idx="2"/>
            <a:endCxn id="13" idx="0"/>
          </p:cNvCxnSpPr>
          <p:nvPr/>
        </p:nvCxnSpPr>
        <p:spPr>
          <a:xfrm>
            <a:off x="1725037" y="3988435"/>
            <a:ext cx="536" cy="583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スライド番号プレースホルダー 12">
            <a:extLst>
              <a:ext uri="{FF2B5EF4-FFF2-40B4-BE49-F238E27FC236}">
                <a16:creationId xmlns:a16="http://schemas.microsoft.com/office/drawing/2014/main" id="{EAC4F058-21E0-4C75-A5DB-025DE44ACEC3}"/>
              </a:ext>
            </a:extLst>
          </p:cNvPr>
          <p:cNvSpPr>
            <a:spLocks noGrp="1"/>
          </p:cNvSpPr>
          <p:nvPr>
            <p:ph type="sldNum" sz="quarter" idx="12"/>
          </p:nvPr>
        </p:nvSpPr>
        <p:spPr>
          <a:xfrm>
            <a:off x="-118978" y="2207"/>
            <a:ext cx="610535" cy="365125"/>
          </a:xfrm>
        </p:spPr>
        <p:txBody>
          <a:bodyPr/>
          <a:lstStyle/>
          <a:p>
            <a:fld id="{9CEE6855-E1E3-4FFD-840F-4079ADC3CDEE}" type="slidenum">
              <a:rPr kumimoji="1" lang="ja-JP" altLang="en-US" sz="1800" smtClean="0">
                <a:solidFill>
                  <a:schemeClr val="tx1"/>
                </a:solidFill>
                <a:latin typeface="Arial" panose="020B0604020202020204" pitchFamily="34" charset="0"/>
                <a:cs typeface="Arial" panose="020B0604020202020204" pitchFamily="34" charset="0"/>
              </a:rPr>
              <a:t>5</a:t>
            </a:fld>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38" name="テキスト ボックス 37">
            <a:extLst>
              <a:ext uri="{FF2B5EF4-FFF2-40B4-BE49-F238E27FC236}">
                <a16:creationId xmlns:a16="http://schemas.microsoft.com/office/drawing/2014/main" id="{D24FB48E-3FBF-41BC-81C5-E1CECCAE30A3}"/>
              </a:ext>
            </a:extLst>
          </p:cNvPr>
          <p:cNvSpPr txBox="1"/>
          <p:nvPr/>
        </p:nvSpPr>
        <p:spPr>
          <a:xfrm>
            <a:off x="357594" y="3665"/>
            <a:ext cx="50526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/14</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110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6C62E2D-2CDC-4612-AD8A-8B9BB7DE7859}"/>
              </a:ext>
            </a:extLst>
          </p:cNvPr>
          <p:cNvPicPr>
            <a:picLocks noChangeAspect="1"/>
          </p:cNvPicPr>
          <p:nvPr/>
        </p:nvPicPr>
        <p:blipFill rotWithShape="1">
          <a:blip r:embed="rId2"/>
          <a:srcRect l="13774" r="12562"/>
          <a:stretch/>
        </p:blipFill>
        <p:spPr>
          <a:xfrm>
            <a:off x="867823" y="1700105"/>
            <a:ext cx="6020394" cy="4597200"/>
          </a:xfrm>
          <a:prstGeom prst="rect">
            <a:avLst/>
          </a:prstGeom>
        </p:spPr>
      </p:pic>
      <p:sp>
        <p:nvSpPr>
          <p:cNvPr id="4" name="タイトル 1">
            <a:extLst>
              <a:ext uri="{FF2B5EF4-FFF2-40B4-BE49-F238E27FC236}">
                <a16:creationId xmlns:a16="http://schemas.microsoft.com/office/drawing/2014/main" id="{C7F095C3-25AC-40B5-9876-362A996259E5}"/>
              </a:ext>
            </a:extLst>
          </p:cNvPr>
          <p:cNvSpPr>
            <a:spLocks noGrp="1"/>
          </p:cNvSpPr>
          <p:nvPr>
            <p:ph type="title"/>
          </p:nvPr>
        </p:nvSpPr>
        <p:spPr>
          <a:xfrm>
            <a:off x="838200" y="-3809"/>
            <a:ext cx="10515600" cy="1197570"/>
          </a:xfrm>
        </p:spPr>
        <p:txBody>
          <a:bodyPr/>
          <a:lstStyle/>
          <a:p>
            <a:r>
              <a:rPr lang="en-US" altLang="ja-JP" dirty="0">
                <a:latin typeface="Arial" panose="020B0604020202020204" pitchFamily="34" charset="0"/>
                <a:cs typeface="Arial" panose="020B0604020202020204" pitchFamily="34" charset="0"/>
              </a:rPr>
              <a:t>Study site: </a:t>
            </a:r>
            <a:r>
              <a:rPr lang="en-US" altLang="ja-JP" dirty="0" err="1">
                <a:latin typeface="Arial" panose="020B0604020202020204" pitchFamily="34" charset="0"/>
                <a:cs typeface="Arial" panose="020B0604020202020204" pitchFamily="34" charset="0"/>
              </a:rPr>
              <a:t>Kawajima</a:t>
            </a:r>
            <a:r>
              <a:rPr lang="en-US" altLang="ja-JP" dirty="0">
                <a:latin typeface="Arial" panose="020B0604020202020204" pitchFamily="34" charset="0"/>
                <a:cs typeface="Arial" panose="020B0604020202020204" pitchFamily="34" charset="0"/>
              </a:rPr>
              <a:t>, Saitama, Japan</a:t>
            </a:r>
            <a:endParaRPr kumimoji="1" lang="ja-JP" altLang="en-US" dirty="0">
              <a:latin typeface="Arial" panose="020B0604020202020204" pitchFamily="34" charset="0"/>
              <a:cs typeface="Arial" panose="020B0604020202020204" pitchFamily="34" charset="0"/>
            </a:endParaRPr>
          </a:p>
        </p:txBody>
      </p:sp>
      <p:sp>
        <p:nvSpPr>
          <p:cNvPr id="2" name="星: 5 pt 1">
            <a:extLst>
              <a:ext uri="{FF2B5EF4-FFF2-40B4-BE49-F238E27FC236}">
                <a16:creationId xmlns:a16="http://schemas.microsoft.com/office/drawing/2014/main" id="{75F51FAA-C7BC-41B4-8783-B41AA31D39CA}"/>
              </a:ext>
            </a:extLst>
          </p:cNvPr>
          <p:cNvSpPr/>
          <p:nvPr/>
        </p:nvSpPr>
        <p:spPr>
          <a:xfrm>
            <a:off x="4376102" y="4457680"/>
            <a:ext cx="180000" cy="1800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DDCF4ED7-88FF-423D-BF46-0BF60527B98A}"/>
              </a:ext>
            </a:extLst>
          </p:cNvPr>
          <p:cNvCxnSpPr>
            <a:cxnSpLocks/>
          </p:cNvCxnSpPr>
          <p:nvPr/>
        </p:nvCxnSpPr>
        <p:spPr>
          <a:xfrm flipH="1">
            <a:off x="3669506" y="4547681"/>
            <a:ext cx="796596" cy="32435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5BCEC630-7B1D-4454-B360-C6B7F3FE00BA}"/>
              </a:ext>
            </a:extLst>
          </p:cNvPr>
          <p:cNvSpPr txBox="1"/>
          <p:nvPr/>
        </p:nvSpPr>
        <p:spPr>
          <a:xfrm>
            <a:off x="716274" y="4792762"/>
            <a:ext cx="3419516" cy="338554"/>
          </a:xfrm>
          <a:prstGeom prst="rect">
            <a:avLst/>
          </a:prstGeom>
          <a:noFill/>
        </p:spPr>
        <p:txBody>
          <a:bodyPr wrap="square">
            <a:spAutoFit/>
          </a:bodyPr>
          <a:lstStyle/>
          <a:p>
            <a:pPr algn="ctr"/>
            <a:r>
              <a:rPr kumimoji="1" lang="en-US" altLang="ja-JP" sz="160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Land subsidence observatory</a:t>
            </a:r>
          </a:p>
        </p:txBody>
      </p:sp>
      <p:pic>
        <p:nvPicPr>
          <p:cNvPr id="21" name="図 20">
            <a:extLst>
              <a:ext uri="{FF2B5EF4-FFF2-40B4-BE49-F238E27FC236}">
                <a16:creationId xmlns:a16="http://schemas.microsoft.com/office/drawing/2014/main" id="{91149550-B600-4882-8DC4-7152E3CDE21C}"/>
              </a:ext>
            </a:extLst>
          </p:cNvPr>
          <p:cNvPicPr>
            <a:picLocks noChangeAspect="1"/>
          </p:cNvPicPr>
          <p:nvPr/>
        </p:nvPicPr>
        <p:blipFill rotWithShape="1">
          <a:blip r:embed="rId3"/>
          <a:srcRect l="7339"/>
          <a:stretch/>
        </p:blipFill>
        <p:spPr>
          <a:xfrm>
            <a:off x="7951895" y="4154152"/>
            <a:ext cx="3248152" cy="2629049"/>
          </a:xfrm>
          <a:prstGeom prst="rect">
            <a:avLst/>
          </a:prstGeom>
        </p:spPr>
      </p:pic>
      <p:pic>
        <p:nvPicPr>
          <p:cNvPr id="22" name="図 21">
            <a:extLst>
              <a:ext uri="{FF2B5EF4-FFF2-40B4-BE49-F238E27FC236}">
                <a16:creationId xmlns:a16="http://schemas.microsoft.com/office/drawing/2014/main" id="{3AA31AA5-51F3-4D56-B0AF-58B2116FD5D1}"/>
              </a:ext>
            </a:extLst>
          </p:cNvPr>
          <p:cNvPicPr>
            <a:picLocks noChangeAspect="1"/>
          </p:cNvPicPr>
          <p:nvPr/>
        </p:nvPicPr>
        <p:blipFill rotWithShape="1">
          <a:blip r:embed="rId4"/>
          <a:srcRect l="6906"/>
          <a:stretch/>
        </p:blipFill>
        <p:spPr>
          <a:xfrm>
            <a:off x="7951895" y="1576768"/>
            <a:ext cx="3263306" cy="2629048"/>
          </a:xfrm>
          <a:prstGeom prst="rect">
            <a:avLst/>
          </a:prstGeom>
        </p:spPr>
      </p:pic>
      <p:sp>
        <p:nvSpPr>
          <p:cNvPr id="23" name="テキスト ボックス 22">
            <a:extLst>
              <a:ext uri="{FF2B5EF4-FFF2-40B4-BE49-F238E27FC236}">
                <a16:creationId xmlns:a16="http://schemas.microsoft.com/office/drawing/2014/main" id="{C6FD928E-6D1B-4194-A16E-602D0BFDA66E}"/>
              </a:ext>
            </a:extLst>
          </p:cNvPr>
          <p:cNvSpPr txBox="1"/>
          <p:nvPr/>
        </p:nvSpPr>
        <p:spPr>
          <a:xfrm>
            <a:off x="7654911" y="1615811"/>
            <a:ext cx="2238416" cy="461665"/>
          </a:xfrm>
          <a:prstGeom prst="rect">
            <a:avLst/>
          </a:prstGeom>
          <a:noFill/>
        </p:spPr>
        <p:txBody>
          <a:bodyPr wrap="square">
            <a:spAutoFit/>
          </a:bodyPr>
          <a:lstStyle/>
          <a:p>
            <a:pPr algn="ctr"/>
            <a:r>
              <a:rPr lang="en-US" altLang="ja-JP" sz="2400" dirty="0">
                <a:latin typeface="Arial" panose="020B0604020202020204" pitchFamily="34" charset="0"/>
                <a:ea typeface="ＭＳ Ｐゴシック" panose="020B0600070205080204" pitchFamily="50" charset="-128"/>
                <a:cs typeface="Arial" panose="020B0604020202020204" pitchFamily="34" charset="0"/>
              </a:rPr>
              <a:t>1985</a:t>
            </a:r>
            <a:endParaRPr kumimoji="1" lang="en-US" altLang="ja-JP" sz="2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23">
            <a:extLst>
              <a:ext uri="{FF2B5EF4-FFF2-40B4-BE49-F238E27FC236}">
                <a16:creationId xmlns:a16="http://schemas.microsoft.com/office/drawing/2014/main" id="{5FB12EE6-385B-4A77-944D-6C0251147535}"/>
              </a:ext>
            </a:extLst>
          </p:cNvPr>
          <p:cNvSpPr txBox="1"/>
          <p:nvPr/>
        </p:nvSpPr>
        <p:spPr>
          <a:xfrm>
            <a:off x="7694649" y="4246959"/>
            <a:ext cx="2238416" cy="461665"/>
          </a:xfrm>
          <a:prstGeom prst="rect">
            <a:avLst/>
          </a:prstGeom>
          <a:noFill/>
        </p:spPr>
        <p:txBody>
          <a:bodyPr wrap="square">
            <a:spAutoFit/>
          </a:bodyPr>
          <a:lstStyle/>
          <a:p>
            <a:pPr algn="ctr"/>
            <a:r>
              <a:rPr lang="en-US" altLang="ja-JP" sz="2400" dirty="0">
                <a:latin typeface="Arial" panose="020B0604020202020204" pitchFamily="34" charset="0"/>
                <a:ea typeface="ＭＳ Ｐゴシック" panose="020B0600070205080204" pitchFamily="50" charset="-128"/>
                <a:cs typeface="Arial" panose="020B0604020202020204" pitchFamily="34" charset="0"/>
              </a:rPr>
              <a:t>1995</a:t>
            </a:r>
            <a:endParaRPr kumimoji="1" lang="en-US" altLang="ja-JP" sz="2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コンテンツ プレースホルダー 2">
            <a:extLst>
              <a:ext uri="{FF2B5EF4-FFF2-40B4-BE49-F238E27FC236}">
                <a16:creationId xmlns:a16="http://schemas.microsoft.com/office/drawing/2014/main" id="{E7DA47A8-F171-4C58-9FB3-7D24062097B8}"/>
              </a:ext>
            </a:extLst>
          </p:cNvPr>
          <p:cNvSpPr>
            <a:spLocks noGrp="1"/>
          </p:cNvSpPr>
          <p:nvPr>
            <p:ph idx="1"/>
          </p:nvPr>
        </p:nvSpPr>
        <p:spPr>
          <a:xfrm>
            <a:off x="838200" y="985083"/>
            <a:ext cx="9426712" cy="537921"/>
          </a:xfrm>
        </p:spPr>
        <p:txBody>
          <a:bodyPr anchor="ctr">
            <a:normAutofit/>
          </a:bodyPr>
          <a:lstStyle/>
          <a:p>
            <a:pPr marL="0" indent="0">
              <a:buNone/>
            </a:pPr>
            <a:r>
              <a:rPr lang="en-US" altLang="ja-JP" sz="2400" dirty="0">
                <a:latin typeface="Arial" panose="020B0604020202020204" pitchFamily="34" charset="0"/>
                <a:cs typeface="Arial" panose="020B0604020202020204" pitchFamily="34" charset="0"/>
              </a:rPr>
              <a:t>Groundwater is mostly used for agriculture during summer</a:t>
            </a:r>
          </a:p>
        </p:txBody>
      </p:sp>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71B1399E-F781-4795-B73D-AE28109627CB}"/>
                  </a:ext>
                </a:extLst>
              </p:cNvPr>
              <p:cNvSpPr txBox="1"/>
              <p:nvPr/>
            </p:nvSpPr>
            <p:spPr>
              <a:xfrm rot="16200000">
                <a:off x="5430569" y="3844143"/>
                <a:ext cx="4536992" cy="369332"/>
              </a:xfrm>
              <a:prstGeom prst="rect">
                <a:avLst/>
              </a:prstGeom>
              <a:noFill/>
            </p:spPr>
            <p:txBody>
              <a:bodyPr wrap="square">
                <a:spAutoFit/>
              </a:bodyPr>
              <a:lstStyle/>
              <a:p>
                <a:pPr algn="ctr"/>
                <a:r>
                  <a:rPr lang="en-US" altLang="ja-JP" dirty="0">
                    <a:latin typeface="Arial" panose="020B0604020202020204" pitchFamily="34" charset="0"/>
                    <a:ea typeface="ＭＳ Ｐゴシック" panose="020B0600070205080204" pitchFamily="50" charset="-128"/>
                    <a:cs typeface="Arial" panose="020B0604020202020204" pitchFamily="34" charset="0"/>
                  </a:rPr>
                  <a:t>Amount of pumped groundwater (</a:t>
                </a:r>
                <a14:m>
                  <m:oMath xmlns:m="http://schemas.openxmlformats.org/officeDocument/2006/math">
                    <m:r>
                      <a:rPr lang="en-US" altLang="ja-JP" i="1" smtClean="0">
                        <a:latin typeface="Cambria Math" panose="02040503050406030204" pitchFamily="18" charset="0"/>
                        <a:ea typeface="Cambria Math" panose="02040503050406030204" pitchFamily="18" charset="0"/>
                        <a:cs typeface="Arial" panose="020B0604020202020204" pitchFamily="34" charset="0"/>
                      </a:rPr>
                      <m:t>×</m:t>
                    </m:r>
                    <m:sSup>
                      <m:sSupPr>
                        <m:ctrlPr>
                          <a:rPr lang="en-US" altLang="ja-JP" i="1"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ja-JP" b="0" i="1" smtClean="0">
                            <a:latin typeface="Cambria Math" panose="02040503050406030204" pitchFamily="18" charset="0"/>
                            <a:ea typeface="Cambria Math" panose="02040503050406030204" pitchFamily="18" charset="0"/>
                            <a:cs typeface="Arial" panose="020B0604020202020204" pitchFamily="34" charset="0"/>
                          </a:rPr>
                          <m:t>10</m:t>
                        </m:r>
                      </m:e>
                      <m:sup>
                        <m:r>
                          <a:rPr lang="en-US" altLang="ja-JP" b="0" i="1" smtClean="0">
                            <a:latin typeface="Cambria Math" panose="02040503050406030204" pitchFamily="18" charset="0"/>
                            <a:ea typeface="Cambria Math" panose="02040503050406030204" pitchFamily="18" charset="0"/>
                            <a:cs typeface="Arial" panose="020B0604020202020204" pitchFamily="34" charset="0"/>
                          </a:rPr>
                          <m:t>3</m:t>
                        </m:r>
                      </m:sup>
                    </m:sSup>
                    <m:sSup>
                      <m:sSupPr>
                        <m:ctrlPr>
                          <a:rPr lang="en-US" altLang="ja-JP" i="1">
                            <a:latin typeface="Cambria Math" panose="02040503050406030204" pitchFamily="18" charset="0"/>
                            <a:ea typeface="Cambria Math" panose="02040503050406030204" pitchFamily="18" charset="0"/>
                            <a:cs typeface="Arial" panose="020B0604020202020204" pitchFamily="34" charset="0"/>
                          </a:rPr>
                        </m:ctrlPr>
                      </m:sSupPr>
                      <m:e>
                        <m:r>
                          <m:rPr>
                            <m:sty m:val="p"/>
                          </m:rPr>
                          <a:rPr lang="en-US" altLang="ja-JP" b="0" i="0" smtClean="0">
                            <a:latin typeface="Cambria Math" panose="02040503050406030204" pitchFamily="18" charset="0"/>
                            <a:ea typeface="Cambria Math" panose="02040503050406030204" pitchFamily="18" charset="0"/>
                            <a:cs typeface="Arial" panose="020B0604020202020204" pitchFamily="34" charset="0"/>
                          </a:rPr>
                          <m:t>m</m:t>
                        </m:r>
                      </m:e>
                      <m:sup>
                        <m:r>
                          <a:rPr lang="en-US" altLang="ja-JP" i="1">
                            <a:latin typeface="Cambria Math" panose="02040503050406030204" pitchFamily="18" charset="0"/>
                            <a:ea typeface="Cambria Math" panose="02040503050406030204" pitchFamily="18" charset="0"/>
                            <a:cs typeface="Arial" panose="020B0604020202020204" pitchFamily="34" charset="0"/>
                          </a:rPr>
                          <m:t>3</m:t>
                        </m:r>
                      </m:sup>
                    </m:sSup>
                  </m:oMath>
                </a14:m>
                <a:r>
                  <a:rPr lang="en-US" altLang="ja-JP" dirty="0">
                    <a:latin typeface="Arial" panose="020B0604020202020204" pitchFamily="34" charset="0"/>
                    <a:ea typeface="ＭＳ Ｐゴシック" panose="020B0600070205080204" pitchFamily="50" charset="-128"/>
                    <a:cs typeface="Arial" panose="020B0604020202020204" pitchFamily="34" charset="0"/>
                  </a:rPr>
                  <a:t>)</a:t>
                </a:r>
                <a:endParaRPr kumimoji="1" lang="en-US" altLang="ja-JP" dirty="0">
                  <a:latin typeface="Arial" panose="020B0604020202020204" pitchFamily="34" charset="0"/>
                  <a:ea typeface="ＭＳ Ｐゴシック" panose="020B0600070205080204" pitchFamily="50" charset="-128"/>
                  <a:cs typeface="Arial" panose="020B0604020202020204" pitchFamily="34" charset="0"/>
                </a:endParaRPr>
              </a:p>
            </p:txBody>
          </p:sp>
        </mc:Choice>
        <mc:Fallback xmlns="">
          <p:sp>
            <p:nvSpPr>
              <p:cNvPr id="27" name="テキスト ボックス 26">
                <a:extLst>
                  <a:ext uri="{FF2B5EF4-FFF2-40B4-BE49-F238E27FC236}">
                    <a16:creationId xmlns:a16="http://schemas.microsoft.com/office/drawing/2014/main" id="{71B1399E-F781-4795-B73D-AE28109627CB}"/>
                  </a:ext>
                </a:extLst>
              </p:cNvPr>
              <p:cNvSpPr txBox="1">
                <a:spLocks noRot="1" noChangeAspect="1" noMove="1" noResize="1" noEditPoints="1" noAdjustHandles="1" noChangeArrowheads="1" noChangeShapeType="1" noTextEdit="1"/>
              </p:cNvSpPr>
              <p:nvPr/>
            </p:nvSpPr>
            <p:spPr>
              <a:xfrm rot="16200000">
                <a:off x="5430569" y="3844143"/>
                <a:ext cx="4536992" cy="369332"/>
              </a:xfrm>
              <a:prstGeom prst="rect">
                <a:avLst/>
              </a:prstGeom>
              <a:blipFill>
                <a:blip r:embed="rId5"/>
                <a:stretch>
                  <a:fillRect l="-10000" t="-1210" r="-26667" b="-1075"/>
                </a:stretch>
              </a:blipFill>
            </p:spPr>
            <p:txBody>
              <a:bodyPr/>
              <a:lstStyle/>
              <a:p>
                <a:r>
                  <a:rPr lang="ja-JP" altLang="en-US">
                    <a:noFill/>
                  </a:rPr>
                  <a:t> </a:t>
                </a:r>
              </a:p>
            </p:txBody>
          </p:sp>
        </mc:Fallback>
      </mc:AlternateContent>
      <p:sp>
        <p:nvSpPr>
          <p:cNvPr id="32" name="正方形/長方形 31">
            <a:extLst>
              <a:ext uri="{FF2B5EF4-FFF2-40B4-BE49-F238E27FC236}">
                <a16:creationId xmlns:a16="http://schemas.microsoft.com/office/drawing/2014/main" id="{40A2FF67-C68F-4339-9818-98F83EDA11FC}"/>
              </a:ext>
            </a:extLst>
          </p:cNvPr>
          <p:cNvSpPr/>
          <p:nvPr/>
        </p:nvSpPr>
        <p:spPr>
          <a:xfrm>
            <a:off x="10190312" y="1701875"/>
            <a:ext cx="1163488" cy="60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0CE93E47-A6F1-4E85-9618-A0B8641BA756}"/>
              </a:ext>
            </a:extLst>
          </p:cNvPr>
          <p:cNvSpPr/>
          <p:nvPr/>
        </p:nvSpPr>
        <p:spPr>
          <a:xfrm>
            <a:off x="9754158" y="4259579"/>
            <a:ext cx="1358341" cy="449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C9787C22-4F0E-47D8-B77F-18751E6E6134}"/>
              </a:ext>
            </a:extLst>
          </p:cNvPr>
          <p:cNvSpPr txBox="1"/>
          <p:nvPr/>
        </p:nvSpPr>
        <p:spPr>
          <a:xfrm>
            <a:off x="10033839" y="1846643"/>
            <a:ext cx="1608905" cy="400110"/>
          </a:xfrm>
          <a:prstGeom prst="rect">
            <a:avLst/>
          </a:prstGeom>
          <a:noFill/>
        </p:spPr>
        <p:txBody>
          <a:bodyPr wrap="square">
            <a:spAutoFit/>
          </a:bodyPr>
          <a:lstStyle/>
          <a:p>
            <a:pPr algn="ctr"/>
            <a:r>
              <a:rPr lang="en-US" altLang="ja-JP" sz="20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Agriculture</a:t>
            </a:r>
            <a:endParaRPr kumimoji="1" lang="en-US" altLang="ja-JP" sz="2000" dirty="0">
              <a:solidFill>
                <a:srgbClr val="FF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29">
            <a:extLst>
              <a:ext uri="{FF2B5EF4-FFF2-40B4-BE49-F238E27FC236}">
                <a16:creationId xmlns:a16="http://schemas.microsoft.com/office/drawing/2014/main" id="{BFFFE236-E3D4-4BDD-AA69-92D0B25C9F19}"/>
              </a:ext>
            </a:extLst>
          </p:cNvPr>
          <p:cNvSpPr txBox="1"/>
          <p:nvPr/>
        </p:nvSpPr>
        <p:spPr>
          <a:xfrm>
            <a:off x="9575971" y="4588823"/>
            <a:ext cx="1608905" cy="400110"/>
          </a:xfrm>
          <a:prstGeom prst="rect">
            <a:avLst/>
          </a:prstGeom>
          <a:noFill/>
        </p:spPr>
        <p:txBody>
          <a:bodyPr wrap="square">
            <a:spAutoFit/>
          </a:bodyPr>
          <a:lstStyle/>
          <a:p>
            <a:pPr algn="ctr"/>
            <a:r>
              <a:rPr lang="en-US" altLang="ja-JP" sz="20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Agriculture</a:t>
            </a:r>
            <a:endParaRPr kumimoji="1" lang="en-US" altLang="ja-JP" sz="2000" dirty="0">
              <a:solidFill>
                <a:srgbClr val="FF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30">
            <a:extLst>
              <a:ext uri="{FF2B5EF4-FFF2-40B4-BE49-F238E27FC236}">
                <a16:creationId xmlns:a16="http://schemas.microsoft.com/office/drawing/2014/main" id="{7AC3E164-BACC-4778-B1E4-3CA89142BC10}"/>
              </a:ext>
            </a:extLst>
          </p:cNvPr>
          <p:cNvSpPr txBox="1"/>
          <p:nvPr/>
        </p:nvSpPr>
        <p:spPr>
          <a:xfrm>
            <a:off x="10112969" y="5270910"/>
            <a:ext cx="1960960" cy="400110"/>
          </a:xfrm>
          <a:prstGeom prst="rect">
            <a:avLst/>
          </a:prstGeom>
          <a:noFill/>
        </p:spPr>
        <p:txBody>
          <a:bodyPr wrap="square">
            <a:spAutoFit/>
          </a:bodyPr>
          <a:lstStyle/>
          <a:p>
            <a:pPr algn="ct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Total of </a:t>
            </a:r>
            <a:r>
              <a:rPr lang="en-US" altLang="ja-JP" sz="2000" dirty="0">
                <a:latin typeface="Arial" panose="020B0604020202020204" pitchFamily="34" charset="0"/>
                <a:ea typeface="ＭＳ Ｐゴシック" panose="020B0600070205080204" pitchFamily="50" charset="-128"/>
                <a:cs typeface="Arial" panose="020B0604020202020204" pitchFamily="34" charset="0"/>
              </a:rPr>
              <a:t>others</a:t>
            </a:r>
            <a:endParaRPr kumimoji="1" lang="en-US" altLang="ja-JP" sz="20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テキスト ボックス 33">
            <a:extLst>
              <a:ext uri="{FF2B5EF4-FFF2-40B4-BE49-F238E27FC236}">
                <a16:creationId xmlns:a16="http://schemas.microsoft.com/office/drawing/2014/main" id="{63FA42B0-B807-4AD5-B7E3-5ECF0D9A174F}"/>
              </a:ext>
            </a:extLst>
          </p:cNvPr>
          <p:cNvSpPr txBox="1"/>
          <p:nvPr/>
        </p:nvSpPr>
        <p:spPr>
          <a:xfrm>
            <a:off x="10132019" y="2992481"/>
            <a:ext cx="1960960" cy="400110"/>
          </a:xfrm>
          <a:prstGeom prst="rect">
            <a:avLst/>
          </a:prstGeom>
          <a:noFill/>
        </p:spPr>
        <p:txBody>
          <a:bodyPr wrap="square">
            <a:spAutoFit/>
          </a:bodyPr>
          <a:lstStyle/>
          <a:p>
            <a:pPr algn="ctr"/>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Total of </a:t>
            </a:r>
            <a:r>
              <a:rPr lang="en-US" altLang="ja-JP" sz="2000" dirty="0">
                <a:latin typeface="Arial" panose="020B0604020202020204" pitchFamily="34" charset="0"/>
                <a:ea typeface="ＭＳ Ｐゴシック" panose="020B0600070205080204" pitchFamily="50" charset="-128"/>
                <a:cs typeface="Arial" panose="020B0604020202020204" pitchFamily="34" charset="0"/>
              </a:rPr>
              <a:t>others</a:t>
            </a:r>
            <a:endParaRPr kumimoji="1" lang="en-US" altLang="ja-JP" sz="2000"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36" name="直線コネクタ 35">
            <a:extLst>
              <a:ext uri="{FF2B5EF4-FFF2-40B4-BE49-F238E27FC236}">
                <a16:creationId xmlns:a16="http://schemas.microsoft.com/office/drawing/2014/main" id="{01713ED1-9EF1-475F-A17A-D42E8FE85DBF}"/>
              </a:ext>
            </a:extLst>
          </p:cNvPr>
          <p:cNvCxnSpPr/>
          <p:nvPr/>
        </p:nvCxnSpPr>
        <p:spPr>
          <a:xfrm flipV="1">
            <a:off x="10147357" y="5656207"/>
            <a:ext cx="466131" cy="6262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F6E6F47A-43A4-45E6-99DF-B3D43CC1B957}"/>
              </a:ext>
            </a:extLst>
          </p:cNvPr>
          <p:cNvCxnSpPr>
            <a:cxnSpLocks/>
          </p:cNvCxnSpPr>
          <p:nvPr/>
        </p:nvCxnSpPr>
        <p:spPr>
          <a:xfrm flipV="1">
            <a:off x="10395506" y="3387975"/>
            <a:ext cx="117202" cy="1657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スライド番号プレースホルダー 12">
            <a:extLst>
              <a:ext uri="{FF2B5EF4-FFF2-40B4-BE49-F238E27FC236}">
                <a16:creationId xmlns:a16="http://schemas.microsoft.com/office/drawing/2014/main" id="{159D5F74-1D28-4DDA-8D7A-21B67A3CFA86}"/>
              </a:ext>
            </a:extLst>
          </p:cNvPr>
          <p:cNvSpPr>
            <a:spLocks noGrp="1"/>
          </p:cNvSpPr>
          <p:nvPr>
            <p:ph type="sldNum" sz="quarter" idx="12"/>
          </p:nvPr>
        </p:nvSpPr>
        <p:spPr>
          <a:xfrm>
            <a:off x="-118978" y="2207"/>
            <a:ext cx="610535" cy="365125"/>
          </a:xfrm>
        </p:spPr>
        <p:txBody>
          <a:bodyPr/>
          <a:lstStyle/>
          <a:p>
            <a:fld id="{9CEE6855-E1E3-4FFD-840F-4079ADC3CDEE}" type="slidenum">
              <a:rPr kumimoji="1" lang="ja-JP" altLang="en-US" sz="1800" smtClean="0">
                <a:solidFill>
                  <a:schemeClr val="tx1"/>
                </a:solidFill>
                <a:latin typeface="Arial" panose="020B0604020202020204" pitchFamily="34" charset="0"/>
                <a:cs typeface="Arial" panose="020B0604020202020204" pitchFamily="34" charset="0"/>
              </a:rPr>
              <a:t>6</a:t>
            </a:fld>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35" name="テキスト ボックス 34">
            <a:extLst>
              <a:ext uri="{FF2B5EF4-FFF2-40B4-BE49-F238E27FC236}">
                <a16:creationId xmlns:a16="http://schemas.microsoft.com/office/drawing/2014/main" id="{A51BD53D-8E4A-4ACD-BEB6-A5A089D3C5FF}"/>
              </a:ext>
            </a:extLst>
          </p:cNvPr>
          <p:cNvSpPr txBox="1"/>
          <p:nvPr/>
        </p:nvSpPr>
        <p:spPr>
          <a:xfrm>
            <a:off x="357594" y="3665"/>
            <a:ext cx="50526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/14</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216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a:extLst>
              <a:ext uri="{FF2B5EF4-FFF2-40B4-BE49-F238E27FC236}">
                <a16:creationId xmlns:a16="http://schemas.microsoft.com/office/drawing/2014/main" id="{FA2EDC38-5DD7-49B2-9A16-5A54AB10BF99}"/>
              </a:ext>
            </a:extLst>
          </p:cNvPr>
          <p:cNvPicPr>
            <a:picLocks noChangeAspect="1"/>
          </p:cNvPicPr>
          <p:nvPr/>
        </p:nvPicPr>
        <p:blipFill>
          <a:blip r:embed="rId2"/>
          <a:stretch>
            <a:fillRect/>
          </a:stretch>
        </p:blipFill>
        <p:spPr>
          <a:xfrm>
            <a:off x="691424" y="4340731"/>
            <a:ext cx="5956308" cy="2517866"/>
          </a:xfrm>
          <a:prstGeom prst="rect">
            <a:avLst/>
          </a:prstGeom>
        </p:spPr>
      </p:pic>
      <p:pic>
        <p:nvPicPr>
          <p:cNvPr id="40" name="図 39">
            <a:extLst>
              <a:ext uri="{FF2B5EF4-FFF2-40B4-BE49-F238E27FC236}">
                <a16:creationId xmlns:a16="http://schemas.microsoft.com/office/drawing/2014/main" id="{422CD2A1-FCFB-431F-A72E-5E55CF5ED830}"/>
              </a:ext>
            </a:extLst>
          </p:cNvPr>
          <p:cNvPicPr>
            <a:picLocks noChangeAspect="1"/>
          </p:cNvPicPr>
          <p:nvPr/>
        </p:nvPicPr>
        <p:blipFill rotWithShape="1">
          <a:blip r:embed="rId3"/>
          <a:srcRect l="7894"/>
          <a:stretch/>
        </p:blipFill>
        <p:spPr>
          <a:xfrm>
            <a:off x="1267122" y="2388185"/>
            <a:ext cx="5149207" cy="2036240"/>
          </a:xfrm>
          <a:prstGeom prst="rect">
            <a:avLst/>
          </a:prstGeom>
        </p:spPr>
      </p:pic>
      <p:sp>
        <p:nvSpPr>
          <p:cNvPr id="2" name="タイトル 1">
            <a:extLst>
              <a:ext uri="{FF2B5EF4-FFF2-40B4-BE49-F238E27FC236}">
                <a16:creationId xmlns:a16="http://schemas.microsoft.com/office/drawing/2014/main" id="{2096DE03-FFF8-459D-9FE4-DD8E980525F3}"/>
              </a:ext>
            </a:extLst>
          </p:cNvPr>
          <p:cNvSpPr>
            <a:spLocks noGrp="1"/>
          </p:cNvSpPr>
          <p:nvPr>
            <p:ph type="title"/>
          </p:nvPr>
        </p:nvSpPr>
        <p:spPr>
          <a:xfrm>
            <a:off x="838200" y="2541"/>
            <a:ext cx="10515600" cy="1045758"/>
          </a:xfrm>
        </p:spPr>
        <p:txBody>
          <a:bodyPr/>
          <a:lstStyle/>
          <a:p>
            <a:r>
              <a:rPr lang="en-US" altLang="ja-JP" dirty="0">
                <a:latin typeface="Arial" panose="020B0604020202020204" pitchFamily="34" charset="0"/>
                <a:cs typeface="Arial" panose="020B0604020202020204" pitchFamily="34" charset="0"/>
              </a:rPr>
              <a:t>Observed hydraulic head and subsidence</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8BE4A9B2-4DAC-4FDF-A82F-987CA357A08C}"/>
              </a:ext>
            </a:extLst>
          </p:cNvPr>
          <p:cNvSpPr>
            <a:spLocks noGrp="1"/>
          </p:cNvSpPr>
          <p:nvPr>
            <p:ph idx="1"/>
          </p:nvPr>
        </p:nvSpPr>
        <p:spPr>
          <a:xfrm>
            <a:off x="974588" y="874181"/>
            <a:ext cx="10241694" cy="1519769"/>
          </a:xfrm>
        </p:spPr>
        <p:txBody>
          <a:bodyPr anchor="ctr">
            <a:normAutofit fontScale="92500" lnSpcReduction="10000"/>
          </a:bodyPr>
          <a:lstStyle/>
          <a:p>
            <a:r>
              <a:rPr kumimoji="1" lang="en-US" altLang="ja-JP" sz="2400" dirty="0">
                <a:latin typeface="Arial" panose="020B0604020202020204" pitchFamily="34" charset="0"/>
                <a:cs typeface="Arial" panose="020B0604020202020204" pitchFamily="34" charset="0"/>
              </a:rPr>
              <a:t>The long-term groundwater level has been </a:t>
            </a:r>
            <a:r>
              <a:rPr lang="en-US" altLang="ja-JP" sz="2400" dirty="0">
                <a:latin typeface="Arial" panose="020B0604020202020204" pitchFamily="34" charset="0"/>
                <a:cs typeface="Arial" panose="020B0604020202020204" pitchFamily="34" charset="0"/>
              </a:rPr>
              <a:t>recovering</a:t>
            </a:r>
          </a:p>
          <a:p>
            <a:r>
              <a:rPr kumimoji="1" lang="en-US" altLang="ja-JP" sz="2400" dirty="0">
                <a:latin typeface="Arial" panose="020B0604020202020204" pitchFamily="34" charset="0"/>
                <a:cs typeface="Arial" panose="020B0604020202020204" pitchFamily="34" charset="0"/>
              </a:rPr>
              <a:t>Seasonal groundwater level fluctuations have caused plastic compaction in summer and elastic expansion in winter every year</a:t>
            </a:r>
          </a:p>
          <a:p>
            <a:r>
              <a:rPr lang="en-US" altLang="ja-JP" sz="2400" dirty="0">
                <a:latin typeface="Arial" panose="020B0604020202020204" pitchFamily="34" charset="0"/>
                <a:cs typeface="Arial" panose="020B0604020202020204" pitchFamily="34" charset="0"/>
              </a:rPr>
              <a:t>Subsidence can be explained by deformations in layers of 0-80 m depths</a:t>
            </a:r>
            <a:endParaRPr kumimoji="1" lang="ja-JP" altLang="en-US" sz="2400"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2154C64B-3D45-4798-B15C-2DB7C8E5DD91}"/>
              </a:ext>
            </a:extLst>
          </p:cNvPr>
          <p:cNvSpPr txBox="1"/>
          <p:nvPr/>
        </p:nvSpPr>
        <p:spPr>
          <a:xfrm>
            <a:off x="6371171" y="3153303"/>
            <a:ext cx="1203002"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Well 2</a:t>
            </a:r>
            <a:endParaRPr kumimoji="1" lang="ja-JP" altLang="en-US"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E876A522-19D4-459F-BC09-9BD655501120}"/>
              </a:ext>
            </a:extLst>
          </p:cNvPr>
          <p:cNvSpPr txBox="1"/>
          <p:nvPr/>
        </p:nvSpPr>
        <p:spPr>
          <a:xfrm rot="16200000">
            <a:off x="-376658" y="3199776"/>
            <a:ext cx="2120784" cy="369332"/>
          </a:xfrm>
          <a:prstGeom prst="rect">
            <a:avLst/>
          </a:prstGeom>
          <a:noFill/>
        </p:spPr>
        <p:txBody>
          <a:bodyPr wrap="square" rtlCol="0">
            <a:spAutoFit/>
          </a:bodyPr>
          <a:lstStyle/>
          <a:p>
            <a:pPr algn="ctr"/>
            <a:r>
              <a:rPr kumimoji="1" lang="en-US" altLang="ja-JP" dirty="0">
                <a:latin typeface="Arial" panose="020B0604020202020204" pitchFamily="34" charset="0"/>
                <a:cs typeface="Arial" panose="020B0604020202020204" pitchFamily="34" charset="0"/>
              </a:rPr>
              <a:t>Hydraulic head [m]</a:t>
            </a:r>
            <a:endParaRPr kumimoji="1" lang="ja-JP" altLang="en-US"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2EF04D4E-D36A-4ABC-819A-12F6A1973816}"/>
              </a:ext>
            </a:extLst>
          </p:cNvPr>
          <p:cNvSpPr txBox="1"/>
          <p:nvPr/>
        </p:nvSpPr>
        <p:spPr>
          <a:xfrm>
            <a:off x="6382252" y="4383310"/>
            <a:ext cx="1918501" cy="535531"/>
          </a:xfrm>
          <a:prstGeom prst="rect">
            <a:avLst/>
          </a:prstGeom>
          <a:noFill/>
        </p:spPr>
        <p:txBody>
          <a:bodyPr wrap="square" rtlCol="0">
            <a:spAutoFit/>
          </a:bodyPr>
          <a:lstStyle/>
          <a:p>
            <a:pPr>
              <a:lnSpc>
                <a:spcPct val="80000"/>
              </a:lnSpc>
            </a:pPr>
            <a:r>
              <a:rPr kumimoji="1" lang="en-US" altLang="ja-JP" dirty="0">
                <a:latin typeface="Arial" panose="020B0604020202020204" pitchFamily="34" charset="0"/>
                <a:cs typeface="Arial" panose="020B0604020202020204" pitchFamily="34" charset="0"/>
              </a:rPr>
              <a:t>Layers between well 2 and well 3</a:t>
            </a:r>
            <a:endParaRPr kumimoji="1" lang="ja-JP" altLang="en-US"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7D60ECBF-6892-47BF-877D-FC1BF8EEFC09}"/>
              </a:ext>
            </a:extLst>
          </p:cNvPr>
          <p:cNvSpPr txBox="1"/>
          <p:nvPr/>
        </p:nvSpPr>
        <p:spPr>
          <a:xfrm rot="16200000">
            <a:off x="-401545" y="5159148"/>
            <a:ext cx="1890360" cy="646331"/>
          </a:xfrm>
          <a:prstGeom prst="rect">
            <a:avLst/>
          </a:prstGeom>
          <a:noFill/>
        </p:spPr>
        <p:txBody>
          <a:bodyPr wrap="square" rtlCol="0">
            <a:spAutoFit/>
          </a:bodyPr>
          <a:lstStyle/>
          <a:p>
            <a:pPr algn="just"/>
            <a:r>
              <a:rPr kumimoji="1" lang="en-US" altLang="ja-JP" dirty="0">
                <a:latin typeface="Arial" panose="020B0604020202020204" pitchFamily="34" charset="0"/>
                <a:cs typeface="Arial" panose="020B0604020202020204" pitchFamily="34" charset="0"/>
              </a:rPr>
              <a:t>Cumulative deformation [cm]</a:t>
            </a:r>
            <a:endParaRPr kumimoji="1" lang="ja-JP" altLang="en-US"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4070E0D3-AF6A-4C69-999E-264C89EA5F7F}"/>
              </a:ext>
            </a:extLst>
          </p:cNvPr>
          <p:cNvSpPr txBox="1"/>
          <p:nvPr/>
        </p:nvSpPr>
        <p:spPr>
          <a:xfrm>
            <a:off x="6417459" y="5078807"/>
            <a:ext cx="1563054" cy="535531"/>
          </a:xfrm>
          <a:prstGeom prst="rect">
            <a:avLst/>
          </a:prstGeom>
          <a:noFill/>
        </p:spPr>
        <p:txBody>
          <a:bodyPr wrap="square" rtlCol="0">
            <a:spAutoFit/>
          </a:bodyPr>
          <a:lstStyle/>
          <a:p>
            <a:pPr algn="just">
              <a:lnSpc>
                <a:spcPct val="80000"/>
              </a:lnSpc>
            </a:pPr>
            <a:r>
              <a:rPr kumimoji="1" lang="en-US" altLang="ja-JP" dirty="0">
                <a:latin typeface="Arial" panose="020B0604020202020204" pitchFamily="34" charset="0"/>
                <a:cs typeface="Arial" panose="020B0604020202020204" pitchFamily="34" charset="0"/>
              </a:rPr>
              <a:t>Benchmark1 in </a:t>
            </a:r>
            <a:r>
              <a:rPr kumimoji="1" lang="en-US" altLang="ja-JP" dirty="0" err="1">
                <a:latin typeface="Arial" panose="020B0604020202020204" pitchFamily="34" charset="0"/>
                <a:cs typeface="Arial" panose="020B0604020202020204" pitchFamily="34" charset="0"/>
              </a:rPr>
              <a:t>Kawajima</a:t>
            </a:r>
            <a:endParaRPr kumimoji="1" lang="ja-JP" altLang="en-US" dirty="0">
              <a:latin typeface="Arial" panose="020B0604020202020204" pitchFamily="34" charset="0"/>
              <a:cs typeface="Arial" panose="020B0604020202020204" pitchFamily="34" charset="0"/>
            </a:endParaRPr>
          </a:p>
        </p:txBody>
      </p:sp>
      <p:cxnSp>
        <p:nvCxnSpPr>
          <p:cNvPr id="14" name="直線コネクタ 13">
            <a:extLst>
              <a:ext uri="{FF2B5EF4-FFF2-40B4-BE49-F238E27FC236}">
                <a16:creationId xmlns:a16="http://schemas.microsoft.com/office/drawing/2014/main" id="{DA53EB8E-596A-4229-BC61-C74452C029C7}"/>
              </a:ext>
            </a:extLst>
          </p:cNvPr>
          <p:cNvCxnSpPr>
            <a:cxnSpLocks/>
            <a:stCxn id="30" idx="0"/>
          </p:cNvCxnSpPr>
          <p:nvPr/>
        </p:nvCxnSpPr>
        <p:spPr>
          <a:xfrm flipV="1">
            <a:off x="2285496" y="5427412"/>
            <a:ext cx="58320" cy="415506"/>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05AFC52F-7824-46F5-9CCB-90D6EE087766}"/>
              </a:ext>
            </a:extLst>
          </p:cNvPr>
          <p:cNvCxnSpPr>
            <a:cxnSpLocks/>
          </p:cNvCxnSpPr>
          <p:nvPr/>
        </p:nvCxnSpPr>
        <p:spPr>
          <a:xfrm flipV="1">
            <a:off x="6173565" y="4654008"/>
            <a:ext cx="243893" cy="232004"/>
          </a:xfrm>
          <a:prstGeom prst="line">
            <a:avLst/>
          </a:prstGeom>
          <a:ln w="19050"/>
        </p:spPr>
        <p:style>
          <a:lnRef idx="1">
            <a:schemeClr val="dk1"/>
          </a:lnRef>
          <a:fillRef idx="0">
            <a:schemeClr val="dk1"/>
          </a:fillRef>
          <a:effectRef idx="0">
            <a:schemeClr val="dk1"/>
          </a:effectRef>
          <a:fontRef idx="minor">
            <a:schemeClr val="tx1"/>
          </a:fontRef>
        </p:style>
      </p:cxnSp>
      <p:sp>
        <p:nvSpPr>
          <p:cNvPr id="16" name="テキスト ボックス 15">
            <a:extLst>
              <a:ext uri="{FF2B5EF4-FFF2-40B4-BE49-F238E27FC236}">
                <a16:creationId xmlns:a16="http://schemas.microsoft.com/office/drawing/2014/main" id="{A0D0263E-1050-4F92-BE36-18582166FC23}"/>
              </a:ext>
            </a:extLst>
          </p:cNvPr>
          <p:cNvSpPr txBox="1"/>
          <p:nvPr/>
        </p:nvSpPr>
        <p:spPr>
          <a:xfrm>
            <a:off x="6371171" y="2703151"/>
            <a:ext cx="1203002"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Well 3</a:t>
            </a:r>
            <a:endParaRPr kumimoji="1" lang="ja-JP" altLang="en-US"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E78ABD1B-3C82-4F00-AC1B-48031732F241}"/>
              </a:ext>
            </a:extLst>
          </p:cNvPr>
          <p:cNvSpPr txBox="1"/>
          <p:nvPr/>
        </p:nvSpPr>
        <p:spPr>
          <a:xfrm>
            <a:off x="5061454" y="3600630"/>
            <a:ext cx="1203002" cy="369332"/>
          </a:xfrm>
          <a:prstGeom prst="rect">
            <a:avLst/>
          </a:prstGeom>
          <a:noFill/>
        </p:spPr>
        <p:txBody>
          <a:bodyPr wrap="square" rtlCol="0">
            <a:spAutoFit/>
          </a:bodyPr>
          <a:lstStyle/>
          <a:p>
            <a:pPr algn="ctr"/>
            <a:r>
              <a:rPr kumimoji="1" lang="en-US" altLang="ja-JP" dirty="0">
                <a:latin typeface="Arial" panose="020B0604020202020204" pitchFamily="34" charset="0"/>
                <a:cs typeface="Arial" panose="020B0604020202020204" pitchFamily="34" charset="0"/>
              </a:rPr>
              <a:t>Well 1</a:t>
            </a:r>
            <a:endParaRPr kumimoji="1" lang="ja-JP" altLang="en-US" dirty="0">
              <a:latin typeface="Arial" panose="020B0604020202020204" pitchFamily="34" charset="0"/>
              <a:cs typeface="Arial" panose="020B0604020202020204" pitchFamily="34" charset="0"/>
            </a:endParaRPr>
          </a:p>
        </p:txBody>
      </p:sp>
      <p:cxnSp>
        <p:nvCxnSpPr>
          <p:cNvPr id="21" name="直線コネクタ 20">
            <a:extLst>
              <a:ext uri="{FF2B5EF4-FFF2-40B4-BE49-F238E27FC236}">
                <a16:creationId xmlns:a16="http://schemas.microsoft.com/office/drawing/2014/main" id="{79D67B0A-7DB4-472E-BCEE-23F50225BD9F}"/>
              </a:ext>
            </a:extLst>
          </p:cNvPr>
          <p:cNvCxnSpPr>
            <a:cxnSpLocks/>
          </p:cNvCxnSpPr>
          <p:nvPr/>
        </p:nvCxnSpPr>
        <p:spPr>
          <a:xfrm flipH="1" flipV="1">
            <a:off x="5565958" y="3236921"/>
            <a:ext cx="70327" cy="365448"/>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1E9561D0-FD25-45B9-BD4B-B603EA528E65}"/>
              </a:ext>
            </a:extLst>
          </p:cNvPr>
          <p:cNvCxnSpPr>
            <a:cxnSpLocks/>
          </p:cNvCxnSpPr>
          <p:nvPr/>
        </p:nvCxnSpPr>
        <p:spPr>
          <a:xfrm flipH="1" flipV="1">
            <a:off x="6179479" y="3034963"/>
            <a:ext cx="191692" cy="267120"/>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E1A21352-7EF8-42BA-A97F-709048088B86}"/>
              </a:ext>
            </a:extLst>
          </p:cNvPr>
          <p:cNvCxnSpPr>
            <a:cxnSpLocks/>
            <a:stCxn id="16" idx="1"/>
          </p:cNvCxnSpPr>
          <p:nvPr/>
        </p:nvCxnSpPr>
        <p:spPr>
          <a:xfrm flipH="1" flipV="1">
            <a:off x="6184255" y="2860818"/>
            <a:ext cx="186916" cy="26999"/>
          </a:xfrm>
          <a:prstGeom prst="line">
            <a:avLst/>
          </a:prstGeom>
          <a:ln w="19050"/>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C99C2B31-F696-4958-B58C-73ABAFD49FAE}"/>
              </a:ext>
            </a:extLst>
          </p:cNvPr>
          <p:cNvSpPr txBox="1"/>
          <p:nvPr/>
        </p:nvSpPr>
        <p:spPr>
          <a:xfrm>
            <a:off x="6417459" y="5769052"/>
            <a:ext cx="1563054" cy="535531"/>
          </a:xfrm>
          <a:prstGeom prst="rect">
            <a:avLst/>
          </a:prstGeom>
          <a:noFill/>
        </p:spPr>
        <p:txBody>
          <a:bodyPr wrap="square" rtlCol="0">
            <a:spAutoFit/>
          </a:bodyPr>
          <a:lstStyle/>
          <a:p>
            <a:pPr algn="just">
              <a:lnSpc>
                <a:spcPct val="80000"/>
              </a:lnSpc>
            </a:pPr>
            <a:r>
              <a:rPr kumimoji="1" lang="en-US" altLang="ja-JP" dirty="0">
                <a:latin typeface="Arial" panose="020B0604020202020204" pitchFamily="34" charset="0"/>
                <a:cs typeface="Arial" panose="020B0604020202020204" pitchFamily="34" charset="0"/>
              </a:rPr>
              <a:t>Benchmark2 in </a:t>
            </a:r>
            <a:r>
              <a:rPr kumimoji="1" lang="en-US" altLang="ja-JP" dirty="0" err="1">
                <a:latin typeface="Arial" panose="020B0604020202020204" pitchFamily="34" charset="0"/>
                <a:cs typeface="Arial" panose="020B0604020202020204" pitchFamily="34" charset="0"/>
              </a:rPr>
              <a:t>Kawajima</a:t>
            </a:r>
            <a:endParaRPr kumimoji="1" lang="ja-JP" altLang="en-US" dirty="0">
              <a:latin typeface="Arial" panose="020B0604020202020204" pitchFamily="34" charset="0"/>
              <a:cs typeface="Arial" panose="020B0604020202020204" pitchFamily="34" charset="0"/>
            </a:endParaRPr>
          </a:p>
        </p:txBody>
      </p:sp>
      <p:sp>
        <p:nvSpPr>
          <p:cNvPr id="30" name="テキスト ボックス 29">
            <a:extLst>
              <a:ext uri="{FF2B5EF4-FFF2-40B4-BE49-F238E27FC236}">
                <a16:creationId xmlns:a16="http://schemas.microsoft.com/office/drawing/2014/main" id="{2D47FEB5-688A-4939-B008-AF4094C01F03}"/>
              </a:ext>
            </a:extLst>
          </p:cNvPr>
          <p:cNvSpPr txBox="1"/>
          <p:nvPr/>
        </p:nvSpPr>
        <p:spPr>
          <a:xfrm>
            <a:off x="1683995" y="5842918"/>
            <a:ext cx="1203002" cy="369332"/>
          </a:xfrm>
          <a:prstGeom prst="rect">
            <a:avLst/>
          </a:prstGeom>
          <a:noFill/>
        </p:spPr>
        <p:txBody>
          <a:bodyPr wrap="square" rtlCol="0">
            <a:spAutoFit/>
          </a:bodyPr>
          <a:lstStyle/>
          <a:p>
            <a:pPr algn="ctr"/>
            <a:r>
              <a:rPr kumimoji="1" lang="en-US" altLang="ja-JP" dirty="0">
                <a:latin typeface="Arial" panose="020B0604020202020204" pitchFamily="34" charset="0"/>
                <a:cs typeface="Arial" panose="020B0604020202020204" pitchFamily="34" charset="0"/>
              </a:rPr>
              <a:t>Well 3</a:t>
            </a:r>
            <a:endParaRPr kumimoji="1" lang="ja-JP" altLang="en-US" dirty="0">
              <a:latin typeface="Arial" panose="020B0604020202020204" pitchFamily="34" charset="0"/>
              <a:cs typeface="Arial" panose="020B0604020202020204" pitchFamily="34" charset="0"/>
            </a:endParaRPr>
          </a:p>
        </p:txBody>
      </p:sp>
      <p:cxnSp>
        <p:nvCxnSpPr>
          <p:cNvPr id="34" name="直線コネクタ 33">
            <a:extLst>
              <a:ext uri="{FF2B5EF4-FFF2-40B4-BE49-F238E27FC236}">
                <a16:creationId xmlns:a16="http://schemas.microsoft.com/office/drawing/2014/main" id="{8F54C0BE-595E-442B-AA9E-A0B77B143A54}"/>
              </a:ext>
            </a:extLst>
          </p:cNvPr>
          <p:cNvCxnSpPr>
            <a:cxnSpLocks/>
            <a:endCxn id="13" idx="1"/>
          </p:cNvCxnSpPr>
          <p:nvPr/>
        </p:nvCxnSpPr>
        <p:spPr>
          <a:xfrm flipV="1">
            <a:off x="6058114" y="5346573"/>
            <a:ext cx="359345" cy="360430"/>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id="{01C68E68-0EC8-4EEC-BFCF-893B70F435E7}"/>
              </a:ext>
            </a:extLst>
          </p:cNvPr>
          <p:cNvCxnSpPr>
            <a:cxnSpLocks/>
          </p:cNvCxnSpPr>
          <p:nvPr/>
        </p:nvCxnSpPr>
        <p:spPr>
          <a:xfrm>
            <a:off x="5061454" y="5978153"/>
            <a:ext cx="1354875" cy="34042"/>
          </a:xfrm>
          <a:prstGeom prst="line">
            <a:avLst/>
          </a:prstGeom>
          <a:ln w="19050"/>
        </p:spPr>
        <p:style>
          <a:lnRef idx="1">
            <a:schemeClr val="dk1"/>
          </a:lnRef>
          <a:fillRef idx="0">
            <a:schemeClr val="dk1"/>
          </a:fillRef>
          <a:effectRef idx="0">
            <a:schemeClr val="dk1"/>
          </a:effectRef>
          <a:fontRef idx="minor">
            <a:schemeClr val="tx1"/>
          </a:fontRef>
        </p:style>
      </p:cxnSp>
      <p:sp>
        <p:nvSpPr>
          <p:cNvPr id="61" name="Rectangle 38">
            <a:extLst>
              <a:ext uri="{FF2B5EF4-FFF2-40B4-BE49-F238E27FC236}">
                <a16:creationId xmlns:a16="http://schemas.microsoft.com/office/drawing/2014/main" id="{3B70DCD0-2CED-4383-9963-D683594CDE73}"/>
              </a:ext>
            </a:extLst>
          </p:cNvPr>
          <p:cNvSpPr>
            <a:spLocks noChangeArrowheads="1"/>
          </p:cNvSpPr>
          <p:nvPr/>
        </p:nvSpPr>
        <p:spPr bwMode="auto">
          <a:xfrm>
            <a:off x="9738306" y="2981346"/>
            <a:ext cx="288000" cy="708025"/>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5" name="Text Box 31">
            <a:extLst>
              <a:ext uri="{FF2B5EF4-FFF2-40B4-BE49-F238E27FC236}">
                <a16:creationId xmlns:a16="http://schemas.microsoft.com/office/drawing/2014/main" id="{2E5730A9-0905-46DA-830C-CDB83DCA751B}"/>
              </a:ext>
            </a:extLst>
          </p:cNvPr>
          <p:cNvSpPr txBox="1">
            <a:spLocks noChangeArrowheads="1"/>
          </p:cNvSpPr>
          <p:nvPr/>
        </p:nvSpPr>
        <p:spPr bwMode="auto">
          <a:xfrm>
            <a:off x="10955952" y="2512871"/>
            <a:ext cx="818792" cy="3715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altLang="ja-JP" dirty="0">
                <a:latin typeface="Arial" panose="020B0604020202020204" pitchFamily="34" charset="0"/>
                <a:cs typeface="Arial" panose="020B0604020202020204" pitchFamily="34" charset="0"/>
              </a:rPr>
              <a:t>Well 1</a:t>
            </a:r>
            <a:endParaRPr lang="ja-JP" altLang="en-US" dirty="0">
              <a:latin typeface="Arial" panose="020B0604020202020204" pitchFamily="34" charset="0"/>
              <a:cs typeface="Arial" panose="020B0604020202020204" pitchFamily="34" charset="0"/>
            </a:endParaRPr>
          </a:p>
        </p:txBody>
      </p:sp>
      <p:sp>
        <p:nvSpPr>
          <p:cNvPr id="66" name="Rectangle 41" descr="横線 (破線)">
            <a:extLst>
              <a:ext uri="{FF2B5EF4-FFF2-40B4-BE49-F238E27FC236}">
                <a16:creationId xmlns:a16="http://schemas.microsoft.com/office/drawing/2014/main" id="{95C1990B-E8F1-4DC8-995A-F0EC6CB0A21B}"/>
              </a:ext>
            </a:extLst>
          </p:cNvPr>
          <p:cNvSpPr>
            <a:spLocks noChangeArrowheads="1"/>
          </p:cNvSpPr>
          <p:nvPr/>
        </p:nvSpPr>
        <p:spPr bwMode="auto">
          <a:xfrm>
            <a:off x="9738306" y="3371871"/>
            <a:ext cx="288000" cy="193675"/>
          </a:xfrm>
          <a:prstGeom prst="rect">
            <a:avLst/>
          </a:prstGeom>
          <a:pattFill prst="dashHorz">
            <a:fgClr>
              <a:srgbClr val="000000"/>
            </a:fgClr>
            <a:bgClr>
              <a:schemeClr val="bg1"/>
            </a:bgClr>
          </a:pattFill>
          <a:ln w="19050" algn="ctr">
            <a:solidFill>
              <a:srgbClr val="0041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7" name="Rectangle 42">
            <a:extLst>
              <a:ext uri="{FF2B5EF4-FFF2-40B4-BE49-F238E27FC236}">
                <a16:creationId xmlns:a16="http://schemas.microsoft.com/office/drawing/2014/main" id="{DA882593-5E01-4953-9B37-5535C62115DC}"/>
              </a:ext>
            </a:extLst>
          </p:cNvPr>
          <p:cNvSpPr>
            <a:spLocks noChangeArrowheads="1"/>
          </p:cNvSpPr>
          <p:nvPr/>
        </p:nvSpPr>
        <p:spPr bwMode="auto">
          <a:xfrm>
            <a:off x="10410883" y="2972723"/>
            <a:ext cx="288000" cy="1681162"/>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8" name="Rectangle 43">
            <a:extLst>
              <a:ext uri="{FF2B5EF4-FFF2-40B4-BE49-F238E27FC236}">
                <a16:creationId xmlns:a16="http://schemas.microsoft.com/office/drawing/2014/main" id="{5B801553-B1D6-4C66-83E9-6C3AE1C518D5}"/>
              </a:ext>
            </a:extLst>
          </p:cNvPr>
          <p:cNvSpPr>
            <a:spLocks noChangeArrowheads="1"/>
          </p:cNvSpPr>
          <p:nvPr/>
        </p:nvSpPr>
        <p:spPr bwMode="auto">
          <a:xfrm>
            <a:off x="11097199" y="2976584"/>
            <a:ext cx="288000" cy="2714624"/>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9" name="Rectangle 44" descr="横線 (破線)">
            <a:extLst>
              <a:ext uri="{FF2B5EF4-FFF2-40B4-BE49-F238E27FC236}">
                <a16:creationId xmlns:a16="http://schemas.microsoft.com/office/drawing/2014/main" id="{2951CE38-9799-47C4-B07B-CF57A4F6ABEB}"/>
              </a:ext>
            </a:extLst>
          </p:cNvPr>
          <p:cNvSpPr>
            <a:spLocks noChangeArrowheads="1"/>
          </p:cNvSpPr>
          <p:nvPr/>
        </p:nvSpPr>
        <p:spPr bwMode="auto">
          <a:xfrm>
            <a:off x="10410883" y="4193510"/>
            <a:ext cx="288000" cy="139700"/>
          </a:xfrm>
          <a:prstGeom prst="rect">
            <a:avLst/>
          </a:prstGeom>
          <a:pattFill prst="dashHorz">
            <a:fgClr>
              <a:srgbClr val="000000"/>
            </a:fgClr>
            <a:bgClr>
              <a:schemeClr val="bg1"/>
            </a:bgClr>
          </a:pattFill>
          <a:ln w="19050" algn="ctr">
            <a:solidFill>
              <a:srgbClr val="FF28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70" name="Rectangle 45" descr="横線 (破線)">
            <a:extLst>
              <a:ext uri="{FF2B5EF4-FFF2-40B4-BE49-F238E27FC236}">
                <a16:creationId xmlns:a16="http://schemas.microsoft.com/office/drawing/2014/main" id="{F00CE1ED-8E68-421F-8E1E-A92541482084}"/>
              </a:ext>
            </a:extLst>
          </p:cNvPr>
          <p:cNvSpPr>
            <a:spLocks noChangeArrowheads="1"/>
          </p:cNvSpPr>
          <p:nvPr/>
        </p:nvSpPr>
        <p:spPr bwMode="auto">
          <a:xfrm>
            <a:off x="11097199" y="5184796"/>
            <a:ext cx="288000" cy="112712"/>
          </a:xfrm>
          <a:prstGeom prst="rect">
            <a:avLst/>
          </a:prstGeom>
          <a:pattFill prst="dashHorz">
            <a:fgClr>
              <a:srgbClr val="000000"/>
            </a:fgClr>
            <a:bgClr>
              <a:schemeClr val="bg1"/>
            </a:bgClr>
          </a:patt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71" name="Rectangle 46" descr="横線 (破線)">
            <a:extLst>
              <a:ext uri="{FF2B5EF4-FFF2-40B4-BE49-F238E27FC236}">
                <a16:creationId xmlns:a16="http://schemas.microsoft.com/office/drawing/2014/main" id="{150F866C-4DEC-466B-A6E6-55F30BE591D6}"/>
              </a:ext>
            </a:extLst>
          </p:cNvPr>
          <p:cNvSpPr>
            <a:spLocks noChangeArrowheads="1"/>
          </p:cNvSpPr>
          <p:nvPr/>
        </p:nvSpPr>
        <p:spPr bwMode="auto">
          <a:xfrm>
            <a:off x="11097199" y="5410221"/>
            <a:ext cx="288000" cy="112712"/>
          </a:xfrm>
          <a:prstGeom prst="rect">
            <a:avLst/>
          </a:prstGeom>
          <a:pattFill prst="dashHorz">
            <a:fgClr>
              <a:srgbClr val="000000"/>
            </a:fgClr>
            <a:bgClr>
              <a:schemeClr val="bg1"/>
            </a:bgClr>
          </a:patt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72" name="テキスト ボックス 71">
            <a:extLst>
              <a:ext uri="{FF2B5EF4-FFF2-40B4-BE49-F238E27FC236}">
                <a16:creationId xmlns:a16="http://schemas.microsoft.com/office/drawing/2014/main" id="{F0558FCB-CCE7-4B22-AA67-F202FF49E5EB}"/>
              </a:ext>
            </a:extLst>
          </p:cNvPr>
          <p:cNvSpPr txBox="1"/>
          <p:nvPr/>
        </p:nvSpPr>
        <p:spPr>
          <a:xfrm>
            <a:off x="8901597" y="2817747"/>
            <a:ext cx="371476" cy="338554"/>
          </a:xfrm>
          <a:prstGeom prst="rect">
            <a:avLst/>
          </a:prstGeom>
          <a:noFill/>
        </p:spPr>
        <p:txBody>
          <a:bodyPr wrap="square" rtlCol="0">
            <a:spAutoFit/>
          </a:bodyPr>
          <a:lstStyle/>
          <a:p>
            <a:r>
              <a:rPr kumimoji="1" lang="en-US" altLang="ja-JP" sz="1600" dirty="0">
                <a:latin typeface="Arial" panose="020B0604020202020204" pitchFamily="34" charset="0"/>
                <a:cs typeface="Arial" panose="020B0604020202020204" pitchFamily="34" charset="0"/>
              </a:rPr>
              <a:t>0</a:t>
            </a:r>
            <a:endParaRPr kumimoji="1" lang="ja-JP" altLang="en-US" sz="1600" dirty="0">
              <a:latin typeface="Arial" panose="020B0604020202020204" pitchFamily="34" charset="0"/>
              <a:cs typeface="Arial" panose="020B0604020202020204" pitchFamily="34" charset="0"/>
            </a:endParaRPr>
          </a:p>
        </p:txBody>
      </p:sp>
      <p:sp>
        <p:nvSpPr>
          <p:cNvPr id="73" name="テキスト ボックス 72">
            <a:extLst>
              <a:ext uri="{FF2B5EF4-FFF2-40B4-BE49-F238E27FC236}">
                <a16:creationId xmlns:a16="http://schemas.microsoft.com/office/drawing/2014/main" id="{362083BD-975F-4011-926A-F33D0118D096}"/>
              </a:ext>
            </a:extLst>
          </p:cNvPr>
          <p:cNvSpPr txBox="1"/>
          <p:nvPr/>
        </p:nvSpPr>
        <p:spPr>
          <a:xfrm>
            <a:off x="8729092" y="3260203"/>
            <a:ext cx="602455" cy="338554"/>
          </a:xfrm>
          <a:prstGeom prst="rect">
            <a:avLst/>
          </a:prstGeom>
          <a:noFill/>
        </p:spPr>
        <p:txBody>
          <a:bodyPr wrap="square" rtlCol="0">
            <a:spAutoFit/>
          </a:bodyPr>
          <a:lstStyle/>
          <a:p>
            <a:r>
              <a:rPr kumimoji="1" lang="en-US" altLang="ja-JP" sz="1600" dirty="0">
                <a:latin typeface="Arial" panose="020B0604020202020204" pitchFamily="34" charset="0"/>
                <a:cs typeface="Arial" panose="020B0604020202020204" pitchFamily="34" charset="0"/>
              </a:rPr>
              <a:t>-50</a:t>
            </a:r>
            <a:endParaRPr kumimoji="1" lang="ja-JP" altLang="en-US" sz="1600" dirty="0">
              <a:latin typeface="Arial" panose="020B0604020202020204" pitchFamily="34" charset="0"/>
              <a:cs typeface="Arial" panose="020B0604020202020204" pitchFamily="34" charset="0"/>
            </a:endParaRPr>
          </a:p>
        </p:txBody>
      </p:sp>
      <p:cxnSp>
        <p:nvCxnSpPr>
          <p:cNvPr id="74" name="直線コネクタ 73">
            <a:extLst>
              <a:ext uri="{FF2B5EF4-FFF2-40B4-BE49-F238E27FC236}">
                <a16:creationId xmlns:a16="http://schemas.microsoft.com/office/drawing/2014/main" id="{E06621B7-E553-4E6B-8DFE-44117A5EC7DF}"/>
              </a:ext>
            </a:extLst>
          </p:cNvPr>
          <p:cNvCxnSpPr>
            <a:cxnSpLocks/>
          </p:cNvCxnSpPr>
          <p:nvPr/>
        </p:nvCxnSpPr>
        <p:spPr>
          <a:xfrm>
            <a:off x="9228681" y="2982845"/>
            <a:ext cx="108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5" name="直線コネクタ 74">
            <a:extLst>
              <a:ext uri="{FF2B5EF4-FFF2-40B4-BE49-F238E27FC236}">
                <a16:creationId xmlns:a16="http://schemas.microsoft.com/office/drawing/2014/main" id="{A38D5D9A-4474-4155-AE57-5C543F8114C7}"/>
              </a:ext>
            </a:extLst>
          </p:cNvPr>
          <p:cNvCxnSpPr>
            <a:cxnSpLocks/>
          </p:cNvCxnSpPr>
          <p:nvPr/>
        </p:nvCxnSpPr>
        <p:spPr>
          <a:xfrm>
            <a:off x="9228681" y="3429166"/>
            <a:ext cx="108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6" name="直線コネクタ 75">
            <a:extLst>
              <a:ext uri="{FF2B5EF4-FFF2-40B4-BE49-F238E27FC236}">
                <a16:creationId xmlns:a16="http://schemas.microsoft.com/office/drawing/2014/main" id="{7DA7B8B4-3F31-4531-B7CB-19035C28A4D8}"/>
              </a:ext>
            </a:extLst>
          </p:cNvPr>
          <p:cNvCxnSpPr>
            <a:cxnSpLocks/>
          </p:cNvCxnSpPr>
          <p:nvPr/>
        </p:nvCxnSpPr>
        <p:spPr>
          <a:xfrm>
            <a:off x="9228681" y="3871015"/>
            <a:ext cx="108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7" name="直線コネクタ 76">
            <a:extLst>
              <a:ext uri="{FF2B5EF4-FFF2-40B4-BE49-F238E27FC236}">
                <a16:creationId xmlns:a16="http://schemas.microsoft.com/office/drawing/2014/main" id="{F762D8D7-9B89-41B5-B9C6-2E63F0398A20}"/>
              </a:ext>
            </a:extLst>
          </p:cNvPr>
          <p:cNvCxnSpPr>
            <a:cxnSpLocks/>
          </p:cNvCxnSpPr>
          <p:nvPr/>
        </p:nvCxnSpPr>
        <p:spPr>
          <a:xfrm>
            <a:off x="9228681" y="4310308"/>
            <a:ext cx="108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8" name="直線コネクタ 77">
            <a:extLst>
              <a:ext uri="{FF2B5EF4-FFF2-40B4-BE49-F238E27FC236}">
                <a16:creationId xmlns:a16="http://schemas.microsoft.com/office/drawing/2014/main" id="{F327F920-A5D6-4B78-8262-AD3791124A60}"/>
              </a:ext>
            </a:extLst>
          </p:cNvPr>
          <p:cNvCxnSpPr>
            <a:cxnSpLocks/>
          </p:cNvCxnSpPr>
          <p:nvPr/>
        </p:nvCxnSpPr>
        <p:spPr>
          <a:xfrm>
            <a:off x="9228681" y="4755602"/>
            <a:ext cx="108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9" name="直線コネクタ 78">
            <a:extLst>
              <a:ext uri="{FF2B5EF4-FFF2-40B4-BE49-F238E27FC236}">
                <a16:creationId xmlns:a16="http://schemas.microsoft.com/office/drawing/2014/main" id="{B98842A0-5E2E-450C-A8E0-B95C4CEE9600}"/>
              </a:ext>
            </a:extLst>
          </p:cNvPr>
          <p:cNvCxnSpPr>
            <a:cxnSpLocks/>
          </p:cNvCxnSpPr>
          <p:nvPr/>
        </p:nvCxnSpPr>
        <p:spPr>
          <a:xfrm>
            <a:off x="9228681" y="5198515"/>
            <a:ext cx="108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0" name="直線コネクタ 79">
            <a:extLst>
              <a:ext uri="{FF2B5EF4-FFF2-40B4-BE49-F238E27FC236}">
                <a16:creationId xmlns:a16="http://schemas.microsoft.com/office/drawing/2014/main" id="{5D4210BC-84D2-4801-A93A-DBB0D8CAA63B}"/>
              </a:ext>
            </a:extLst>
          </p:cNvPr>
          <p:cNvCxnSpPr>
            <a:cxnSpLocks/>
          </p:cNvCxnSpPr>
          <p:nvPr/>
        </p:nvCxnSpPr>
        <p:spPr>
          <a:xfrm>
            <a:off x="9228681" y="5642083"/>
            <a:ext cx="108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1" name="直線コネクタ 80">
            <a:extLst>
              <a:ext uri="{FF2B5EF4-FFF2-40B4-BE49-F238E27FC236}">
                <a16:creationId xmlns:a16="http://schemas.microsoft.com/office/drawing/2014/main" id="{1AD632AB-4DC4-4210-A4A3-3948BCED3E88}"/>
              </a:ext>
            </a:extLst>
          </p:cNvPr>
          <p:cNvCxnSpPr>
            <a:cxnSpLocks/>
          </p:cNvCxnSpPr>
          <p:nvPr/>
        </p:nvCxnSpPr>
        <p:spPr>
          <a:xfrm>
            <a:off x="9228681" y="6087376"/>
            <a:ext cx="108000" cy="0"/>
          </a:xfrm>
          <a:prstGeom prst="line">
            <a:avLst/>
          </a:prstGeom>
          <a:ln w="19050"/>
        </p:spPr>
        <p:style>
          <a:lnRef idx="1">
            <a:schemeClr val="dk1"/>
          </a:lnRef>
          <a:fillRef idx="0">
            <a:schemeClr val="dk1"/>
          </a:fillRef>
          <a:effectRef idx="0">
            <a:schemeClr val="dk1"/>
          </a:effectRef>
          <a:fontRef idx="minor">
            <a:schemeClr val="tx1"/>
          </a:fontRef>
        </p:style>
      </p:cxnSp>
      <p:sp>
        <p:nvSpPr>
          <p:cNvPr id="82" name="テキスト ボックス 81">
            <a:extLst>
              <a:ext uri="{FF2B5EF4-FFF2-40B4-BE49-F238E27FC236}">
                <a16:creationId xmlns:a16="http://schemas.microsoft.com/office/drawing/2014/main" id="{A31CEAE1-E937-40C0-9A52-B07C01EC37B9}"/>
              </a:ext>
            </a:extLst>
          </p:cNvPr>
          <p:cNvSpPr txBox="1"/>
          <p:nvPr/>
        </p:nvSpPr>
        <p:spPr>
          <a:xfrm>
            <a:off x="8631202" y="3700633"/>
            <a:ext cx="728866" cy="338554"/>
          </a:xfrm>
          <a:prstGeom prst="rect">
            <a:avLst/>
          </a:prstGeom>
          <a:noFill/>
        </p:spPr>
        <p:txBody>
          <a:bodyPr wrap="square" rtlCol="0">
            <a:spAutoFit/>
          </a:bodyPr>
          <a:lstStyle/>
          <a:p>
            <a:r>
              <a:rPr kumimoji="1" lang="en-US" altLang="ja-JP" sz="1600" dirty="0">
                <a:latin typeface="Arial" panose="020B0604020202020204" pitchFamily="34" charset="0"/>
                <a:cs typeface="Arial" panose="020B0604020202020204" pitchFamily="34" charset="0"/>
              </a:rPr>
              <a:t>-100</a:t>
            </a:r>
            <a:endParaRPr kumimoji="1" lang="ja-JP" altLang="en-US" sz="1600" dirty="0">
              <a:latin typeface="Arial" panose="020B0604020202020204" pitchFamily="34" charset="0"/>
              <a:cs typeface="Arial" panose="020B0604020202020204" pitchFamily="34" charset="0"/>
            </a:endParaRPr>
          </a:p>
        </p:txBody>
      </p:sp>
      <p:sp>
        <p:nvSpPr>
          <p:cNvPr id="83" name="テキスト ボックス 82">
            <a:extLst>
              <a:ext uri="{FF2B5EF4-FFF2-40B4-BE49-F238E27FC236}">
                <a16:creationId xmlns:a16="http://schemas.microsoft.com/office/drawing/2014/main" id="{35134F5F-7E68-4F2B-AA05-A57E2834C01C}"/>
              </a:ext>
            </a:extLst>
          </p:cNvPr>
          <p:cNvSpPr txBox="1"/>
          <p:nvPr/>
        </p:nvSpPr>
        <p:spPr>
          <a:xfrm>
            <a:off x="8631738" y="4141826"/>
            <a:ext cx="728866" cy="338554"/>
          </a:xfrm>
          <a:prstGeom prst="rect">
            <a:avLst/>
          </a:prstGeom>
          <a:noFill/>
        </p:spPr>
        <p:txBody>
          <a:bodyPr wrap="square" rtlCol="0">
            <a:spAutoFit/>
          </a:bodyPr>
          <a:lstStyle/>
          <a:p>
            <a:r>
              <a:rPr kumimoji="1" lang="en-US" altLang="ja-JP" sz="1600" dirty="0">
                <a:latin typeface="Arial" panose="020B0604020202020204" pitchFamily="34" charset="0"/>
                <a:cs typeface="Arial" panose="020B0604020202020204" pitchFamily="34" charset="0"/>
              </a:rPr>
              <a:t>-150</a:t>
            </a:r>
            <a:endParaRPr kumimoji="1" lang="ja-JP" altLang="en-US" sz="1600" dirty="0">
              <a:latin typeface="Arial" panose="020B0604020202020204" pitchFamily="34" charset="0"/>
              <a:cs typeface="Arial" panose="020B0604020202020204" pitchFamily="34" charset="0"/>
            </a:endParaRPr>
          </a:p>
        </p:txBody>
      </p:sp>
      <p:sp>
        <p:nvSpPr>
          <p:cNvPr id="84" name="テキスト ボックス 83">
            <a:extLst>
              <a:ext uri="{FF2B5EF4-FFF2-40B4-BE49-F238E27FC236}">
                <a16:creationId xmlns:a16="http://schemas.microsoft.com/office/drawing/2014/main" id="{87402F8F-FEB8-41B7-BFE0-DEEAC1FF488C}"/>
              </a:ext>
            </a:extLst>
          </p:cNvPr>
          <p:cNvSpPr txBox="1"/>
          <p:nvPr/>
        </p:nvSpPr>
        <p:spPr>
          <a:xfrm>
            <a:off x="8619460" y="4588570"/>
            <a:ext cx="728866" cy="338554"/>
          </a:xfrm>
          <a:prstGeom prst="rect">
            <a:avLst/>
          </a:prstGeom>
          <a:noFill/>
        </p:spPr>
        <p:txBody>
          <a:bodyPr wrap="square" rtlCol="0">
            <a:spAutoFit/>
          </a:bodyPr>
          <a:lstStyle/>
          <a:p>
            <a:r>
              <a:rPr kumimoji="1" lang="en-US" altLang="ja-JP" sz="1600" dirty="0">
                <a:latin typeface="Arial" panose="020B0604020202020204" pitchFamily="34" charset="0"/>
                <a:cs typeface="Arial" panose="020B0604020202020204" pitchFamily="34" charset="0"/>
              </a:rPr>
              <a:t>-200</a:t>
            </a:r>
            <a:endParaRPr kumimoji="1" lang="ja-JP" altLang="en-US" sz="1600" dirty="0">
              <a:latin typeface="Arial" panose="020B0604020202020204" pitchFamily="34" charset="0"/>
              <a:cs typeface="Arial" panose="020B0604020202020204" pitchFamily="34" charset="0"/>
            </a:endParaRPr>
          </a:p>
        </p:txBody>
      </p:sp>
      <p:sp>
        <p:nvSpPr>
          <p:cNvPr id="85" name="テキスト ボックス 84">
            <a:extLst>
              <a:ext uri="{FF2B5EF4-FFF2-40B4-BE49-F238E27FC236}">
                <a16:creationId xmlns:a16="http://schemas.microsoft.com/office/drawing/2014/main" id="{517F295C-689D-4728-AA8F-249309BDDA40}"/>
              </a:ext>
            </a:extLst>
          </p:cNvPr>
          <p:cNvSpPr txBox="1"/>
          <p:nvPr/>
        </p:nvSpPr>
        <p:spPr>
          <a:xfrm>
            <a:off x="8619460" y="5030069"/>
            <a:ext cx="728866" cy="338554"/>
          </a:xfrm>
          <a:prstGeom prst="rect">
            <a:avLst/>
          </a:prstGeom>
          <a:noFill/>
        </p:spPr>
        <p:txBody>
          <a:bodyPr wrap="square" rtlCol="0">
            <a:spAutoFit/>
          </a:bodyPr>
          <a:lstStyle/>
          <a:p>
            <a:r>
              <a:rPr kumimoji="1" lang="en-US" altLang="ja-JP" sz="1600" dirty="0">
                <a:latin typeface="Arial" panose="020B0604020202020204" pitchFamily="34" charset="0"/>
                <a:cs typeface="Arial" panose="020B0604020202020204" pitchFamily="34" charset="0"/>
              </a:rPr>
              <a:t>-250</a:t>
            </a:r>
            <a:endParaRPr kumimoji="1" lang="ja-JP" altLang="en-US" sz="1600" dirty="0">
              <a:latin typeface="Arial" panose="020B0604020202020204" pitchFamily="34" charset="0"/>
              <a:cs typeface="Arial" panose="020B0604020202020204" pitchFamily="34" charset="0"/>
            </a:endParaRPr>
          </a:p>
        </p:txBody>
      </p:sp>
      <p:sp>
        <p:nvSpPr>
          <p:cNvPr id="86" name="テキスト ボックス 85">
            <a:extLst>
              <a:ext uri="{FF2B5EF4-FFF2-40B4-BE49-F238E27FC236}">
                <a16:creationId xmlns:a16="http://schemas.microsoft.com/office/drawing/2014/main" id="{4FA0DD68-368F-48C9-8C8C-DE80AB5575D1}"/>
              </a:ext>
            </a:extLst>
          </p:cNvPr>
          <p:cNvSpPr txBox="1"/>
          <p:nvPr/>
        </p:nvSpPr>
        <p:spPr>
          <a:xfrm>
            <a:off x="8626503" y="5470600"/>
            <a:ext cx="728866" cy="338554"/>
          </a:xfrm>
          <a:prstGeom prst="rect">
            <a:avLst/>
          </a:prstGeom>
          <a:noFill/>
        </p:spPr>
        <p:txBody>
          <a:bodyPr wrap="square" rtlCol="0">
            <a:spAutoFit/>
          </a:bodyPr>
          <a:lstStyle/>
          <a:p>
            <a:r>
              <a:rPr kumimoji="1" lang="en-US" altLang="ja-JP" sz="1600" dirty="0">
                <a:latin typeface="Arial" panose="020B0604020202020204" pitchFamily="34" charset="0"/>
                <a:cs typeface="Arial" panose="020B0604020202020204" pitchFamily="34" charset="0"/>
              </a:rPr>
              <a:t>-300</a:t>
            </a:r>
            <a:endParaRPr kumimoji="1" lang="ja-JP" altLang="en-US" sz="1600" dirty="0">
              <a:latin typeface="Arial" panose="020B0604020202020204" pitchFamily="34" charset="0"/>
              <a:cs typeface="Arial" panose="020B0604020202020204" pitchFamily="34" charset="0"/>
            </a:endParaRPr>
          </a:p>
        </p:txBody>
      </p:sp>
      <p:sp>
        <p:nvSpPr>
          <p:cNvPr id="87" name="テキスト ボックス 86">
            <a:extLst>
              <a:ext uri="{FF2B5EF4-FFF2-40B4-BE49-F238E27FC236}">
                <a16:creationId xmlns:a16="http://schemas.microsoft.com/office/drawing/2014/main" id="{C7C4345C-3182-4270-B02F-DFC8010AD814}"/>
              </a:ext>
            </a:extLst>
          </p:cNvPr>
          <p:cNvSpPr txBox="1"/>
          <p:nvPr/>
        </p:nvSpPr>
        <p:spPr>
          <a:xfrm>
            <a:off x="8626503" y="5915894"/>
            <a:ext cx="728866" cy="338554"/>
          </a:xfrm>
          <a:prstGeom prst="rect">
            <a:avLst/>
          </a:prstGeom>
          <a:noFill/>
        </p:spPr>
        <p:txBody>
          <a:bodyPr wrap="square" rtlCol="0">
            <a:spAutoFit/>
          </a:bodyPr>
          <a:lstStyle/>
          <a:p>
            <a:r>
              <a:rPr kumimoji="1" lang="en-US" altLang="ja-JP" sz="1600" dirty="0">
                <a:latin typeface="Arial" panose="020B0604020202020204" pitchFamily="34" charset="0"/>
                <a:cs typeface="Arial" panose="020B0604020202020204" pitchFamily="34" charset="0"/>
              </a:rPr>
              <a:t>-350</a:t>
            </a:r>
            <a:endParaRPr kumimoji="1" lang="ja-JP" altLang="en-US" sz="1600" dirty="0">
              <a:latin typeface="Arial" panose="020B0604020202020204" pitchFamily="34" charset="0"/>
              <a:cs typeface="Arial" panose="020B0604020202020204" pitchFamily="34" charset="0"/>
            </a:endParaRPr>
          </a:p>
        </p:txBody>
      </p:sp>
      <p:sp>
        <p:nvSpPr>
          <p:cNvPr id="88" name="Text Box 203">
            <a:extLst>
              <a:ext uri="{FF2B5EF4-FFF2-40B4-BE49-F238E27FC236}">
                <a16:creationId xmlns:a16="http://schemas.microsoft.com/office/drawing/2014/main" id="{6C8A1A9D-1534-4049-A1D6-A34A3A54A979}"/>
              </a:ext>
            </a:extLst>
          </p:cNvPr>
          <p:cNvSpPr txBox="1">
            <a:spLocks noChangeArrowheads="1"/>
          </p:cNvSpPr>
          <p:nvPr/>
        </p:nvSpPr>
        <p:spPr bwMode="auto">
          <a:xfrm>
            <a:off x="10472472" y="5846221"/>
            <a:ext cx="912727" cy="3715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altLang="ja-JP" dirty="0">
                <a:latin typeface="Arial" panose="020B0604020202020204" pitchFamily="34" charset="0"/>
                <a:cs typeface="Arial" panose="020B0604020202020204" pitchFamily="34" charset="0"/>
              </a:rPr>
              <a:t>Screen</a:t>
            </a:r>
          </a:p>
        </p:txBody>
      </p:sp>
      <p:cxnSp>
        <p:nvCxnSpPr>
          <p:cNvPr id="89" name="直線コネクタ 88">
            <a:extLst>
              <a:ext uri="{FF2B5EF4-FFF2-40B4-BE49-F238E27FC236}">
                <a16:creationId xmlns:a16="http://schemas.microsoft.com/office/drawing/2014/main" id="{5805869D-CFF0-4539-AFB8-DBE94177A4E2}"/>
              </a:ext>
            </a:extLst>
          </p:cNvPr>
          <p:cNvCxnSpPr>
            <a:cxnSpLocks/>
          </p:cNvCxnSpPr>
          <p:nvPr/>
        </p:nvCxnSpPr>
        <p:spPr>
          <a:xfrm>
            <a:off x="10884155" y="5474066"/>
            <a:ext cx="1" cy="372155"/>
          </a:xfrm>
          <a:prstGeom prst="line">
            <a:avLst/>
          </a:prstGeom>
          <a:ln w="19050"/>
        </p:spPr>
        <p:style>
          <a:lnRef idx="1">
            <a:schemeClr val="dk1"/>
          </a:lnRef>
          <a:fillRef idx="0">
            <a:schemeClr val="dk1"/>
          </a:fillRef>
          <a:effectRef idx="0">
            <a:schemeClr val="dk1"/>
          </a:effectRef>
          <a:fontRef idx="minor">
            <a:schemeClr val="tx1"/>
          </a:fontRef>
        </p:style>
      </p:cxnSp>
      <p:cxnSp>
        <p:nvCxnSpPr>
          <p:cNvPr id="90" name="直線矢印コネクタ 89">
            <a:extLst>
              <a:ext uri="{FF2B5EF4-FFF2-40B4-BE49-F238E27FC236}">
                <a16:creationId xmlns:a16="http://schemas.microsoft.com/office/drawing/2014/main" id="{112BB753-967A-4260-BF09-C1494896A2A2}"/>
              </a:ext>
            </a:extLst>
          </p:cNvPr>
          <p:cNvCxnSpPr>
            <a:cxnSpLocks/>
          </p:cNvCxnSpPr>
          <p:nvPr/>
        </p:nvCxnSpPr>
        <p:spPr>
          <a:xfrm>
            <a:off x="10233612" y="3717885"/>
            <a:ext cx="0" cy="936000"/>
          </a:xfrm>
          <a:prstGeom prst="straightConnector1">
            <a:avLst/>
          </a:prstGeom>
          <a:ln w="19050">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93" name="Text Box 31">
            <a:extLst>
              <a:ext uri="{FF2B5EF4-FFF2-40B4-BE49-F238E27FC236}">
                <a16:creationId xmlns:a16="http://schemas.microsoft.com/office/drawing/2014/main" id="{437B25CB-6508-4FAB-B8C8-D66868A879C6}"/>
              </a:ext>
            </a:extLst>
          </p:cNvPr>
          <p:cNvSpPr txBox="1">
            <a:spLocks noChangeArrowheads="1"/>
          </p:cNvSpPr>
          <p:nvPr/>
        </p:nvSpPr>
        <p:spPr bwMode="auto">
          <a:xfrm>
            <a:off x="10165586" y="2517788"/>
            <a:ext cx="818792" cy="3715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altLang="ja-JP" dirty="0">
                <a:latin typeface="Arial" panose="020B0604020202020204" pitchFamily="34" charset="0"/>
                <a:cs typeface="Arial" panose="020B0604020202020204" pitchFamily="34" charset="0"/>
              </a:rPr>
              <a:t>Well 2</a:t>
            </a:r>
            <a:endParaRPr lang="ja-JP" altLang="en-US" dirty="0">
              <a:latin typeface="Arial" panose="020B0604020202020204" pitchFamily="34" charset="0"/>
              <a:cs typeface="Arial" panose="020B0604020202020204" pitchFamily="34" charset="0"/>
            </a:endParaRPr>
          </a:p>
        </p:txBody>
      </p:sp>
      <p:cxnSp>
        <p:nvCxnSpPr>
          <p:cNvPr id="96" name="直線コネクタ 95">
            <a:extLst>
              <a:ext uri="{FF2B5EF4-FFF2-40B4-BE49-F238E27FC236}">
                <a16:creationId xmlns:a16="http://schemas.microsoft.com/office/drawing/2014/main" id="{613DD19E-DF4F-41C2-8CE4-D785EEB3121F}"/>
              </a:ext>
            </a:extLst>
          </p:cNvPr>
          <p:cNvCxnSpPr/>
          <p:nvPr/>
        </p:nvCxnSpPr>
        <p:spPr>
          <a:xfrm>
            <a:off x="9225829" y="2976533"/>
            <a:ext cx="0" cy="312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BCA3BA22-D9C1-4933-9B4A-54DB76B87874}"/>
              </a:ext>
            </a:extLst>
          </p:cNvPr>
          <p:cNvCxnSpPr>
            <a:cxnSpLocks/>
          </p:cNvCxnSpPr>
          <p:nvPr/>
        </p:nvCxnSpPr>
        <p:spPr>
          <a:xfrm flipH="1" flipV="1">
            <a:off x="10877325" y="5474066"/>
            <a:ext cx="303962" cy="0"/>
          </a:xfrm>
          <a:prstGeom prst="line">
            <a:avLst/>
          </a:prstGeom>
          <a:ln w="19050"/>
        </p:spPr>
        <p:style>
          <a:lnRef idx="1">
            <a:schemeClr val="dk1"/>
          </a:lnRef>
          <a:fillRef idx="0">
            <a:schemeClr val="dk1"/>
          </a:fillRef>
          <a:effectRef idx="0">
            <a:schemeClr val="dk1"/>
          </a:effectRef>
          <a:fontRef idx="minor">
            <a:schemeClr val="tx1"/>
          </a:fontRef>
        </p:style>
      </p:cxnSp>
      <p:sp>
        <p:nvSpPr>
          <p:cNvPr id="100" name="Text Box 31">
            <a:extLst>
              <a:ext uri="{FF2B5EF4-FFF2-40B4-BE49-F238E27FC236}">
                <a16:creationId xmlns:a16="http://schemas.microsoft.com/office/drawing/2014/main" id="{1102129B-32B0-44AF-BEA0-836127A83558}"/>
              </a:ext>
            </a:extLst>
          </p:cNvPr>
          <p:cNvSpPr txBox="1">
            <a:spLocks noChangeArrowheads="1"/>
          </p:cNvSpPr>
          <p:nvPr/>
        </p:nvSpPr>
        <p:spPr bwMode="auto">
          <a:xfrm>
            <a:off x="9403964" y="2517971"/>
            <a:ext cx="818792" cy="3715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altLang="ja-JP" dirty="0">
                <a:latin typeface="Arial" panose="020B0604020202020204" pitchFamily="34" charset="0"/>
                <a:cs typeface="Arial" panose="020B0604020202020204" pitchFamily="34" charset="0"/>
              </a:rPr>
              <a:t>Well 3</a:t>
            </a:r>
            <a:endParaRPr lang="ja-JP" altLang="en-US" dirty="0">
              <a:latin typeface="Arial" panose="020B0604020202020204" pitchFamily="34" charset="0"/>
              <a:cs typeface="Arial" panose="020B0604020202020204" pitchFamily="34" charset="0"/>
            </a:endParaRPr>
          </a:p>
        </p:txBody>
      </p:sp>
      <p:sp>
        <p:nvSpPr>
          <p:cNvPr id="101" name="Text Box 31">
            <a:extLst>
              <a:ext uri="{FF2B5EF4-FFF2-40B4-BE49-F238E27FC236}">
                <a16:creationId xmlns:a16="http://schemas.microsoft.com/office/drawing/2014/main" id="{5129CF7B-EA89-4116-87B6-F6A5C43718F3}"/>
              </a:ext>
            </a:extLst>
          </p:cNvPr>
          <p:cNvSpPr txBox="1">
            <a:spLocks noChangeArrowheads="1"/>
          </p:cNvSpPr>
          <p:nvPr/>
        </p:nvSpPr>
        <p:spPr bwMode="auto">
          <a:xfrm>
            <a:off x="8267686" y="2511663"/>
            <a:ext cx="1117912" cy="3715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altLang="ja-JP" dirty="0">
                <a:latin typeface="Arial" panose="020B0604020202020204" pitchFamily="34" charset="0"/>
                <a:cs typeface="Arial" panose="020B0604020202020204" pitchFamily="34" charset="0"/>
              </a:rPr>
              <a:t>Depth[m]</a:t>
            </a:r>
            <a:endParaRPr lang="ja-JP" altLang="en-US" dirty="0">
              <a:latin typeface="Arial" panose="020B0604020202020204" pitchFamily="34" charset="0"/>
              <a:cs typeface="Arial" panose="020B0604020202020204" pitchFamily="34" charset="0"/>
            </a:endParaRPr>
          </a:p>
        </p:txBody>
      </p:sp>
      <p:cxnSp>
        <p:nvCxnSpPr>
          <p:cNvPr id="102" name="直線コネクタ 101">
            <a:extLst>
              <a:ext uri="{FF2B5EF4-FFF2-40B4-BE49-F238E27FC236}">
                <a16:creationId xmlns:a16="http://schemas.microsoft.com/office/drawing/2014/main" id="{5B46AFFE-7555-48A9-A8A9-1DE53261E148}"/>
              </a:ext>
            </a:extLst>
          </p:cNvPr>
          <p:cNvCxnSpPr>
            <a:cxnSpLocks/>
            <a:stCxn id="11" idx="3"/>
          </p:cNvCxnSpPr>
          <p:nvPr/>
        </p:nvCxnSpPr>
        <p:spPr>
          <a:xfrm flipV="1">
            <a:off x="8300753" y="4193512"/>
            <a:ext cx="1932859" cy="457564"/>
          </a:xfrm>
          <a:prstGeom prst="line">
            <a:avLst/>
          </a:prstGeom>
          <a:ln w="19050">
            <a:prstDash val="sysDash"/>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04" name="直線矢印コネクタ 103">
            <a:extLst>
              <a:ext uri="{FF2B5EF4-FFF2-40B4-BE49-F238E27FC236}">
                <a16:creationId xmlns:a16="http://schemas.microsoft.com/office/drawing/2014/main" id="{019993A4-1712-4527-86B4-4A09872E55A4}"/>
              </a:ext>
            </a:extLst>
          </p:cNvPr>
          <p:cNvCxnSpPr>
            <a:cxnSpLocks/>
          </p:cNvCxnSpPr>
          <p:nvPr/>
        </p:nvCxnSpPr>
        <p:spPr>
          <a:xfrm>
            <a:off x="9576246" y="2981821"/>
            <a:ext cx="0" cy="720000"/>
          </a:xfrm>
          <a:prstGeom prst="straightConnector1">
            <a:avLst/>
          </a:prstGeom>
          <a:ln w="19050">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5" name="直線コネクタ 4">
            <a:extLst>
              <a:ext uri="{FF2B5EF4-FFF2-40B4-BE49-F238E27FC236}">
                <a16:creationId xmlns:a16="http://schemas.microsoft.com/office/drawing/2014/main" id="{26763F61-48E2-44DC-B3CB-4A6E299A66C5}"/>
              </a:ext>
            </a:extLst>
          </p:cNvPr>
          <p:cNvCxnSpPr/>
          <p:nvPr/>
        </p:nvCxnSpPr>
        <p:spPr>
          <a:xfrm flipH="1">
            <a:off x="9468853" y="3350792"/>
            <a:ext cx="1073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EF0A3CC5-EDCC-49DC-BC57-BD51EFE6304B}"/>
              </a:ext>
            </a:extLst>
          </p:cNvPr>
          <p:cNvCxnSpPr>
            <a:cxnSpLocks/>
          </p:cNvCxnSpPr>
          <p:nvPr/>
        </p:nvCxnSpPr>
        <p:spPr>
          <a:xfrm flipH="1" flipV="1">
            <a:off x="9467819" y="3346678"/>
            <a:ext cx="0" cy="29579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7A3FA6D5-1CC2-4ED2-8B3E-78864F704DEA}"/>
              </a:ext>
            </a:extLst>
          </p:cNvPr>
          <p:cNvCxnSpPr>
            <a:cxnSpLocks/>
          </p:cNvCxnSpPr>
          <p:nvPr/>
        </p:nvCxnSpPr>
        <p:spPr>
          <a:xfrm flipH="1" flipV="1">
            <a:off x="3247096" y="6304583"/>
            <a:ext cx="6227301" cy="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7E1ECD62-844B-4F47-BE8E-9B0A419DE236}"/>
              </a:ext>
            </a:extLst>
          </p:cNvPr>
          <p:cNvCxnSpPr>
            <a:cxnSpLocks/>
          </p:cNvCxnSpPr>
          <p:nvPr/>
        </p:nvCxnSpPr>
        <p:spPr>
          <a:xfrm>
            <a:off x="2685244" y="6046788"/>
            <a:ext cx="561852" cy="257795"/>
          </a:xfrm>
          <a:prstGeom prst="line">
            <a:avLst/>
          </a:prstGeom>
          <a:ln w="19050">
            <a:prstDash val="sysDash"/>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25" name="正方形/長方形 24">
            <a:extLst>
              <a:ext uri="{FF2B5EF4-FFF2-40B4-BE49-F238E27FC236}">
                <a16:creationId xmlns:a16="http://schemas.microsoft.com/office/drawing/2014/main" id="{B2AD74C9-BCD3-40F6-9EF9-1B621DCD07E3}"/>
              </a:ext>
            </a:extLst>
          </p:cNvPr>
          <p:cNvSpPr/>
          <p:nvPr/>
        </p:nvSpPr>
        <p:spPr>
          <a:xfrm>
            <a:off x="754650" y="4383310"/>
            <a:ext cx="504560" cy="2164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74DDC950-9F98-42D8-B747-31ED177BCFEB}"/>
              </a:ext>
            </a:extLst>
          </p:cNvPr>
          <p:cNvSpPr txBox="1"/>
          <p:nvPr/>
        </p:nvSpPr>
        <p:spPr>
          <a:xfrm>
            <a:off x="754759" y="4345979"/>
            <a:ext cx="538555" cy="2264210"/>
          </a:xfrm>
          <a:prstGeom prst="rect">
            <a:avLst/>
          </a:prstGeom>
          <a:noFill/>
        </p:spPr>
        <p:txBody>
          <a:bodyPr wrap="square" rtlCol="0">
            <a:spAutoFit/>
          </a:bodyPr>
          <a:lstStyle/>
          <a:p>
            <a:pPr algn="r">
              <a:lnSpc>
                <a:spcPct val="98000"/>
              </a:lnSpc>
            </a:pPr>
            <a:r>
              <a:rPr kumimoji="1" lang="en-US" altLang="ja-JP" dirty="0">
                <a:latin typeface="Arial" panose="020B0604020202020204" pitchFamily="34" charset="0"/>
                <a:cs typeface="Arial" panose="020B0604020202020204" pitchFamily="34" charset="0"/>
              </a:rPr>
              <a:t>2</a:t>
            </a:r>
          </a:p>
          <a:p>
            <a:pPr algn="r">
              <a:lnSpc>
                <a:spcPct val="98000"/>
              </a:lnSpc>
            </a:pPr>
            <a:r>
              <a:rPr lang="en-US" altLang="ja-JP" dirty="0">
                <a:latin typeface="Arial" panose="020B0604020202020204" pitchFamily="34" charset="0"/>
                <a:cs typeface="Arial" panose="020B0604020202020204" pitchFamily="34" charset="0"/>
              </a:rPr>
              <a:t>0</a:t>
            </a:r>
          </a:p>
          <a:p>
            <a:pPr algn="r">
              <a:lnSpc>
                <a:spcPct val="98000"/>
              </a:lnSpc>
            </a:pPr>
            <a:r>
              <a:rPr kumimoji="1" lang="en-US" altLang="ja-JP" dirty="0">
                <a:latin typeface="Arial" panose="020B0604020202020204" pitchFamily="34" charset="0"/>
                <a:cs typeface="Arial" panose="020B0604020202020204" pitchFamily="34" charset="0"/>
              </a:rPr>
              <a:t>-2</a:t>
            </a:r>
          </a:p>
          <a:p>
            <a:pPr algn="r">
              <a:lnSpc>
                <a:spcPct val="98000"/>
              </a:lnSpc>
            </a:pPr>
            <a:r>
              <a:rPr lang="en-US" altLang="ja-JP" dirty="0">
                <a:latin typeface="Arial" panose="020B0604020202020204" pitchFamily="34" charset="0"/>
                <a:cs typeface="Arial" panose="020B0604020202020204" pitchFamily="34" charset="0"/>
              </a:rPr>
              <a:t>-4</a:t>
            </a:r>
          </a:p>
          <a:p>
            <a:pPr algn="r">
              <a:lnSpc>
                <a:spcPct val="98000"/>
              </a:lnSpc>
            </a:pPr>
            <a:r>
              <a:rPr kumimoji="1" lang="en-US" altLang="ja-JP" dirty="0">
                <a:latin typeface="Arial" panose="020B0604020202020204" pitchFamily="34" charset="0"/>
                <a:cs typeface="Arial" panose="020B0604020202020204" pitchFamily="34" charset="0"/>
              </a:rPr>
              <a:t>-6</a:t>
            </a:r>
          </a:p>
          <a:p>
            <a:pPr algn="r">
              <a:lnSpc>
                <a:spcPct val="98000"/>
              </a:lnSpc>
            </a:pPr>
            <a:r>
              <a:rPr lang="en-US" altLang="ja-JP" dirty="0">
                <a:latin typeface="Arial" panose="020B0604020202020204" pitchFamily="34" charset="0"/>
                <a:cs typeface="Arial" panose="020B0604020202020204" pitchFamily="34" charset="0"/>
              </a:rPr>
              <a:t>-8</a:t>
            </a:r>
          </a:p>
          <a:p>
            <a:pPr algn="r">
              <a:lnSpc>
                <a:spcPct val="98000"/>
              </a:lnSpc>
            </a:pPr>
            <a:r>
              <a:rPr kumimoji="1" lang="en-US" altLang="ja-JP" dirty="0">
                <a:latin typeface="Arial" panose="020B0604020202020204" pitchFamily="34" charset="0"/>
                <a:cs typeface="Arial" panose="020B0604020202020204" pitchFamily="34" charset="0"/>
              </a:rPr>
              <a:t>-10</a:t>
            </a:r>
          </a:p>
          <a:p>
            <a:pPr algn="r">
              <a:lnSpc>
                <a:spcPct val="98000"/>
              </a:lnSpc>
            </a:pPr>
            <a:r>
              <a:rPr lang="en-US" altLang="ja-JP" dirty="0">
                <a:latin typeface="Arial" panose="020B0604020202020204" pitchFamily="34" charset="0"/>
                <a:cs typeface="Arial" panose="020B0604020202020204" pitchFamily="34" charset="0"/>
              </a:rPr>
              <a:t>-12</a:t>
            </a:r>
            <a:endParaRPr kumimoji="1" lang="ja-JP" altLang="en-US" dirty="0">
              <a:latin typeface="Arial" panose="020B0604020202020204" pitchFamily="34" charset="0"/>
              <a:cs typeface="Arial" panose="020B0604020202020204" pitchFamily="34" charset="0"/>
            </a:endParaRPr>
          </a:p>
        </p:txBody>
      </p:sp>
      <p:sp>
        <p:nvSpPr>
          <p:cNvPr id="92" name="テキスト ボックス 91">
            <a:extLst>
              <a:ext uri="{FF2B5EF4-FFF2-40B4-BE49-F238E27FC236}">
                <a16:creationId xmlns:a16="http://schemas.microsoft.com/office/drawing/2014/main" id="{6D96D17B-D62C-4FE1-A461-9C5766534C42}"/>
              </a:ext>
            </a:extLst>
          </p:cNvPr>
          <p:cNvSpPr txBox="1"/>
          <p:nvPr/>
        </p:nvSpPr>
        <p:spPr>
          <a:xfrm>
            <a:off x="759154" y="2306767"/>
            <a:ext cx="538555" cy="2118529"/>
          </a:xfrm>
          <a:prstGeom prst="rect">
            <a:avLst/>
          </a:prstGeom>
          <a:noFill/>
        </p:spPr>
        <p:txBody>
          <a:bodyPr wrap="square" rtlCol="0">
            <a:spAutoFit/>
          </a:bodyPr>
          <a:lstStyle/>
          <a:p>
            <a:pPr algn="r">
              <a:lnSpc>
                <a:spcPct val="150000"/>
              </a:lnSpc>
            </a:pPr>
            <a:r>
              <a:rPr kumimoji="1" lang="en-US" altLang="ja-JP" dirty="0">
                <a:latin typeface="Arial" panose="020B0604020202020204" pitchFamily="34" charset="0"/>
                <a:cs typeface="Arial" panose="020B0604020202020204" pitchFamily="34" charset="0"/>
              </a:rPr>
              <a:t>10</a:t>
            </a:r>
          </a:p>
          <a:p>
            <a:pPr algn="r">
              <a:lnSpc>
                <a:spcPct val="150000"/>
              </a:lnSpc>
            </a:pPr>
            <a:r>
              <a:rPr lang="en-US" altLang="ja-JP" dirty="0">
                <a:latin typeface="Arial" panose="020B0604020202020204" pitchFamily="34" charset="0"/>
                <a:cs typeface="Arial" panose="020B0604020202020204" pitchFamily="34" charset="0"/>
              </a:rPr>
              <a:t>6</a:t>
            </a:r>
          </a:p>
          <a:p>
            <a:pPr algn="r">
              <a:lnSpc>
                <a:spcPct val="150000"/>
              </a:lnSpc>
            </a:pPr>
            <a:r>
              <a:rPr kumimoji="1" lang="en-US" altLang="ja-JP" dirty="0">
                <a:latin typeface="Arial" panose="020B0604020202020204" pitchFamily="34" charset="0"/>
                <a:cs typeface="Arial" panose="020B0604020202020204" pitchFamily="34" charset="0"/>
              </a:rPr>
              <a:t>2</a:t>
            </a:r>
          </a:p>
          <a:p>
            <a:pPr algn="r">
              <a:lnSpc>
                <a:spcPct val="150000"/>
              </a:lnSpc>
            </a:pPr>
            <a:r>
              <a:rPr lang="en-US" altLang="ja-JP" dirty="0">
                <a:latin typeface="Arial" panose="020B0604020202020204" pitchFamily="34" charset="0"/>
                <a:cs typeface="Arial" panose="020B0604020202020204" pitchFamily="34" charset="0"/>
              </a:rPr>
              <a:t>-2</a:t>
            </a:r>
          </a:p>
          <a:p>
            <a:pPr algn="r">
              <a:lnSpc>
                <a:spcPct val="150000"/>
              </a:lnSpc>
            </a:pPr>
            <a:r>
              <a:rPr kumimoji="1" lang="en-US" altLang="ja-JP" dirty="0">
                <a:latin typeface="Arial" panose="020B0604020202020204" pitchFamily="34" charset="0"/>
                <a:cs typeface="Arial" panose="020B0604020202020204" pitchFamily="34" charset="0"/>
              </a:rPr>
              <a:t>-6</a:t>
            </a:r>
            <a:endParaRPr kumimoji="1" lang="ja-JP" altLang="en-US" dirty="0">
              <a:latin typeface="Arial" panose="020B0604020202020204" pitchFamily="34" charset="0"/>
              <a:cs typeface="Arial" panose="020B0604020202020204" pitchFamily="34" charset="0"/>
            </a:endParaRPr>
          </a:p>
        </p:txBody>
      </p:sp>
      <p:sp>
        <p:nvSpPr>
          <p:cNvPr id="94" name="スライド番号プレースホルダー 12">
            <a:extLst>
              <a:ext uri="{FF2B5EF4-FFF2-40B4-BE49-F238E27FC236}">
                <a16:creationId xmlns:a16="http://schemas.microsoft.com/office/drawing/2014/main" id="{D37BF5A4-5CCE-43F6-9A93-14CC7CA88494}"/>
              </a:ext>
            </a:extLst>
          </p:cNvPr>
          <p:cNvSpPr>
            <a:spLocks noGrp="1"/>
          </p:cNvSpPr>
          <p:nvPr>
            <p:ph type="sldNum" sz="quarter" idx="12"/>
          </p:nvPr>
        </p:nvSpPr>
        <p:spPr>
          <a:xfrm>
            <a:off x="-118978" y="2207"/>
            <a:ext cx="610535" cy="365125"/>
          </a:xfrm>
        </p:spPr>
        <p:txBody>
          <a:bodyPr/>
          <a:lstStyle/>
          <a:p>
            <a:fld id="{9CEE6855-E1E3-4FFD-840F-4079ADC3CDEE}" type="slidenum">
              <a:rPr kumimoji="1" lang="ja-JP" altLang="en-US" sz="1800" smtClean="0">
                <a:solidFill>
                  <a:schemeClr val="tx1"/>
                </a:solidFill>
                <a:latin typeface="Arial" panose="020B0604020202020204" pitchFamily="34" charset="0"/>
                <a:cs typeface="Arial" panose="020B0604020202020204" pitchFamily="34" charset="0"/>
              </a:rPr>
              <a:t>7</a:t>
            </a:fld>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95" name="テキスト ボックス 94">
            <a:extLst>
              <a:ext uri="{FF2B5EF4-FFF2-40B4-BE49-F238E27FC236}">
                <a16:creationId xmlns:a16="http://schemas.microsoft.com/office/drawing/2014/main" id="{D2EB2CB3-FF5F-47B9-950C-E6E45DD5E81A}"/>
              </a:ext>
            </a:extLst>
          </p:cNvPr>
          <p:cNvSpPr txBox="1"/>
          <p:nvPr/>
        </p:nvSpPr>
        <p:spPr>
          <a:xfrm>
            <a:off x="357594" y="3665"/>
            <a:ext cx="50526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/14</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0318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a:extLst>
              <a:ext uri="{FF2B5EF4-FFF2-40B4-BE49-F238E27FC236}">
                <a16:creationId xmlns:a16="http://schemas.microsoft.com/office/drawing/2014/main" id="{004FAB80-CB4F-439E-AA47-AB9B99F6BDE0}"/>
              </a:ext>
            </a:extLst>
          </p:cNvPr>
          <p:cNvSpPr>
            <a:spLocks noGrp="1"/>
          </p:cNvSpPr>
          <p:nvPr>
            <p:ph type="title"/>
          </p:nvPr>
        </p:nvSpPr>
        <p:spPr>
          <a:xfrm>
            <a:off x="838200" y="-3809"/>
            <a:ext cx="7168486" cy="1197570"/>
          </a:xfrm>
        </p:spPr>
        <p:txBody>
          <a:bodyPr>
            <a:normAutofit/>
          </a:bodyPr>
          <a:lstStyle/>
          <a:p>
            <a:r>
              <a:rPr lang="en-US" altLang="ja-JP" dirty="0">
                <a:latin typeface="Arial" panose="020B0604020202020204" pitchFamily="34" charset="0"/>
                <a:cs typeface="Arial" panose="020B0604020202020204" pitchFamily="34" charset="0"/>
              </a:rPr>
              <a:t>Land subsidence simulator</a:t>
            </a:r>
            <a:endParaRPr kumimoji="1" lang="ja-JP"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D0AE3024-2815-4CA7-9AA8-46E51B31CAD5}"/>
                  </a:ext>
                </a:extLst>
              </p:cNvPr>
              <p:cNvSpPr txBox="1"/>
              <p:nvPr/>
            </p:nvSpPr>
            <p:spPr>
              <a:xfrm>
                <a:off x="504925" y="1726160"/>
                <a:ext cx="4651658" cy="6915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000" b="0" i="1" smtClean="0">
                              <a:latin typeface="Cambria Math" panose="02040503050406030204" pitchFamily="18" charset="0"/>
                            </a:rPr>
                          </m:ctrlPr>
                        </m:fPr>
                        <m:num>
                          <m:r>
                            <a:rPr kumimoji="1" lang="ja-JP" altLang="en-US" sz="2000" b="0" i="1" smtClean="0">
                              <a:latin typeface="Cambria Math" panose="02040503050406030204" pitchFamily="18" charset="0"/>
                            </a:rPr>
                            <m:t>𝜌</m:t>
                          </m:r>
                        </m:num>
                        <m:den>
                          <m:r>
                            <a:rPr kumimoji="1" lang="en-US" altLang="ja-JP" sz="2000" b="0" i="1" smtClean="0">
                              <a:latin typeface="Cambria Math" panose="02040503050406030204" pitchFamily="18" charset="0"/>
                            </a:rPr>
                            <m:t>1+</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𝑒</m:t>
                              </m:r>
                            </m:e>
                            <m:sub>
                              <m:r>
                                <a:rPr kumimoji="1" lang="en-US" altLang="ja-JP" sz="2000" b="0" i="1" smtClean="0">
                                  <a:latin typeface="Cambria Math" panose="02040503050406030204" pitchFamily="18" charset="0"/>
                                </a:rPr>
                                <m:t>0</m:t>
                              </m:r>
                            </m:sub>
                          </m:sSub>
                        </m:den>
                      </m:f>
                      <m:f>
                        <m:fPr>
                          <m:ctrlPr>
                            <a:rPr kumimoji="1" lang="en-US" altLang="ja-JP" sz="2000" i="1">
                              <a:latin typeface="Cambria Math" panose="02040503050406030204" pitchFamily="18" charset="0"/>
                            </a:rPr>
                          </m:ctrlPr>
                        </m:fPr>
                        <m:num>
                          <m:r>
                            <a:rPr kumimoji="1" lang="en-US" altLang="ja-JP" sz="2000" i="1">
                              <a:latin typeface="Cambria Math" panose="02040503050406030204" pitchFamily="18" charset="0"/>
                            </a:rPr>
                            <m:t>𝜕</m:t>
                          </m:r>
                          <m:r>
                            <a:rPr kumimoji="1" lang="en-US" altLang="ja-JP" sz="2000" i="1">
                              <a:latin typeface="Cambria Math" panose="02040503050406030204" pitchFamily="18" charset="0"/>
                            </a:rPr>
                            <m:t>𝑒</m:t>
                          </m:r>
                        </m:num>
                        <m:den>
                          <m:r>
                            <a:rPr kumimoji="1" lang="en-US" altLang="ja-JP" sz="2000" i="1">
                              <a:latin typeface="Cambria Math" panose="02040503050406030204" pitchFamily="18" charset="0"/>
                            </a:rPr>
                            <m:t>𝜕</m:t>
                          </m:r>
                          <m:r>
                            <a:rPr kumimoji="1" lang="en-US" altLang="ja-JP" sz="2000" i="1">
                              <a:latin typeface="Cambria Math" panose="02040503050406030204" pitchFamily="18" charset="0"/>
                            </a:rPr>
                            <m:t>𝑡</m:t>
                          </m:r>
                        </m:den>
                      </m:f>
                      <m:r>
                        <a:rPr kumimoji="1" lang="en-US" altLang="ja-JP" sz="2000" b="0" i="1" smtClean="0">
                          <a:latin typeface="Cambria Math" panose="02040503050406030204" pitchFamily="18" charset="0"/>
                        </a:rPr>
                        <m:t>+</m:t>
                      </m:r>
                      <m:f>
                        <m:fPr>
                          <m:ctrlPr>
                            <a:rPr kumimoji="1" lang="en-US" altLang="ja-JP" sz="2000" i="1">
                              <a:latin typeface="Cambria Math" panose="02040503050406030204" pitchFamily="18" charset="0"/>
                            </a:rPr>
                          </m:ctrlPr>
                        </m:fPr>
                        <m:num>
                          <m:r>
                            <a:rPr kumimoji="1" lang="en-US" altLang="ja-JP" sz="2000" i="1">
                              <a:latin typeface="Cambria Math" panose="02040503050406030204" pitchFamily="18" charset="0"/>
                            </a:rPr>
                            <m:t>𝜕</m:t>
                          </m:r>
                        </m:num>
                        <m:den>
                          <m:r>
                            <a:rPr kumimoji="1" lang="en-US" altLang="ja-JP" sz="2000" i="1">
                              <a:latin typeface="Cambria Math" panose="02040503050406030204" pitchFamily="18" charset="0"/>
                            </a:rPr>
                            <m:t>𝜕</m:t>
                          </m:r>
                          <m:r>
                            <a:rPr kumimoji="1" lang="en-US" altLang="ja-JP" sz="2000" b="0" i="1" smtClean="0">
                              <a:latin typeface="Cambria Math" panose="02040503050406030204" pitchFamily="18" charset="0"/>
                            </a:rPr>
                            <m:t>𝑧</m:t>
                          </m:r>
                        </m:den>
                      </m:f>
                      <m:d>
                        <m:dPr>
                          <m:begChr m:val="["/>
                          <m:endChr m:val="]"/>
                          <m:ctrlPr>
                            <a:rPr kumimoji="1" lang="en-US" altLang="ja-JP" sz="2000" i="1" smtClean="0">
                              <a:latin typeface="Cambria Math" panose="02040503050406030204" pitchFamily="18" charset="0"/>
                            </a:rPr>
                          </m:ctrlPr>
                        </m:dPr>
                        <m:e>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𝐾</m:t>
                          </m:r>
                          <m:d>
                            <m:dPr>
                              <m:ctrlPr>
                                <a:rPr kumimoji="1" lang="en-US" altLang="ja-JP" sz="2000" i="1">
                                  <a:latin typeface="Cambria Math" panose="02040503050406030204" pitchFamily="18" charset="0"/>
                                </a:rPr>
                              </m:ctrlPr>
                            </m:dPr>
                            <m:e>
                              <m:f>
                                <m:fPr>
                                  <m:ctrlPr>
                                    <a:rPr kumimoji="1" lang="en-US" altLang="ja-JP" sz="2000" i="1">
                                      <a:latin typeface="Cambria Math" panose="02040503050406030204" pitchFamily="18" charset="0"/>
                                    </a:rPr>
                                  </m:ctrlPr>
                                </m:fPr>
                                <m:num>
                                  <m:r>
                                    <a:rPr kumimoji="1" lang="en-US" altLang="ja-JP" sz="2000" b="0" i="1" smtClean="0">
                                      <a:latin typeface="Cambria Math" panose="02040503050406030204" pitchFamily="18" charset="0"/>
                                    </a:rPr>
                                    <m:t>1</m:t>
                                  </m:r>
                                </m:num>
                                <m:den>
                                  <m:r>
                                    <a:rPr kumimoji="1" lang="en-US" altLang="ja-JP" sz="2000" b="0" i="1" smtClean="0">
                                      <a:latin typeface="Cambria Math" panose="02040503050406030204" pitchFamily="18" charset="0"/>
                                    </a:rPr>
                                    <m:t>𝑔</m:t>
                                  </m:r>
                                </m:den>
                              </m:f>
                              <m:f>
                                <m:fPr>
                                  <m:ctrlPr>
                                    <a:rPr kumimoji="1" lang="en-US" altLang="ja-JP" sz="2000" i="1">
                                      <a:latin typeface="Cambria Math" panose="02040503050406030204" pitchFamily="18" charset="0"/>
                                    </a:rPr>
                                  </m:ctrlPr>
                                </m:fPr>
                                <m:num>
                                  <m:r>
                                    <a:rPr kumimoji="1" lang="en-US" altLang="ja-JP" sz="2000" i="1">
                                      <a:latin typeface="Cambria Math" panose="02040503050406030204" pitchFamily="18" charset="0"/>
                                    </a:rPr>
                                    <m:t>𝜕</m:t>
                                  </m:r>
                                  <m:r>
                                    <a:rPr kumimoji="1" lang="en-US" altLang="ja-JP" sz="2000" b="0" i="1" smtClean="0">
                                      <a:latin typeface="Cambria Math" panose="02040503050406030204" pitchFamily="18" charset="0"/>
                                    </a:rPr>
                                    <m:t>𝑝</m:t>
                                  </m:r>
                                </m:num>
                                <m:den>
                                  <m:r>
                                    <a:rPr kumimoji="1" lang="en-US" altLang="ja-JP" sz="2000" i="1">
                                      <a:latin typeface="Cambria Math" panose="02040503050406030204" pitchFamily="18" charset="0"/>
                                    </a:rPr>
                                    <m:t>𝜕</m:t>
                                  </m:r>
                                  <m:r>
                                    <a:rPr kumimoji="1" lang="en-US" altLang="ja-JP" sz="2000" b="0" i="1" smtClean="0">
                                      <a:latin typeface="Cambria Math" panose="02040503050406030204" pitchFamily="18" charset="0"/>
                                    </a:rPr>
                                    <m:t>𝑧</m:t>
                                  </m:r>
                                </m:den>
                              </m:f>
                              <m:r>
                                <a:rPr kumimoji="1" lang="en-US" altLang="ja-JP" sz="2000" i="1">
                                  <a:latin typeface="Cambria Math" panose="02040503050406030204" pitchFamily="18" charset="0"/>
                                </a:rPr>
                                <m:t>+</m:t>
                              </m:r>
                              <m:r>
                                <a:rPr kumimoji="1" lang="ja-JP" altLang="en-US" sz="2000" i="1">
                                  <a:latin typeface="Cambria Math" panose="02040503050406030204" pitchFamily="18" charset="0"/>
                                </a:rPr>
                                <m:t>𝜌</m:t>
                              </m:r>
                            </m:e>
                          </m:d>
                        </m:e>
                      </m:d>
                      <m:r>
                        <a:rPr kumimoji="1" lang="en-US" altLang="ja-JP" sz="2000" b="0" i="1" smtClean="0">
                          <a:latin typeface="Cambria Math" panose="02040503050406030204" pitchFamily="18" charset="0"/>
                        </a:rPr>
                        <m:t>+</m:t>
                      </m:r>
                      <m:r>
                        <a:rPr kumimoji="1" lang="ja-JP" altLang="en-US" sz="2000" i="1">
                          <a:latin typeface="Cambria Math" panose="02040503050406030204" pitchFamily="18" charset="0"/>
                        </a:rPr>
                        <m:t>𝜌</m:t>
                      </m:r>
                      <m:r>
                        <a:rPr kumimoji="1" lang="en-US" altLang="ja-JP" sz="2000" b="0" i="1" smtClean="0">
                          <a:latin typeface="Cambria Math" panose="02040503050406030204" pitchFamily="18" charset="0"/>
                        </a:rPr>
                        <m:t>𝑄</m:t>
                      </m:r>
                      <m:r>
                        <a:rPr kumimoji="1" lang="en-US" altLang="ja-JP" sz="2000" i="1" smtClean="0">
                          <a:latin typeface="Cambria Math" panose="02040503050406030204" pitchFamily="18" charset="0"/>
                        </a:rPr>
                        <m:t>=</m:t>
                      </m:r>
                      <m:r>
                        <a:rPr kumimoji="1" lang="en-US" altLang="ja-JP" sz="2000" b="0" i="1" smtClean="0">
                          <a:latin typeface="Cambria Math" panose="02040503050406030204" pitchFamily="18" charset="0"/>
                        </a:rPr>
                        <m:t>0</m:t>
                      </m:r>
                    </m:oMath>
                  </m:oMathPara>
                </a14:m>
                <a:endParaRPr kumimoji="1" lang="ja-JP" altLang="en-US" sz="2000" dirty="0"/>
              </a:p>
            </p:txBody>
          </p:sp>
        </mc:Choice>
        <mc:Fallback xmlns="">
          <p:sp>
            <p:nvSpPr>
              <p:cNvPr id="19" name="テキスト ボックス 18">
                <a:extLst>
                  <a:ext uri="{FF2B5EF4-FFF2-40B4-BE49-F238E27FC236}">
                    <a16:creationId xmlns:a16="http://schemas.microsoft.com/office/drawing/2014/main" id="{D0AE3024-2815-4CA7-9AA8-46E51B31CAD5}"/>
                  </a:ext>
                </a:extLst>
              </p:cNvPr>
              <p:cNvSpPr txBox="1">
                <a:spLocks noRot="1" noChangeAspect="1" noMove="1" noResize="1" noEditPoints="1" noAdjustHandles="1" noChangeArrowheads="1" noChangeShapeType="1" noTextEdit="1"/>
              </p:cNvSpPr>
              <p:nvPr/>
            </p:nvSpPr>
            <p:spPr>
              <a:xfrm>
                <a:off x="504925" y="1726160"/>
                <a:ext cx="4651658" cy="691536"/>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正方形/長方形 20">
                <a:extLst>
                  <a:ext uri="{FF2B5EF4-FFF2-40B4-BE49-F238E27FC236}">
                    <a16:creationId xmlns:a16="http://schemas.microsoft.com/office/drawing/2014/main" id="{F499C28C-0CB5-4FFF-AC9E-EA5768243364}"/>
                  </a:ext>
                </a:extLst>
              </p:cNvPr>
              <p:cNvSpPr/>
              <p:nvPr/>
            </p:nvSpPr>
            <p:spPr>
              <a:xfrm>
                <a:off x="441264" y="4471930"/>
                <a:ext cx="4085542" cy="7244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00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en-US" altLang="ja-JP" sz="2000" i="1"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𝑒</m:t>
                          </m:r>
                        </m:e>
                        <m:sup>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𝑒𝑙𝑎𝑠𝑡𝑖𝑐</m:t>
                          </m:r>
                        </m:sup>
                      </m:sSup>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altLang="ja-JP" sz="2000" i="1">
                              <a:latin typeface="Cambria Math" panose="02040503050406030204" pitchFamily="18" charset="0"/>
                              <a:cs typeface="Arial" panose="020B0604020202020204" pitchFamily="34" charset="0"/>
                            </a:rPr>
                          </m:ctrlPr>
                        </m:fPr>
                        <m:num>
                          <m:sSub>
                            <m:sSubPr>
                              <m:ctrlPr>
                                <a:rPr lang="en-US" altLang="ja-JP" sz="2000" i="1">
                                  <a:latin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cs typeface="Arial" panose="020B0604020202020204" pitchFamily="34" charset="0"/>
                                </a:rPr>
                                <m:t>𝑆</m:t>
                              </m:r>
                            </m:e>
                            <m:sub>
                              <m:r>
                                <a:rPr lang="en-US" altLang="ja-JP" sz="2000" i="1">
                                  <a:latin typeface="Cambria Math" panose="02040503050406030204" pitchFamily="18" charset="0"/>
                                  <a:cs typeface="Arial" panose="020B0604020202020204" pitchFamily="34" charset="0"/>
                                </a:rPr>
                                <m:t>𝑠</m:t>
                              </m:r>
                            </m:sub>
                          </m:sSub>
                        </m:num>
                        <m:den>
                          <m:r>
                            <a:rPr lang="ja-JP" altLang="en-US" sz="2000" i="1" smtClean="0">
                              <a:latin typeface="Cambria Math" panose="02040503050406030204" pitchFamily="18" charset="0"/>
                              <a:ea typeface="Cambria Math" panose="02040503050406030204" pitchFamily="18" charset="0"/>
                              <a:cs typeface="Arial" panose="020B0604020202020204" pitchFamily="34" charset="0"/>
                            </a:rPr>
                            <m:t>𝜌</m:t>
                          </m:r>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𝑔</m:t>
                          </m:r>
                        </m:den>
                      </m:f>
                      <m:d>
                        <m:d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dPr>
                        <m:e>
                          <m:sSup>
                            <m:sSupPr>
                              <m:ctrlPr>
                                <a:rPr lang="en-US" altLang="ja-JP" sz="2000" b="0" i="1" smtClean="0">
                                  <a:latin typeface="Cambria Math" panose="02040503050406030204" pitchFamily="18" charset="0"/>
                                  <a:ea typeface="Cambria Math" panose="02040503050406030204" pitchFamily="18" charset="0"/>
                                  <a:cs typeface="Arial" panose="020B0604020202020204" pitchFamily="34" charset="0"/>
                                </a:rPr>
                              </m:ctrlPr>
                            </m:sSupPr>
                            <m:e>
                              <m:r>
                                <a:rPr lang="ja-JP" altLang="en-US" sz="2000" i="1" smtClean="0">
                                  <a:latin typeface="Cambria Math" panose="02040503050406030204" pitchFamily="18" charset="0"/>
                                  <a:ea typeface="Cambria Math" panose="02040503050406030204" pitchFamily="18" charset="0"/>
                                  <a:cs typeface="Arial" panose="020B0604020202020204" pitchFamily="34" charset="0"/>
                                </a:rPr>
                                <m:t>𝜎</m:t>
                              </m:r>
                            </m:e>
                            <m:sup>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m:t>
                              </m:r>
                            </m:sup>
                          </m:sSup>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altLang="ja-JP" sz="2000" b="0" i="1" smtClean="0">
                                  <a:latin typeface="Cambria Math" panose="02040503050406030204" pitchFamily="18" charset="0"/>
                                  <a:ea typeface="Cambria Math" panose="02040503050406030204" pitchFamily="18" charset="0"/>
                                  <a:cs typeface="Arial" panose="020B0604020202020204" pitchFamily="34" charset="0"/>
                                </a:rPr>
                              </m:ctrlPr>
                            </m:sSubPr>
                            <m:e>
                              <m:r>
                                <a:rPr lang="ja-JP" altLang="en-US" sz="2000" i="1">
                                  <a:latin typeface="Cambria Math" panose="02040503050406030204" pitchFamily="18" charset="0"/>
                                  <a:ea typeface="Cambria Math" panose="02040503050406030204" pitchFamily="18" charset="0"/>
                                  <a:cs typeface="Arial" panose="020B0604020202020204" pitchFamily="34" charset="0"/>
                                </a:rPr>
                                <m:t>𝜎</m:t>
                              </m:r>
                            </m:e>
                            <m:sub>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0</m:t>
                              </m:r>
                            </m:sub>
                          </m:sSub>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m:t>
                          </m:r>
                        </m:e>
                      </m:d>
                      <m:d>
                        <m:d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dPr>
                        <m:e>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1+</m:t>
                          </m:r>
                          <m:sSub>
                            <m:sSub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bPr>
                            <m:e>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𝑒</m:t>
                              </m:r>
                            </m:e>
                            <m:sub>
                              <m:r>
                                <a:rPr lang="en-US" altLang="ja-JP" sz="2000" i="1">
                                  <a:latin typeface="Cambria Math" panose="02040503050406030204" pitchFamily="18" charset="0"/>
                                  <a:ea typeface="Cambria Math" panose="02040503050406030204" pitchFamily="18" charset="0"/>
                                  <a:cs typeface="Arial" panose="020B0604020202020204" pitchFamily="34" charset="0"/>
                                </a:rPr>
                                <m:t>0</m:t>
                              </m:r>
                            </m:sub>
                          </m:sSub>
                        </m:e>
                      </m:d>
                    </m:oMath>
                  </m:oMathPara>
                </a14:m>
                <a:endParaRPr lang="ja-JP" altLang="en-US" sz="2000" dirty="0"/>
              </a:p>
            </p:txBody>
          </p:sp>
        </mc:Choice>
        <mc:Fallback xmlns="">
          <p:sp>
            <p:nvSpPr>
              <p:cNvPr id="21" name="正方形/長方形 20">
                <a:extLst>
                  <a:ext uri="{FF2B5EF4-FFF2-40B4-BE49-F238E27FC236}">
                    <a16:creationId xmlns:a16="http://schemas.microsoft.com/office/drawing/2014/main" id="{F499C28C-0CB5-4FFF-AC9E-EA5768243364}"/>
                  </a:ext>
                </a:extLst>
              </p:cNvPr>
              <p:cNvSpPr>
                <a:spLocks noRot="1" noChangeAspect="1" noMove="1" noResize="1" noEditPoints="1" noAdjustHandles="1" noChangeArrowheads="1" noChangeShapeType="1" noTextEdit="1"/>
              </p:cNvSpPr>
              <p:nvPr/>
            </p:nvSpPr>
            <p:spPr>
              <a:xfrm>
                <a:off x="441264" y="4471930"/>
                <a:ext cx="4085542" cy="724494"/>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正方形/長方形 21">
                <a:extLst>
                  <a:ext uri="{FF2B5EF4-FFF2-40B4-BE49-F238E27FC236}">
                    <a16:creationId xmlns:a16="http://schemas.microsoft.com/office/drawing/2014/main" id="{5C85C6FA-F0AF-4EBE-8E73-18C5BD3A3273}"/>
                  </a:ext>
                </a:extLst>
              </p:cNvPr>
              <p:cNvSpPr/>
              <p:nvPr/>
            </p:nvSpPr>
            <p:spPr>
              <a:xfrm>
                <a:off x="441264" y="5309946"/>
                <a:ext cx="7264361" cy="12320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00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en-US" altLang="ja-JP" sz="2000" i="1"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𝑒</m:t>
                          </m:r>
                        </m:e>
                        <m:sup>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𝑝𝑙𝑎𝑠𝑡𝑖𝑐</m:t>
                          </m:r>
                        </m:sup>
                      </m:sSup>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altLang="ja-JP" sz="2000" b="0" i="1" smtClean="0">
                              <a:latin typeface="Cambria Math" panose="02040503050406030204" pitchFamily="18" charset="0"/>
                              <a:ea typeface="Cambria Math" panose="02040503050406030204" pitchFamily="18" charset="0"/>
                              <a:cs typeface="Arial" panose="020B0604020202020204" pitchFamily="34" charset="0"/>
                            </a:rPr>
                          </m:ctrlPr>
                        </m:dPr>
                        <m:e>
                          <m:m>
                            <m:mPr>
                              <m:mcs>
                                <m:mc>
                                  <m:mcPr>
                                    <m:count m:val="2"/>
                                    <m:mcJc m:val="center"/>
                                  </m:mcPr>
                                </m:mc>
                              </m:mcs>
                              <m:ctrlPr>
                                <a:rPr lang="en-US" altLang="ja-JP" sz="2000" b="0" i="1" smtClean="0">
                                  <a:latin typeface="Cambria Math" panose="02040503050406030204" pitchFamily="18" charset="0"/>
                                  <a:ea typeface="Cambria Math" panose="02040503050406030204" pitchFamily="18" charset="0"/>
                                  <a:cs typeface="Arial" panose="020B0604020202020204" pitchFamily="34" charset="0"/>
                                </a:rPr>
                              </m:ctrlPr>
                            </m:mPr>
                            <m:mr>
                              <m:e>
                                <m:r>
                                  <a:rPr lang="en-US" altLang="ja-JP" sz="2000" i="1">
                                    <a:latin typeface="Cambria Math" panose="02040503050406030204" pitchFamily="18" charset="0"/>
                                    <a:ea typeface="Cambria Math" panose="02040503050406030204" pitchFamily="18" charset="0"/>
                                    <a:cs typeface="Arial" panose="020B0604020202020204" pitchFamily="34" charset="0"/>
                                  </a:rPr>
                                  <m:t>−</m:t>
                                </m:r>
                                <m:sSub>
                                  <m:sSubPr>
                                    <m:ctrlPr>
                                      <a:rPr lang="en-US" altLang="ja-JP" sz="2000" i="1">
                                        <a:latin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cs typeface="Arial" panose="020B0604020202020204" pitchFamily="34" charset="0"/>
                                      </a:rPr>
                                      <m:t>𝐶</m:t>
                                    </m:r>
                                  </m:e>
                                  <m:sub>
                                    <m:r>
                                      <a:rPr lang="en-US" altLang="ja-JP" sz="2000" i="1">
                                        <a:latin typeface="Cambria Math" panose="02040503050406030204" pitchFamily="18" charset="0"/>
                                        <a:cs typeface="Arial" panose="020B0604020202020204" pitchFamily="34" charset="0"/>
                                      </a:rPr>
                                      <m:t>𝑐</m:t>
                                    </m:r>
                                  </m:sub>
                                </m:sSub>
                                <m:r>
                                  <a:rPr lang="en-US" altLang="ja-JP" sz="2000" i="1">
                                    <a:latin typeface="Cambria Math" panose="02040503050406030204" pitchFamily="18" charset="0"/>
                                    <a:cs typeface="Arial" panose="020B0604020202020204" pitchFamily="34" charset="0"/>
                                  </a:rPr>
                                  <m:t> </m:t>
                                </m:r>
                                <m:sSub>
                                  <m:sSubPr>
                                    <m:ctrlPr>
                                      <a:rPr lang="en-US" altLang="ja-JP" sz="2000" i="1">
                                        <a:latin typeface="Cambria Math" panose="02040503050406030204" pitchFamily="18" charset="0"/>
                                        <a:cs typeface="Arial" panose="020B0604020202020204" pitchFamily="34" charset="0"/>
                                      </a:rPr>
                                    </m:ctrlPr>
                                  </m:sSubPr>
                                  <m:e>
                                    <m:r>
                                      <m:rPr>
                                        <m:sty m:val="p"/>
                                      </m:rPr>
                                      <a:rPr lang="en-US" altLang="ja-JP" sz="2000">
                                        <a:latin typeface="Cambria Math" panose="02040503050406030204" pitchFamily="18" charset="0"/>
                                        <a:cs typeface="Arial" panose="020B0604020202020204" pitchFamily="34" charset="0"/>
                                      </a:rPr>
                                      <m:t>log</m:t>
                                    </m:r>
                                  </m:e>
                                  <m:sub>
                                    <m:r>
                                      <a:rPr lang="en-US" altLang="ja-JP" sz="2000" i="1">
                                        <a:latin typeface="Cambria Math" panose="02040503050406030204" pitchFamily="18" charset="0"/>
                                        <a:cs typeface="Arial" panose="020B0604020202020204" pitchFamily="34" charset="0"/>
                                      </a:rPr>
                                      <m:t>10</m:t>
                                    </m:r>
                                  </m:sub>
                                </m:sSub>
                                <m:f>
                                  <m:fPr>
                                    <m:ctrlPr>
                                      <a:rPr lang="en-US" altLang="ja-JP" sz="2000" i="1">
                                        <a:latin typeface="Cambria Math" panose="02040503050406030204" pitchFamily="18" charset="0"/>
                                        <a:cs typeface="Arial" panose="020B0604020202020204" pitchFamily="34" charset="0"/>
                                      </a:rPr>
                                    </m:ctrlPr>
                                  </m:fPr>
                                  <m:num>
                                    <m:sSup>
                                      <m:sSup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pPr>
                                      <m:e>
                                        <m:r>
                                          <a:rPr lang="ja-JP" altLang="en-US" sz="2000" i="1">
                                            <a:latin typeface="Cambria Math" panose="02040503050406030204" pitchFamily="18" charset="0"/>
                                            <a:ea typeface="Cambria Math" panose="02040503050406030204" pitchFamily="18" charset="0"/>
                                            <a:cs typeface="Arial" panose="020B0604020202020204" pitchFamily="34" charset="0"/>
                                          </a:rPr>
                                          <m:t>𝜎</m:t>
                                        </m:r>
                                      </m:e>
                                      <m:sup>
                                        <m:r>
                                          <a:rPr lang="en-US" altLang="ja-JP" sz="2000" i="1">
                                            <a:latin typeface="Cambria Math" panose="02040503050406030204" pitchFamily="18" charset="0"/>
                                            <a:ea typeface="Cambria Math" panose="02040503050406030204" pitchFamily="18" charset="0"/>
                                            <a:cs typeface="Arial" panose="020B0604020202020204" pitchFamily="34" charset="0"/>
                                          </a:rPr>
                                          <m:t>′</m:t>
                                        </m:r>
                                      </m:sup>
                                    </m:sSup>
                                  </m:num>
                                  <m:den>
                                    <m:sSub>
                                      <m:sSub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bPr>
                                      <m:e>
                                        <m:r>
                                          <a:rPr lang="ja-JP" altLang="en-US" sz="2000" i="1">
                                            <a:latin typeface="Cambria Math" panose="02040503050406030204" pitchFamily="18" charset="0"/>
                                            <a:ea typeface="Cambria Math" panose="02040503050406030204" pitchFamily="18" charset="0"/>
                                            <a:cs typeface="Arial" panose="020B0604020202020204" pitchFamily="34" charset="0"/>
                                          </a:rPr>
                                          <m:t>𝜎</m:t>
                                        </m:r>
                                      </m:e>
                                      <m:sub>
                                        <m:r>
                                          <a:rPr lang="en-US" altLang="ja-JP" sz="2000" i="1">
                                            <a:latin typeface="Cambria Math" panose="02040503050406030204" pitchFamily="18" charset="0"/>
                                            <a:ea typeface="Cambria Math" panose="02040503050406030204" pitchFamily="18" charset="0"/>
                                            <a:cs typeface="Arial" panose="020B0604020202020204" pitchFamily="34" charset="0"/>
                                          </a:rPr>
                                          <m:t>𝑝𝑐</m:t>
                                        </m:r>
                                      </m:sub>
                                    </m:sSub>
                                    <m:r>
                                      <a:rPr lang="en-US" altLang="ja-JP" sz="2000" i="1">
                                        <a:latin typeface="Cambria Math" panose="02040503050406030204" pitchFamily="18" charset="0"/>
                                        <a:ea typeface="Cambria Math" panose="02040503050406030204" pitchFamily="18" charset="0"/>
                                        <a:cs typeface="Arial" panose="020B0604020202020204" pitchFamily="34" charset="0"/>
                                      </a:rPr>
                                      <m:t>′</m:t>
                                    </m:r>
                                  </m:den>
                                </m:f>
                                <m:r>
                                  <a:rPr lang="en-US" altLang="ja-JP" sz="2000" i="1">
                                    <a:latin typeface="Cambria Math" panose="02040503050406030204" pitchFamily="18" charset="0"/>
                                    <a:ea typeface="Cambria Math" panose="02040503050406030204" pitchFamily="18" charset="0"/>
                                    <a:cs typeface="Arial" panose="020B0604020202020204" pitchFamily="34" charset="0"/>
                                  </a:rPr>
                                  <m:t>+</m:t>
                                </m:r>
                                <m:f>
                                  <m:fPr>
                                    <m:ctrlPr>
                                      <a:rPr lang="en-US" altLang="ja-JP" sz="2000" i="1">
                                        <a:latin typeface="Cambria Math" panose="02040503050406030204" pitchFamily="18" charset="0"/>
                                        <a:cs typeface="Arial" panose="020B0604020202020204" pitchFamily="34" charset="0"/>
                                      </a:rPr>
                                    </m:ctrlPr>
                                  </m:fPr>
                                  <m:num>
                                    <m:sSub>
                                      <m:sSubPr>
                                        <m:ctrlPr>
                                          <a:rPr lang="en-US" altLang="ja-JP" sz="2000" i="1">
                                            <a:latin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cs typeface="Arial" panose="020B0604020202020204" pitchFamily="34" charset="0"/>
                                          </a:rPr>
                                          <m:t>𝑆</m:t>
                                        </m:r>
                                      </m:e>
                                      <m:sub>
                                        <m:r>
                                          <a:rPr lang="en-US" altLang="ja-JP" sz="2000" i="1">
                                            <a:latin typeface="Cambria Math" panose="02040503050406030204" pitchFamily="18" charset="0"/>
                                            <a:cs typeface="Arial" panose="020B0604020202020204" pitchFamily="34" charset="0"/>
                                          </a:rPr>
                                          <m:t>𝑠</m:t>
                                        </m:r>
                                      </m:sub>
                                    </m:sSub>
                                  </m:num>
                                  <m:den>
                                    <m:r>
                                      <a:rPr lang="ja-JP" altLang="en-US" sz="2000" i="1">
                                        <a:latin typeface="Cambria Math" panose="02040503050406030204" pitchFamily="18" charset="0"/>
                                        <a:ea typeface="Cambria Math" panose="02040503050406030204" pitchFamily="18" charset="0"/>
                                        <a:cs typeface="Arial" panose="020B0604020202020204" pitchFamily="34" charset="0"/>
                                      </a:rPr>
                                      <m:t>𝜌</m:t>
                                    </m:r>
                                    <m:r>
                                      <a:rPr lang="en-US" altLang="ja-JP" sz="2000" i="1">
                                        <a:latin typeface="Cambria Math" panose="02040503050406030204" pitchFamily="18" charset="0"/>
                                        <a:ea typeface="Cambria Math" panose="02040503050406030204" pitchFamily="18" charset="0"/>
                                        <a:cs typeface="Arial" panose="020B0604020202020204" pitchFamily="34" charset="0"/>
                                      </a:rPr>
                                      <m:t>𝑔</m:t>
                                    </m:r>
                                  </m:den>
                                </m:f>
                                <m:d>
                                  <m:d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dPr>
                                  <m:e>
                                    <m:sSup>
                                      <m:sSup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pPr>
                                      <m:e>
                                        <m:r>
                                          <a:rPr lang="ja-JP" altLang="en-US" sz="2000" i="1">
                                            <a:latin typeface="Cambria Math" panose="02040503050406030204" pitchFamily="18" charset="0"/>
                                            <a:ea typeface="Cambria Math" panose="02040503050406030204" pitchFamily="18" charset="0"/>
                                            <a:cs typeface="Arial" panose="020B0604020202020204" pitchFamily="34" charset="0"/>
                                          </a:rPr>
                                          <m:t>𝜎</m:t>
                                        </m:r>
                                      </m:e>
                                      <m:sup>
                                        <m:r>
                                          <a:rPr lang="en-US" altLang="ja-JP" sz="2000" i="1">
                                            <a:latin typeface="Cambria Math" panose="02040503050406030204" pitchFamily="18" charset="0"/>
                                            <a:ea typeface="Cambria Math" panose="02040503050406030204" pitchFamily="18" charset="0"/>
                                            <a:cs typeface="Arial" panose="020B0604020202020204" pitchFamily="34" charset="0"/>
                                          </a:rPr>
                                          <m:t>′</m:t>
                                        </m:r>
                                      </m:sup>
                                    </m:sSup>
                                    <m:r>
                                      <a:rPr lang="en-US" altLang="ja-JP" sz="2000" i="1">
                                        <a:latin typeface="Cambria Math" panose="02040503050406030204" pitchFamily="18" charset="0"/>
                                        <a:ea typeface="Cambria Math" panose="02040503050406030204" pitchFamily="18" charset="0"/>
                                        <a:cs typeface="Arial" panose="020B0604020202020204" pitchFamily="34" charset="0"/>
                                      </a:rPr>
                                      <m:t>−</m:t>
                                    </m:r>
                                    <m:sSub>
                                      <m:sSub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bPr>
                                      <m:e>
                                        <m:r>
                                          <a:rPr lang="ja-JP" altLang="en-US" sz="2000" i="1">
                                            <a:latin typeface="Cambria Math" panose="02040503050406030204" pitchFamily="18" charset="0"/>
                                            <a:ea typeface="Cambria Math" panose="02040503050406030204" pitchFamily="18" charset="0"/>
                                            <a:cs typeface="Arial" panose="020B0604020202020204" pitchFamily="34" charset="0"/>
                                          </a:rPr>
                                          <m:t>𝜎</m:t>
                                        </m:r>
                                      </m:e>
                                      <m:sub>
                                        <m:r>
                                          <a:rPr lang="en-US" altLang="ja-JP" sz="2000" i="1">
                                            <a:latin typeface="Cambria Math" panose="02040503050406030204" pitchFamily="18" charset="0"/>
                                            <a:ea typeface="Cambria Math" panose="02040503050406030204" pitchFamily="18" charset="0"/>
                                            <a:cs typeface="Arial" panose="020B0604020202020204" pitchFamily="34" charset="0"/>
                                          </a:rPr>
                                          <m:t>𝑝𝑐</m:t>
                                        </m:r>
                                      </m:sub>
                                    </m:sSub>
                                    <m:r>
                                      <a:rPr lang="en-US" altLang="ja-JP" sz="2000" i="1">
                                        <a:latin typeface="Cambria Math" panose="02040503050406030204" pitchFamily="18" charset="0"/>
                                        <a:ea typeface="Cambria Math" panose="02040503050406030204" pitchFamily="18" charset="0"/>
                                        <a:cs typeface="Arial" panose="020B0604020202020204" pitchFamily="34" charset="0"/>
                                      </a:rPr>
                                      <m:t>′</m:t>
                                    </m:r>
                                  </m:e>
                                </m:d>
                                <m:d>
                                  <m:d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dPr>
                                  <m:e>
                                    <m:r>
                                      <a:rPr lang="en-US" altLang="ja-JP" sz="2000" i="1">
                                        <a:latin typeface="Cambria Math" panose="02040503050406030204" pitchFamily="18" charset="0"/>
                                        <a:ea typeface="Cambria Math" panose="02040503050406030204" pitchFamily="18" charset="0"/>
                                        <a:cs typeface="Arial" panose="020B0604020202020204" pitchFamily="34" charset="0"/>
                                      </a:rPr>
                                      <m:t>1+</m:t>
                                    </m:r>
                                    <m:sSub>
                                      <m:sSub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ea typeface="Cambria Math" panose="02040503050406030204" pitchFamily="18" charset="0"/>
                                            <a:cs typeface="Arial" panose="020B0604020202020204" pitchFamily="34" charset="0"/>
                                          </a:rPr>
                                          <m:t>𝑒</m:t>
                                        </m:r>
                                      </m:e>
                                      <m:sub>
                                        <m:r>
                                          <a:rPr lang="en-US" altLang="ja-JP" sz="2000" i="1">
                                            <a:latin typeface="Cambria Math" panose="02040503050406030204" pitchFamily="18" charset="0"/>
                                            <a:ea typeface="Cambria Math" panose="02040503050406030204" pitchFamily="18" charset="0"/>
                                            <a:cs typeface="Arial" panose="020B0604020202020204" pitchFamily="34" charset="0"/>
                                          </a:rPr>
                                          <m:t>0</m:t>
                                        </m:r>
                                      </m:sub>
                                    </m:sSub>
                                  </m:e>
                                </m:d>
                              </m:e>
                              <m:e>
                                <m:sSup>
                                  <m:sSupPr>
                                    <m:ctrlPr>
                                      <a:rPr lang="en-US" altLang="ja-JP" sz="2000" i="1" smtClean="0">
                                        <a:latin typeface="Cambria Math" panose="02040503050406030204" pitchFamily="18" charset="0"/>
                                        <a:ea typeface="Cambria Math" panose="02040503050406030204" pitchFamily="18" charset="0"/>
                                        <a:cs typeface="Arial" panose="020B0604020202020204" pitchFamily="34" charset="0"/>
                                      </a:rPr>
                                    </m:ctrlPr>
                                  </m:sSupPr>
                                  <m:e>
                                    <m:r>
                                      <a:rPr lang="ja-JP" altLang="en-US" sz="2000" i="1">
                                        <a:latin typeface="Cambria Math" panose="02040503050406030204" pitchFamily="18" charset="0"/>
                                        <a:ea typeface="Cambria Math" panose="02040503050406030204" pitchFamily="18" charset="0"/>
                                        <a:cs typeface="Arial" panose="020B0604020202020204" pitchFamily="34" charset="0"/>
                                      </a:rPr>
                                      <m:t>𝜎</m:t>
                                    </m:r>
                                  </m:e>
                                  <m:sup>
                                    <m:r>
                                      <a:rPr lang="en-US" altLang="ja-JP" sz="2000" i="1">
                                        <a:latin typeface="Cambria Math" panose="02040503050406030204" pitchFamily="18" charset="0"/>
                                        <a:ea typeface="Cambria Math" panose="02040503050406030204" pitchFamily="18" charset="0"/>
                                        <a:cs typeface="Arial" panose="020B0604020202020204" pitchFamily="34" charset="0"/>
                                      </a:rPr>
                                      <m:t>′</m:t>
                                    </m:r>
                                  </m:sup>
                                </m:sSup>
                                <m:r>
                                  <a:rPr lang="en-US" altLang="ja-JP" sz="200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bPr>
                                  <m:e>
                                    <m:r>
                                      <a:rPr lang="ja-JP" altLang="en-US" sz="2000" i="1">
                                        <a:latin typeface="Cambria Math" panose="02040503050406030204" pitchFamily="18" charset="0"/>
                                        <a:ea typeface="Cambria Math" panose="02040503050406030204" pitchFamily="18" charset="0"/>
                                        <a:cs typeface="Arial" panose="020B0604020202020204" pitchFamily="34" charset="0"/>
                                      </a:rPr>
                                      <m:t>𝜎</m:t>
                                    </m:r>
                                  </m:e>
                                  <m:sub>
                                    <m:r>
                                      <a:rPr lang="en-US" altLang="ja-JP" sz="2000" i="1">
                                        <a:latin typeface="Cambria Math" panose="02040503050406030204" pitchFamily="18" charset="0"/>
                                        <a:ea typeface="Cambria Math" panose="02040503050406030204" pitchFamily="18" charset="0"/>
                                        <a:cs typeface="Arial" panose="020B0604020202020204" pitchFamily="34" charset="0"/>
                                      </a:rPr>
                                      <m:t>𝑝𝑐</m:t>
                                    </m:r>
                                  </m:sub>
                                </m:sSub>
                                <m:r>
                                  <a:rPr lang="en-US" altLang="ja-JP" sz="2000" i="1">
                                    <a:latin typeface="Cambria Math" panose="02040503050406030204" pitchFamily="18" charset="0"/>
                                    <a:ea typeface="Cambria Math" panose="02040503050406030204" pitchFamily="18" charset="0"/>
                                    <a:cs typeface="Arial" panose="020B0604020202020204" pitchFamily="34" charset="0"/>
                                  </a:rPr>
                                  <m:t>′</m:t>
                                </m:r>
                              </m:e>
                            </m:mr>
                            <m:mr>
                              <m:e>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0</m:t>
                                </m:r>
                              </m:e>
                              <m:e>
                                <m:sSup>
                                  <m:sSup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pPr>
                                  <m:e>
                                    <m:r>
                                      <a:rPr lang="ja-JP" altLang="en-US" sz="2000" i="1">
                                        <a:latin typeface="Cambria Math" panose="02040503050406030204" pitchFamily="18" charset="0"/>
                                        <a:ea typeface="Cambria Math" panose="02040503050406030204" pitchFamily="18" charset="0"/>
                                        <a:cs typeface="Arial" panose="020B0604020202020204" pitchFamily="34" charset="0"/>
                                      </a:rPr>
                                      <m:t>𝜎</m:t>
                                    </m:r>
                                  </m:e>
                                  <m:sup>
                                    <m:r>
                                      <a:rPr lang="en-US" altLang="ja-JP" sz="2000" i="1">
                                        <a:latin typeface="Cambria Math" panose="02040503050406030204" pitchFamily="18" charset="0"/>
                                        <a:ea typeface="Cambria Math" panose="02040503050406030204" pitchFamily="18" charset="0"/>
                                        <a:cs typeface="Arial" panose="020B0604020202020204" pitchFamily="34" charset="0"/>
                                      </a:rPr>
                                      <m:t>′</m:t>
                                    </m:r>
                                  </m:sup>
                                </m:sSup>
                                <m:r>
                                  <a:rPr lang="en-US" altLang="ja-JP" sz="2000" i="1" smtClean="0">
                                    <a:latin typeface="Cambria Math" panose="02040503050406030204" pitchFamily="18" charset="0"/>
                                    <a:ea typeface="Cambria Math" panose="02040503050406030204" pitchFamily="18" charset="0"/>
                                    <a:cs typeface="Arial" panose="020B0604020202020204" pitchFamily="34" charset="0"/>
                                  </a:rPr>
                                  <m:t>&lt;</m:t>
                                </m:r>
                                <m:sSub>
                                  <m:sSub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bPr>
                                  <m:e>
                                    <m:r>
                                      <a:rPr lang="ja-JP" altLang="en-US" sz="2000" i="1">
                                        <a:latin typeface="Cambria Math" panose="02040503050406030204" pitchFamily="18" charset="0"/>
                                        <a:ea typeface="Cambria Math" panose="02040503050406030204" pitchFamily="18" charset="0"/>
                                        <a:cs typeface="Arial" panose="020B0604020202020204" pitchFamily="34" charset="0"/>
                                      </a:rPr>
                                      <m:t>𝜎</m:t>
                                    </m:r>
                                  </m:e>
                                  <m:sub>
                                    <m:r>
                                      <a:rPr lang="en-US" altLang="ja-JP" sz="2000" i="1">
                                        <a:latin typeface="Cambria Math" panose="02040503050406030204" pitchFamily="18" charset="0"/>
                                        <a:ea typeface="Cambria Math" panose="02040503050406030204" pitchFamily="18" charset="0"/>
                                        <a:cs typeface="Arial" panose="020B0604020202020204" pitchFamily="34" charset="0"/>
                                      </a:rPr>
                                      <m:t>𝑝𝑐</m:t>
                                    </m:r>
                                  </m:sub>
                                </m:sSub>
                                <m:r>
                                  <a:rPr lang="en-US" altLang="ja-JP" sz="2000" i="1">
                                    <a:latin typeface="Cambria Math" panose="02040503050406030204" pitchFamily="18" charset="0"/>
                                    <a:ea typeface="Cambria Math" panose="02040503050406030204" pitchFamily="18" charset="0"/>
                                    <a:cs typeface="Arial" panose="020B0604020202020204" pitchFamily="34" charset="0"/>
                                  </a:rPr>
                                  <m:t>′</m:t>
                                </m:r>
                              </m:e>
                            </m:mr>
                          </m:m>
                        </m:e>
                      </m:d>
                    </m:oMath>
                  </m:oMathPara>
                </a14:m>
                <a:endParaRPr lang="ja-JP" altLang="en-US" sz="2000" dirty="0"/>
              </a:p>
            </p:txBody>
          </p:sp>
        </mc:Choice>
        <mc:Fallback xmlns="">
          <p:sp>
            <p:nvSpPr>
              <p:cNvPr id="22" name="正方形/長方形 21">
                <a:extLst>
                  <a:ext uri="{FF2B5EF4-FFF2-40B4-BE49-F238E27FC236}">
                    <a16:creationId xmlns:a16="http://schemas.microsoft.com/office/drawing/2014/main" id="{5C85C6FA-F0AF-4EBE-8E73-18C5BD3A3273}"/>
                  </a:ext>
                </a:extLst>
              </p:cNvPr>
              <p:cNvSpPr>
                <a:spLocks noRot="1" noChangeAspect="1" noMove="1" noResize="1" noEditPoints="1" noAdjustHandles="1" noChangeArrowheads="1" noChangeShapeType="1" noTextEdit="1"/>
              </p:cNvSpPr>
              <p:nvPr/>
            </p:nvSpPr>
            <p:spPr>
              <a:xfrm>
                <a:off x="441264" y="5309946"/>
                <a:ext cx="7264361" cy="1232004"/>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正方形/長方形 22">
                <a:extLst>
                  <a:ext uri="{FF2B5EF4-FFF2-40B4-BE49-F238E27FC236}">
                    <a16:creationId xmlns:a16="http://schemas.microsoft.com/office/drawing/2014/main" id="{C3F13C77-2F39-4FE5-A250-06A20E76BBA8}"/>
                  </a:ext>
                </a:extLst>
              </p:cNvPr>
              <p:cNvSpPr/>
              <p:nvPr/>
            </p:nvSpPr>
            <p:spPr>
              <a:xfrm>
                <a:off x="717780" y="2858021"/>
                <a:ext cx="2359620" cy="338554"/>
              </a:xfrm>
              <a:prstGeom prst="rect">
                <a:avLst/>
              </a:prstGeom>
            </p:spPr>
            <p:txBody>
              <a:bodyPr wrap="none">
                <a:spAutoFit/>
              </a:bodyPr>
              <a:lstStyle/>
              <a:p>
                <a14:m>
                  <m:oMath xmlns:m="http://schemas.openxmlformats.org/officeDocument/2006/math">
                    <m:r>
                      <a:rPr lang="ja-JP" altLang="en-US" sz="1600" i="1" smtClean="0">
                        <a:latin typeface="Cambria Math" panose="02040503050406030204" pitchFamily="18" charset="0"/>
                        <a:ea typeface="Cambria Math" panose="02040503050406030204" pitchFamily="18" charset="0"/>
                        <a:cs typeface="Arial" panose="020B0604020202020204" pitchFamily="34" charset="0"/>
                      </a:rPr>
                      <m:t>𝜌</m:t>
                    </m:r>
                  </m:oMath>
                </a14:m>
                <a:r>
                  <a:rPr lang="en-US" altLang="ja-JP" sz="1600" dirty="0">
                    <a:latin typeface="Arial" panose="020B0604020202020204" pitchFamily="34" charset="0"/>
                    <a:cs typeface="Arial" panose="020B0604020202020204" pitchFamily="34" charset="0"/>
                  </a:rPr>
                  <a:t> : </a:t>
                </a:r>
                <a:r>
                  <a:rPr lang="en-US" altLang="ja-JP" sz="1600" dirty="0">
                    <a:latin typeface="Arial" panose="020B0604020202020204" pitchFamily="34" charset="0"/>
                    <a:ea typeface="ＭＳ Ｐゴシック" panose="020B0600070205080204" pitchFamily="50" charset="-128"/>
                    <a:cs typeface="Arial" panose="020B0604020202020204" pitchFamily="34" charset="0"/>
                  </a:rPr>
                  <a:t>Water density</a:t>
                </a:r>
                <a:r>
                  <a:rPr lang="en-US" altLang="ja-JP" sz="1600" dirty="0">
                    <a:latin typeface="Arial" panose="020B0604020202020204" pitchFamily="34" charset="0"/>
                    <a:cs typeface="Arial" panose="020B0604020202020204" pitchFamily="34" charset="0"/>
                  </a:rPr>
                  <a:t>[kg/m</a:t>
                </a:r>
                <a:r>
                  <a:rPr lang="en-US" altLang="ja-JP" sz="1600" baseline="30000" dirty="0">
                    <a:latin typeface="Arial" panose="020B0604020202020204" pitchFamily="34" charset="0"/>
                    <a:cs typeface="Arial" panose="020B0604020202020204" pitchFamily="34" charset="0"/>
                  </a:rPr>
                  <a:t>3</a:t>
                </a:r>
                <a:r>
                  <a:rPr lang="en-US" altLang="ja-JP" sz="1600" dirty="0">
                    <a:latin typeface="Arial" panose="020B0604020202020204" pitchFamily="34" charset="0"/>
                    <a:cs typeface="Arial" panose="020B0604020202020204" pitchFamily="34" charset="0"/>
                  </a:rPr>
                  <a:t>]</a:t>
                </a:r>
                <a:endParaRPr lang="ja-JP" altLang="en-US" sz="1600" dirty="0">
                  <a:latin typeface="Arial" panose="020B0604020202020204" pitchFamily="34" charset="0"/>
                  <a:cs typeface="Arial" panose="020B0604020202020204" pitchFamily="34" charset="0"/>
                </a:endParaRPr>
              </a:p>
            </p:txBody>
          </p:sp>
        </mc:Choice>
        <mc:Fallback xmlns="">
          <p:sp>
            <p:nvSpPr>
              <p:cNvPr id="23" name="正方形/長方形 22">
                <a:extLst>
                  <a:ext uri="{FF2B5EF4-FFF2-40B4-BE49-F238E27FC236}">
                    <a16:creationId xmlns:a16="http://schemas.microsoft.com/office/drawing/2014/main" id="{C3F13C77-2F39-4FE5-A250-06A20E76BBA8}"/>
                  </a:ext>
                </a:extLst>
              </p:cNvPr>
              <p:cNvSpPr>
                <a:spLocks noRot="1" noChangeAspect="1" noMove="1" noResize="1" noEditPoints="1" noAdjustHandles="1" noChangeArrowheads="1" noChangeShapeType="1" noTextEdit="1"/>
              </p:cNvSpPr>
              <p:nvPr/>
            </p:nvSpPr>
            <p:spPr>
              <a:xfrm>
                <a:off x="717780" y="2858021"/>
                <a:ext cx="2359620" cy="338554"/>
              </a:xfrm>
              <a:prstGeom prst="rect">
                <a:avLst/>
              </a:prstGeom>
              <a:blipFill>
                <a:blip r:embed="rId5"/>
                <a:stretch>
                  <a:fillRect t="-5455" b="-236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正方形/長方形 23">
                <a:extLst>
                  <a:ext uri="{FF2B5EF4-FFF2-40B4-BE49-F238E27FC236}">
                    <a16:creationId xmlns:a16="http://schemas.microsoft.com/office/drawing/2014/main" id="{63298B03-F331-4515-A22D-7616ECA47307}"/>
                  </a:ext>
                </a:extLst>
              </p:cNvPr>
              <p:cNvSpPr/>
              <p:nvPr/>
            </p:nvSpPr>
            <p:spPr>
              <a:xfrm>
                <a:off x="3890078" y="2551386"/>
                <a:ext cx="3322063" cy="338554"/>
              </a:xfrm>
              <a:prstGeom prst="rect">
                <a:avLst/>
              </a:prstGeom>
            </p:spPr>
            <p:txBody>
              <a:bodyPr wrap="none">
                <a:spAutoFit/>
              </a:bodyPr>
              <a:lstStyle/>
              <a:p>
                <a14:m>
                  <m:oMath xmlns:m="http://schemas.openxmlformats.org/officeDocument/2006/math">
                    <m:r>
                      <a:rPr lang="en-US" altLang="ja-JP" sz="1600" b="0" i="1" smtClean="0">
                        <a:latin typeface="Cambria Math" panose="02040503050406030204" pitchFamily="18" charset="0"/>
                        <a:ea typeface="Cambria Math" panose="02040503050406030204" pitchFamily="18" charset="0"/>
                        <a:cs typeface="Arial" panose="020B0604020202020204" pitchFamily="34" charset="0"/>
                      </a:rPr>
                      <m:t>𝑔</m:t>
                    </m:r>
                  </m:oMath>
                </a14:m>
                <a:r>
                  <a:rPr lang="en-US" altLang="ja-JP" sz="1600" dirty="0">
                    <a:latin typeface="Arial" panose="020B0604020202020204" pitchFamily="34" charset="0"/>
                    <a:cs typeface="Arial" panose="020B0604020202020204" pitchFamily="34" charset="0"/>
                  </a:rPr>
                  <a:t> : </a:t>
                </a:r>
                <a:r>
                  <a:rPr lang="en-US" altLang="ja-JP" sz="1600" dirty="0">
                    <a:latin typeface="Arial" panose="020B0604020202020204" pitchFamily="34" charset="0"/>
                    <a:ea typeface="ＭＳ Ｐゴシック" panose="020B0600070205080204" pitchFamily="50" charset="-128"/>
                    <a:cs typeface="Arial" panose="020B0604020202020204" pitchFamily="34" charset="0"/>
                  </a:rPr>
                  <a:t>Gravitational acceleration</a:t>
                </a:r>
                <a:r>
                  <a:rPr lang="en-US" altLang="ja-JP" sz="1600" dirty="0">
                    <a:latin typeface="Arial" panose="020B0604020202020204" pitchFamily="34" charset="0"/>
                    <a:cs typeface="Arial" panose="020B0604020202020204" pitchFamily="34" charset="0"/>
                  </a:rPr>
                  <a:t>[m/s</a:t>
                </a:r>
                <a:r>
                  <a:rPr lang="en-US" altLang="ja-JP" sz="1600" baseline="30000" dirty="0">
                    <a:latin typeface="Arial" panose="020B0604020202020204" pitchFamily="34" charset="0"/>
                    <a:cs typeface="Arial" panose="020B0604020202020204" pitchFamily="34" charset="0"/>
                  </a:rPr>
                  <a:t>2</a:t>
                </a:r>
                <a:r>
                  <a:rPr lang="en-US" altLang="ja-JP" sz="1600" dirty="0">
                    <a:latin typeface="Arial" panose="020B0604020202020204" pitchFamily="34" charset="0"/>
                    <a:cs typeface="Arial" panose="020B0604020202020204" pitchFamily="34" charset="0"/>
                  </a:rPr>
                  <a:t>]</a:t>
                </a:r>
                <a:endParaRPr lang="ja-JP" altLang="en-US" sz="1600" dirty="0">
                  <a:latin typeface="Arial" panose="020B0604020202020204" pitchFamily="34" charset="0"/>
                  <a:cs typeface="Arial" panose="020B0604020202020204" pitchFamily="34" charset="0"/>
                </a:endParaRPr>
              </a:p>
            </p:txBody>
          </p:sp>
        </mc:Choice>
        <mc:Fallback xmlns="">
          <p:sp>
            <p:nvSpPr>
              <p:cNvPr id="24" name="正方形/長方形 23">
                <a:extLst>
                  <a:ext uri="{FF2B5EF4-FFF2-40B4-BE49-F238E27FC236}">
                    <a16:creationId xmlns:a16="http://schemas.microsoft.com/office/drawing/2014/main" id="{63298B03-F331-4515-A22D-7616ECA47307}"/>
                  </a:ext>
                </a:extLst>
              </p:cNvPr>
              <p:cNvSpPr>
                <a:spLocks noRot="1" noChangeAspect="1" noMove="1" noResize="1" noEditPoints="1" noAdjustHandles="1" noChangeArrowheads="1" noChangeShapeType="1" noTextEdit="1"/>
              </p:cNvSpPr>
              <p:nvPr/>
            </p:nvSpPr>
            <p:spPr>
              <a:xfrm>
                <a:off x="3890078" y="2551386"/>
                <a:ext cx="3322063" cy="338554"/>
              </a:xfrm>
              <a:prstGeom prst="rect">
                <a:avLst/>
              </a:prstGeom>
              <a:blipFill>
                <a:blip r:embed="rId6"/>
                <a:stretch>
                  <a:fillRect t="-5455" b="-236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正方形/長方形 24">
                <a:extLst>
                  <a:ext uri="{FF2B5EF4-FFF2-40B4-BE49-F238E27FC236}">
                    <a16:creationId xmlns:a16="http://schemas.microsoft.com/office/drawing/2014/main" id="{66F6E221-2AA7-4693-BF12-2617ADAE79BD}"/>
                  </a:ext>
                </a:extLst>
              </p:cNvPr>
              <p:cNvSpPr/>
              <p:nvPr/>
            </p:nvSpPr>
            <p:spPr>
              <a:xfrm>
                <a:off x="3878646" y="3122401"/>
                <a:ext cx="2245743" cy="338554"/>
              </a:xfrm>
              <a:prstGeom prst="rect">
                <a:avLst/>
              </a:prstGeom>
            </p:spPr>
            <p:txBody>
              <a:bodyPr wrap="none">
                <a:spAutoFit/>
              </a:bodyPr>
              <a:lstStyle/>
              <a:p>
                <a14:m>
                  <m:oMath xmlns:m="http://schemas.openxmlformats.org/officeDocument/2006/math">
                    <m:r>
                      <a:rPr lang="en-US" altLang="ja-JP" sz="1600" i="1" smtClean="0">
                        <a:latin typeface="Cambria Math" panose="02040503050406030204" pitchFamily="18" charset="0"/>
                        <a:cs typeface="Arial" panose="020B0604020202020204" pitchFamily="34" charset="0"/>
                      </a:rPr>
                      <m:t>𝑄</m:t>
                    </m:r>
                  </m:oMath>
                </a14:m>
                <a:r>
                  <a:rPr lang="en-US" altLang="ja-JP" sz="1600" dirty="0">
                    <a:latin typeface="Arial" panose="020B0604020202020204" pitchFamily="34" charset="0"/>
                    <a:cs typeface="Arial" panose="020B0604020202020204" pitchFamily="34" charset="0"/>
                  </a:rPr>
                  <a:t> : </a:t>
                </a:r>
                <a:r>
                  <a:rPr lang="en-US" altLang="ja-JP" sz="1600" dirty="0">
                    <a:latin typeface="Arial" panose="020B0604020202020204" pitchFamily="34" charset="0"/>
                    <a:ea typeface="ＭＳ Ｐゴシック" panose="020B0600070205080204" pitchFamily="50" charset="-128"/>
                    <a:cs typeface="Arial" panose="020B0604020202020204" pitchFamily="34" charset="0"/>
                  </a:rPr>
                  <a:t>Pumping rate</a:t>
                </a:r>
                <a:r>
                  <a:rPr lang="en-US" altLang="ja-JP" sz="1600" dirty="0">
                    <a:latin typeface="Arial" panose="020B0604020202020204" pitchFamily="34" charset="0"/>
                    <a:cs typeface="Arial" panose="020B0604020202020204" pitchFamily="34" charset="0"/>
                  </a:rPr>
                  <a:t>[m</a:t>
                </a:r>
                <a:r>
                  <a:rPr lang="en-US" altLang="ja-JP" sz="1600" baseline="30000" dirty="0">
                    <a:latin typeface="Arial" panose="020B0604020202020204" pitchFamily="34" charset="0"/>
                    <a:cs typeface="Arial" panose="020B0604020202020204" pitchFamily="34" charset="0"/>
                  </a:rPr>
                  <a:t>3</a:t>
                </a:r>
                <a:r>
                  <a:rPr lang="en-US" altLang="ja-JP" sz="1600" dirty="0">
                    <a:latin typeface="Arial" panose="020B0604020202020204" pitchFamily="34" charset="0"/>
                    <a:cs typeface="Arial" panose="020B0604020202020204" pitchFamily="34" charset="0"/>
                  </a:rPr>
                  <a:t>/s]</a:t>
                </a:r>
                <a:endParaRPr lang="ja-JP" altLang="en-US" sz="1600" dirty="0">
                  <a:latin typeface="Arial" panose="020B0604020202020204" pitchFamily="34" charset="0"/>
                  <a:cs typeface="Arial" panose="020B0604020202020204" pitchFamily="34" charset="0"/>
                </a:endParaRPr>
              </a:p>
            </p:txBody>
          </p:sp>
        </mc:Choice>
        <mc:Fallback xmlns="">
          <p:sp>
            <p:nvSpPr>
              <p:cNvPr id="25" name="正方形/長方形 24">
                <a:extLst>
                  <a:ext uri="{FF2B5EF4-FFF2-40B4-BE49-F238E27FC236}">
                    <a16:creationId xmlns:a16="http://schemas.microsoft.com/office/drawing/2014/main" id="{66F6E221-2AA7-4693-BF12-2617ADAE79BD}"/>
                  </a:ext>
                </a:extLst>
              </p:cNvPr>
              <p:cNvSpPr>
                <a:spLocks noRot="1" noChangeAspect="1" noMove="1" noResize="1" noEditPoints="1" noAdjustHandles="1" noChangeArrowheads="1" noChangeShapeType="1" noTextEdit="1"/>
              </p:cNvSpPr>
              <p:nvPr/>
            </p:nvSpPr>
            <p:spPr>
              <a:xfrm>
                <a:off x="3878646" y="3122401"/>
                <a:ext cx="2245743" cy="338554"/>
              </a:xfrm>
              <a:prstGeom prst="rect">
                <a:avLst/>
              </a:prstGeom>
              <a:blipFill>
                <a:blip r:embed="rId7"/>
                <a:stretch>
                  <a:fillRect t="-5357" b="-214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正方形/長方形 25">
                <a:extLst>
                  <a:ext uri="{FF2B5EF4-FFF2-40B4-BE49-F238E27FC236}">
                    <a16:creationId xmlns:a16="http://schemas.microsoft.com/office/drawing/2014/main" id="{338C4FA9-ABC8-415D-A729-2C26A5CBAC60}"/>
                  </a:ext>
                </a:extLst>
              </p:cNvPr>
              <p:cNvSpPr/>
              <p:nvPr/>
            </p:nvSpPr>
            <p:spPr>
              <a:xfrm>
                <a:off x="725400" y="2590714"/>
                <a:ext cx="1503489" cy="338554"/>
              </a:xfrm>
              <a:prstGeom prst="rect">
                <a:avLst/>
              </a:prstGeom>
            </p:spPr>
            <p:txBody>
              <a:bodyPr wrap="none">
                <a:spAutoFit/>
              </a:bodyPr>
              <a:lstStyle/>
              <a:p>
                <a14:m>
                  <m:oMath xmlns:m="http://schemas.openxmlformats.org/officeDocument/2006/math">
                    <m:r>
                      <a:rPr lang="en-US" altLang="ja-JP" sz="1600" b="0" i="1" smtClean="0">
                        <a:latin typeface="Cambria Math" panose="02040503050406030204" pitchFamily="18" charset="0"/>
                        <a:ea typeface="Cambria Math" panose="02040503050406030204" pitchFamily="18" charset="0"/>
                        <a:cs typeface="Arial" panose="020B0604020202020204" pitchFamily="34" charset="0"/>
                      </a:rPr>
                      <m:t>𝑒</m:t>
                    </m:r>
                  </m:oMath>
                </a14:m>
                <a:r>
                  <a:rPr lang="en-US" altLang="ja-JP" sz="1600" dirty="0">
                    <a:latin typeface="Arial" panose="020B0604020202020204" pitchFamily="34" charset="0"/>
                    <a:cs typeface="Arial" panose="020B0604020202020204" pitchFamily="34" charset="0"/>
                  </a:rPr>
                  <a:t> : </a:t>
                </a:r>
                <a:r>
                  <a:rPr lang="en-US" altLang="ja-JP" sz="1600" dirty="0">
                    <a:latin typeface="Arial" panose="020B0604020202020204" pitchFamily="34" charset="0"/>
                    <a:ea typeface="ＭＳ Ｐゴシック" panose="020B0600070205080204" pitchFamily="50" charset="-128"/>
                    <a:cs typeface="Arial" panose="020B0604020202020204" pitchFamily="34" charset="0"/>
                  </a:rPr>
                  <a:t>Void ratio</a:t>
                </a:r>
                <a:r>
                  <a:rPr lang="en-US" altLang="ja-JP" sz="1600" dirty="0">
                    <a:latin typeface="Arial" panose="020B0604020202020204" pitchFamily="34" charset="0"/>
                    <a:cs typeface="Arial" panose="020B0604020202020204" pitchFamily="34" charset="0"/>
                  </a:rPr>
                  <a:t>[-]</a:t>
                </a:r>
                <a:endParaRPr lang="en-US" altLang="ja-JP" sz="1600" dirty="0">
                  <a:latin typeface="Arial" panose="020B0604020202020204" pitchFamily="34" charset="0"/>
                  <a:ea typeface="ＭＳ Ｐゴシック" panose="020B0600070205080204" pitchFamily="50" charset="-128"/>
                  <a:cs typeface="Arial" panose="020B0604020202020204" pitchFamily="34" charset="0"/>
                </a:endParaRPr>
              </a:p>
            </p:txBody>
          </p:sp>
        </mc:Choice>
        <mc:Fallback xmlns="">
          <p:sp>
            <p:nvSpPr>
              <p:cNvPr id="26" name="正方形/長方形 25">
                <a:extLst>
                  <a:ext uri="{FF2B5EF4-FFF2-40B4-BE49-F238E27FC236}">
                    <a16:creationId xmlns:a16="http://schemas.microsoft.com/office/drawing/2014/main" id="{338C4FA9-ABC8-415D-A729-2C26A5CBAC60}"/>
                  </a:ext>
                </a:extLst>
              </p:cNvPr>
              <p:cNvSpPr>
                <a:spLocks noRot="1" noChangeAspect="1" noMove="1" noResize="1" noEditPoints="1" noAdjustHandles="1" noChangeArrowheads="1" noChangeShapeType="1" noTextEdit="1"/>
              </p:cNvSpPr>
              <p:nvPr/>
            </p:nvSpPr>
            <p:spPr>
              <a:xfrm>
                <a:off x="725400" y="2590714"/>
                <a:ext cx="1503489" cy="338554"/>
              </a:xfrm>
              <a:prstGeom prst="rect">
                <a:avLst/>
              </a:prstGeom>
              <a:blipFill>
                <a:blip r:embed="rId8"/>
                <a:stretch>
                  <a:fillRect t="-5357" b="-214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正方形/長方形 26">
                <a:extLst>
                  <a:ext uri="{FF2B5EF4-FFF2-40B4-BE49-F238E27FC236}">
                    <a16:creationId xmlns:a16="http://schemas.microsoft.com/office/drawing/2014/main" id="{E977496F-FBA2-45DC-9E48-AF25C57D8FAD}"/>
                  </a:ext>
                </a:extLst>
              </p:cNvPr>
              <p:cNvSpPr/>
              <p:nvPr/>
            </p:nvSpPr>
            <p:spPr>
              <a:xfrm>
                <a:off x="3893887" y="2838523"/>
                <a:ext cx="2128403" cy="338554"/>
              </a:xfrm>
              <a:prstGeom prst="rect">
                <a:avLst/>
              </a:prstGeom>
            </p:spPr>
            <p:txBody>
              <a:bodyPr wrap="none">
                <a:spAutoFit/>
              </a:bodyPr>
              <a:lstStyle/>
              <a:p>
                <a14:m>
                  <m:oMath xmlns:m="http://schemas.openxmlformats.org/officeDocument/2006/math">
                    <m:r>
                      <a:rPr lang="en-US" altLang="ja-JP" sz="1600" b="0" i="1" smtClean="0">
                        <a:latin typeface="Cambria Math" panose="02040503050406030204" pitchFamily="18" charset="0"/>
                        <a:cs typeface="Arial" panose="020B0604020202020204" pitchFamily="34" charset="0"/>
                      </a:rPr>
                      <m:t>𝑝</m:t>
                    </m:r>
                  </m:oMath>
                </a14:m>
                <a:r>
                  <a:rPr lang="en-US" altLang="ja-JP" sz="1600" dirty="0">
                    <a:latin typeface="Arial" panose="020B0604020202020204" pitchFamily="34" charset="0"/>
                    <a:cs typeface="Arial" panose="020B0604020202020204" pitchFamily="34" charset="0"/>
                  </a:rPr>
                  <a:t> : </a:t>
                </a:r>
                <a:r>
                  <a:rPr lang="en-US" altLang="ja-JP" sz="1600" dirty="0">
                    <a:latin typeface="Arial" panose="020B0604020202020204" pitchFamily="34" charset="0"/>
                    <a:ea typeface="ＭＳ Ｐゴシック" panose="020B0600070205080204" pitchFamily="50" charset="-128"/>
                    <a:cs typeface="Arial" panose="020B0604020202020204" pitchFamily="34" charset="0"/>
                  </a:rPr>
                  <a:t>Pore pressure</a:t>
                </a:r>
                <a:r>
                  <a:rPr lang="en-US" altLang="ja-JP" sz="1600" dirty="0">
                    <a:latin typeface="Arial" panose="020B0604020202020204" pitchFamily="34" charset="0"/>
                    <a:cs typeface="Arial" panose="020B0604020202020204" pitchFamily="34" charset="0"/>
                  </a:rPr>
                  <a:t>[Pa]</a:t>
                </a:r>
                <a:endParaRPr lang="ja-JP" altLang="en-US" sz="1600" dirty="0">
                  <a:latin typeface="Arial" panose="020B0604020202020204" pitchFamily="34" charset="0"/>
                  <a:cs typeface="Arial" panose="020B0604020202020204" pitchFamily="34" charset="0"/>
                </a:endParaRPr>
              </a:p>
            </p:txBody>
          </p:sp>
        </mc:Choice>
        <mc:Fallback xmlns="">
          <p:sp>
            <p:nvSpPr>
              <p:cNvPr id="27" name="正方形/長方形 26">
                <a:extLst>
                  <a:ext uri="{FF2B5EF4-FFF2-40B4-BE49-F238E27FC236}">
                    <a16:creationId xmlns:a16="http://schemas.microsoft.com/office/drawing/2014/main" id="{E977496F-FBA2-45DC-9E48-AF25C57D8FAD}"/>
                  </a:ext>
                </a:extLst>
              </p:cNvPr>
              <p:cNvSpPr>
                <a:spLocks noRot="1" noChangeAspect="1" noMove="1" noResize="1" noEditPoints="1" noAdjustHandles="1" noChangeArrowheads="1" noChangeShapeType="1" noTextEdit="1"/>
              </p:cNvSpPr>
              <p:nvPr/>
            </p:nvSpPr>
            <p:spPr>
              <a:xfrm>
                <a:off x="3893887" y="2838523"/>
                <a:ext cx="2128403" cy="338554"/>
              </a:xfrm>
              <a:prstGeom prst="rect">
                <a:avLst/>
              </a:prstGeom>
              <a:blipFill>
                <a:blip r:embed="rId9"/>
                <a:stretch>
                  <a:fillRect t="-5455" b="-236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正方形/長方形 27">
                <a:extLst>
                  <a:ext uri="{FF2B5EF4-FFF2-40B4-BE49-F238E27FC236}">
                    <a16:creationId xmlns:a16="http://schemas.microsoft.com/office/drawing/2014/main" id="{E6A4BF5F-6B4A-4456-88F8-936904232143}"/>
                  </a:ext>
                </a:extLst>
              </p:cNvPr>
              <p:cNvSpPr/>
              <p:nvPr/>
            </p:nvSpPr>
            <p:spPr>
              <a:xfrm>
                <a:off x="8176224" y="4928847"/>
                <a:ext cx="2306209" cy="338554"/>
              </a:xfrm>
              <a:prstGeom prst="rect">
                <a:avLst/>
              </a:prstGeom>
            </p:spPr>
            <p:txBody>
              <a:bodyPr wrap="none">
                <a:spAutoFit/>
              </a:bodyPr>
              <a:lstStyle/>
              <a:p>
                <a14:m>
                  <m:oMath xmlns:m="http://schemas.openxmlformats.org/officeDocument/2006/math">
                    <m:sSup>
                      <m:sSupPr>
                        <m:ctrlPr>
                          <a:rPr lang="en-US" altLang="ja-JP" sz="1600" i="1" smtClean="0">
                            <a:latin typeface="Cambria Math" panose="02040503050406030204" pitchFamily="18" charset="0"/>
                            <a:ea typeface="Cambria Math" panose="02040503050406030204" pitchFamily="18" charset="0"/>
                            <a:cs typeface="Arial" panose="020B0604020202020204" pitchFamily="34" charset="0"/>
                          </a:rPr>
                        </m:ctrlPr>
                      </m:sSupPr>
                      <m:e>
                        <m:r>
                          <a:rPr lang="ja-JP" altLang="en-US" sz="1600" i="1">
                            <a:latin typeface="Cambria Math" panose="02040503050406030204" pitchFamily="18" charset="0"/>
                            <a:ea typeface="Cambria Math" panose="02040503050406030204" pitchFamily="18" charset="0"/>
                            <a:cs typeface="Arial" panose="020B0604020202020204" pitchFamily="34" charset="0"/>
                          </a:rPr>
                          <m:t>𝜎</m:t>
                        </m:r>
                      </m:e>
                      <m:sup>
                        <m:r>
                          <a:rPr lang="en-US" altLang="ja-JP" sz="1600" i="1">
                            <a:latin typeface="Cambria Math" panose="02040503050406030204" pitchFamily="18" charset="0"/>
                            <a:ea typeface="Cambria Math" panose="02040503050406030204" pitchFamily="18" charset="0"/>
                            <a:cs typeface="Arial" panose="020B0604020202020204" pitchFamily="34" charset="0"/>
                          </a:rPr>
                          <m:t>′</m:t>
                        </m:r>
                      </m:sup>
                    </m:sSup>
                  </m:oMath>
                </a14:m>
                <a:r>
                  <a:rPr lang="en-US" altLang="ja-JP" sz="1600" dirty="0">
                    <a:latin typeface="Arial" panose="020B0604020202020204" pitchFamily="34" charset="0"/>
                    <a:cs typeface="Arial" panose="020B0604020202020204" pitchFamily="34" charset="0"/>
                  </a:rPr>
                  <a:t> : </a:t>
                </a:r>
                <a:r>
                  <a:rPr lang="en-US" altLang="ja-JP" sz="1600" dirty="0">
                    <a:latin typeface="Arial" panose="020B0604020202020204" pitchFamily="34" charset="0"/>
                    <a:ea typeface="ＭＳ Ｐゴシック" panose="020B0600070205080204" pitchFamily="50" charset="-128"/>
                    <a:cs typeface="Arial" panose="020B0604020202020204" pitchFamily="34" charset="0"/>
                  </a:rPr>
                  <a:t>Effective stress</a:t>
                </a:r>
                <a:r>
                  <a:rPr lang="en-US" altLang="ja-JP" sz="1600" dirty="0">
                    <a:latin typeface="Arial" panose="020B0604020202020204" pitchFamily="34" charset="0"/>
                    <a:cs typeface="Arial" panose="020B0604020202020204" pitchFamily="34" charset="0"/>
                  </a:rPr>
                  <a:t>[Pa]</a:t>
                </a:r>
                <a:endParaRPr lang="ja-JP" altLang="en-US" sz="1600" dirty="0">
                  <a:latin typeface="Arial" panose="020B0604020202020204" pitchFamily="34" charset="0"/>
                  <a:cs typeface="Arial" panose="020B0604020202020204" pitchFamily="34" charset="0"/>
                </a:endParaRPr>
              </a:p>
            </p:txBody>
          </p:sp>
        </mc:Choice>
        <mc:Fallback xmlns="">
          <p:sp>
            <p:nvSpPr>
              <p:cNvPr id="28" name="正方形/長方形 27">
                <a:extLst>
                  <a:ext uri="{FF2B5EF4-FFF2-40B4-BE49-F238E27FC236}">
                    <a16:creationId xmlns:a16="http://schemas.microsoft.com/office/drawing/2014/main" id="{E6A4BF5F-6B4A-4456-88F8-936904232143}"/>
                  </a:ext>
                </a:extLst>
              </p:cNvPr>
              <p:cNvSpPr>
                <a:spLocks noRot="1" noChangeAspect="1" noMove="1" noResize="1" noEditPoints="1" noAdjustHandles="1" noChangeArrowheads="1" noChangeShapeType="1" noTextEdit="1"/>
              </p:cNvSpPr>
              <p:nvPr/>
            </p:nvSpPr>
            <p:spPr>
              <a:xfrm>
                <a:off x="8176224" y="4928847"/>
                <a:ext cx="2306209" cy="338554"/>
              </a:xfrm>
              <a:prstGeom prst="rect">
                <a:avLst/>
              </a:prstGeom>
              <a:blipFill>
                <a:blip r:embed="rId10"/>
                <a:stretch>
                  <a:fillRect t="-5455" b="-236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正方形/長方形 28">
                <a:extLst>
                  <a:ext uri="{FF2B5EF4-FFF2-40B4-BE49-F238E27FC236}">
                    <a16:creationId xmlns:a16="http://schemas.microsoft.com/office/drawing/2014/main" id="{538C7D20-5666-4FC9-A60F-2E8B4878A452}"/>
                  </a:ext>
                </a:extLst>
              </p:cNvPr>
              <p:cNvSpPr/>
              <p:nvPr/>
            </p:nvSpPr>
            <p:spPr>
              <a:xfrm>
                <a:off x="8110333" y="5211646"/>
                <a:ext cx="2879699" cy="338554"/>
              </a:xfrm>
              <a:prstGeom prst="rect">
                <a:avLst/>
              </a:prstGeom>
            </p:spPr>
            <p:txBody>
              <a:bodyPr wrap="none">
                <a:spAutoFit/>
              </a:bodyPr>
              <a:lstStyle/>
              <a:p>
                <a14:m>
                  <m:oMath xmlns:m="http://schemas.openxmlformats.org/officeDocument/2006/math">
                    <m:sSub>
                      <m:sSubPr>
                        <m:ctrlPr>
                          <a:rPr lang="en-US" altLang="ja-JP" sz="1600" i="1" smtClean="0">
                            <a:latin typeface="Cambria Math" panose="02040503050406030204" pitchFamily="18" charset="0"/>
                            <a:ea typeface="Cambria Math" panose="02040503050406030204" pitchFamily="18" charset="0"/>
                            <a:cs typeface="Arial" panose="020B0604020202020204" pitchFamily="34" charset="0"/>
                          </a:rPr>
                        </m:ctrlPr>
                      </m:sSubPr>
                      <m:e>
                        <m:r>
                          <a:rPr lang="ja-JP" altLang="en-US" sz="1600" i="1">
                            <a:latin typeface="Cambria Math" panose="02040503050406030204" pitchFamily="18" charset="0"/>
                            <a:ea typeface="Cambria Math" panose="02040503050406030204" pitchFamily="18" charset="0"/>
                            <a:cs typeface="Arial" panose="020B0604020202020204" pitchFamily="34" charset="0"/>
                          </a:rPr>
                          <m:t>𝜎</m:t>
                        </m:r>
                      </m:e>
                      <m:sub>
                        <m:r>
                          <a:rPr lang="en-US" altLang="ja-JP" sz="1600" b="0" i="1" smtClean="0">
                            <a:latin typeface="Cambria Math" panose="02040503050406030204" pitchFamily="18" charset="0"/>
                            <a:ea typeface="Cambria Math" panose="02040503050406030204" pitchFamily="18" charset="0"/>
                            <a:cs typeface="Arial" panose="020B0604020202020204" pitchFamily="34" charset="0"/>
                          </a:rPr>
                          <m:t>0</m:t>
                        </m:r>
                      </m:sub>
                    </m:sSub>
                    <m:r>
                      <a:rPr lang="en-US" altLang="ja-JP" sz="1600" i="1">
                        <a:latin typeface="Cambria Math" panose="02040503050406030204" pitchFamily="18" charset="0"/>
                        <a:ea typeface="Cambria Math" panose="02040503050406030204" pitchFamily="18" charset="0"/>
                        <a:cs typeface="Arial" panose="020B0604020202020204" pitchFamily="34" charset="0"/>
                      </a:rPr>
                      <m:t>′</m:t>
                    </m:r>
                  </m:oMath>
                </a14:m>
                <a:r>
                  <a:rPr lang="en-US" altLang="ja-JP" sz="1600" dirty="0">
                    <a:latin typeface="Arial" panose="020B0604020202020204" pitchFamily="34" charset="0"/>
                    <a:cs typeface="Arial" panose="020B0604020202020204" pitchFamily="34" charset="0"/>
                  </a:rPr>
                  <a:t> : </a:t>
                </a:r>
                <a:r>
                  <a:rPr lang="en-US" altLang="ja-JP" sz="1600" dirty="0">
                    <a:latin typeface="Arial" panose="020B0604020202020204" pitchFamily="34" charset="0"/>
                    <a:ea typeface="ＭＳ Ｐゴシック" panose="020B0600070205080204" pitchFamily="50" charset="-128"/>
                    <a:cs typeface="Arial" panose="020B0604020202020204" pitchFamily="34" charset="0"/>
                  </a:rPr>
                  <a:t>Initial effective stress</a:t>
                </a:r>
                <a:r>
                  <a:rPr lang="en-US" altLang="ja-JP" sz="1600" dirty="0">
                    <a:latin typeface="Arial" panose="020B0604020202020204" pitchFamily="34" charset="0"/>
                    <a:cs typeface="Arial" panose="020B0604020202020204" pitchFamily="34" charset="0"/>
                  </a:rPr>
                  <a:t>[Pa]</a:t>
                </a:r>
                <a:endParaRPr lang="ja-JP" altLang="en-US" sz="1600" dirty="0">
                  <a:latin typeface="Arial" panose="020B0604020202020204" pitchFamily="34" charset="0"/>
                  <a:cs typeface="Arial" panose="020B0604020202020204" pitchFamily="34" charset="0"/>
                </a:endParaRPr>
              </a:p>
            </p:txBody>
          </p:sp>
        </mc:Choice>
        <mc:Fallback xmlns="">
          <p:sp>
            <p:nvSpPr>
              <p:cNvPr id="29" name="正方形/長方形 28">
                <a:extLst>
                  <a:ext uri="{FF2B5EF4-FFF2-40B4-BE49-F238E27FC236}">
                    <a16:creationId xmlns:a16="http://schemas.microsoft.com/office/drawing/2014/main" id="{538C7D20-5666-4FC9-A60F-2E8B4878A452}"/>
                  </a:ext>
                </a:extLst>
              </p:cNvPr>
              <p:cNvSpPr>
                <a:spLocks noRot="1" noChangeAspect="1" noMove="1" noResize="1" noEditPoints="1" noAdjustHandles="1" noChangeArrowheads="1" noChangeShapeType="1" noTextEdit="1"/>
              </p:cNvSpPr>
              <p:nvPr/>
            </p:nvSpPr>
            <p:spPr>
              <a:xfrm>
                <a:off x="8110333" y="5211646"/>
                <a:ext cx="2879699" cy="338554"/>
              </a:xfrm>
              <a:prstGeom prst="rect">
                <a:avLst/>
              </a:prstGeom>
              <a:blipFill>
                <a:blip r:embed="rId11"/>
                <a:stretch>
                  <a:fillRect t="-5455" b="-236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04E42C16-6DDB-498D-83A7-8F012CAAE4A5}"/>
                  </a:ext>
                </a:extLst>
              </p:cNvPr>
              <p:cNvSpPr txBox="1"/>
              <p:nvPr/>
            </p:nvSpPr>
            <p:spPr>
              <a:xfrm>
                <a:off x="8175615" y="5494445"/>
                <a:ext cx="2108382" cy="338554"/>
              </a:xfrm>
              <a:prstGeom prst="rect">
                <a:avLst/>
              </a:prstGeom>
              <a:noFill/>
            </p:spPr>
            <p:txBody>
              <a:bodyPr wrap="square">
                <a:spAutoFit/>
              </a:bodyPr>
              <a:lstStyle/>
              <a:p>
                <a14:m>
                  <m:oMath xmlns:m="http://schemas.openxmlformats.org/officeDocument/2006/math">
                    <m:sSub>
                      <m:sSubPr>
                        <m:ctrlPr>
                          <a:rPr lang="en-US" altLang="ja-JP" sz="1600" b="0" i="1" smtClean="0">
                            <a:latin typeface="Cambria Math" panose="02040503050406030204" pitchFamily="18" charset="0"/>
                            <a:ea typeface="Cambria Math" panose="02040503050406030204" pitchFamily="18" charset="0"/>
                            <a:cs typeface="Arial" panose="020B0604020202020204" pitchFamily="34" charset="0"/>
                          </a:rPr>
                        </m:ctrlPr>
                      </m:sSubPr>
                      <m:e>
                        <m:r>
                          <a:rPr lang="en-US" altLang="ja-JP" sz="1600" b="0" i="1" smtClean="0">
                            <a:latin typeface="Cambria Math" panose="02040503050406030204" pitchFamily="18" charset="0"/>
                            <a:ea typeface="Cambria Math" panose="02040503050406030204" pitchFamily="18" charset="0"/>
                            <a:cs typeface="Arial" panose="020B0604020202020204" pitchFamily="34" charset="0"/>
                          </a:rPr>
                          <m:t>𝑒</m:t>
                        </m:r>
                      </m:e>
                      <m:sub>
                        <m:r>
                          <a:rPr lang="en-US" altLang="ja-JP" sz="1600" b="0" i="1" smtClean="0">
                            <a:latin typeface="Cambria Math" panose="02040503050406030204" pitchFamily="18" charset="0"/>
                            <a:ea typeface="Cambria Math" panose="02040503050406030204" pitchFamily="18" charset="0"/>
                            <a:cs typeface="Arial" panose="020B0604020202020204" pitchFamily="34" charset="0"/>
                          </a:rPr>
                          <m:t>0</m:t>
                        </m:r>
                      </m:sub>
                    </m:sSub>
                  </m:oMath>
                </a14:m>
                <a:r>
                  <a:rPr lang="en-US" altLang="ja-JP" sz="1600" dirty="0">
                    <a:latin typeface="Arial" panose="020B0604020202020204" pitchFamily="34" charset="0"/>
                    <a:cs typeface="Arial" panose="020B0604020202020204" pitchFamily="34" charset="0"/>
                  </a:rPr>
                  <a:t> : </a:t>
                </a:r>
                <a:r>
                  <a:rPr lang="en-US" altLang="ja-JP" sz="1600" dirty="0">
                    <a:latin typeface="Arial" panose="020B0604020202020204" pitchFamily="34" charset="0"/>
                    <a:ea typeface="ＭＳ Ｐゴシック" panose="020B0600070205080204" pitchFamily="50" charset="-128"/>
                    <a:cs typeface="Arial" panose="020B0604020202020204" pitchFamily="34" charset="0"/>
                  </a:rPr>
                  <a:t>Initial void ratio</a:t>
                </a:r>
                <a:r>
                  <a:rPr lang="en-US" altLang="ja-JP" sz="1600" dirty="0">
                    <a:latin typeface="Arial" panose="020B0604020202020204" pitchFamily="34" charset="0"/>
                    <a:cs typeface="Arial" panose="020B0604020202020204" pitchFamily="34" charset="0"/>
                  </a:rPr>
                  <a:t>[-] </a:t>
                </a:r>
                <a:endParaRPr lang="ja-JP" altLang="en-US" sz="1600" dirty="0">
                  <a:latin typeface="Arial" panose="020B0604020202020204" pitchFamily="34" charset="0"/>
                  <a:cs typeface="Arial" panose="020B0604020202020204" pitchFamily="34" charset="0"/>
                </a:endParaRPr>
              </a:p>
            </p:txBody>
          </p:sp>
        </mc:Choice>
        <mc:Fallback xmlns="">
          <p:sp>
            <p:nvSpPr>
              <p:cNvPr id="30" name="テキスト ボックス 29">
                <a:extLst>
                  <a:ext uri="{FF2B5EF4-FFF2-40B4-BE49-F238E27FC236}">
                    <a16:creationId xmlns:a16="http://schemas.microsoft.com/office/drawing/2014/main" id="{04E42C16-6DDB-498D-83A7-8F012CAAE4A5}"/>
                  </a:ext>
                </a:extLst>
              </p:cNvPr>
              <p:cNvSpPr txBox="1">
                <a:spLocks noRot="1" noChangeAspect="1" noMove="1" noResize="1" noEditPoints="1" noAdjustHandles="1" noChangeArrowheads="1" noChangeShapeType="1" noTextEdit="1"/>
              </p:cNvSpPr>
              <p:nvPr/>
            </p:nvSpPr>
            <p:spPr>
              <a:xfrm>
                <a:off x="8175615" y="5494445"/>
                <a:ext cx="2108382" cy="338554"/>
              </a:xfrm>
              <a:prstGeom prst="rect">
                <a:avLst/>
              </a:prstGeom>
              <a:blipFill>
                <a:blip r:embed="rId12"/>
                <a:stretch>
                  <a:fillRect t="-5357" r="-3179" b="-214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正方形/長方形 30">
                <a:extLst>
                  <a:ext uri="{FF2B5EF4-FFF2-40B4-BE49-F238E27FC236}">
                    <a16:creationId xmlns:a16="http://schemas.microsoft.com/office/drawing/2014/main" id="{325C5084-AB57-44AE-A3E1-136816620052}"/>
                  </a:ext>
                </a:extLst>
              </p:cNvPr>
              <p:cNvSpPr/>
              <p:nvPr/>
            </p:nvSpPr>
            <p:spPr>
              <a:xfrm>
                <a:off x="8040494" y="6055112"/>
                <a:ext cx="3354448" cy="357534"/>
              </a:xfrm>
              <a:prstGeom prst="rect">
                <a:avLst/>
              </a:prstGeom>
            </p:spPr>
            <p:txBody>
              <a:bodyPr wrap="square">
                <a:spAutoFit/>
              </a:bodyPr>
              <a:lstStyle/>
              <a:p>
                <a14:m>
                  <m:oMath xmlns:m="http://schemas.openxmlformats.org/officeDocument/2006/math">
                    <m:sSub>
                      <m:sSubPr>
                        <m:ctrlPr>
                          <a:rPr lang="en-US" altLang="ja-JP" sz="1600" i="1">
                            <a:latin typeface="Cambria Math" panose="02040503050406030204" pitchFamily="18" charset="0"/>
                            <a:ea typeface="Cambria Math" panose="02040503050406030204" pitchFamily="18" charset="0"/>
                            <a:cs typeface="Arial" panose="020B0604020202020204" pitchFamily="34" charset="0"/>
                          </a:rPr>
                        </m:ctrlPr>
                      </m:sSubPr>
                      <m:e>
                        <m:r>
                          <a:rPr lang="ja-JP" altLang="en-US" sz="1600" i="1">
                            <a:latin typeface="Cambria Math" panose="02040503050406030204" pitchFamily="18" charset="0"/>
                            <a:ea typeface="Cambria Math" panose="02040503050406030204" pitchFamily="18" charset="0"/>
                            <a:cs typeface="Arial" panose="020B0604020202020204" pitchFamily="34" charset="0"/>
                          </a:rPr>
                          <m:t>𝜎</m:t>
                        </m:r>
                      </m:e>
                      <m:sub>
                        <m:r>
                          <a:rPr lang="en-US" altLang="ja-JP" sz="1600" i="1">
                            <a:latin typeface="Cambria Math" panose="02040503050406030204" pitchFamily="18" charset="0"/>
                            <a:ea typeface="Cambria Math" panose="02040503050406030204" pitchFamily="18" charset="0"/>
                            <a:cs typeface="Arial" panose="020B0604020202020204" pitchFamily="34" charset="0"/>
                          </a:rPr>
                          <m:t>𝑝𝑐</m:t>
                        </m:r>
                      </m:sub>
                    </m:sSub>
                    <m:r>
                      <a:rPr lang="en-US" altLang="ja-JP" sz="1600" i="1">
                        <a:latin typeface="Cambria Math" panose="02040503050406030204" pitchFamily="18" charset="0"/>
                        <a:ea typeface="Cambria Math" panose="02040503050406030204" pitchFamily="18" charset="0"/>
                        <a:cs typeface="Arial" panose="020B0604020202020204" pitchFamily="34" charset="0"/>
                      </a:rPr>
                      <m:t>′</m:t>
                    </m:r>
                  </m:oMath>
                </a14:m>
                <a:r>
                  <a:rPr lang="en-US" altLang="ja-JP" sz="1600" dirty="0">
                    <a:latin typeface="Arial" panose="020B0604020202020204" pitchFamily="34" charset="0"/>
                    <a:cs typeface="Arial" panose="020B0604020202020204" pitchFamily="34" charset="0"/>
                  </a:rPr>
                  <a:t> : </a:t>
                </a:r>
                <a:r>
                  <a:rPr lang="en-US" altLang="ja-JP" sz="1600" dirty="0">
                    <a:latin typeface="Arial" panose="020B0604020202020204" pitchFamily="34" charset="0"/>
                    <a:ea typeface="ＭＳ Ｐゴシック" panose="020B0600070205080204" pitchFamily="50" charset="-128"/>
                    <a:cs typeface="Arial" panose="020B0604020202020204" pitchFamily="34" charset="0"/>
                  </a:rPr>
                  <a:t>The past maximum effective</a:t>
                </a:r>
                <a:endParaRPr lang="ja-JP" altLang="en-US" sz="1600" dirty="0">
                  <a:latin typeface="Arial" panose="020B0604020202020204" pitchFamily="34" charset="0"/>
                  <a:cs typeface="Arial" panose="020B0604020202020204" pitchFamily="34" charset="0"/>
                </a:endParaRPr>
              </a:p>
            </p:txBody>
          </p:sp>
        </mc:Choice>
        <mc:Fallback xmlns="">
          <p:sp>
            <p:nvSpPr>
              <p:cNvPr id="31" name="正方形/長方形 30">
                <a:extLst>
                  <a:ext uri="{FF2B5EF4-FFF2-40B4-BE49-F238E27FC236}">
                    <a16:creationId xmlns:a16="http://schemas.microsoft.com/office/drawing/2014/main" id="{325C5084-AB57-44AE-A3E1-136816620052}"/>
                  </a:ext>
                </a:extLst>
              </p:cNvPr>
              <p:cNvSpPr>
                <a:spLocks noRot="1" noChangeAspect="1" noMove="1" noResize="1" noEditPoints="1" noAdjustHandles="1" noChangeArrowheads="1" noChangeShapeType="1" noTextEdit="1"/>
              </p:cNvSpPr>
              <p:nvPr/>
            </p:nvSpPr>
            <p:spPr>
              <a:xfrm>
                <a:off x="8040494" y="6055112"/>
                <a:ext cx="3354448" cy="357534"/>
              </a:xfrm>
              <a:prstGeom prst="rect">
                <a:avLst/>
              </a:prstGeom>
              <a:blipFill>
                <a:blip r:embed="rId13"/>
                <a:stretch>
                  <a:fillRect t="-5085" b="-1525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99E8E76A-798C-4074-8D93-49534D2CDC14}"/>
                  </a:ext>
                </a:extLst>
              </p:cNvPr>
              <p:cNvSpPr txBox="1"/>
              <p:nvPr/>
            </p:nvSpPr>
            <p:spPr>
              <a:xfrm>
                <a:off x="702540" y="3117563"/>
                <a:ext cx="2922403" cy="338554"/>
              </a:xfrm>
              <a:prstGeom prst="rect">
                <a:avLst/>
              </a:prstGeom>
              <a:noFill/>
            </p:spPr>
            <p:txBody>
              <a:bodyPr wrap="none" rtlCol="0">
                <a:spAutoFit/>
              </a:bodyPr>
              <a:lstStyle/>
              <a:p>
                <a14:m>
                  <m:oMath xmlns:m="http://schemas.openxmlformats.org/officeDocument/2006/math">
                    <m:r>
                      <a:rPr kumimoji="1" lang="en-US" altLang="ja-JP" sz="1600" b="0" i="1" smtClean="0">
                        <a:solidFill>
                          <a:schemeClr val="tx1"/>
                        </a:solidFill>
                        <a:latin typeface="Cambria Math" panose="02040503050406030204" pitchFamily="18" charset="0"/>
                      </a:rPr>
                      <m:t>𝐾</m:t>
                    </m:r>
                    <m:r>
                      <a:rPr kumimoji="1" lang="en-US" altLang="ja-JP" sz="1600" b="0" i="0" smtClean="0">
                        <a:solidFill>
                          <a:schemeClr val="tx1"/>
                        </a:solidFill>
                        <a:latin typeface="Cambria Math" panose="02040503050406030204" pitchFamily="18" charset="0"/>
                      </a:rPr>
                      <m:t> </m:t>
                    </m:r>
                  </m:oMath>
                </a14:m>
                <a:r>
                  <a:rPr kumimoji="1" lang="en-US" altLang="ja-JP"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Hydraulic conductivity[m/s]</a:t>
                </a:r>
                <a:endParaRPr kumimoji="1" lang="ja-JP" altLang="en-US"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mc:Choice>
        <mc:Fallback xmlns="">
          <p:sp>
            <p:nvSpPr>
              <p:cNvPr id="32" name="テキスト ボックス 31">
                <a:extLst>
                  <a:ext uri="{FF2B5EF4-FFF2-40B4-BE49-F238E27FC236}">
                    <a16:creationId xmlns:a16="http://schemas.microsoft.com/office/drawing/2014/main" id="{99E8E76A-798C-4074-8D93-49534D2CDC14}"/>
                  </a:ext>
                </a:extLst>
              </p:cNvPr>
              <p:cNvSpPr txBox="1">
                <a:spLocks noRot="1" noChangeAspect="1" noMove="1" noResize="1" noEditPoints="1" noAdjustHandles="1" noChangeArrowheads="1" noChangeShapeType="1" noTextEdit="1"/>
              </p:cNvSpPr>
              <p:nvPr/>
            </p:nvSpPr>
            <p:spPr>
              <a:xfrm>
                <a:off x="702540" y="3117563"/>
                <a:ext cx="2922403" cy="338554"/>
              </a:xfrm>
              <a:prstGeom prst="rect">
                <a:avLst/>
              </a:prstGeom>
              <a:blipFill>
                <a:blip r:embed="rId14"/>
                <a:stretch>
                  <a:fillRect t="-5357" b="-214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938AE0D9-C612-43DF-8A60-86FDFAAE34E9}"/>
                  </a:ext>
                </a:extLst>
              </p:cNvPr>
              <p:cNvSpPr txBox="1"/>
              <p:nvPr/>
            </p:nvSpPr>
            <p:spPr>
              <a:xfrm>
                <a:off x="8176224" y="4663889"/>
                <a:ext cx="2458686" cy="338554"/>
              </a:xfrm>
              <a:prstGeom prst="rect">
                <a:avLst/>
              </a:prstGeom>
              <a:noFill/>
            </p:spPr>
            <p:txBody>
              <a:bodyPr wrap="none" rtlCol="0">
                <a:spAutoFit/>
              </a:bodyPr>
              <a:lstStyle/>
              <a:p>
                <a14:m>
                  <m:oMath xmlns:m="http://schemas.openxmlformats.org/officeDocument/2006/math">
                    <m:sSub>
                      <m:sSubPr>
                        <m:ctrlPr>
                          <a:rPr lang="en-US" altLang="ja-JP" sz="1600" i="1" smtClean="0">
                            <a:solidFill>
                              <a:schemeClr val="tx1"/>
                            </a:solidFill>
                            <a:latin typeface="Cambria Math" panose="02040503050406030204" pitchFamily="18" charset="0"/>
                            <a:cs typeface="Arial" panose="020B0604020202020204" pitchFamily="34" charset="0"/>
                          </a:rPr>
                        </m:ctrlPr>
                      </m:sSubPr>
                      <m:e>
                        <m:r>
                          <a:rPr lang="en-US" altLang="ja-JP" sz="1600" i="1">
                            <a:solidFill>
                              <a:schemeClr val="tx1"/>
                            </a:solidFill>
                            <a:latin typeface="Cambria Math" panose="02040503050406030204" pitchFamily="18" charset="0"/>
                            <a:cs typeface="Arial" panose="020B0604020202020204" pitchFamily="34" charset="0"/>
                          </a:rPr>
                          <m:t>𝑆</m:t>
                        </m:r>
                      </m:e>
                      <m:sub>
                        <m:r>
                          <a:rPr lang="en-US" altLang="ja-JP" sz="1600" i="1">
                            <a:solidFill>
                              <a:schemeClr val="tx1"/>
                            </a:solidFill>
                            <a:latin typeface="Cambria Math" panose="02040503050406030204" pitchFamily="18" charset="0"/>
                            <a:cs typeface="Arial" panose="020B0604020202020204" pitchFamily="34" charset="0"/>
                          </a:rPr>
                          <m:t>𝑠</m:t>
                        </m:r>
                      </m:sub>
                    </m:sSub>
                  </m:oMath>
                </a14:m>
                <a:r>
                  <a:rPr lang="en-US" altLang="ja-JP"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ja-JP" altLang="en-US"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Specific storage</a:t>
                </a:r>
                <a:r>
                  <a:rPr kumimoji="1" lang="en-US" altLang="ja-JP"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[1/m]</a:t>
                </a:r>
                <a:endParaRPr kumimoji="1" lang="ja-JP" altLang="en-US"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mc:Choice>
        <mc:Fallback xmlns="">
          <p:sp>
            <p:nvSpPr>
              <p:cNvPr id="33" name="テキスト ボックス 32">
                <a:extLst>
                  <a:ext uri="{FF2B5EF4-FFF2-40B4-BE49-F238E27FC236}">
                    <a16:creationId xmlns:a16="http://schemas.microsoft.com/office/drawing/2014/main" id="{938AE0D9-C612-43DF-8A60-86FDFAAE34E9}"/>
                  </a:ext>
                </a:extLst>
              </p:cNvPr>
              <p:cNvSpPr txBox="1">
                <a:spLocks noRot="1" noChangeAspect="1" noMove="1" noResize="1" noEditPoints="1" noAdjustHandles="1" noChangeArrowheads="1" noChangeShapeType="1" noTextEdit="1"/>
              </p:cNvSpPr>
              <p:nvPr/>
            </p:nvSpPr>
            <p:spPr>
              <a:xfrm>
                <a:off x="8176224" y="4663889"/>
                <a:ext cx="2458686" cy="338554"/>
              </a:xfrm>
              <a:prstGeom prst="rect">
                <a:avLst/>
              </a:prstGeom>
              <a:blipFill>
                <a:blip r:embed="rId15"/>
                <a:stretch>
                  <a:fillRect t="-5357" b="-214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FE1C4911-D297-4308-B1BF-4C49B55AA3CE}"/>
                  </a:ext>
                </a:extLst>
              </p:cNvPr>
              <p:cNvSpPr txBox="1"/>
              <p:nvPr/>
            </p:nvSpPr>
            <p:spPr>
              <a:xfrm>
                <a:off x="8175615" y="5788414"/>
                <a:ext cx="2494273" cy="338554"/>
              </a:xfrm>
              <a:prstGeom prst="rect">
                <a:avLst/>
              </a:prstGeom>
              <a:noFill/>
            </p:spPr>
            <p:txBody>
              <a:bodyPr wrap="none" rtlCol="0">
                <a:spAutoFit/>
              </a:bodyPr>
              <a:lstStyle/>
              <a:p>
                <a14:m>
                  <m:oMath xmlns:m="http://schemas.openxmlformats.org/officeDocument/2006/math">
                    <m:sSub>
                      <m:sSubPr>
                        <m:ctrlPr>
                          <a:rPr lang="en-US" altLang="ja-JP" sz="1600" i="1" smtClean="0">
                            <a:solidFill>
                              <a:schemeClr val="tx1"/>
                            </a:solidFill>
                            <a:latin typeface="Cambria Math" panose="02040503050406030204" pitchFamily="18" charset="0"/>
                            <a:cs typeface="Arial" panose="020B0604020202020204" pitchFamily="34" charset="0"/>
                          </a:rPr>
                        </m:ctrlPr>
                      </m:sSubPr>
                      <m:e>
                        <m:r>
                          <a:rPr lang="en-US" altLang="ja-JP" sz="1600" i="1">
                            <a:solidFill>
                              <a:schemeClr val="tx1"/>
                            </a:solidFill>
                            <a:latin typeface="Cambria Math" panose="02040503050406030204" pitchFamily="18" charset="0"/>
                            <a:cs typeface="Arial" panose="020B0604020202020204" pitchFamily="34" charset="0"/>
                          </a:rPr>
                          <m:t>𝐶</m:t>
                        </m:r>
                      </m:e>
                      <m:sub>
                        <m:r>
                          <a:rPr lang="en-US" altLang="ja-JP" sz="1600" i="1">
                            <a:solidFill>
                              <a:schemeClr val="tx1"/>
                            </a:solidFill>
                            <a:latin typeface="Cambria Math" panose="02040503050406030204" pitchFamily="18" charset="0"/>
                            <a:cs typeface="Arial" panose="020B0604020202020204" pitchFamily="34" charset="0"/>
                          </a:rPr>
                          <m:t>𝑐</m:t>
                        </m:r>
                      </m:sub>
                    </m:sSub>
                  </m:oMath>
                </a14:m>
                <a:r>
                  <a:rPr lang="en-US" altLang="ja-JP"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ja-JP" altLang="en-US"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Compression index</a:t>
                </a:r>
                <a:r>
                  <a:rPr kumimoji="1" lang="en-US" altLang="ja-JP"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mc:Choice>
        <mc:Fallback xmlns="">
          <p:sp>
            <p:nvSpPr>
              <p:cNvPr id="34" name="テキスト ボックス 33">
                <a:extLst>
                  <a:ext uri="{FF2B5EF4-FFF2-40B4-BE49-F238E27FC236}">
                    <a16:creationId xmlns:a16="http://schemas.microsoft.com/office/drawing/2014/main" id="{FE1C4911-D297-4308-B1BF-4C49B55AA3CE}"/>
                  </a:ext>
                </a:extLst>
              </p:cNvPr>
              <p:cNvSpPr txBox="1">
                <a:spLocks noRot="1" noChangeAspect="1" noMove="1" noResize="1" noEditPoints="1" noAdjustHandles="1" noChangeArrowheads="1" noChangeShapeType="1" noTextEdit="1"/>
              </p:cNvSpPr>
              <p:nvPr/>
            </p:nvSpPr>
            <p:spPr>
              <a:xfrm>
                <a:off x="8175615" y="5788414"/>
                <a:ext cx="2494273" cy="338554"/>
              </a:xfrm>
              <a:prstGeom prst="rect">
                <a:avLst/>
              </a:prstGeom>
              <a:blipFill>
                <a:blip r:embed="rId16"/>
                <a:stretch>
                  <a:fillRect t="-5455" b="-23636"/>
                </a:stretch>
              </a:blipFill>
            </p:spPr>
            <p:txBody>
              <a:bodyPr/>
              <a:lstStyle/>
              <a:p>
                <a:r>
                  <a:rPr lang="ja-JP" altLang="en-US">
                    <a:noFill/>
                  </a:rPr>
                  <a:t> </a:t>
                </a:r>
              </a:p>
            </p:txBody>
          </p:sp>
        </mc:Fallback>
      </mc:AlternateContent>
      <p:sp>
        <p:nvSpPr>
          <p:cNvPr id="35" name="テキスト ボックス 34">
            <a:extLst>
              <a:ext uri="{FF2B5EF4-FFF2-40B4-BE49-F238E27FC236}">
                <a16:creationId xmlns:a16="http://schemas.microsoft.com/office/drawing/2014/main" id="{F4A2285E-70D7-4DDB-8089-997034DB6899}"/>
              </a:ext>
            </a:extLst>
          </p:cNvPr>
          <p:cNvSpPr txBox="1"/>
          <p:nvPr/>
        </p:nvSpPr>
        <p:spPr>
          <a:xfrm>
            <a:off x="441264" y="3837759"/>
            <a:ext cx="7744427" cy="529569"/>
          </a:xfrm>
          <a:prstGeom prst="rect">
            <a:avLst/>
          </a:prstGeom>
          <a:noFill/>
        </p:spPr>
        <p:txBody>
          <a:bodyPr wrap="square">
            <a:spAutoFit/>
          </a:bodyPr>
          <a:lstStyle/>
          <a:p>
            <a:pPr algn="just">
              <a:lnSpc>
                <a:spcPct val="110000"/>
              </a:lnSpc>
            </a:pPr>
            <a:r>
              <a:rPr kumimoji="1" lang="en-US" altLang="ja-JP" sz="2800" dirty="0">
                <a:latin typeface="Arial" panose="020B0604020202020204" pitchFamily="34" charset="0"/>
                <a:cs typeface="Arial" panose="020B0604020202020204" pitchFamily="34" charset="0"/>
              </a:rPr>
              <a:t>Modified Cam-Clay model with linear elasticity</a:t>
            </a:r>
          </a:p>
        </p:txBody>
      </p:sp>
      <p:sp>
        <p:nvSpPr>
          <p:cNvPr id="36" name="テキスト ボックス 35">
            <a:extLst>
              <a:ext uri="{FF2B5EF4-FFF2-40B4-BE49-F238E27FC236}">
                <a16:creationId xmlns:a16="http://schemas.microsoft.com/office/drawing/2014/main" id="{FE83D1DC-3275-4EF8-9462-8C06ACF982ED}"/>
              </a:ext>
            </a:extLst>
          </p:cNvPr>
          <p:cNvSpPr txBox="1"/>
          <p:nvPr/>
        </p:nvSpPr>
        <p:spPr>
          <a:xfrm>
            <a:off x="441264" y="1062666"/>
            <a:ext cx="5736221" cy="529569"/>
          </a:xfrm>
          <a:prstGeom prst="rect">
            <a:avLst/>
          </a:prstGeom>
          <a:noFill/>
        </p:spPr>
        <p:txBody>
          <a:bodyPr wrap="square">
            <a:spAutoFit/>
          </a:bodyPr>
          <a:lstStyle/>
          <a:p>
            <a:pPr algn="just">
              <a:lnSpc>
                <a:spcPct val="110000"/>
              </a:lnSpc>
            </a:pPr>
            <a:r>
              <a:rPr kumimoji="1" lang="en-US" altLang="ja-JP" sz="2800" dirty="0">
                <a:latin typeface="Arial" panose="020B0604020202020204" pitchFamily="34" charset="0"/>
                <a:cs typeface="Arial" panose="020B0604020202020204" pitchFamily="34" charset="0"/>
              </a:rPr>
              <a:t>Mass conservation of groundwater</a:t>
            </a:r>
          </a:p>
        </p:txBody>
      </p:sp>
      <p:sp>
        <p:nvSpPr>
          <p:cNvPr id="37" name="テキスト ボックス 36">
            <a:extLst>
              <a:ext uri="{FF2B5EF4-FFF2-40B4-BE49-F238E27FC236}">
                <a16:creationId xmlns:a16="http://schemas.microsoft.com/office/drawing/2014/main" id="{14ED17B3-08BD-4957-BA27-A22CEEF657BD}"/>
              </a:ext>
            </a:extLst>
          </p:cNvPr>
          <p:cNvSpPr txBox="1"/>
          <p:nvPr/>
        </p:nvSpPr>
        <p:spPr>
          <a:xfrm>
            <a:off x="8556504" y="6250430"/>
            <a:ext cx="1266239" cy="338554"/>
          </a:xfrm>
          <a:prstGeom prst="rect">
            <a:avLst/>
          </a:prstGeom>
          <a:noFill/>
        </p:spPr>
        <p:txBody>
          <a:bodyPr wrap="square">
            <a:spAutoFit/>
          </a:bodyPr>
          <a:lstStyle/>
          <a:p>
            <a:r>
              <a:rPr lang="en-US" altLang="ja-JP" sz="1600" dirty="0">
                <a:latin typeface="Arial" panose="020B0604020202020204" pitchFamily="34" charset="0"/>
                <a:ea typeface="ＭＳ Ｐゴシック" panose="020B0600070205080204" pitchFamily="50" charset="-128"/>
                <a:cs typeface="Arial" panose="020B0604020202020204" pitchFamily="34" charset="0"/>
              </a:rPr>
              <a:t>stress</a:t>
            </a:r>
            <a:r>
              <a:rPr lang="en-US" altLang="ja-JP" sz="1600" dirty="0">
                <a:latin typeface="Arial" panose="020B0604020202020204" pitchFamily="34" charset="0"/>
                <a:cs typeface="Arial" panose="020B0604020202020204" pitchFamily="34" charset="0"/>
              </a:rPr>
              <a:t>[Pa]</a:t>
            </a:r>
            <a:endParaRPr lang="ja-JP" altLang="en-US" sz="1600" dirty="0"/>
          </a:p>
        </p:txBody>
      </p:sp>
      <p:cxnSp>
        <p:nvCxnSpPr>
          <p:cNvPr id="38" name="直線矢印コネクタ 37">
            <a:extLst>
              <a:ext uri="{FF2B5EF4-FFF2-40B4-BE49-F238E27FC236}">
                <a16:creationId xmlns:a16="http://schemas.microsoft.com/office/drawing/2014/main" id="{9D60DDD3-F5C8-4D3D-8554-3003D84F1206}"/>
              </a:ext>
            </a:extLst>
          </p:cNvPr>
          <p:cNvCxnSpPr/>
          <p:nvPr/>
        </p:nvCxnSpPr>
        <p:spPr>
          <a:xfrm>
            <a:off x="8395416" y="3844047"/>
            <a:ext cx="30960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3AA815BE-BDE6-40D7-8EC9-C96A62D34DF2}"/>
              </a:ext>
            </a:extLst>
          </p:cNvPr>
          <p:cNvCxnSpPr>
            <a:cxnSpLocks/>
          </p:cNvCxnSpPr>
          <p:nvPr/>
        </p:nvCxnSpPr>
        <p:spPr>
          <a:xfrm flipV="1">
            <a:off x="8528248" y="1487472"/>
            <a:ext cx="0" cy="252000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B40F633E-808B-4AAD-99D6-73BA6851B4AE}"/>
              </a:ext>
            </a:extLst>
          </p:cNvPr>
          <p:cNvCxnSpPr>
            <a:cxnSpLocks/>
          </p:cNvCxnSpPr>
          <p:nvPr/>
        </p:nvCxnSpPr>
        <p:spPr>
          <a:xfrm>
            <a:off x="10200748" y="2349357"/>
            <a:ext cx="504000" cy="10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正方形/長方形 40">
                <a:extLst>
                  <a:ext uri="{FF2B5EF4-FFF2-40B4-BE49-F238E27FC236}">
                    <a16:creationId xmlns:a16="http://schemas.microsoft.com/office/drawing/2014/main" id="{6651FDF4-309F-4FB2-AEA3-4465992FB32E}"/>
                  </a:ext>
                </a:extLst>
              </p:cNvPr>
              <p:cNvSpPr/>
              <p:nvPr/>
            </p:nvSpPr>
            <p:spPr>
              <a:xfrm>
                <a:off x="9481983" y="4099050"/>
                <a:ext cx="106343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smtClean="0">
                              <a:latin typeface="Cambria Math" panose="02040503050406030204" pitchFamily="18" charset="0"/>
                              <a:cs typeface="Arial" panose="020B0604020202020204" pitchFamily="34" charset="0"/>
                            </a:rPr>
                          </m:ctrlPr>
                        </m:sSubPr>
                        <m:e>
                          <m:r>
                            <m:rPr>
                              <m:sty m:val="p"/>
                            </m:rPr>
                            <a:rPr lang="en-US" altLang="ja-JP" sz="2000">
                              <a:latin typeface="Cambria Math" panose="02040503050406030204" pitchFamily="18" charset="0"/>
                              <a:cs typeface="Arial" panose="020B0604020202020204" pitchFamily="34" charset="0"/>
                            </a:rPr>
                            <m:t>log</m:t>
                          </m:r>
                        </m:e>
                        <m:sub>
                          <m:r>
                            <a:rPr lang="en-US" altLang="ja-JP" sz="2000" i="1">
                              <a:latin typeface="Cambria Math" panose="02040503050406030204" pitchFamily="18" charset="0"/>
                              <a:cs typeface="Arial" panose="020B0604020202020204" pitchFamily="34" charset="0"/>
                            </a:rPr>
                            <m:t>10</m:t>
                          </m:r>
                        </m:sub>
                      </m:sSub>
                      <m:sSup>
                        <m:sSup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pPr>
                        <m:e>
                          <m:r>
                            <a:rPr lang="ja-JP" altLang="en-US" sz="2000" i="1">
                              <a:latin typeface="Cambria Math" panose="02040503050406030204" pitchFamily="18" charset="0"/>
                              <a:ea typeface="Cambria Math" panose="02040503050406030204" pitchFamily="18" charset="0"/>
                              <a:cs typeface="Arial" panose="020B0604020202020204" pitchFamily="34" charset="0"/>
                            </a:rPr>
                            <m:t>𝜎</m:t>
                          </m:r>
                        </m:e>
                        <m:sup>
                          <m:r>
                            <a:rPr lang="en-US" altLang="ja-JP" sz="2000" i="1">
                              <a:latin typeface="Cambria Math" panose="02040503050406030204" pitchFamily="18" charset="0"/>
                              <a:ea typeface="Cambria Math" panose="02040503050406030204" pitchFamily="18" charset="0"/>
                              <a:cs typeface="Arial" panose="020B0604020202020204" pitchFamily="34" charset="0"/>
                            </a:rPr>
                            <m:t>′</m:t>
                          </m:r>
                        </m:sup>
                      </m:sSup>
                    </m:oMath>
                  </m:oMathPara>
                </a14:m>
                <a:endParaRPr lang="ja-JP" altLang="en-US" sz="2000" dirty="0">
                  <a:latin typeface="Arial" panose="020B0604020202020204" pitchFamily="34" charset="0"/>
                  <a:cs typeface="Arial" panose="020B0604020202020204" pitchFamily="34" charset="0"/>
                </a:endParaRPr>
              </a:p>
            </p:txBody>
          </p:sp>
        </mc:Choice>
        <mc:Fallback xmlns="">
          <p:sp>
            <p:nvSpPr>
              <p:cNvPr id="41" name="正方形/長方形 40">
                <a:extLst>
                  <a:ext uri="{FF2B5EF4-FFF2-40B4-BE49-F238E27FC236}">
                    <a16:creationId xmlns:a16="http://schemas.microsoft.com/office/drawing/2014/main" id="{6651FDF4-309F-4FB2-AEA3-4465992FB32E}"/>
                  </a:ext>
                </a:extLst>
              </p:cNvPr>
              <p:cNvSpPr>
                <a:spLocks noRot="1" noChangeAspect="1" noMove="1" noResize="1" noEditPoints="1" noAdjustHandles="1" noChangeArrowheads="1" noChangeShapeType="1" noTextEdit="1"/>
              </p:cNvSpPr>
              <p:nvPr/>
            </p:nvSpPr>
            <p:spPr>
              <a:xfrm>
                <a:off x="9481983" y="4099050"/>
                <a:ext cx="1063433" cy="400110"/>
              </a:xfrm>
              <a:prstGeom prst="rect">
                <a:avLst/>
              </a:prstGeom>
              <a:blipFill>
                <a:blip r:embed="rId17"/>
                <a:stretch>
                  <a:fillRect b="-16667"/>
                </a:stretch>
              </a:blipFill>
            </p:spPr>
            <p:txBody>
              <a:bodyPr/>
              <a:lstStyle/>
              <a:p>
                <a:r>
                  <a:rPr lang="ja-JP" altLang="en-US">
                    <a:noFill/>
                  </a:rPr>
                  <a:t> </a:t>
                </a:r>
              </a:p>
            </p:txBody>
          </p:sp>
        </mc:Fallback>
      </mc:AlternateContent>
      <p:cxnSp>
        <p:nvCxnSpPr>
          <p:cNvPr id="42" name="直線コネクタ 41">
            <a:extLst>
              <a:ext uri="{FF2B5EF4-FFF2-40B4-BE49-F238E27FC236}">
                <a16:creationId xmlns:a16="http://schemas.microsoft.com/office/drawing/2014/main" id="{2E1A9964-FA85-43AE-8E12-7AB9E9BC2424}"/>
              </a:ext>
            </a:extLst>
          </p:cNvPr>
          <p:cNvCxnSpPr>
            <a:cxnSpLocks/>
          </p:cNvCxnSpPr>
          <p:nvPr/>
        </p:nvCxnSpPr>
        <p:spPr>
          <a:xfrm>
            <a:off x="8528248" y="2026715"/>
            <a:ext cx="592500" cy="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cxnSp>
        <p:nvCxnSpPr>
          <p:cNvPr id="43" name="直線コネクタ 42">
            <a:extLst>
              <a:ext uri="{FF2B5EF4-FFF2-40B4-BE49-F238E27FC236}">
                <a16:creationId xmlns:a16="http://schemas.microsoft.com/office/drawing/2014/main" id="{AA8A3881-A993-46FE-B9D3-DFA281326BF6}"/>
              </a:ext>
            </a:extLst>
          </p:cNvPr>
          <p:cNvCxnSpPr>
            <a:cxnSpLocks/>
          </p:cNvCxnSpPr>
          <p:nvPr/>
        </p:nvCxnSpPr>
        <p:spPr>
          <a:xfrm flipV="1">
            <a:off x="10704748" y="3330174"/>
            <a:ext cx="0" cy="50400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9D79A377-0B4C-49A5-B1AC-0A614D966606}"/>
              </a:ext>
            </a:extLst>
          </p:cNvPr>
          <p:cNvCxnSpPr>
            <a:cxnSpLocks/>
          </p:cNvCxnSpPr>
          <p:nvPr/>
        </p:nvCxnSpPr>
        <p:spPr>
          <a:xfrm>
            <a:off x="8528248" y="3357357"/>
            <a:ext cx="2160000" cy="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5" name="正方形/長方形 44">
                <a:extLst>
                  <a:ext uri="{FF2B5EF4-FFF2-40B4-BE49-F238E27FC236}">
                    <a16:creationId xmlns:a16="http://schemas.microsoft.com/office/drawing/2014/main" id="{28443664-313D-4CF1-AF5B-1B9EFF450F4C}"/>
                  </a:ext>
                </a:extLst>
              </p:cNvPr>
              <p:cNvSpPr/>
              <p:nvPr/>
            </p:nvSpPr>
            <p:spPr>
              <a:xfrm>
                <a:off x="9503744" y="3853921"/>
                <a:ext cx="1037271" cy="3575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latin typeface="Cambria Math" panose="02040503050406030204" pitchFamily="18" charset="0"/>
                              <a:cs typeface="Arial" panose="020B0604020202020204" pitchFamily="34" charset="0"/>
                            </a:rPr>
                          </m:ctrlPr>
                        </m:sSubPr>
                        <m:e>
                          <m:r>
                            <m:rPr>
                              <m:sty m:val="p"/>
                            </m:rPr>
                            <a:rPr lang="en-US" altLang="ja-JP" sz="1600">
                              <a:latin typeface="Cambria Math" panose="02040503050406030204" pitchFamily="18" charset="0"/>
                              <a:cs typeface="Arial" panose="020B0604020202020204" pitchFamily="34" charset="0"/>
                            </a:rPr>
                            <m:t>log</m:t>
                          </m:r>
                        </m:e>
                        <m:sub>
                          <m:r>
                            <a:rPr lang="en-US" altLang="ja-JP" sz="1600" i="1">
                              <a:latin typeface="Cambria Math" panose="02040503050406030204" pitchFamily="18" charset="0"/>
                              <a:cs typeface="Arial" panose="020B0604020202020204" pitchFamily="34" charset="0"/>
                            </a:rPr>
                            <m:t>10</m:t>
                          </m:r>
                        </m:sub>
                      </m:sSub>
                      <m:sSub>
                        <m:sSubPr>
                          <m:ctrlPr>
                            <a:rPr lang="en-US" altLang="ja-JP" sz="1600" i="1">
                              <a:latin typeface="Cambria Math" panose="02040503050406030204" pitchFamily="18" charset="0"/>
                              <a:ea typeface="Cambria Math" panose="02040503050406030204" pitchFamily="18" charset="0"/>
                              <a:cs typeface="Arial" panose="020B0604020202020204" pitchFamily="34" charset="0"/>
                            </a:rPr>
                          </m:ctrlPr>
                        </m:sSubPr>
                        <m:e>
                          <m:r>
                            <a:rPr lang="ja-JP" altLang="en-US" sz="1600" i="1">
                              <a:latin typeface="Cambria Math" panose="02040503050406030204" pitchFamily="18" charset="0"/>
                              <a:ea typeface="Cambria Math" panose="02040503050406030204" pitchFamily="18" charset="0"/>
                              <a:cs typeface="Arial" panose="020B0604020202020204" pitchFamily="34" charset="0"/>
                            </a:rPr>
                            <m:t>𝜎</m:t>
                          </m:r>
                        </m:e>
                        <m:sub>
                          <m:r>
                            <a:rPr lang="en-US" altLang="ja-JP" sz="1600" i="1">
                              <a:latin typeface="Cambria Math" panose="02040503050406030204" pitchFamily="18" charset="0"/>
                              <a:ea typeface="Cambria Math" panose="02040503050406030204" pitchFamily="18" charset="0"/>
                              <a:cs typeface="Arial" panose="020B0604020202020204" pitchFamily="34" charset="0"/>
                            </a:rPr>
                            <m:t>𝑝𝑐</m:t>
                          </m:r>
                        </m:sub>
                      </m:sSub>
                      <m:r>
                        <a:rPr lang="en-US" altLang="ja-JP" sz="1600" i="1">
                          <a:latin typeface="Cambria Math" panose="02040503050406030204" pitchFamily="18" charset="0"/>
                          <a:ea typeface="Cambria Math" panose="02040503050406030204" pitchFamily="18" charset="0"/>
                          <a:cs typeface="Arial" panose="020B0604020202020204" pitchFamily="34" charset="0"/>
                        </a:rPr>
                        <m:t>′</m:t>
                      </m:r>
                    </m:oMath>
                  </m:oMathPara>
                </a14:m>
                <a:endParaRPr lang="ja-JP" altLang="en-US" sz="1600" dirty="0"/>
              </a:p>
            </p:txBody>
          </p:sp>
        </mc:Choice>
        <mc:Fallback xmlns="">
          <p:sp>
            <p:nvSpPr>
              <p:cNvPr id="45" name="正方形/長方形 44">
                <a:extLst>
                  <a:ext uri="{FF2B5EF4-FFF2-40B4-BE49-F238E27FC236}">
                    <a16:creationId xmlns:a16="http://schemas.microsoft.com/office/drawing/2014/main" id="{28443664-313D-4CF1-AF5B-1B9EFF450F4C}"/>
                  </a:ext>
                </a:extLst>
              </p:cNvPr>
              <p:cNvSpPr>
                <a:spLocks noRot="1" noChangeAspect="1" noMove="1" noResize="1" noEditPoints="1" noAdjustHandles="1" noChangeArrowheads="1" noChangeShapeType="1" noTextEdit="1"/>
              </p:cNvSpPr>
              <p:nvPr/>
            </p:nvSpPr>
            <p:spPr>
              <a:xfrm>
                <a:off x="9503744" y="3853921"/>
                <a:ext cx="1037271" cy="357534"/>
              </a:xfrm>
              <a:prstGeom prst="rect">
                <a:avLst/>
              </a:prstGeom>
              <a:blipFill>
                <a:blip r:embed="rId18"/>
                <a:stretch>
                  <a:fillRect b="-508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6" name="正方形/長方形 45">
                <a:extLst>
                  <a:ext uri="{FF2B5EF4-FFF2-40B4-BE49-F238E27FC236}">
                    <a16:creationId xmlns:a16="http://schemas.microsoft.com/office/drawing/2014/main" id="{2CD18ED9-FE7C-4D3F-AE8F-68F76927DDF3}"/>
                  </a:ext>
                </a:extLst>
              </p:cNvPr>
              <p:cNvSpPr/>
              <p:nvPr/>
            </p:nvSpPr>
            <p:spPr>
              <a:xfrm>
                <a:off x="10520920" y="3854684"/>
                <a:ext cx="86812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latin typeface="Cambria Math" panose="02040503050406030204" pitchFamily="18" charset="0"/>
                              <a:cs typeface="Arial" panose="020B0604020202020204" pitchFamily="34" charset="0"/>
                            </a:rPr>
                          </m:ctrlPr>
                        </m:sSubPr>
                        <m:e>
                          <m:r>
                            <m:rPr>
                              <m:sty m:val="p"/>
                            </m:rPr>
                            <a:rPr lang="en-US" altLang="ja-JP" sz="1600">
                              <a:latin typeface="Cambria Math" panose="02040503050406030204" pitchFamily="18" charset="0"/>
                              <a:cs typeface="Arial" panose="020B0604020202020204" pitchFamily="34" charset="0"/>
                            </a:rPr>
                            <m:t>log</m:t>
                          </m:r>
                        </m:e>
                        <m:sub>
                          <m:r>
                            <a:rPr lang="en-US" altLang="ja-JP" sz="1600" i="1">
                              <a:latin typeface="Cambria Math" panose="02040503050406030204" pitchFamily="18" charset="0"/>
                              <a:cs typeface="Arial" panose="020B0604020202020204" pitchFamily="34" charset="0"/>
                            </a:rPr>
                            <m:t>10</m:t>
                          </m:r>
                        </m:sub>
                      </m:sSub>
                      <m:r>
                        <a:rPr lang="ja-JP" altLang="en-US" sz="1600" i="1">
                          <a:latin typeface="Cambria Math" panose="02040503050406030204" pitchFamily="18" charset="0"/>
                          <a:ea typeface="Cambria Math" panose="02040503050406030204" pitchFamily="18" charset="0"/>
                          <a:cs typeface="Arial" panose="020B0604020202020204" pitchFamily="34" charset="0"/>
                        </a:rPr>
                        <m:t>𝜎</m:t>
                      </m:r>
                      <m:r>
                        <a:rPr lang="en-US" altLang="ja-JP" sz="1600" i="1">
                          <a:latin typeface="Cambria Math" panose="02040503050406030204" pitchFamily="18" charset="0"/>
                          <a:ea typeface="Cambria Math" panose="02040503050406030204" pitchFamily="18" charset="0"/>
                          <a:cs typeface="Arial" panose="020B0604020202020204" pitchFamily="34" charset="0"/>
                        </a:rPr>
                        <m:t>′</m:t>
                      </m:r>
                    </m:oMath>
                  </m:oMathPara>
                </a14:m>
                <a:endParaRPr lang="ja-JP" altLang="en-US" sz="1600" dirty="0"/>
              </a:p>
            </p:txBody>
          </p:sp>
        </mc:Choice>
        <mc:Fallback xmlns="">
          <p:sp>
            <p:nvSpPr>
              <p:cNvPr id="46" name="正方形/長方形 45">
                <a:extLst>
                  <a:ext uri="{FF2B5EF4-FFF2-40B4-BE49-F238E27FC236}">
                    <a16:creationId xmlns:a16="http://schemas.microsoft.com/office/drawing/2014/main" id="{2CD18ED9-FE7C-4D3F-AE8F-68F76927DDF3}"/>
                  </a:ext>
                </a:extLst>
              </p:cNvPr>
              <p:cNvSpPr>
                <a:spLocks noRot="1" noChangeAspect="1" noMove="1" noResize="1" noEditPoints="1" noAdjustHandles="1" noChangeArrowheads="1" noChangeShapeType="1" noTextEdit="1"/>
              </p:cNvSpPr>
              <p:nvPr/>
            </p:nvSpPr>
            <p:spPr>
              <a:xfrm>
                <a:off x="10520920" y="3854684"/>
                <a:ext cx="868123" cy="338554"/>
              </a:xfrm>
              <a:prstGeom prst="rect">
                <a:avLst/>
              </a:prstGeom>
              <a:blipFill>
                <a:blip r:embed="rId19"/>
                <a:stretch>
                  <a:fillRect b="-89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正方形/長方形 46">
                <a:extLst>
                  <a:ext uri="{FF2B5EF4-FFF2-40B4-BE49-F238E27FC236}">
                    <a16:creationId xmlns:a16="http://schemas.microsoft.com/office/drawing/2014/main" id="{8C0A7926-BB92-41E5-8147-725AF5B552BB}"/>
                  </a:ext>
                </a:extLst>
              </p:cNvPr>
              <p:cNvSpPr/>
              <p:nvPr/>
            </p:nvSpPr>
            <p:spPr>
              <a:xfrm>
                <a:off x="8614077" y="3863411"/>
                <a:ext cx="94917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latin typeface="Cambria Math" panose="02040503050406030204" pitchFamily="18" charset="0"/>
                              <a:cs typeface="Arial" panose="020B0604020202020204" pitchFamily="34" charset="0"/>
                            </a:rPr>
                          </m:ctrlPr>
                        </m:sSubPr>
                        <m:e>
                          <m:r>
                            <m:rPr>
                              <m:sty m:val="p"/>
                            </m:rPr>
                            <a:rPr lang="en-US" altLang="ja-JP" sz="1600">
                              <a:latin typeface="Cambria Math" panose="02040503050406030204" pitchFamily="18" charset="0"/>
                              <a:cs typeface="Arial" panose="020B0604020202020204" pitchFamily="34" charset="0"/>
                            </a:rPr>
                            <m:t>log</m:t>
                          </m:r>
                        </m:e>
                        <m:sub>
                          <m:r>
                            <a:rPr lang="en-US" altLang="ja-JP" sz="1600" i="1">
                              <a:latin typeface="Cambria Math" panose="02040503050406030204" pitchFamily="18" charset="0"/>
                              <a:cs typeface="Arial" panose="020B0604020202020204" pitchFamily="34" charset="0"/>
                            </a:rPr>
                            <m:t>10</m:t>
                          </m:r>
                        </m:sub>
                      </m:sSub>
                      <m:sSub>
                        <m:sSubPr>
                          <m:ctrlPr>
                            <a:rPr lang="en-US" altLang="ja-JP" sz="1600" i="1">
                              <a:latin typeface="Cambria Math" panose="02040503050406030204" pitchFamily="18" charset="0"/>
                              <a:ea typeface="Cambria Math" panose="02040503050406030204" pitchFamily="18" charset="0"/>
                              <a:cs typeface="Arial" panose="020B0604020202020204" pitchFamily="34" charset="0"/>
                            </a:rPr>
                          </m:ctrlPr>
                        </m:sSubPr>
                        <m:e>
                          <m:r>
                            <a:rPr lang="ja-JP" altLang="en-US" sz="1600" i="1">
                              <a:latin typeface="Cambria Math" panose="02040503050406030204" pitchFamily="18" charset="0"/>
                              <a:ea typeface="Cambria Math" panose="02040503050406030204" pitchFamily="18" charset="0"/>
                              <a:cs typeface="Arial" panose="020B0604020202020204" pitchFamily="34" charset="0"/>
                            </a:rPr>
                            <m:t>𝜎</m:t>
                          </m:r>
                        </m:e>
                        <m:sub>
                          <m:r>
                            <a:rPr lang="en-US" altLang="ja-JP" sz="1600" b="0" i="1" smtClean="0">
                              <a:latin typeface="Cambria Math" panose="02040503050406030204" pitchFamily="18" charset="0"/>
                              <a:ea typeface="Cambria Math" panose="02040503050406030204" pitchFamily="18" charset="0"/>
                              <a:cs typeface="Arial" panose="020B0604020202020204" pitchFamily="34" charset="0"/>
                            </a:rPr>
                            <m:t>0</m:t>
                          </m:r>
                        </m:sub>
                      </m:sSub>
                      <m:r>
                        <a:rPr lang="en-US" altLang="ja-JP" sz="1600" i="1">
                          <a:latin typeface="Cambria Math" panose="02040503050406030204" pitchFamily="18" charset="0"/>
                          <a:ea typeface="Cambria Math" panose="02040503050406030204" pitchFamily="18" charset="0"/>
                          <a:cs typeface="Arial" panose="020B0604020202020204" pitchFamily="34" charset="0"/>
                        </a:rPr>
                        <m:t>′</m:t>
                      </m:r>
                    </m:oMath>
                  </m:oMathPara>
                </a14:m>
                <a:endParaRPr lang="ja-JP" altLang="en-US" sz="1600" dirty="0"/>
              </a:p>
            </p:txBody>
          </p:sp>
        </mc:Choice>
        <mc:Fallback xmlns="">
          <p:sp>
            <p:nvSpPr>
              <p:cNvPr id="47" name="正方形/長方形 46">
                <a:extLst>
                  <a:ext uri="{FF2B5EF4-FFF2-40B4-BE49-F238E27FC236}">
                    <a16:creationId xmlns:a16="http://schemas.microsoft.com/office/drawing/2014/main" id="{8C0A7926-BB92-41E5-8147-725AF5B552BB}"/>
                  </a:ext>
                </a:extLst>
              </p:cNvPr>
              <p:cNvSpPr>
                <a:spLocks noRot="1" noChangeAspect="1" noMove="1" noResize="1" noEditPoints="1" noAdjustHandles="1" noChangeArrowheads="1" noChangeShapeType="1" noTextEdit="1"/>
              </p:cNvSpPr>
              <p:nvPr/>
            </p:nvSpPr>
            <p:spPr>
              <a:xfrm>
                <a:off x="8614077" y="3863411"/>
                <a:ext cx="949171" cy="338554"/>
              </a:xfrm>
              <a:prstGeom prst="rect">
                <a:avLst/>
              </a:prstGeom>
              <a:blipFill>
                <a:blip r:embed="rId20"/>
                <a:stretch>
                  <a:fillRect b="-10909"/>
                </a:stretch>
              </a:blipFill>
            </p:spPr>
            <p:txBody>
              <a:bodyPr/>
              <a:lstStyle/>
              <a:p>
                <a:r>
                  <a:rPr lang="ja-JP" altLang="en-US">
                    <a:noFill/>
                  </a:rPr>
                  <a:t> </a:t>
                </a:r>
              </a:p>
            </p:txBody>
          </p:sp>
        </mc:Fallback>
      </mc:AlternateContent>
      <p:cxnSp>
        <p:nvCxnSpPr>
          <p:cNvPr id="48" name="直線コネクタ 47">
            <a:extLst>
              <a:ext uri="{FF2B5EF4-FFF2-40B4-BE49-F238E27FC236}">
                <a16:creationId xmlns:a16="http://schemas.microsoft.com/office/drawing/2014/main" id="{F497B6F4-B184-45D2-A518-970D58E1B31B}"/>
              </a:ext>
            </a:extLst>
          </p:cNvPr>
          <p:cNvCxnSpPr>
            <a:cxnSpLocks/>
          </p:cNvCxnSpPr>
          <p:nvPr/>
        </p:nvCxnSpPr>
        <p:spPr>
          <a:xfrm flipV="1">
            <a:off x="9116529" y="2026715"/>
            <a:ext cx="0" cy="180000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9" name="正方形/長方形 48">
                <a:extLst>
                  <a:ext uri="{FF2B5EF4-FFF2-40B4-BE49-F238E27FC236}">
                    <a16:creationId xmlns:a16="http://schemas.microsoft.com/office/drawing/2014/main" id="{B70B224A-664B-4AA8-96B9-C74BD2ED92C8}"/>
                  </a:ext>
                </a:extLst>
              </p:cNvPr>
              <p:cNvSpPr/>
              <p:nvPr/>
            </p:nvSpPr>
            <p:spPr>
              <a:xfrm>
                <a:off x="8048202" y="1813277"/>
                <a:ext cx="46480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ea typeface="Cambria Math" panose="02040503050406030204" pitchFamily="18" charset="0"/>
                              <a:cs typeface="Arial" panose="020B0604020202020204" pitchFamily="34" charset="0"/>
                            </a:rPr>
                          </m:ctrlPr>
                        </m:sSubPr>
                        <m:e>
                          <m:r>
                            <a:rPr lang="en-US" altLang="ja-JP" i="1">
                              <a:latin typeface="Cambria Math" panose="02040503050406030204" pitchFamily="18" charset="0"/>
                              <a:ea typeface="Cambria Math" panose="02040503050406030204" pitchFamily="18" charset="0"/>
                              <a:cs typeface="Arial" panose="020B0604020202020204" pitchFamily="34" charset="0"/>
                            </a:rPr>
                            <m:t>𝑒</m:t>
                          </m:r>
                        </m:e>
                        <m:sub>
                          <m:r>
                            <a:rPr lang="en-US" altLang="ja-JP" i="1">
                              <a:latin typeface="Cambria Math" panose="02040503050406030204" pitchFamily="18" charset="0"/>
                              <a:ea typeface="Cambria Math" panose="02040503050406030204" pitchFamily="18" charset="0"/>
                              <a:cs typeface="Arial" panose="020B0604020202020204" pitchFamily="34" charset="0"/>
                            </a:rPr>
                            <m:t>0</m:t>
                          </m:r>
                        </m:sub>
                      </m:sSub>
                    </m:oMath>
                  </m:oMathPara>
                </a14:m>
                <a:endParaRPr lang="ja-JP" altLang="en-US" dirty="0"/>
              </a:p>
            </p:txBody>
          </p:sp>
        </mc:Choice>
        <mc:Fallback xmlns="">
          <p:sp>
            <p:nvSpPr>
              <p:cNvPr id="49" name="正方形/長方形 48">
                <a:extLst>
                  <a:ext uri="{FF2B5EF4-FFF2-40B4-BE49-F238E27FC236}">
                    <a16:creationId xmlns:a16="http://schemas.microsoft.com/office/drawing/2014/main" id="{B70B224A-664B-4AA8-96B9-C74BD2ED92C8}"/>
                  </a:ext>
                </a:extLst>
              </p:cNvPr>
              <p:cNvSpPr>
                <a:spLocks noRot="1" noChangeAspect="1" noMove="1" noResize="1" noEditPoints="1" noAdjustHandles="1" noChangeArrowheads="1" noChangeShapeType="1" noTextEdit="1"/>
              </p:cNvSpPr>
              <p:nvPr/>
            </p:nvSpPr>
            <p:spPr>
              <a:xfrm>
                <a:off x="8048202" y="1813277"/>
                <a:ext cx="464807" cy="369332"/>
              </a:xfrm>
              <a:prstGeom prst="rect">
                <a:avLst/>
              </a:prstGeom>
              <a:blipFill>
                <a:blip r:embed="rId2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正方形/長方形 49">
                <a:extLst>
                  <a:ext uri="{FF2B5EF4-FFF2-40B4-BE49-F238E27FC236}">
                    <a16:creationId xmlns:a16="http://schemas.microsoft.com/office/drawing/2014/main" id="{1ABC8EDB-AF34-4737-88AB-61E9B7CEA692}"/>
                  </a:ext>
                </a:extLst>
              </p:cNvPr>
              <p:cNvSpPr/>
              <p:nvPr/>
            </p:nvSpPr>
            <p:spPr>
              <a:xfrm>
                <a:off x="8048201" y="2182737"/>
                <a:ext cx="563103"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Arial" panose="020B0604020202020204" pitchFamily="34" charset="0"/>
                            </a:rPr>
                          </m:ctrlPr>
                        </m:sSubPr>
                        <m:e>
                          <m:r>
                            <a:rPr lang="en-US" altLang="ja-JP" i="1">
                              <a:latin typeface="Cambria Math" panose="02040503050406030204" pitchFamily="18" charset="0"/>
                              <a:ea typeface="Cambria Math" panose="02040503050406030204" pitchFamily="18" charset="0"/>
                              <a:cs typeface="Arial" panose="020B0604020202020204" pitchFamily="34" charset="0"/>
                            </a:rPr>
                            <m:t>𝑒</m:t>
                          </m:r>
                        </m:e>
                        <m:sub>
                          <m:r>
                            <a:rPr lang="en-US" altLang="ja-JP" b="0" i="1" smtClean="0">
                              <a:latin typeface="Cambria Math" panose="02040503050406030204" pitchFamily="18" charset="0"/>
                              <a:ea typeface="Cambria Math" panose="02040503050406030204" pitchFamily="18" charset="0"/>
                              <a:cs typeface="Arial" panose="020B0604020202020204" pitchFamily="34" charset="0"/>
                            </a:rPr>
                            <m:t>𝑝𝑐</m:t>
                          </m:r>
                        </m:sub>
                      </m:sSub>
                    </m:oMath>
                  </m:oMathPara>
                </a14:m>
                <a:endParaRPr lang="ja-JP" altLang="en-US" dirty="0"/>
              </a:p>
            </p:txBody>
          </p:sp>
        </mc:Choice>
        <mc:Fallback xmlns="">
          <p:sp>
            <p:nvSpPr>
              <p:cNvPr id="50" name="正方形/長方形 49">
                <a:extLst>
                  <a:ext uri="{FF2B5EF4-FFF2-40B4-BE49-F238E27FC236}">
                    <a16:creationId xmlns:a16="http://schemas.microsoft.com/office/drawing/2014/main" id="{1ABC8EDB-AF34-4737-88AB-61E9B7CEA692}"/>
                  </a:ext>
                </a:extLst>
              </p:cNvPr>
              <p:cNvSpPr>
                <a:spLocks noRot="1" noChangeAspect="1" noMove="1" noResize="1" noEditPoints="1" noAdjustHandles="1" noChangeArrowheads="1" noChangeShapeType="1" noTextEdit="1"/>
              </p:cNvSpPr>
              <p:nvPr/>
            </p:nvSpPr>
            <p:spPr>
              <a:xfrm>
                <a:off x="8048201" y="2182737"/>
                <a:ext cx="563103" cy="390748"/>
              </a:xfrm>
              <a:prstGeom prst="rect">
                <a:avLst/>
              </a:prstGeom>
              <a:blipFill>
                <a:blip r:embed="rId22"/>
                <a:stretch>
                  <a:fillRect b="-468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正方形/長方形 50">
                <a:extLst>
                  <a:ext uri="{FF2B5EF4-FFF2-40B4-BE49-F238E27FC236}">
                    <a16:creationId xmlns:a16="http://schemas.microsoft.com/office/drawing/2014/main" id="{7397A6AD-DBC1-48A0-B13C-17026A907A30}"/>
                  </a:ext>
                </a:extLst>
              </p:cNvPr>
              <p:cNvSpPr/>
              <p:nvPr/>
            </p:nvSpPr>
            <p:spPr>
              <a:xfrm>
                <a:off x="8092564" y="3160470"/>
                <a:ext cx="3692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ea typeface="Cambria Math" panose="02040503050406030204" pitchFamily="18" charset="0"/>
                          <a:cs typeface="Arial" panose="020B0604020202020204" pitchFamily="34" charset="0"/>
                        </a:rPr>
                        <m:t>𝑒</m:t>
                      </m:r>
                    </m:oMath>
                  </m:oMathPara>
                </a14:m>
                <a:endParaRPr lang="ja-JP" altLang="en-US" dirty="0"/>
              </a:p>
            </p:txBody>
          </p:sp>
        </mc:Choice>
        <mc:Fallback xmlns="">
          <p:sp>
            <p:nvSpPr>
              <p:cNvPr id="51" name="正方形/長方形 50">
                <a:extLst>
                  <a:ext uri="{FF2B5EF4-FFF2-40B4-BE49-F238E27FC236}">
                    <a16:creationId xmlns:a16="http://schemas.microsoft.com/office/drawing/2014/main" id="{7397A6AD-DBC1-48A0-B13C-17026A907A30}"/>
                  </a:ext>
                </a:extLst>
              </p:cNvPr>
              <p:cNvSpPr>
                <a:spLocks noRot="1" noChangeAspect="1" noMove="1" noResize="1" noEditPoints="1" noAdjustHandles="1" noChangeArrowheads="1" noChangeShapeType="1" noTextEdit="1"/>
              </p:cNvSpPr>
              <p:nvPr/>
            </p:nvSpPr>
            <p:spPr>
              <a:xfrm>
                <a:off x="8092564" y="3160470"/>
                <a:ext cx="369268" cy="369332"/>
              </a:xfrm>
              <a:prstGeom prst="rect">
                <a:avLst/>
              </a:prstGeom>
              <a:blipFill>
                <a:blip r:embed="rId2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正方形/長方形 51">
                <a:extLst>
                  <a:ext uri="{FF2B5EF4-FFF2-40B4-BE49-F238E27FC236}">
                    <a16:creationId xmlns:a16="http://schemas.microsoft.com/office/drawing/2014/main" id="{3CB17430-E51A-466A-AD6C-4BE3ADEF404C}"/>
                  </a:ext>
                </a:extLst>
              </p:cNvPr>
              <p:cNvSpPr/>
              <p:nvPr/>
            </p:nvSpPr>
            <p:spPr>
              <a:xfrm>
                <a:off x="8025046" y="1111165"/>
                <a:ext cx="1456937" cy="400110"/>
              </a:xfrm>
              <a:prstGeom prst="rect">
                <a:avLst/>
              </a:prstGeom>
            </p:spPr>
            <p:txBody>
              <a:bodyPr wrap="none">
                <a:spAutoFit/>
              </a:bodyPr>
              <a:lstStyle/>
              <a:p>
                <a:r>
                  <a:rPr lang="en-US" altLang="ja-JP" sz="2000" dirty="0">
                    <a:latin typeface="Arial" panose="020B0604020202020204" pitchFamily="34" charset="0"/>
                    <a:ea typeface="ＭＳ Ｐゴシック" panose="020B0600070205080204" pitchFamily="50" charset="-128"/>
                    <a:cs typeface="Arial" panose="020B0604020202020204" pitchFamily="34" charset="0"/>
                  </a:rPr>
                  <a:t>Void ratio</a:t>
                </a:r>
                <a:r>
                  <a:rPr lang="en-US" altLang="ja-JP" sz="2000" dirty="0">
                    <a:latin typeface="Arial" panose="020B0604020202020204" pitchFamily="34" charset="0"/>
                    <a:cs typeface="Arial" panose="020B0604020202020204" pitchFamily="34" charset="0"/>
                  </a:rPr>
                  <a:t> </a:t>
                </a:r>
                <a14:m>
                  <m:oMath xmlns:m="http://schemas.openxmlformats.org/officeDocument/2006/math">
                    <m:r>
                      <a:rPr lang="en-US" altLang="ja-JP" sz="2000" i="1" smtClean="0">
                        <a:latin typeface="Cambria Math" panose="02040503050406030204" pitchFamily="18" charset="0"/>
                        <a:cs typeface="Arial" panose="020B0604020202020204" pitchFamily="34" charset="0"/>
                      </a:rPr>
                      <m:t>𝑒</m:t>
                    </m:r>
                  </m:oMath>
                </a14:m>
                <a:endParaRPr lang="ja-JP" altLang="en-US" sz="2000" dirty="0">
                  <a:latin typeface="Arial" panose="020B0604020202020204" pitchFamily="34" charset="0"/>
                  <a:cs typeface="Arial" panose="020B0604020202020204" pitchFamily="34" charset="0"/>
                </a:endParaRPr>
              </a:p>
            </p:txBody>
          </p:sp>
        </mc:Choice>
        <mc:Fallback xmlns="">
          <p:sp>
            <p:nvSpPr>
              <p:cNvPr id="52" name="正方形/長方形 51">
                <a:extLst>
                  <a:ext uri="{FF2B5EF4-FFF2-40B4-BE49-F238E27FC236}">
                    <a16:creationId xmlns:a16="http://schemas.microsoft.com/office/drawing/2014/main" id="{3CB17430-E51A-466A-AD6C-4BE3ADEF404C}"/>
                  </a:ext>
                </a:extLst>
              </p:cNvPr>
              <p:cNvSpPr>
                <a:spLocks noRot="1" noChangeAspect="1" noMove="1" noResize="1" noEditPoints="1" noAdjustHandles="1" noChangeArrowheads="1" noChangeShapeType="1" noTextEdit="1"/>
              </p:cNvSpPr>
              <p:nvPr/>
            </p:nvSpPr>
            <p:spPr>
              <a:xfrm>
                <a:off x="8025046" y="1111165"/>
                <a:ext cx="1456937" cy="400110"/>
              </a:xfrm>
              <a:prstGeom prst="rect">
                <a:avLst/>
              </a:prstGeom>
              <a:blipFill>
                <a:blip r:embed="rId24"/>
                <a:stretch>
                  <a:fillRect l="-4184" t="-6061" b="-27273"/>
                </a:stretch>
              </a:blipFill>
            </p:spPr>
            <p:txBody>
              <a:bodyPr/>
              <a:lstStyle/>
              <a:p>
                <a:r>
                  <a:rPr lang="ja-JP" altLang="en-US">
                    <a:noFill/>
                  </a:rPr>
                  <a:t> </a:t>
                </a:r>
              </a:p>
            </p:txBody>
          </p:sp>
        </mc:Fallback>
      </mc:AlternateContent>
      <p:sp>
        <p:nvSpPr>
          <p:cNvPr id="53" name="フリーフォーム: 図形 52">
            <a:extLst>
              <a:ext uri="{FF2B5EF4-FFF2-40B4-BE49-F238E27FC236}">
                <a16:creationId xmlns:a16="http://schemas.microsoft.com/office/drawing/2014/main" id="{43EBBF03-B5A9-49AC-A1E1-1D39C2FEF6E0}"/>
              </a:ext>
            </a:extLst>
          </p:cNvPr>
          <p:cNvSpPr/>
          <p:nvPr/>
        </p:nvSpPr>
        <p:spPr>
          <a:xfrm>
            <a:off x="9115014" y="2024989"/>
            <a:ext cx="1090800" cy="332493"/>
          </a:xfrm>
          <a:custGeom>
            <a:avLst/>
            <a:gdLst>
              <a:gd name="connsiteX0" fmla="*/ 0 w 1159669"/>
              <a:gd name="connsiteY0" fmla="*/ 1804 h 316129"/>
              <a:gd name="connsiteX1" fmla="*/ 785812 w 1159669"/>
              <a:gd name="connsiteY1" fmla="*/ 47047 h 316129"/>
              <a:gd name="connsiteX2" fmla="*/ 1159669 w 1159669"/>
              <a:gd name="connsiteY2" fmla="*/ 316129 h 316129"/>
              <a:gd name="connsiteX3" fmla="*/ 1159669 w 1159669"/>
              <a:gd name="connsiteY3" fmla="*/ 316129 h 316129"/>
              <a:gd name="connsiteX0" fmla="*/ 0 w 1159669"/>
              <a:gd name="connsiteY0" fmla="*/ 170 h 314495"/>
              <a:gd name="connsiteX1" fmla="*/ 775376 w 1159669"/>
              <a:gd name="connsiteY1" fmla="*/ 102563 h 314495"/>
              <a:gd name="connsiteX2" fmla="*/ 1159669 w 1159669"/>
              <a:gd name="connsiteY2" fmla="*/ 314495 h 314495"/>
              <a:gd name="connsiteX3" fmla="*/ 1159669 w 1159669"/>
              <a:gd name="connsiteY3" fmla="*/ 314495 h 314495"/>
              <a:gd name="connsiteX0" fmla="*/ 0 w 1159669"/>
              <a:gd name="connsiteY0" fmla="*/ 184 h 314509"/>
              <a:gd name="connsiteX1" fmla="*/ 772833 w 1159669"/>
              <a:gd name="connsiteY1" fmla="*/ 97814 h 314509"/>
              <a:gd name="connsiteX2" fmla="*/ 1159669 w 1159669"/>
              <a:gd name="connsiteY2" fmla="*/ 314509 h 314509"/>
              <a:gd name="connsiteX3" fmla="*/ 1159669 w 1159669"/>
              <a:gd name="connsiteY3" fmla="*/ 314509 h 314509"/>
              <a:gd name="connsiteX0" fmla="*/ 0 w 1159669"/>
              <a:gd name="connsiteY0" fmla="*/ 267 h 314592"/>
              <a:gd name="connsiteX1" fmla="*/ 772833 w 1159669"/>
              <a:gd name="connsiteY1" fmla="*/ 97897 h 314592"/>
              <a:gd name="connsiteX2" fmla="*/ 1159669 w 1159669"/>
              <a:gd name="connsiteY2" fmla="*/ 314592 h 314592"/>
              <a:gd name="connsiteX3" fmla="*/ 1159669 w 1159669"/>
              <a:gd name="connsiteY3" fmla="*/ 314592 h 314592"/>
              <a:gd name="connsiteX0" fmla="*/ 0 w 1159669"/>
              <a:gd name="connsiteY0" fmla="*/ 267 h 314592"/>
              <a:gd name="connsiteX1" fmla="*/ 772833 w 1159669"/>
              <a:gd name="connsiteY1" fmla="*/ 97897 h 314592"/>
              <a:gd name="connsiteX2" fmla="*/ 1159669 w 1159669"/>
              <a:gd name="connsiteY2" fmla="*/ 314592 h 314592"/>
              <a:gd name="connsiteX3" fmla="*/ 1159669 w 1159669"/>
              <a:gd name="connsiteY3" fmla="*/ 314592 h 314592"/>
              <a:gd name="connsiteX0" fmla="*/ 0 w 1159669"/>
              <a:gd name="connsiteY0" fmla="*/ 197 h 314522"/>
              <a:gd name="connsiteX1" fmla="*/ 772833 w 1159669"/>
              <a:gd name="connsiteY1" fmla="*/ 97827 h 314522"/>
              <a:gd name="connsiteX2" fmla="*/ 1159669 w 1159669"/>
              <a:gd name="connsiteY2" fmla="*/ 314522 h 314522"/>
              <a:gd name="connsiteX3" fmla="*/ 1159669 w 1159669"/>
              <a:gd name="connsiteY3" fmla="*/ 314522 h 314522"/>
              <a:gd name="connsiteX0" fmla="*/ 0 w 1159669"/>
              <a:gd name="connsiteY0" fmla="*/ 167 h 314492"/>
              <a:gd name="connsiteX1" fmla="*/ 770302 w 1159669"/>
              <a:gd name="connsiteY1" fmla="*/ 106801 h 314492"/>
              <a:gd name="connsiteX2" fmla="*/ 1159669 w 1159669"/>
              <a:gd name="connsiteY2" fmla="*/ 314492 h 314492"/>
              <a:gd name="connsiteX3" fmla="*/ 1159669 w 1159669"/>
              <a:gd name="connsiteY3" fmla="*/ 314492 h 314492"/>
              <a:gd name="connsiteX0" fmla="*/ 0 w 1159669"/>
              <a:gd name="connsiteY0" fmla="*/ 195 h 314520"/>
              <a:gd name="connsiteX1" fmla="*/ 770302 w 1159669"/>
              <a:gd name="connsiteY1" fmla="*/ 106829 h 314520"/>
              <a:gd name="connsiteX2" fmla="*/ 1159669 w 1159669"/>
              <a:gd name="connsiteY2" fmla="*/ 314520 h 314520"/>
              <a:gd name="connsiteX3" fmla="*/ 1159669 w 1159669"/>
              <a:gd name="connsiteY3" fmla="*/ 314520 h 314520"/>
              <a:gd name="connsiteX0" fmla="*/ 0 w 1159669"/>
              <a:gd name="connsiteY0" fmla="*/ 173 h 314498"/>
              <a:gd name="connsiteX1" fmla="*/ 815871 w 1159669"/>
              <a:gd name="connsiteY1" fmla="*/ 113560 h 314498"/>
              <a:gd name="connsiteX2" fmla="*/ 1159669 w 1159669"/>
              <a:gd name="connsiteY2" fmla="*/ 314498 h 314498"/>
              <a:gd name="connsiteX3" fmla="*/ 1159669 w 1159669"/>
              <a:gd name="connsiteY3" fmla="*/ 314498 h 314498"/>
              <a:gd name="connsiteX0" fmla="*/ 0 w 1159669"/>
              <a:gd name="connsiteY0" fmla="*/ 123 h 314448"/>
              <a:gd name="connsiteX1" fmla="*/ 843719 w 1159669"/>
              <a:gd name="connsiteY1" fmla="*/ 136021 h 314448"/>
              <a:gd name="connsiteX2" fmla="*/ 1159669 w 1159669"/>
              <a:gd name="connsiteY2" fmla="*/ 314448 h 314448"/>
              <a:gd name="connsiteX3" fmla="*/ 1159669 w 1159669"/>
              <a:gd name="connsiteY3" fmla="*/ 314448 h 314448"/>
              <a:gd name="connsiteX0" fmla="*/ 0 w 1159669"/>
              <a:gd name="connsiteY0" fmla="*/ 105 h 314430"/>
              <a:gd name="connsiteX1" fmla="*/ 843719 w 1159669"/>
              <a:gd name="connsiteY1" fmla="*/ 136003 h 314430"/>
              <a:gd name="connsiteX2" fmla="*/ 1159669 w 1159669"/>
              <a:gd name="connsiteY2" fmla="*/ 314430 h 314430"/>
              <a:gd name="connsiteX3" fmla="*/ 1159669 w 1159669"/>
              <a:gd name="connsiteY3" fmla="*/ 314430 h 314430"/>
              <a:gd name="connsiteX0" fmla="*/ 0 w 1159669"/>
              <a:gd name="connsiteY0" fmla="*/ 122 h 314447"/>
              <a:gd name="connsiteX1" fmla="*/ 843719 w 1159669"/>
              <a:gd name="connsiteY1" fmla="*/ 136020 h 314447"/>
              <a:gd name="connsiteX2" fmla="*/ 1159669 w 1159669"/>
              <a:gd name="connsiteY2" fmla="*/ 314447 h 314447"/>
              <a:gd name="connsiteX3" fmla="*/ 1159669 w 1159669"/>
              <a:gd name="connsiteY3" fmla="*/ 314447 h 314447"/>
              <a:gd name="connsiteX0" fmla="*/ 0 w 1159669"/>
              <a:gd name="connsiteY0" fmla="*/ 0 h 314325"/>
              <a:gd name="connsiteX1" fmla="*/ 843719 w 1159669"/>
              <a:gd name="connsiteY1" fmla="*/ 135898 h 314325"/>
              <a:gd name="connsiteX2" fmla="*/ 1159669 w 1159669"/>
              <a:gd name="connsiteY2" fmla="*/ 314325 h 314325"/>
              <a:gd name="connsiteX3" fmla="*/ 1159669 w 1159669"/>
              <a:gd name="connsiteY3" fmla="*/ 314325 h 314325"/>
              <a:gd name="connsiteX0" fmla="*/ 0 w 1159669"/>
              <a:gd name="connsiteY0" fmla="*/ 0 h 314325"/>
              <a:gd name="connsiteX1" fmla="*/ 843719 w 1159669"/>
              <a:gd name="connsiteY1" fmla="*/ 135898 h 314325"/>
              <a:gd name="connsiteX2" fmla="*/ 1159669 w 1159669"/>
              <a:gd name="connsiteY2" fmla="*/ 314325 h 314325"/>
              <a:gd name="connsiteX3" fmla="*/ 1159669 w 1159669"/>
              <a:gd name="connsiteY3" fmla="*/ 314325 h 314325"/>
            </a:gdLst>
            <a:ahLst/>
            <a:cxnLst>
              <a:cxn ang="0">
                <a:pos x="connsiteX0" y="connsiteY0"/>
              </a:cxn>
              <a:cxn ang="0">
                <a:pos x="connsiteX1" y="connsiteY1"/>
              </a:cxn>
              <a:cxn ang="0">
                <a:pos x="connsiteX2" y="connsiteY2"/>
              </a:cxn>
              <a:cxn ang="0">
                <a:pos x="connsiteX3" y="connsiteY3"/>
              </a:cxn>
            </a:cxnLst>
            <a:rect l="l" t="t" r="r" b="b"/>
            <a:pathLst>
              <a:path w="1159669" h="314325">
                <a:moveTo>
                  <a:pt x="0" y="0"/>
                </a:moveTo>
                <a:cubicBezTo>
                  <a:pt x="313988" y="18939"/>
                  <a:pt x="655481" y="71343"/>
                  <a:pt x="843719" y="135898"/>
                </a:cubicBezTo>
                <a:cubicBezTo>
                  <a:pt x="1031957" y="200453"/>
                  <a:pt x="1159669" y="314325"/>
                  <a:pt x="1159669" y="314325"/>
                </a:cubicBezTo>
                <a:lnTo>
                  <a:pt x="1159669" y="3143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コネクタ 53">
            <a:extLst>
              <a:ext uri="{FF2B5EF4-FFF2-40B4-BE49-F238E27FC236}">
                <a16:creationId xmlns:a16="http://schemas.microsoft.com/office/drawing/2014/main" id="{E0A7948A-A26E-4068-942A-B8ED34DACDBB}"/>
              </a:ext>
            </a:extLst>
          </p:cNvPr>
          <p:cNvCxnSpPr>
            <a:cxnSpLocks/>
          </p:cNvCxnSpPr>
          <p:nvPr/>
        </p:nvCxnSpPr>
        <p:spPr>
          <a:xfrm>
            <a:off x="8517437" y="2357497"/>
            <a:ext cx="1656000" cy="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cxnSp>
        <p:nvCxnSpPr>
          <p:cNvPr id="55" name="直線コネクタ 54">
            <a:extLst>
              <a:ext uri="{FF2B5EF4-FFF2-40B4-BE49-F238E27FC236}">
                <a16:creationId xmlns:a16="http://schemas.microsoft.com/office/drawing/2014/main" id="{E1F79CAB-44AC-4F9C-B734-6E533B112DCD}"/>
              </a:ext>
            </a:extLst>
          </p:cNvPr>
          <p:cNvCxnSpPr>
            <a:cxnSpLocks/>
          </p:cNvCxnSpPr>
          <p:nvPr/>
        </p:nvCxnSpPr>
        <p:spPr>
          <a:xfrm flipV="1">
            <a:off x="10200748" y="2357484"/>
            <a:ext cx="0" cy="147600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sp>
        <p:nvSpPr>
          <p:cNvPr id="56" name="正方形/長方形 55">
            <a:extLst>
              <a:ext uri="{FF2B5EF4-FFF2-40B4-BE49-F238E27FC236}">
                <a16:creationId xmlns:a16="http://schemas.microsoft.com/office/drawing/2014/main" id="{4FEE7DC1-F9DD-4001-AF0A-F7B1E9EF8AEB}"/>
              </a:ext>
            </a:extLst>
          </p:cNvPr>
          <p:cNvSpPr/>
          <p:nvPr/>
        </p:nvSpPr>
        <p:spPr>
          <a:xfrm>
            <a:off x="8635067" y="1496256"/>
            <a:ext cx="1955491" cy="400110"/>
          </a:xfrm>
          <a:prstGeom prst="rect">
            <a:avLst/>
          </a:prstGeom>
        </p:spPr>
        <p:txBody>
          <a:bodyPr wrap="square">
            <a:spAutoFit/>
          </a:bodyPr>
          <a:lstStyle/>
          <a:p>
            <a:r>
              <a:rPr lang="en-US" altLang="ja-JP" sz="2000" dirty="0">
                <a:solidFill>
                  <a:srgbClr val="0041FF"/>
                </a:solidFill>
                <a:latin typeface="Arial" panose="020B0604020202020204" pitchFamily="34" charset="0"/>
                <a:ea typeface="ＭＳ Ｐゴシック" panose="020B0600070205080204" pitchFamily="50" charset="-128"/>
                <a:cs typeface="Arial" panose="020B0604020202020204" pitchFamily="34" charset="0"/>
              </a:rPr>
              <a:t>Linear elasticity</a:t>
            </a:r>
            <a:endParaRPr lang="ja-JP" altLang="en-US" sz="2000" dirty="0">
              <a:solidFill>
                <a:srgbClr val="0041FF"/>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 name="正方形/長方形 56">
            <a:extLst>
              <a:ext uri="{FF2B5EF4-FFF2-40B4-BE49-F238E27FC236}">
                <a16:creationId xmlns:a16="http://schemas.microsoft.com/office/drawing/2014/main" id="{89F1720E-18B3-452D-B6F9-CD2844317B50}"/>
              </a:ext>
            </a:extLst>
          </p:cNvPr>
          <p:cNvSpPr/>
          <p:nvPr/>
        </p:nvSpPr>
        <p:spPr>
          <a:xfrm>
            <a:off x="10620621" y="2224170"/>
            <a:ext cx="1350970" cy="707886"/>
          </a:xfrm>
          <a:prstGeom prst="rect">
            <a:avLst/>
          </a:prstGeom>
        </p:spPr>
        <p:txBody>
          <a:bodyPr wrap="square">
            <a:spAutoFit/>
          </a:bodyPr>
          <a:lstStyle/>
          <a:p>
            <a:r>
              <a:rPr lang="en-US" altLang="ja-JP" sz="2000" dirty="0">
                <a:solidFill>
                  <a:srgbClr val="FF2800"/>
                </a:solidFill>
                <a:latin typeface="Arial" panose="020B0604020202020204" pitchFamily="34" charset="0"/>
                <a:ea typeface="ＭＳ Ｐゴシック" panose="020B0600070205080204" pitchFamily="50" charset="-128"/>
                <a:cs typeface="Arial" panose="020B0604020202020204" pitchFamily="34" charset="0"/>
              </a:rPr>
              <a:t>Modified Cam-Clay</a:t>
            </a:r>
            <a:endParaRPr lang="ja-JP" altLang="en-US" sz="2000" dirty="0">
              <a:solidFill>
                <a:srgbClr val="FF2800"/>
              </a:solidFill>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58" name="直線コネクタ 57">
            <a:extLst>
              <a:ext uri="{FF2B5EF4-FFF2-40B4-BE49-F238E27FC236}">
                <a16:creationId xmlns:a16="http://schemas.microsoft.com/office/drawing/2014/main" id="{B8D4F8C9-6C06-4B6F-9963-56A920B7C0D1}"/>
              </a:ext>
            </a:extLst>
          </p:cNvPr>
          <p:cNvCxnSpPr>
            <a:cxnSpLocks/>
          </p:cNvCxnSpPr>
          <p:nvPr/>
        </p:nvCxnSpPr>
        <p:spPr>
          <a:xfrm flipH="1" flipV="1">
            <a:off x="10420647" y="2410590"/>
            <a:ext cx="357400" cy="764209"/>
          </a:xfrm>
          <a:prstGeom prst="line">
            <a:avLst/>
          </a:prstGeom>
          <a:ln w="19050">
            <a:solidFill>
              <a:srgbClr val="FF28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9" name="フリーフォーム: 図形 58">
            <a:extLst>
              <a:ext uri="{FF2B5EF4-FFF2-40B4-BE49-F238E27FC236}">
                <a16:creationId xmlns:a16="http://schemas.microsoft.com/office/drawing/2014/main" id="{AE55B667-3BD9-4A79-AE5F-28A1660252DB}"/>
              </a:ext>
            </a:extLst>
          </p:cNvPr>
          <p:cNvSpPr/>
          <p:nvPr/>
        </p:nvSpPr>
        <p:spPr>
          <a:xfrm>
            <a:off x="9181004" y="1921373"/>
            <a:ext cx="1006002" cy="255677"/>
          </a:xfrm>
          <a:custGeom>
            <a:avLst/>
            <a:gdLst>
              <a:gd name="connsiteX0" fmla="*/ 0 w 1159669"/>
              <a:gd name="connsiteY0" fmla="*/ 1804 h 316129"/>
              <a:gd name="connsiteX1" fmla="*/ 785812 w 1159669"/>
              <a:gd name="connsiteY1" fmla="*/ 47047 h 316129"/>
              <a:gd name="connsiteX2" fmla="*/ 1159669 w 1159669"/>
              <a:gd name="connsiteY2" fmla="*/ 316129 h 316129"/>
              <a:gd name="connsiteX3" fmla="*/ 1159669 w 1159669"/>
              <a:gd name="connsiteY3" fmla="*/ 316129 h 316129"/>
              <a:gd name="connsiteX0" fmla="*/ 0 w 1159669"/>
              <a:gd name="connsiteY0" fmla="*/ 170 h 314495"/>
              <a:gd name="connsiteX1" fmla="*/ 775376 w 1159669"/>
              <a:gd name="connsiteY1" fmla="*/ 102563 h 314495"/>
              <a:gd name="connsiteX2" fmla="*/ 1159669 w 1159669"/>
              <a:gd name="connsiteY2" fmla="*/ 314495 h 314495"/>
              <a:gd name="connsiteX3" fmla="*/ 1159669 w 1159669"/>
              <a:gd name="connsiteY3" fmla="*/ 314495 h 314495"/>
              <a:gd name="connsiteX0" fmla="*/ 0 w 1159669"/>
              <a:gd name="connsiteY0" fmla="*/ 184 h 314509"/>
              <a:gd name="connsiteX1" fmla="*/ 772833 w 1159669"/>
              <a:gd name="connsiteY1" fmla="*/ 97814 h 314509"/>
              <a:gd name="connsiteX2" fmla="*/ 1159669 w 1159669"/>
              <a:gd name="connsiteY2" fmla="*/ 314509 h 314509"/>
              <a:gd name="connsiteX3" fmla="*/ 1159669 w 1159669"/>
              <a:gd name="connsiteY3" fmla="*/ 314509 h 314509"/>
              <a:gd name="connsiteX0" fmla="*/ 0 w 1159669"/>
              <a:gd name="connsiteY0" fmla="*/ 267 h 314592"/>
              <a:gd name="connsiteX1" fmla="*/ 772833 w 1159669"/>
              <a:gd name="connsiteY1" fmla="*/ 97897 h 314592"/>
              <a:gd name="connsiteX2" fmla="*/ 1159669 w 1159669"/>
              <a:gd name="connsiteY2" fmla="*/ 314592 h 314592"/>
              <a:gd name="connsiteX3" fmla="*/ 1159669 w 1159669"/>
              <a:gd name="connsiteY3" fmla="*/ 314592 h 314592"/>
              <a:gd name="connsiteX0" fmla="*/ 0 w 1159669"/>
              <a:gd name="connsiteY0" fmla="*/ 267 h 314592"/>
              <a:gd name="connsiteX1" fmla="*/ 772833 w 1159669"/>
              <a:gd name="connsiteY1" fmla="*/ 97897 h 314592"/>
              <a:gd name="connsiteX2" fmla="*/ 1159669 w 1159669"/>
              <a:gd name="connsiteY2" fmla="*/ 314592 h 314592"/>
              <a:gd name="connsiteX3" fmla="*/ 1159669 w 1159669"/>
              <a:gd name="connsiteY3" fmla="*/ 314592 h 314592"/>
              <a:gd name="connsiteX0" fmla="*/ 0 w 1159669"/>
              <a:gd name="connsiteY0" fmla="*/ 197 h 314522"/>
              <a:gd name="connsiteX1" fmla="*/ 772833 w 1159669"/>
              <a:gd name="connsiteY1" fmla="*/ 97827 h 314522"/>
              <a:gd name="connsiteX2" fmla="*/ 1159669 w 1159669"/>
              <a:gd name="connsiteY2" fmla="*/ 314522 h 314522"/>
              <a:gd name="connsiteX3" fmla="*/ 1159669 w 1159669"/>
              <a:gd name="connsiteY3" fmla="*/ 314522 h 314522"/>
              <a:gd name="connsiteX0" fmla="*/ 0 w 1159669"/>
              <a:gd name="connsiteY0" fmla="*/ 167 h 314492"/>
              <a:gd name="connsiteX1" fmla="*/ 770302 w 1159669"/>
              <a:gd name="connsiteY1" fmla="*/ 106801 h 314492"/>
              <a:gd name="connsiteX2" fmla="*/ 1159669 w 1159669"/>
              <a:gd name="connsiteY2" fmla="*/ 314492 h 314492"/>
              <a:gd name="connsiteX3" fmla="*/ 1159669 w 1159669"/>
              <a:gd name="connsiteY3" fmla="*/ 314492 h 314492"/>
              <a:gd name="connsiteX0" fmla="*/ 0 w 1159669"/>
              <a:gd name="connsiteY0" fmla="*/ 195 h 314520"/>
              <a:gd name="connsiteX1" fmla="*/ 770302 w 1159669"/>
              <a:gd name="connsiteY1" fmla="*/ 106829 h 314520"/>
              <a:gd name="connsiteX2" fmla="*/ 1159669 w 1159669"/>
              <a:gd name="connsiteY2" fmla="*/ 314520 h 314520"/>
              <a:gd name="connsiteX3" fmla="*/ 1159669 w 1159669"/>
              <a:gd name="connsiteY3" fmla="*/ 314520 h 314520"/>
              <a:gd name="connsiteX0" fmla="*/ 0 w 1159669"/>
              <a:gd name="connsiteY0" fmla="*/ 173 h 314498"/>
              <a:gd name="connsiteX1" fmla="*/ 815871 w 1159669"/>
              <a:gd name="connsiteY1" fmla="*/ 113560 h 314498"/>
              <a:gd name="connsiteX2" fmla="*/ 1159669 w 1159669"/>
              <a:gd name="connsiteY2" fmla="*/ 314498 h 314498"/>
              <a:gd name="connsiteX3" fmla="*/ 1159669 w 1159669"/>
              <a:gd name="connsiteY3" fmla="*/ 314498 h 314498"/>
              <a:gd name="connsiteX0" fmla="*/ 0 w 1159669"/>
              <a:gd name="connsiteY0" fmla="*/ 123 h 314448"/>
              <a:gd name="connsiteX1" fmla="*/ 843719 w 1159669"/>
              <a:gd name="connsiteY1" fmla="*/ 136021 h 314448"/>
              <a:gd name="connsiteX2" fmla="*/ 1159669 w 1159669"/>
              <a:gd name="connsiteY2" fmla="*/ 314448 h 314448"/>
              <a:gd name="connsiteX3" fmla="*/ 1159669 w 1159669"/>
              <a:gd name="connsiteY3" fmla="*/ 314448 h 314448"/>
              <a:gd name="connsiteX0" fmla="*/ 0 w 1159669"/>
              <a:gd name="connsiteY0" fmla="*/ 105 h 314430"/>
              <a:gd name="connsiteX1" fmla="*/ 843719 w 1159669"/>
              <a:gd name="connsiteY1" fmla="*/ 136003 h 314430"/>
              <a:gd name="connsiteX2" fmla="*/ 1159669 w 1159669"/>
              <a:gd name="connsiteY2" fmla="*/ 314430 h 314430"/>
              <a:gd name="connsiteX3" fmla="*/ 1159669 w 1159669"/>
              <a:gd name="connsiteY3" fmla="*/ 314430 h 314430"/>
              <a:gd name="connsiteX0" fmla="*/ 0 w 1159669"/>
              <a:gd name="connsiteY0" fmla="*/ 122 h 314447"/>
              <a:gd name="connsiteX1" fmla="*/ 843719 w 1159669"/>
              <a:gd name="connsiteY1" fmla="*/ 136020 h 314447"/>
              <a:gd name="connsiteX2" fmla="*/ 1159669 w 1159669"/>
              <a:gd name="connsiteY2" fmla="*/ 314447 h 314447"/>
              <a:gd name="connsiteX3" fmla="*/ 1159669 w 1159669"/>
              <a:gd name="connsiteY3" fmla="*/ 314447 h 314447"/>
              <a:gd name="connsiteX0" fmla="*/ 0 w 1159669"/>
              <a:gd name="connsiteY0" fmla="*/ 0 h 314325"/>
              <a:gd name="connsiteX1" fmla="*/ 843719 w 1159669"/>
              <a:gd name="connsiteY1" fmla="*/ 135898 h 314325"/>
              <a:gd name="connsiteX2" fmla="*/ 1159669 w 1159669"/>
              <a:gd name="connsiteY2" fmla="*/ 314325 h 314325"/>
              <a:gd name="connsiteX3" fmla="*/ 1159669 w 1159669"/>
              <a:gd name="connsiteY3" fmla="*/ 314325 h 314325"/>
              <a:gd name="connsiteX0" fmla="*/ 0 w 1159669"/>
              <a:gd name="connsiteY0" fmla="*/ 0 h 314325"/>
              <a:gd name="connsiteX1" fmla="*/ 843719 w 1159669"/>
              <a:gd name="connsiteY1" fmla="*/ 135898 h 314325"/>
              <a:gd name="connsiteX2" fmla="*/ 1159669 w 1159669"/>
              <a:gd name="connsiteY2" fmla="*/ 314325 h 314325"/>
              <a:gd name="connsiteX3" fmla="*/ 1159669 w 1159669"/>
              <a:gd name="connsiteY3" fmla="*/ 314325 h 314325"/>
            </a:gdLst>
            <a:ahLst/>
            <a:cxnLst>
              <a:cxn ang="0">
                <a:pos x="connsiteX0" y="connsiteY0"/>
              </a:cxn>
              <a:cxn ang="0">
                <a:pos x="connsiteX1" y="connsiteY1"/>
              </a:cxn>
              <a:cxn ang="0">
                <a:pos x="connsiteX2" y="connsiteY2"/>
              </a:cxn>
              <a:cxn ang="0">
                <a:pos x="connsiteX3" y="connsiteY3"/>
              </a:cxn>
            </a:cxnLst>
            <a:rect l="l" t="t" r="r" b="b"/>
            <a:pathLst>
              <a:path w="1159669" h="314325">
                <a:moveTo>
                  <a:pt x="0" y="0"/>
                </a:moveTo>
                <a:cubicBezTo>
                  <a:pt x="313988" y="18939"/>
                  <a:pt x="655481" y="71343"/>
                  <a:pt x="843719" y="135898"/>
                </a:cubicBezTo>
                <a:cubicBezTo>
                  <a:pt x="1031957" y="200453"/>
                  <a:pt x="1159669" y="314325"/>
                  <a:pt x="1159669" y="314325"/>
                </a:cubicBezTo>
                <a:lnTo>
                  <a:pt x="1159669" y="314325"/>
                </a:lnTo>
              </a:path>
            </a:pathLst>
          </a:custGeom>
          <a:noFill/>
          <a:ln w="19050">
            <a:solidFill>
              <a:srgbClr val="0041FF"/>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A62FFC88-8E6B-481E-984C-2B9B03B10D45}"/>
              </a:ext>
            </a:extLst>
          </p:cNvPr>
          <p:cNvSpPr/>
          <p:nvPr/>
        </p:nvSpPr>
        <p:spPr>
          <a:xfrm>
            <a:off x="10602664" y="1791125"/>
            <a:ext cx="1470002" cy="400110"/>
          </a:xfrm>
          <a:prstGeom prst="rect">
            <a:avLst/>
          </a:prstGeom>
        </p:spPr>
        <p:txBody>
          <a:bodyPr wrap="square">
            <a:spAutoFit/>
          </a:bodyPr>
          <a:lstStyle/>
          <a:p>
            <a:r>
              <a:rPr lang="en-US" altLang="ja-JP" sz="2000" dirty="0">
                <a:latin typeface="Arial" panose="020B0604020202020204" pitchFamily="34" charset="0"/>
                <a:ea typeface="ＭＳ Ｐゴシック" panose="020B0600070205080204" pitchFamily="50" charset="-128"/>
                <a:cs typeface="Arial" panose="020B0604020202020204" pitchFamily="34" charset="0"/>
              </a:rPr>
              <a:t>Yield point</a:t>
            </a:r>
            <a:endParaRPr lang="ja-JP" altLang="en-US" sz="2000"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61" name="直線矢印コネクタ 60">
            <a:extLst>
              <a:ext uri="{FF2B5EF4-FFF2-40B4-BE49-F238E27FC236}">
                <a16:creationId xmlns:a16="http://schemas.microsoft.com/office/drawing/2014/main" id="{12C98E06-C5A9-4244-86AF-3ACDB42A7592}"/>
              </a:ext>
            </a:extLst>
          </p:cNvPr>
          <p:cNvCxnSpPr>
            <a:cxnSpLocks/>
            <a:stCxn id="60" idx="1"/>
          </p:cNvCxnSpPr>
          <p:nvPr/>
        </p:nvCxnSpPr>
        <p:spPr>
          <a:xfrm flipH="1">
            <a:off x="10200750" y="1991180"/>
            <a:ext cx="401914" cy="319162"/>
          </a:xfrm>
          <a:prstGeom prst="straightConnector1">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62" name="スライド番号プレースホルダー 12">
            <a:extLst>
              <a:ext uri="{FF2B5EF4-FFF2-40B4-BE49-F238E27FC236}">
                <a16:creationId xmlns:a16="http://schemas.microsoft.com/office/drawing/2014/main" id="{6CC0A08A-AC63-4924-A59D-B73E4F95FC98}"/>
              </a:ext>
            </a:extLst>
          </p:cNvPr>
          <p:cNvSpPr>
            <a:spLocks noGrp="1"/>
          </p:cNvSpPr>
          <p:nvPr>
            <p:ph type="sldNum" sz="quarter" idx="12"/>
          </p:nvPr>
        </p:nvSpPr>
        <p:spPr>
          <a:xfrm>
            <a:off x="-118978" y="2207"/>
            <a:ext cx="610535" cy="365125"/>
          </a:xfrm>
        </p:spPr>
        <p:txBody>
          <a:bodyPr/>
          <a:lstStyle/>
          <a:p>
            <a:fld id="{9CEE6855-E1E3-4FFD-840F-4079ADC3CDEE}" type="slidenum">
              <a:rPr kumimoji="1" lang="ja-JP" altLang="en-US" sz="1800" smtClean="0">
                <a:solidFill>
                  <a:schemeClr val="tx1"/>
                </a:solidFill>
                <a:latin typeface="Arial" panose="020B0604020202020204" pitchFamily="34" charset="0"/>
                <a:cs typeface="Arial" panose="020B0604020202020204" pitchFamily="34" charset="0"/>
              </a:rPr>
              <a:t>8</a:t>
            </a:fld>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63" name="テキスト ボックス 62">
            <a:extLst>
              <a:ext uri="{FF2B5EF4-FFF2-40B4-BE49-F238E27FC236}">
                <a16:creationId xmlns:a16="http://schemas.microsoft.com/office/drawing/2014/main" id="{2DA7C5E8-AF87-491A-80FB-5F939FD23F42}"/>
              </a:ext>
            </a:extLst>
          </p:cNvPr>
          <p:cNvSpPr txBox="1"/>
          <p:nvPr/>
        </p:nvSpPr>
        <p:spPr>
          <a:xfrm>
            <a:off x="357594" y="3665"/>
            <a:ext cx="50526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/14</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4420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0383DD5-5923-4181-A4CC-8566BBEFBC39}"/>
              </a:ext>
            </a:extLst>
          </p:cNvPr>
          <p:cNvSpPr>
            <a:spLocks noGrp="1"/>
          </p:cNvSpPr>
          <p:nvPr>
            <p:ph type="title"/>
          </p:nvPr>
        </p:nvSpPr>
        <p:spPr>
          <a:xfrm>
            <a:off x="841763" y="155457"/>
            <a:ext cx="10470119" cy="932848"/>
          </a:xfrm>
        </p:spPr>
        <p:txBody>
          <a:bodyPr>
            <a:noAutofit/>
          </a:bodyPr>
          <a:lstStyle/>
          <a:p>
            <a:r>
              <a:rPr kumimoji="1" lang="en-US" altLang="ja-JP" dirty="0">
                <a:latin typeface="Arial" panose="020B0604020202020204" pitchFamily="34" charset="0"/>
                <a:ea typeface="ＭＳ Ｐゴシック" panose="020B0600070205080204" pitchFamily="50" charset="-128"/>
                <a:cs typeface="Arial" panose="020B0604020202020204" pitchFamily="34" charset="0"/>
              </a:rPr>
              <a:t>Initial condition and boundary condition</a:t>
            </a:r>
            <a:endParaRPr kumimoji="1" lang="ja-JP" altLang="en-US"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5" name="テキスト ボックス 34">
            <a:extLst>
              <a:ext uri="{FF2B5EF4-FFF2-40B4-BE49-F238E27FC236}">
                <a16:creationId xmlns:a16="http://schemas.microsoft.com/office/drawing/2014/main" id="{D772CD4F-1C79-4BFB-94B0-81E634F9BA03}"/>
              </a:ext>
            </a:extLst>
          </p:cNvPr>
          <p:cNvSpPr txBox="1"/>
          <p:nvPr/>
        </p:nvSpPr>
        <p:spPr>
          <a:xfrm>
            <a:off x="5754557" y="1154871"/>
            <a:ext cx="4843525" cy="400110"/>
          </a:xfrm>
          <a:prstGeom prst="rect">
            <a:avLst/>
          </a:prstGeom>
          <a:noFill/>
        </p:spPr>
        <p:txBody>
          <a:bodyPr wrap="square" rtlCol="0">
            <a:spAutoFit/>
          </a:bodyPr>
          <a:lstStyle/>
          <a:p>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Su</a:t>
            </a:r>
            <a:r>
              <a:rPr lang="en-US" altLang="ja-JP" sz="2000" dirty="0">
                <a:latin typeface="Arial" panose="020B0604020202020204" pitchFamily="34" charset="0"/>
                <a:ea typeface="ＭＳ Ｐゴシック" panose="020B0600070205080204" pitchFamily="50" charset="-128"/>
                <a:cs typeface="Arial" panose="020B0604020202020204" pitchFamily="34" charset="0"/>
              </a:rPr>
              <a:t>rface is fixed at atmospheric pressure</a:t>
            </a:r>
            <a:endParaRPr kumimoji="1" lang="en-US" altLang="ja-JP" sz="20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テキスト ボックス 31">
            <a:extLst>
              <a:ext uri="{FF2B5EF4-FFF2-40B4-BE49-F238E27FC236}">
                <a16:creationId xmlns:a16="http://schemas.microsoft.com/office/drawing/2014/main" id="{7E061E1A-DB5A-4680-8E5F-16BE3C383166}"/>
              </a:ext>
            </a:extLst>
          </p:cNvPr>
          <p:cNvSpPr txBox="1"/>
          <p:nvPr/>
        </p:nvSpPr>
        <p:spPr>
          <a:xfrm>
            <a:off x="9319471" y="4100028"/>
            <a:ext cx="2174698" cy="707886"/>
          </a:xfrm>
          <a:prstGeom prst="rect">
            <a:avLst/>
          </a:prstGeom>
          <a:noFill/>
        </p:spPr>
        <p:txBody>
          <a:bodyPr wrap="square" rtlCol="0">
            <a:spAutoFit/>
          </a:bodyPr>
          <a:lstStyle/>
          <a:p>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Screen of observation well3</a:t>
            </a:r>
            <a:endParaRPr kumimoji="1" lang="ja-JP" altLang="en-US" sz="20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100" name="図 99">
            <a:extLst>
              <a:ext uri="{FF2B5EF4-FFF2-40B4-BE49-F238E27FC236}">
                <a16:creationId xmlns:a16="http://schemas.microsoft.com/office/drawing/2014/main" id="{D828B2AD-8BF5-4F3A-93D7-B9FC18031EB6}"/>
              </a:ext>
            </a:extLst>
          </p:cNvPr>
          <p:cNvPicPr>
            <a:picLocks noChangeAspect="1"/>
          </p:cNvPicPr>
          <p:nvPr/>
        </p:nvPicPr>
        <p:blipFill rotWithShape="1">
          <a:blip r:embed="rId3"/>
          <a:srcRect l="10758" t="12797" r="66228"/>
          <a:stretch/>
        </p:blipFill>
        <p:spPr>
          <a:xfrm>
            <a:off x="8242110" y="2095147"/>
            <a:ext cx="763062" cy="3727267"/>
          </a:xfrm>
          <a:prstGeom prst="rect">
            <a:avLst/>
          </a:prstGeom>
        </p:spPr>
      </p:pic>
      <p:sp>
        <p:nvSpPr>
          <p:cNvPr id="102" name="テキスト ボックス 101">
            <a:extLst>
              <a:ext uri="{FF2B5EF4-FFF2-40B4-BE49-F238E27FC236}">
                <a16:creationId xmlns:a16="http://schemas.microsoft.com/office/drawing/2014/main" id="{6F782006-A494-4A3D-915D-177ABCFEA0FA}"/>
              </a:ext>
            </a:extLst>
          </p:cNvPr>
          <p:cNvSpPr txBox="1"/>
          <p:nvPr/>
        </p:nvSpPr>
        <p:spPr>
          <a:xfrm>
            <a:off x="7897226" y="2028744"/>
            <a:ext cx="407034" cy="369332"/>
          </a:xfrm>
          <a:prstGeom prst="rect">
            <a:avLst/>
          </a:prstGeom>
          <a:noFill/>
        </p:spPr>
        <p:txBody>
          <a:bodyPr wrap="square" rtlCol="0">
            <a:spAutoFit/>
          </a:bodyPr>
          <a:lstStyle/>
          <a:p>
            <a:pPr algn="ctr"/>
            <a:r>
              <a:rPr kumimoji="1" lang="en-US" altLang="ja-JP" dirty="0">
                <a:latin typeface="Arial" panose="020B0604020202020204" pitchFamily="34" charset="0"/>
                <a:cs typeface="Arial" panose="020B0604020202020204" pitchFamily="34" charset="0"/>
              </a:rPr>
              <a:t>0</a:t>
            </a:r>
          </a:p>
        </p:txBody>
      </p:sp>
      <p:sp>
        <p:nvSpPr>
          <p:cNvPr id="105" name="テキスト ボックス 104">
            <a:extLst>
              <a:ext uri="{FF2B5EF4-FFF2-40B4-BE49-F238E27FC236}">
                <a16:creationId xmlns:a16="http://schemas.microsoft.com/office/drawing/2014/main" id="{7C0D67C9-24AF-439E-BB7E-ADE95A44BC2F}"/>
              </a:ext>
            </a:extLst>
          </p:cNvPr>
          <p:cNvSpPr txBox="1"/>
          <p:nvPr/>
        </p:nvSpPr>
        <p:spPr>
          <a:xfrm>
            <a:off x="7783927" y="2880476"/>
            <a:ext cx="553151" cy="369332"/>
          </a:xfrm>
          <a:prstGeom prst="rect">
            <a:avLst/>
          </a:prstGeom>
          <a:noFill/>
        </p:spPr>
        <p:txBody>
          <a:bodyPr wrap="square" rtlCol="0">
            <a:spAutoFit/>
          </a:bodyPr>
          <a:lstStyle/>
          <a:p>
            <a:pPr algn="ctr"/>
            <a:r>
              <a:rPr kumimoji="1" lang="en-US" altLang="ja-JP" dirty="0">
                <a:latin typeface="Arial" panose="020B0604020202020204" pitchFamily="34" charset="0"/>
                <a:cs typeface="Arial" panose="020B0604020202020204" pitchFamily="34" charset="0"/>
              </a:rPr>
              <a:t>-20</a:t>
            </a:r>
          </a:p>
        </p:txBody>
      </p:sp>
      <p:sp>
        <p:nvSpPr>
          <p:cNvPr id="107" name="テキスト ボックス 106">
            <a:extLst>
              <a:ext uri="{FF2B5EF4-FFF2-40B4-BE49-F238E27FC236}">
                <a16:creationId xmlns:a16="http://schemas.microsoft.com/office/drawing/2014/main" id="{330C8FE1-7F2E-4B15-B9A5-D983E6FDB9DD}"/>
              </a:ext>
            </a:extLst>
          </p:cNvPr>
          <p:cNvSpPr txBox="1"/>
          <p:nvPr/>
        </p:nvSpPr>
        <p:spPr>
          <a:xfrm>
            <a:off x="7777878" y="3738879"/>
            <a:ext cx="553151" cy="369332"/>
          </a:xfrm>
          <a:prstGeom prst="rect">
            <a:avLst/>
          </a:prstGeom>
          <a:noFill/>
        </p:spPr>
        <p:txBody>
          <a:bodyPr wrap="square" rtlCol="0">
            <a:spAutoFit/>
          </a:bodyPr>
          <a:lstStyle/>
          <a:p>
            <a:pPr algn="ctr"/>
            <a:r>
              <a:rPr kumimoji="1" lang="en-US" altLang="ja-JP" dirty="0">
                <a:latin typeface="Arial" panose="020B0604020202020204" pitchFamily="34" charset="0"/>
                <a:cs typeface="Arial" panose="020B0604020202020204" pitchFamily="34" charset="0"/>
              </a:rPr>
              <a:t>-40</a:t>
            </a:r>
          </a:p>
        </p:txBody>
      </p:sp>
      <p:sp>
        <p:nvSpPr>
          <p:cNvPr id="109" name="テキスト ボックス 108">
            <a:extLst>
              <a:ext uri="{FF2B5EF4-FFF2-40B4-BE49-F238E27FC236}">
                <a16:creationId xmlns:a16="http://schemas.microsoft.com/office/drawing/2014/main" id="{D6D1686B-B537-47EE-912E-78E20E7F48F6}"/>
              </a:ext>
            </a:extLst>
          </p:cNvPr>
          <p:cNvSpPr txBox="1"/>
          <p:nvPr/>
        </p:nvSpPr>
        <p:spPr>
          <a:xfrm>
            <a:off x="7777878" y="4602653"/>
            <a:ext cx="553151" cy="369332"/>
          </a:xfrm>
          <a:prstGeom prst="rect">
            <a:avLst/>
          </a:prstGeom>
          <a:noFill/>
        </p:spPr>
        <p:txBody>
          <a:bodyPr wrap="square" rtlCol="0">
            <a:spAutoFit/>
          </a:bodyPr>
          <a:lstStyle/>
          <a:p>
            <a:pPr algn="ctr"/>
            <a:r>
              <a:rPr kumimoji="1" lang="en-US" altLang="ja-JP" dirty="0">
                <a:latin typeface="Arial" panose="020B0604020202020204" pitchFamily="34" charset="0"/>
                <a:cs typeface="Arial" panose="020B0604020202020204" pitchFamily="34" charset="0"/>
              </a:rPr>
              <a:t>-60</a:t>
            </a:r>
          </a:p>
        </p:txBody>
      </p:sp>
      <p:sp>
        <p:nvSpPr>
          <p:cNvPr id="111" name="テキスト ボックス 110">
            <a:extLst>
              <a:ext uri="{FF2B5EF4-FFF2-40B4-BE49-F238E27FC236}">
                <a16:creationId xmlns:a16="http://schemas.microsoft.com/office/drawing/2014/main" id="{AD674583-54E6-4F64-A76B-40316FD7BBFD}"/>
              </a:ext>
            </a:extLst>
          </p:cNvPr>
          <p:cNvSpPr txBox="1"/>
          <p:nvPr/>
        </p:nvSpPr>
        <p:spPr>
          <a:xfrm>
            <a:off x="7783482" y="5452935"/>
            <a:ext cx="553151" cy="369332"/>
          </a:xfrm>
          <a:prstGeom prst="rect">
            <a:avLst/>
          </a:prstGeom>
          <a:noFill/>
        </p:spPr>
        <p:txBody>
          <a:bodyPr wrap="square" rtlCol="0">
            <a:spAutoFit/>
          </a:bodyPr>
          <a:lstStyle/>
          <a:p>
            <a:pPr algn="ctr"/>
            <a:r>
              <a:rPr kumimoji="1" lang="en-US" altLang="ja-JP" dirty="0">
                <a:latin typeface="Arial" panose="020B0604020202020204" pitchFamily="34" charset="0"/>
                <a:cs typeface="Arial" panose="020B0604020202020204" pitchFamily="34" charset="0"/>
              </a:rPr>
              <a:t>-80</a:t>
            </a:r>
          </a:p>
        </p:txBody>
      </p:sp>
      <p:cxnSp>
        <p:nvCxnSpPr>
          <p:cNvPr id="121" name="直線コネクタ 120">
            <a:extLst>
              <a:ext uri="{FF2B5EF4-FFF2-40B4-BE49-F238E27FC236}">
                <a16:creationId xmlns:a16="http://schemas.microsoft.com/office/drawing/2014/main" id="{61444C18-0BF0-40EB-BD8E-C490F7910619}"/>
              </a:ext>
            </a:extLst>
          </p:cNvPr>
          <p:cNvCxnSpPr>
            <a:cxnSpLocks/>
          </p:cNvCxnSpPr>
          <p:nvPr/>
        </p:nvCxnSpPr>
        <p:spPr>
          <a:xfrm>
            <a:off x="9188690" y="3985971"/>
            <a:ext cx="0" cy="936000"/>
          </a:xfrm>
          <a:prstGeom prst="line">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C0B2669E-820A-444F-B19C-64167F85A86E}"/>
              </a:ext>
            </a:extLst>
          </p:cNvPr>
          <p:cNvCxnSpPr>
            <a:cxnSpLocks/>
          </p:cNvCxnSpPr>
          <p:nvPr/>
        </p:nvCxnSpPr>
        <p:spPr>
          <a:xfrm>
            <a:off x="9057910" y="397327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6AF0B657-8DFD-45E9-9179-A03E04DE4DE5}"/>
              </a:ext>
            </a:extLst>
          </p:cNvPr>
          <p:cNvCxnSpPr>
            <a:cxnSpLocks/>
          </p:cNvCxnSpPr>
          <p:nvPr/>
        </p:nvCxnSpPr>
        <p:spPr>
          <a:xfrm>
            <a:off x="9057910" y="4912456"/>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E7592335-E965-4A48-8209-E34FD76947B1}"/>
              </a:ext>
            </a:extLst>
          </p:cNvPr>
          <p:cNvSpPr txBox="1"/>
          <p:nvPr/>
        </p:nvSpPr>
        <p:spPr>
          <a:xfrm>
            <a:off x="1206759" y="1147821"/>
            <a:ext cx="4039735" cy="400110"/>
          </a:xfrm>
          <a:prstGeom prst="rect">
            <a:avLst/>
          </a:prstGeom>
          <a:noFill/>
        </p:spPr>
        <p:txBody>
          <a:bodyPr wrap="square" rtlCol="0">
            <a:spAutoFit/>
          </a:bodyPr>
          <a:lstStyle/>
          <a:p>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Normal consolidation, hydrostatic</a:t>
            </a:r>
          </a:p>
        </p:txBody>
      </p:sp>
      <p:graphicFrame>
        <p:nvGraphicFramePr>
          <p:cNvPr id="55" name="グラフ 54">
            <a:extLst>
              <a:ext uri="{FF2B5EF4-FFF2-40B4-BE49-F238E27FC236}">
                <a16:creationId xmlns:a16="http://schemas.microsoft.com/office/drawing/2014/main" id="{DAE79C47-9DEC-403D-8B1E-4C8A0B276737}"/>
              </a:ext>
            </a:extLst>
          </p:cNvPr>
          <p:cNvGraphicFramePr>
            <a:graphicFrameLocks/>
          </p:cNvGraphicFramePr>
          <p:nvPr>
            <p:extLst>
              <p:ext uri="{D42A27DB-BD31-4B8C-83A1-F6EECF244321}">
                <p14:modId xmlns:p14="http://schemas.microsoft.com/office/powerpoint/2010/main" val="2436887215"/>
              </p:ext>
            </p:extLst>
          </p:nvPr>
        </p:nvGraphicFramePr>
        <p:xfrm>
          <a:off x="1198094" y="2084788"/>
          <a:ext cx="5966376" cy="3513975"/>
        </p:xfrm>
        <a:graphic>
          <a:graphicData uri="http://schemas.openxmlformats.org/drawingml/2006/chart">
            <c:chart xmlns:c="http://schemas.openxmlformats.org/drawingml/2006/chart" xmlns:r="http://schemas.openxmlformats.org/officeDocument/2006/relationships" r:id="rId4"/>
          </a:graphicData>
        </a:graphic>
      </p:graphicFrame>
      <p:cxnSp>
        <p:nvCxnSpPr>
          <p:cNvPr id="68" name="直線コネクタ 67">
            <a:extLst>
              <a:ext uri="{FF2B5EF4-FFF2-40B4-BE49-F238E27FC236}">
                <a16:creationId xmlns:a16="http://schemas.microsoft.com/office/drawing/2014/main" id="{623815E4-18B6-4186-8B89-BE8367153BB3}"/>
              </a:ext>
            </a:extLst>
          </p:cNvPr>
          <p:cNvCxnSpPr>
            <a:cxnSpLocks/>
          </p:cNvCxnSpPr>
          <p:nvPr/>
        </p:nvCxnSpPr>
        <p:spPr>
          <a:xfrm>
            <a:off x="6768537" y="2568394"/>
            <a:ext cx="1535723" cy="306886"/>
          </a:xfrm>
          <a:prstGeom prst="line">
            <a:avLst/>
          </a:prstGeom>
          <a:ln w="12700">
            <a:solidFill>
              <a:schemeClr val="tx1"/>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9" name="直線コネクタ 68">
            <a:extLst>
              <a:ext uri="{FF2B5EF4-FFF2-40B4-BE49-F238E27FC236}">
                <a16:creationId xmlns:a16="http://schemas.microsoft.com/office/drawing/2014/main" id="{E8F9C179-0273-4DD4-90E4-9C24EC105198}"/>
              </a:ext>
            </a:extLst>
          </p:cNvPr>
          <p:cNvCxnSpPr>
            <a:cxnSpLocks/>
          </p:cNvCxnSpPr>
          <p:nvPr/>
        </p:nvCxnSpPr>
        <p:spPr>
          <a:xfrm>
            <a:off x="6762797" y="2992276"/>
            <a:ext cx="1541463" cy="404041"/>
          </a:xfrm>
          <a:prstGeom prst="line">
            <a:avLst/>
          </a:prstGeom>
          <a:ln w="12700">
            <a:solidFill>
              <a:schemeClr val="tx1"/>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0" name="直線コネクタ 69">
            <a:extLst>
              <a:ext uri="{FF2B5EF4-FFF2-40B4-BE49-F238E27FC236}">
                <a16:creationId xmlns:a16="http://schemas.microsoft.com/office/drawing/2014/main" id="{0590F2A2-086D-46B1-B3D8-AF1E147FC0F1}"/>
              </a:ext>
            </a:extLst>
          </p:cNvPr>
          <p:cNvCxnSpPr>
            <a:cxnSpLocks/>
          </p:cNvCxnSpPr>
          <p:nvPr/>
        </p:nvCxnSpPr>
        <p:spPr>
          <a:xfrm>
            <a:off x="6762797" y="3682072"/>
            <a:ext cx="1541463" cy="522380"/>
          </a:xfrm>
          <a:prstGeom prst="line">
            <a:avLst/>
          </a:prstGeom>
          <a:ln w="12700">
            <a:solidFill>
              <a:schemeClr val="tx1"/>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1" name="直線コネクタ 70">
            <a:extLst>
              <a:ext uri="{FF2B5EF4-FFF2-40B4-BE49-F238E27FC236}">
                <a16:creationId xmlns:a16="http://schemas.microsoft.com/office/drawing/2014/main" id="{EEE44A48-9A83-400E-8CCA-DA0A989FCCD3}"/>
              </a:ext>
            </a:extLst>
          </p:cNvPr>
          <p:cNvCxnSpPr>
            <a:cxnSpLocks/>
          </p:cNvCxnSpPr>
          <p:nvPr/>
        </p:nvCxnSpPr>
        <p:spPr>
          <a:xfrm>
            <a:off x="6762797" y="3903503"/>
            <a:ext cx="1541463" cy="611601"/>
          </a:xfrm>
          <a:prstGeom prst="line">
            <a:avLst/>
          </a:prstGeom>
          <a:ln w="12700">
            <a:solidFill>
              <a:schemeClr val="tx1"/>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72" name="テキスト ボックス 71">
            <a:extLst>
              <a:ext uri="{FF2B5EF4-FFF2-40B4-BE49-F238E27FC236}">
                <a16:creationId xmlns:a16="http://schemas.microsoft.com/office/drawing/2014/main" id="{59C095F9-89B6-47AA-98DE-7E18A93B6320}"/>
              </a:ext>
            </a:extLst>
          </p:cNvPr>
          <p:cNvSpPr txBox="1"/>
          <p:nvPr/>
        </p:nvSpPr>
        <p:spPr>
          <a:xfrm>
            <a:off x="4692153" y="3026985"/>
            <a:ext cx="1927315" cy="369332"/>
          </a:xfrm>
          <a:prstGeom prst="rect">
            <a:avLst/>
          </a:prstGeom>
          <a:noFill/>
        </p:spPr>
        <p:txBody>
          <a:bodyPr wrap="square" rtlCol="0">
            <a:spAutoFit/>
          </a:bodyPr>
          <a:lstStyle/>
          <a:p>
            <a:pPr algn="ctr"/>
            <a:r>
              <a:rPr kumimoji="1" lang="en-US" altLang="ja-JP"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Observed head</a:t>
            </a:r>
          </a:p>
        </p:txBody>
      </p:sp>
      <p:cxnSp>
        <p:nvCxnSpPr>
          <p:cNvPr id="73" name="直線矢印コネクタ 72">
            <a:extLst>
              <a:ext uri="{FF2B5EF4-FFF2-40B4-BE49-F238E27FC236}">
                <a16:creationId xmlns:a16="http://schemas.microsoft.com/office/drawing/2014/main" id="{F827D3BE-20C4-4070-B720-008FE6B01FC8}"/>
              </a:ext>
            </a:extLst>
          </p:cNvPr>
          <p:cNvCxnSpPr>
            <a:cxnSpLocks/>
          </p:cNvCxnSpPr>
          <p:nvPr/>
        </p:nvCxnSpPr>
        <p:spPr>
          <a:xfrm>
            <a:off x="1564436" y="1574701"/>
            <a:ext cx="0" cy="612518"/>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30245637-6627-482A-B808-C01A3BA0E1FF}"/>
              </a:ext>
            </a:extLst>
          </p:cNvPr>
          <p:cNvCxnSpPr>
            <a:cxnSpLocks/>
          </p:cNvCxnSpPr>
          <p:nvPr/>
        </p:nvCxnSpPr>
        <p:spPr>
          <a:xfrm>
            <a:off x="6757292" y="4211638"/>
            <a:ext cx="1546968" cy="603409"/>
          </a:xfrm>
          <a:prstGeom prst="line">
            <a:avLst/>
          </a:prstGeom>
          <a:ln w="12700">
            <a:solidFill>
              <a:schemeClr val="tx1"/>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5" name="直線コネクタ 74">
            <a:extLst>
              <a:ext uri="{FF2B5EF4-FFF2-40B4-BE49-F238E27FC236}">
                <a16:creationId xmlns:a16="http://schemas.microsoft.com/office/drawing/2014/main" id="{F4D7443B-1318-4F1B-A22A-4F3F94CF9927}"/>
              </a:ext>
            </a:extLst>
          </p:cNvPr>
          <p:cNvCxnSpPr>
            <a:cxnSpLocks/>
          </p:cNvCxnSpPr>
          <p:nvPr/>
        </p:nvCxnSpPr>
        <p:spPr>
          <a:xfrm>
            <a:off x="6757292" y="4457383"/>
            <a:ext cx="1546968" cy="681045"/>
          </a:xfrm>
          <a:prstGeom prst="line">
            <a:avLst/>
          </a:prstGeom>
          <a:ln w="12700">
            <a:solidFill>
              <a:schemeClr val="tx1"/>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6" name="直線コネクタ 75">
            <a:extLst>
              <a:ext uri="{FF2B5EF4-FFF2-40B4-BE49-F238E27FC236}">
                <a16:creationId xmlns:a16="http://schemas.microsoft.com/office/drawing/2014/main" id="{3005A132-C76C-4D4F-8BB5-4C21CEDC7BA6}"/>
              </a:ext>
            </a:extLst>
          </p:cNvPr>
          <p:cNvCxnSpPr>
            <a:cxnSpLocks/>
          </p:cNvCxnSpPr>
          <p:nvPr/>
        </p:nvCxnSpPr>
        <p:spPr>
          <a:xfrm>
            <a:off x="6757292" y="4888865"/>
            <a:ext cx="1546968" cy="740107"/>
          </a:xfrm>
          <a:prstGeom prst="line">
            <a:avLst/>
          </a:prstGeom>
          <a:ln w="12700">
            <a:solidFill>
              <a:schemeClr val="tx1"/>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0" name="テキスト ボックス 79">
            <a:extLst>
              <a:ext uri="{FF2B5EF4-FFF2-40B4-BE49-F238E27FC236}">
                <a16:creationId xmlns:a16="http://schemas.microsoft.com/office/drawing/2014/main" id="{6C108C38-63B7-4A16-B546-21138E6A9671}"/>
              </a:ext>
            </a:extLst>
          </p:cNvPr>
          <p:cNvSpPr txBox="1"/>
          <p:nvPr/>
        </p:nvSpPr>
        <p:spPr>
          <a:xfrm>
            <a:off x="1145356" y="2020977"/>
            <a:ext cx="310945" cy="400110"/>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0</a:t>
            </a:r>
          </a:p>
        </p:txBody>
      </p:sp>
      <p:sp>
        <p:nvSpPr>
          <p:cNvPr id="81" name="テキスト ボックス 80">
            <a:extLst>
              <a:ext uri="{FF2B5EF4-FFF2-40B4-BE49-F238E27FC236}">
                <a16:creationId xmlns:a16="http://schemas.microsoft.com/office/drawing/2014/main" id="{279F7CD4-400A-475B-BD5E-B763F15DFEE2}"/>
              </a:ext>
            </a:extLst>
          </p:cNvPr>
          <p:cNvSpPr txBox="1"/>
          <p:nvPr/>
        </p:nvSpPr>
        <p:spPr>
          <a:xfrm>
            <a:off x="978583" y="2757889"/>
            <a:ext cx="516525" cy="400110"/>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20</a:t>
            </a:r>
          </a:p>
        </p:txBody>
      </p:sp>
      <p:sp>
        <p:nvSpPr>
          <p:cNvPr id="82" name="テキスト ボックス 81">
            <a:extLst>
              <a:ext uri="{FF2B5EF4-FFF2-40B4-BE49-F238E27FC236}">
                <a16:creationId xmlns:a16="http://schemas.microsoft.com/office/drawing/2014/main" id="{0D73CF75-AFD8-4B85-8CD9-AC3083FE0832}"/>
              </a:ext>
            </a:extLst>
          </p:cNvPr>
          <p:cNvSpPr txBox="1"/>
          <p:nvPr/>
        </p:nvSpPr>
        <p:spPr>
          <a:xfrm>
            <a:off x="978582" y="3503393"/>
            <a:ext cx="516525" cy="400110"/>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40</a:t>
            </a:r>
          </a:p>
        </p:txBody>
      </p:sp>
      <p:sp>
        <p:nvSpPr>
          <p:cNvPr id="83" name="テキスト ボックス 82">
            <a:extLst>
              <a:ext uri="{FF2B5EF4-FFF2-40B4-BE49-F238E27FC236}">
                <a16:creationId xmlns:a16="http://schemas.microsoft.com/office/drawing/2014/main" id="{73420CE3-AAD6-43B0-9F2F-6583CB9403D0}"/>
              </a:ext>
            </a:extLst>
          </p:cNvPr>
          <p:cNvSpPr txBox="1"/>
          <p:nvPr/>
        </p:nvSpPr>
        <p:spPr>
          <a:xfrm>
            <a:off x="979832" y="4231641"/>
            <a:ext cx="516525" cy="400110"/>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60</a:t>
            </a:r>
          </a:p>
        </p:txBody>
      </p:sp>
      <p:sp>
        <p:nvSpPr>
          <p:cNvPr id="84" name="テキスト ボックス 83">
            <a:extLst>
              <a:ext uri="{FF2B5EF4-FFF2-40B4-BE49-F238E27FC236}">
                <a16:creationId xmlns:a16="http://schemas.microsoft.com/office/drawing/2014/main" id="{10C3348E-6B77-4383-92EA-52BB2BD1FC66}"/>
              </a:ext>
            </a:extLst>
          </p:cNvPr>
          <p:cNvSpPr txBox="1"/>
          <p:nvPr/>
        </p:nvSpPr>
        <p:spPr>
          <a:xfrm>
            <a:off x="974121" y="4971269"/>
            <a:ext cx="516525" cy="400110"/>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80</a:t>
            </a:r>
          </a:p>
        </p:txBody>
      </p:sp>
      <p:sp>
        <p:nvSpPr>
          <p:cNvPr id="85" name="テキスト ボックス 84">
            <a:extLst>
              <a:ext uri="{FF2B5EF4-FFF2-40B4-BE49-F238E27FC236}">
                <a16:creationId xmlns:a16="http://schemas.microsoft.com/office/drawing/2014/main" id="{8BD1A359-A8B9-4FF9-815F-1ED07B1E5E1F}"/>
              </a:ext>
            </a:extLst>
          </p:cNvPr>
          <p:cNvSpPr txBox="1"/>
          <p:nvPr/>
        </p:nvSpPr>
        <p:spPr>
          <a:xfrm rot="16200000">
            <a:off x="-242802" y="3518781"/>
            <a:ext cx="2005677" cy="369332"/>
          </a:xfrm>
          <a:prstGeom prst="rect">
            <a:avLst/>
          </a:prstGeom>
          <a:noFill/>
        </p:spPr>
        <p:txBody>
          <a:bodyPr wrap="none" rtlCol="0">
            <a:spAutoFit/>
          </a:bodyPr>
          <a:lstStyle/>
          <a:p>
            <a:r>
              <a:rPr kumimoji="1" lang="en-US" altLang="ja-JP" dirty="0">
                <a:latin typeface="Arial" panose="020B0604020202020204" pitchFamily="34" charset="0"/>
                <a:ea typeface="ＭＳ Ｐゴシック" panose="020B0600070205080204" pitchFamily="50" charset="-128"/>
                <a:cs typeface="Arial" panose="020B0604020202020204" pitchFamily="34" charset="0"/>
              </a:rPr>
              <a:t>Pressure head[m]</a:t>
            </a:r>
            <a:endParaRPr kumimoji="1" lang="ja-JP" altLang="en-US"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87" name="テキスト ボックス 86">
            <a:extLst>
              <a:ext uri="{FF2B5EF4-FFF2-40B4-BE49-F238E27FC236}">
                <a16:creationId xmlns:a16="http://schemas.microsoft.com/office/drawing/2014/main" id="{E8E19387-22FD-4454-9F04-ADE226B53CF2}"/>
              </a:ext>
            </a:extLst>
          </p:cNvPr>
          <p:cNvSpPr txBox="1"/>
          <p:nvPr/>
        </p:nvSpPr>
        <p:spPr>
          <a:xfrm>
            <a:off x="1842692" y="1651645"/>
            <a:ext cx="7947559" cy="400110"/>
          </a:xfrm>
          <a:prstGeom prst="rect">
            <a:avLst/>
          </a:prstGeom>
          <a:noFill/>
        </p:spPr>
        <p:txBody>
          <a:bodyPr wrap="square" rtlCol="0">
            <a:spAutoFit/>
          </a:bodyPr>
          <a:lstStyle/>
          <a:p>
            <a:r>
              <a:rPr kumimoji="1" lang="en-US" altLang="ja-JP" sz="2000" dirty="0">
                <a:latin typeface="Arial" panose="020B0604020202020204" pitchFamily="34" charset="0"/>
                <a:ea typeface="ＭＳ Ｐゴシック" panose="020B0600070205080204" pitchFamily="50" charset="-128"/>
                <a:cs typeface="Arial" panose="020B0604020202020204" pitchFamily="34" charset="0"/>
              </a:rPr>
              <a:t>Extrapolation from well 2 and well 3 considering the pumping amount</a:t>
            </a:r>
            <a:endParaRPr kumimoji="1" lang="en-US" altLang="ja-JP" sz="20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88" name="直線コネクタ 87">
            <a:extLst>
              <a:ext uri="{FF2B5EF4-FFF2-40B4-BE49-F238E27FC236}">
                <a16:creationId xmlns:a16="http://schemas.microsoft.com/office/drawing/2014/main" id="{441A9891-67B5-4227-AB37-94622A4CD17B}"/>
              </a:ext>
            </a:extLst>
          </p:cNvPr>
          <p:cNvCxnSpPr>
            <a:cxnSpLocks/>
          </p:cNvCxnSpPr>
          <p:nvPr/>
        </p:nvCxnSpPr>
        <p:spPr>
          <a:xfrm>
            <a:off x="4112167" y="2051186"/>
            <a:ext cx="287529" cy="497753"/>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8F317EAD-DC3D-4BDA-8397-F56378F2BC19}"/>
              </a:ext>
            </a:extLst>
          </p:cNvPr>
          <p:cNvCxnSpPr>
            <a:cxnSpLocks/>
          </p:cNvCxnSpPr>
          <p:nvPr/>
        </p:nvCxnSpPr>
        <p:spPr>
          <a:xfrm>
            <a:off x="3956066" y="2054579"/>
            <a:ext cx="337406" cy="92539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0" name="テキスト ボックス 89">
            <a:extLst>
              <a:ext uri="{FF2B5EF4-FFF2-40B4-BE49-F238E27FC236}">
                <a16:creationId xmlns:a16="http://schemas.microsoft.com/office/drawing/2014/main" id="{59B04EAF-CFD0-45E0-9EB1-4370CE0C6CA7}"/>
              </a:ext>
            </a:extLst>
          </p:cNvPr>
          <p:cNvSpPr txBox="1"/>
          <p:nvPr/>
        </p:nvSpPr>
        <p:spPr>
          <a:xfrm>
            <a:off x="4798420" y="5982822"/>
            <a:ext cx="2580665" cy="369332"/>
          </a:xfrm>
          <a:prstGeom prst="rect">
            <a:avLst/>
          </a:prstGeom>
          <a:noFill/>
        </p:spPr>
        <p:txBody>
          <a:bodyPr wrap="square" rtlCol="0">
            <a:spAutoFit/>
          </a:bodyPr>
          <a:lstStyle/>
          <a:p>
            <a:r>
              <a:rPr kumimoji="1" lang="en-US" altLang="ja-JP" dirty="0">
                <a:latin typeface="Arial" panose="020B0604020202020204" pitchFamily="34" charset="0"/>
                <a:ea typeface="ＭＳ Ｐゴシック" panose="020B0600070205080204" pitchFamily="50" charset="-128"/>
                <a:cs typeface="Arial" panose="020B0604020202020204" pitchFamily="34" charset="0"/>
              </a:rPr>
              <a:t>Observed head is used</a:t>
            </a:r>
            <a:endParaRPr kumimoji="1" lang="en-US" altLang="ja-JP"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91" name="直線コネクタ 90">
            <a:extLst>
              <a:ext uri="{FF2B5EF4-FFF2-40B4-BE49-F238E27FC236}">
                <a16:creationId xmlns:a16="http://schemas.microsoft.com/office/drawing/2014/main" id="{97103B66-5E3E-4C0F-A13D-DAEF18EF546C}"/>
              </a:ext>
            </a:extLst>
          </p:cNvPr>
          <p:cNvCxnSpPr>
            <a:cxnSpLocks/>
          </p:cNvCxnSpPr>
          <p:nvPr/>
        </p:nvCxnSpPr>
        <p:spPr>
          <a:xfrm>
            <a:off x="1585153" y="5982822"/>
            <a:ext cx="2916000" cy="0"/>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87CA403F-3C4A-460F-9A48-2635CC282108}"/>
              </a:ext>
            </a:extLst>
          </p:cNvPr>
          <p:cNvCxnSpPr>
            <a:cxnSpLocks/>
          </p:cNvCxnSpPr>
          <p:nvPr/>
        </p:nvCxnSpPr>
        <p:spPr>
          <a:xfrm>
            <a:off x="4509388" y="2222414"/>
            <a:ext cx="0" cy="385200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63808A40-113F-48E9-A469-E7DB20613F10}"/>
              </a:ext>
            </a:extLst>
          </p:cNvPr>
          <p:cNvCxnSpPr>
            <a:cxnSpLocks/>
          </p:cNvCxnSpPr>
          <p:nvPr/>
        </p:nvCxnSpPr>
        <p:spPr>
          <a:xfrm>
            <a:off x="5372542" y="4883357"/>
            <a:ext cx="51699" cy="106925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4CBE7F82-C3CD-4A3F-94C1-6F980568EC0C}"/>
              </a:ext>
            </a:extLst>
          </p:cNvPr>
          <p:cNvCxnSpPr>
            <a:cxnSpLocks/>
          </p:cNvCxnSpPr>
          <p:nvPr/>
        </p:nvCxnSpPr>
        <p:spPr>
          <a:xfrm>
            <a:off x="5087206" y="4415801"/>
            <a:ext cx="210182" cy="156702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6" name="テキスト ボックス 95">
            <a:extLst>
              <a:ext uri="{FF2B5EF4-FFF2-40B4-BE49-F238E27FC236}">
                <a16:creationId xmlns:a16="http://schemas.microsoft.com/office/drawing/2014/main" id="{642178BC-045B-4A28-93D5-6D22958C64B2}"/>
              </a:ext>
            </a:extLst>
          </p:cNvPr>
          <p:cNvSpPr txBox="1"/>
          <p:nvPr/>
        </p:nvSpPr>
        <p:spPr>
          <a:xfrm>
            <a:off x="2245530" y="5982822"/>
            <a:ext cx="1623141" cy="369332"/>
          </a:xfrm>
          <a:prstGeom prst="rect">
            <a:avLst/>
          </a:prstGeom>
          <a:noFill/>
        </p:spPr>
        <p:txBody>
          <a:bodyPr wrap="square" rtlCol="0">
            <a:spAutoFit/>
          </a:bodyPr>
          <a:lstStyle/>
          <a:p>
            <a:pPr algn="ctr"/>
            <a:r>
              <a:rPr kumimoji="1" lang="en-US" altLang="ja-JP" dirty="0">
                <a:latin typeface="Arial" panose="020B0604020202020204" pitchFamily="34" charset="0"/>
                <a:ea typeface="ＭＳ Ｐゴシック" panose="020B0600070205080204" pitchFamily="50" charset="-128"/>
                <a:cs typeface="Arial" panose="020B0604020202020204" pitchFamily="34" charset="0"/>
              </a:rPr>
              <a:t>Assumption</a:t>
            </a:r>
            <a:endParaRPr kumimoji="1" lang="en-US" altLang="ja-JP"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22" name="図 21">
            <a:extLst>
              <a:ext uri="{FF2B5EF4-FFF2-40B4-BE49-F238E27FC236}">
                <a16:creationId xmlns:a16="http://schemas.microsoft.com/office/drawing/2014/main" id="{651CFC7A-0116-41B2-8DF8-1806AB3FC1C0}"/>
              </a:ext>
            </a:extLst>
          </p:cNvPr>
          <p:cNvPicPr>
            <a:picLocks noChangeAspect="1"/>
          </p:cNvPicPr>
          <p:nvPr/>
        </p:nvPicPr>
        <p:blipFill rotWithShape="1">
          <a:blip r:embed="rId5"/>
          <a:srcRect l="51374" t="50870" r="15134" b="15232"/>
          <a:stretch/>
        </p:blipFill>
        <p:spPr>
          <a:xfrm>
            <a:off x="9381548" y="5222016"/>
            <a:ext cx="2108698" cy="1200501"/>
          </a:xfrm>
          <a:prstGeom prst="rect">
            <a:avLst/>
          </a:prstGeom>
        </p:spPr>
      </p:pic>
      <p:sp>
        <p:nvSpPr>
          <p:cNvPr id="46" name="テキスト ボックス 45">
            <a:extLst>
              <a:ext uri="{FF2B5EF4-FFF2-40B4-BE49-F238E27FC236}">
                <a16:creationId xmlns:a16="http://schemas.microsoft.com/office/drawing/2014/main" id="{98E9E05D-0F97-460B-9BC4-6218565FC4A2}"/>
              </a:ext>
            </a:extLst>
          </p:cNvPr>
          <p:cNvSpPr txBox="1"/>
          <p:nvPr/>
        </p:nvSpPr>
        <p:spPr>
          <a:xfrm>
            <a:off x="9057910" y="2453407"/>
            <a:ext cx="2702290" cy="707886"/>
          </a:xfrm>
          <a:prstGeom prst="rect">
            <a:avLst/>
          </a:prstGeom>
          <a:noFill/>
        </p:spPr>
        <p:txBody>
          <a:bodyPr wrap="square" rtlCol="0">
            <a:spAutoFit/>
          </a:bodyPr>
          <a:lstStyle/>
          <a:p>
            <a:r>
              <a:rPr kumimoji="1" lang="en-US" altLang="ja-JP" sz="2000" i="1" dirty="0">
                <a:latin typeface="Arial" panose="020B0604020202020204" pitchFamily="34" charset="0"/>
                <a:ea typeface="ＭＳ Ｐゴシック" panose="020B0600070205080204" pitchFamily="50" charset="-128"/>
                <a:cs typeface="Arial" panose="020B0604020202020204" pitchFamily="34" charset="0"/>
              </a:rPr>
              <a:t>Pore pressure values are specified</a:t>
            </a:r>
          </a:p>
        </p:txBody>
      </p:sp>
      <p:sp>
        <p:nvSpPr>
          <p:cNvPr id="47" name="テキスト ボックス 46">
            <a:extLst>
              <a:ext uri="{FF2B5EF4-FFF2-40B4-BE49-F238E27FC236}">
                <a16:creationId xmlns:a16="http://schemas.microsoft.com/office/drawing/2014/main" id="{CF5092E5-7FF8-4953-BAF4-9E3811BC6E13}"/>
              </a:ext>
            </a:extLst>
          </p:cNvPr>
          <p:cNvSpPr txBox="1"/>
          <p:nvPr/>
        </p:nvSpPr>
        <p:spPr>
          <a:xfrm>
            <a:off x="3826058" y="5477908"/>
            <a:ext cx="855645" cy="369332"/>
          </a:xfrm>
          <a:prstGeom prst="rect">
            <a:avLst/>
          </a:prstGeom>
          <a:noFill/>
        </p:spPr>
        <p:txBody>
          <a:bodyPr wrap="square" rtlCol="0">
            <a:spAutoFit/>
          </a:bodyPr>
          <a:lstStyle/>
          <a:p>
            <a:pPr algn="ctr"/>
            <a:r>
              <a:rPr kumimoji="1" lang="en-US" altLang="ja-JP" dirty="0">
                <a:latin typeface="Arial" panose="020B0604020202020204" pitchFamily="34" charset="0"/>
                <a:ea typeface="ＭＳ Ｐゴシック" panose="020B0600070205080204" pitchFamily="50" charset="-128"/>
                <a:cs typeface="Arial" panose="020B0604020202020204" pitchFamily="34" charset="0"/>
              </a:rPr>
              <a:t>Year</a:t>
            </a:r>
            <a:endParaRPr kumimoji="1" lang="en-US" altLang="ja-JP"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3" name="テキスト ボックス 102">
            <a:extLst>
              <a:ext uri="{FF2B5EF4-FFF2-40B4-BE49-F238E27FC236}">
                <a16:creationId xmlns:a16="http://schemas.microsoft.com/office/drawing/2014/main" id="{0BCE89BA-91AA-46A2-A22B-F7051D04CECD}"/>
              </a:ext>
            </a:extLst>
          </p:cNvPr>
          <p:cNvSpPr txBox="1"/>
          <p:nvPr/>
        </p:nvSpPr>
        <p:spPr>
          <a:xfrm rot="16200000">
            <a:off x="7051482" y="3598611"/>
            <a:ext cx="1186980" cy="369332"/>
          </a:xfrm>
          <a:prstGeom prst="rect">
            <a:avLst/>
          </a:prstGeom>
          <a:solidFill>
            <a:schemeClr val="bg1">
              <a:alpha val="85000"/>
            </a:schemeClr>
          </a:solidFill>
        </p:spPr>
        <p:txBody>
          <a:bodyPr wrap="square" rtlCol="0">
            <a:spAutoFit/>
          </a:bodyPr>
          <a:lstStyle/>
          <a:p>
            <a:pPr algn="ctr"/>
            <a:r>
              <a:rPr kumimoji="1" lang="en-US" altLang="ja-JP" dirty="0">
                <a:latin typeface="Arial" panose="020B0604020202020204" pitchFamily="34" charset="0"/>
                <a:ea typeface="ＭＳ Ｐゴシック" panose="020B0600070205080204" pitchFamily="50" charset="-128"/>
                <a:cs typeface="Arial" panose="020B0604020202020204" pitchFamily="34" charset="0"/>
              </a:rPr>
              <a:t>Depth</a:t>
            </a:r>
            <a:r>
              <a:rPr kumimoji="1" lang="en-US" altLang="ja-JP" dirty="0">
                <a:latin typeface="Arial" panose="020B0604020202020204" pitchFamily="34" charset="0"/>
                <a:cs typeface="Arial" panose="020B0604020202020204" pitchFamily="34" charset="0"/>
              </a:rPr>
              <a:t>[m]</a:t>
            </a:r>
          </a:p>
        </p:txBody>
      </p:sp>
      <p:sp>
        <p:nvSpPr>
          <p:cNvPr id="45" name="スライド番号プレースホルダー 12">
            <a:extLst>
              <a:ext uri="{FF2B5EF4-FFF2-40B4-BE49-F238E27FC236}">
                <a16:creationId xmlns:a16="http://schemas.microsoft.com/office/drawing/2014/main" id="{65B9A91C-8D7D-4865-A828-81BB2BD50F45}"/>
              </a:ext>
            </a:extLst>
          </p:cNvPr>
          <p:cNvSpPr>
            <a:spLocks noGrp="1"/>
          </p:cNvSpPr>
          <p:nvPr>
            <p:ph type="sldNum" sz="quarter" idx="12"/>
          </p:nvPr>
        </p:nvSpPr>
        <p:spPr>
          <a:xfrm>
            <a:off x="-118978" y="2207"/>
            <a:ext cx="610535" cy="365125"/>
          </a:xfrm>
        </p:spPr>
        <p:txBody>
          <a:bodyPr/>
          <a:lstStyle/>
          <a:p>
            <a:fld id="{9CEE6855-E1E3-4FFD-840F-4079ADC3CDEE}" type="slidenum">
              <a:rPr kumimoji="1" lang="ja-JP" altLang="en-US" sz="1800" smtClean="0">
                <a:solidFill>
                  <a:schemeClr val="tx1"/>
                </a:solidFill>
                <a:latin typeface="Arial" panose="020B0604020202020204" pitchFamily="34" charset="0"/>
                <a:cs typeface="Arial" panose="020B0604020202020204" pitchFamily="34" charset="0"/>
              </a:rPr>
              <a:t>9</a:t>
            </a:fld>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48" name="テキスト ボックス 47">
            <a:extLst>
              <a:ext uri="{FF2B5EF4-FFF2-40B4-BE49-F238E27FC236}">
                <a16:creationId xmlns:a16="http://schemas.microsoft.com/office/drawing/2014/main" id="{FB9657A5-CE0A-44A6-9B56-2269ED4C5717}"/>
              </a:ext>
            </a:extLst>
          </p:cNvPr>
          <p:cNvSpPr txBox="1"/>
          <p:nvPr/>
        </p:nvSpPr>
        <p:spPr>
          <a:xfrm>
            <a:off x="357594" y="3665"/>
            <a:ext cx="50526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/14</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527169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2029</TotalTime>
  <Words>2308</Words>
  <Application>Microsoft Office PowerPoint</Application>
  <PresentationFormat>ワイド画面</PresentationFormat>
  <Paragraphs>470</Paragraphs>
  <Slides>20</Slides>
  <Notes>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20</vt:i4>
      </vt:variant>
    </vt:vector>
  </HeadingPairs>
  <TitlesOfParts>
    <vt:vector size="27" baseType="lpstr">
      <vt:lpstr>ＭＳ Ｐゴシック</vt:lpstr>
      <vt:lpstr>游ゴシック</vt:lpstr>
      <vt:lpstr>游ゴシック Light</vt:lpstr>
      <vt:lpstr>Arial</vt:lpstr>
      <vt:lpstr>Cambria Math</vt:lpstr>
      <vt:lpstr>Times New Roman</vt:lpstr>
      <vt:lpstr>Office テーマ</vt:lpstr>
      <vt:lpstr>Visualizing uncertainty of one-dimensional land subsidence prediction by preparing various local optimal solutions with a genetic algorithm</vt:lpstr>
      <vt:lpstr>Background: </vt:lpstr>
      <vt:lpstr>Background: Heterogeneity of past maximum effective stress</vt:lpstr>
      <vt:lpstr>Research objective</vt:lpstr>
      <vt:lpstr>PowerPoint プレゼンテーション</vt:lpstr>
      <vt:lpstr>Study site: Kawajima, Saitama, Japan</vt:lpstr>
      <vt:lpstr>Observed hydraulic head and subsidence</vt:lpstr>
      <vt:lpstr>Land subsidence simulator</vt:lpstr>
      <vt:lpstr>Initial condition and boundary condition</vt:lpstr>
      <vt:lpstr>Parameter search by genetic algorithm</vt:lpstr>
      <vt:lpstr>Result: Calibrated models</vt:lpstr>
      <vt:lpstr>Discussion: Distribution of past-maximum effective stress</vt:lpstr>
      <vt:lpstr>Discussion: Predictive uncertainty with scenario analysis</vt:lpstr>
      <vt:lpstr>Conclusion</vt:lpstr>
      <vt:lpstr>References</vt:lpstr>
      <vt:lpstr>Predictive question: </vt:lpstr>
      <vt:lpstr>Predictive question: </vt:lpstr>
      <vt:lpstr>Predictive question: </vt:lpstr>
      <vt:lpstr>Predictive question: </vt:lpstr>
      <vt:lpstr>Predictive question: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Visualizing uncertainty of one-dimensional land subsidence prediction by preparing various local optimal solutions with a genetic algorithm</dc:title>
  <dc:creator>秋田谷　健人</dc:creator>
  <cp:lastModifiedBy>秋田谷　健人</cp:lastModifiedBy>
  <cp:revision>1099</cp:revision>
  <dcterms:created xsi:type="dcterms:W3CDTF">2021-04-03T13:57:30Z</dcterms:created>
  <dcterms:modified xsi:type="dcterms:W3CDTF">2021-04-27T17:41:54Z</dcterms:modified>
</cp:coreProperties>
</file>