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9" r:id="rId3"/>
    <p:sldId id="258" r:id="rId4"/>
    <p:sldId id="259" r:id="rId5"/>
    <p:sldId id="34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G:\pak%20phd\analysis\spatial%20analysis\kabul\ssss.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pak%20phd\analysis\spatial%20analysis\kabul\ssss.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pak%20phd\analysis\spatial%20analysis\kabul\ssss.csv"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Moderate</a:t>
            </a:r>
            <a:r>
              <a:rPr lang="en-US" baseline="0"/>
              <a:t> Droughts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ssss!$C$1</c:f>
              <c:strCache>
                <c:ptCount val="1"/>
                <c:pt idx="0">
                  <c:v>MOD1</c:v>
                </c:pt>
              </c:strCache>
            </c:strRef>
          </c:tx>
          <c:spPr>
            <a:ln w="28575" cap="rnd">
              <a:solidFill>
                <a:schemeClr val="accent1"/>
              </a:solidFill>
              <a:round/>
            </a:ln>
            <a:effectLst/>
          </c:spPr>
          <c:marker>
            <c:symbol val="none"/>
          </c:marker>
          <c:trendline>
            <c:spPr>
              <a:ln w="19050" cap="rnd">
                <a:solidFill>
                  <a:srgbClr val="FF0000"/>
                </a:solidFill>
                <a:prstDash val="solid"/>
              </a:ln>
              <a:effectLst/>
            </c:spPr>
            <c:trendlineType val="linear"/>
            <c:dispRSqr val="0"/>
            <c:dispEq val="0"/>
          </c:trendline>
          <c:cat>
            <c:numRef>
              <c:f>ssss!$A$2:$A$119</c:f>
              <c:numCache>
                <c:formatCode>General</c:formatCode>
                <c:ptCount val="118"/>
                <c:pt idx="0">
                  <c:v>1901</c:v>
                </c:pt>
                <c:pt idx="1">
                  <c:v>1902</c:v>
                </c:pt>
                <c:pt idx="2">
                  <c:v>1903</c:v>
                </c:pt>
                <c:pt idx="3">
                  <c:v>1904</c:v>
                </c:pt>
                <c:pt idx="4">
                  <c:v>1905</c:v>
                </c:pt>
                <c:pt idx="5">
                  <c:v>1906</c:v>
                </c:pt>
                <c:pt idx="6">
                  <c:v>1907</c:v>
                </c:pt>
                <c:pt idx="7">
                  <c:v>1908</c:v>
                </c:pt>
                <c:pt idx="8">
                  <c:v>1909</c:v>
                </c:pt>
                <c:pt idx="9">
                  <c:v>1910</c:v>
                </c:pt>
                <c:pt idx="10">
                  <c:v>1911</c:v>
                </c:pt>
                <c:pt idx="11">
                  <c:v>1912</c:v>
                </c:pt>
                <c:pt idx="12">
                  <c:v>1913</c:v>
                </c:pt>
                <c:pt idx="13">
                  <c:v>1914</c:v>
                </c:pt>
                <c:pt idx="14">
                  <c:v>1915</c:v>
                </c:pt>
                <c:pt idx="15">
                  <c:v>1916</c:v>
                </c:pt>
                <c:pt idx="16">
                  <c:v>1917</c:v>
                </c:pt>
                <c:pt idx="17">
                  <c:v>1918</c:v>
                </c:pt>
                <c:pt idx="18">
                  <c:v>1919</c:v>
                </c:pt>
                <c:pt idx="19">
                  <c:v>1920</c:v>
                </c:pt>
                <c:pt idx="20">
                  <c:v>1921</c:v>
                </c:pt>
                <c:pt idx="21">
                  <c:v>1922</c:v>
                </c:pt>
                <c:pt idx="22">
                  <c:v>1923</c:v>
                </c:pt>
                <c:pt idx="23">
                  <c:v>1924</c:v>
                </c:pt>
                <c:pt idx="24">
                  <c:v>1925</c:v>
                </c:pt>
                <c:pt idx="25">
                  <c:v>1926</c:v>
                </c:pt>
                <c:pt idx="26">
                  <c:v>1927</c:v>
                </c:pt>
                <c:pt idx="27">
                  <c:v>1928</c:v>
                </c:pt>
                <c:pt idx="28">
                  <c:v>1929</c:v>
                </c:pt>
                <c:pt idx="29">
                  <c:v>1930</c:v>
                </c:pt>
                <c:pt idx="30">
                  <c:v>1931</c:v>
                </c:pt>
                <c:pt idx="31">
                  <c:v>1932</c:v>
                </c:pt>
                <c:pt idx="32">
                  <c:v>1933</c:v>
                </c:pt>
                <c:pt idx="33">
                  <c:v>1934</c:v>
                </c:pt>
                <c:pt idx="34">
                  <c:v>1935</c:v>
                </c:pt>
                <c:pt idx="35">
                  <c:v>1936</c:v>
                </c:pt>
                <c:pt idx="36">
                  <c:v>1937</c:v>
                </c:pt>
                <c:pt idx="37">
                  <c:v>1938</c:v>
                </c:pt>
                <c:pt idx="38">
                  <c:v>1939</c:v>
                </c:pt>
                <c:pt idx="39">
                  <c:v>1940</c:v>
                </c:pt>
                <c:pt idx="40">
                  <c:v>1941</c:v>
                </c:pt>
                <c:pt idx="41">
                  <c:v>1942</c:v>
                </c:pt>
                <c:pt idx="42">
                  <c:v>1943</c:v>
                </c:pt>
                <c:pt idx="43">
                  <c:v>1944</c:v>
                </c:pt>
                <c:pt idx="44">
                  <c:v>1945</c:v>
                </c:pt>
                <c:pt idx="45">
                  <c:v>1946</c:v>
                </c:pt>
                <c:pt idx="46">
                  <c:v>1947</c:v>
                </c:pt>
                <c:pt idx="47">
                  <c:v>1948</c:v>
                </c:pt>
                <c:pt idx="48">
                  <c:v>1949</c:v>
                </c:pt>
                <c:pt idx="49">
                  <c:v>1950</c:v>
                </c:pt>
                <c:pt idx="50">
                  <c:v>1951</c:v>
                </c:pt>
                <c:pt idx="51">
                  <c:v>1952</c:v>
                </c:pt>
                <c:pt idx="52">
                  <c:v>1953</c:v>
                </c:pt>
                <c:pt idx="53">
                  <c:v>1954</c:v>
                </c:pt>
                <c:pt idx="54">
                  <c:v>1955</c:v>
                </c:pt>
                <c:pt idx="55">
                  <c:v>1956</c:v>
                </c:pt>
                <c:pt idx="56">
                  <c:v>1957</c:v>
                </c:pt>
                <c:pt idx="57">
                  <c:v>1958</c:v>
                </c:pt>
                <c:pt idx="58">
                  <c:v>1959</c:v>
                </c:pt>
                <c:pt idx="59">
                  <c:v>1960</c:v>
                </c:pt>
                <c:pt idx="60">
                  <c:v>1961</c:v>
                </c:pt>
                <c:pt idx="61">
                  <c:v>1962</c:v>
                </c:pt>
                <c:pt idx="62">
                  <c:v>1963</c:v>
                </c:pt>
                <c:pt idx="63">
                  <c:v>1964</c:v>
                </c:pt>
                <c:pt idx="64">
                  <c:v>1965</c:v>
                </c:pt>
                <c:pt idx="65">
                  <c:v>1966</c:v>
                </c:pt>
                <c:pt idx="66">
                  <c:v>1967</c:v>
                </c:pt>
                <c:pt idx="67">
                  <c:v>1968</c:v>
                </c:pt>
                <c:pt idx="68">
                  <c:v>1969</c:v>
                </c:pt>
                <c:pt idx="69">
                  <c:v>1970</c:v>
                </c:pt>
                <c:pt idx="70">
                  <c:v>1971</c:v>
                </c:pt>
                <c:pt idx="71">
                  <c:v>1972</c:v>
                </c:pt>
                <c:pt idx="72">
                  <c:v>1973</c:v>
                </c:pt>
                <c:pt idx="73">
                  <c:v>1974</c:v>
                </c:pt>
                <c:pt idx="74">
                  <c:v>1975</c:v>
                </c:pt>
                <c:pt idx="75">
                  <c:v>1976</c:v>
                </c:pt>
                <c:pt idx="76">
                  <c:v>1977</c:v>
                </c:pt>
                <c:pt idx="77">
                  <c:v>1978</c:v>
                </c:pt>
                <c:pt idx="78">
                  <c:v>1979</c:v>
                </c:pt>
                <c:pt idx="79">
                  <c:v>1980</c:v>
                </c:pt>
                <c:pt idx="80">
                  <c:v>1981</c:v>
                </c:pt>
                <c:pt idx="81">
                  <c:v>1982</c:v>
                </c:pt>
                <c:pt idx="82">
                  <c:v>1983</c:v>
                </c:pt>
                <c:pt idx="83">
                  <c:v>1984</c:v>
                </c:pt>
                <c:pt idx="84">
                  <c:v>1985</c:v>
                </c:pt>
                <c:pt idx="85">
                  <c:v>1986</c:v>
                </c:pt>
                <c:pt idx="86">
                  <c:v>1987</c:v>
                </c:pt>
                <c:pt idx="87">
                  <c:v>1988</c:v>
                </c:pt>
                <c:pt idx="88">
                  <c:v>1989</c:v>
                </c:pt>
                <c:pt idx="89">
                  <c:v>1990</c:v>
                </c:pt>
                <c:pt idx="90">
                  <c:v>1991</c:v>
                </c:pt>
                <c:pt idx="91">
                  <c:v>1992</c:v>
                </c:pt>
                <c:pt idx="92">
                  <c:v>1993</c:v>
                </c:pt>
                <c:pt idx="93">
                  <c:v>1994</c:v>
                </c:pt>
                <c:pt idx="94">
                  <c:v>1995</c:v>
                </c:pt>
                <c:pt idx="95">
                  <c:v>1996</c:v>
                </c:pt>
                <c:pt idx="96">
                  <c:v>1997</c:v>
                </c:pt>
                <c:pt idx="97">
                  <c:v>1998</c:v>
                </c:pt>
                <c:pt idx="98">
                  <c:v>1999</c:v>
                </c:pt>
                <c:pt idx="99">
                  <c:v>2000</c:v>
                </c:pt>
                <c:pt idx="100">
                  <c:v>2001</c:v>
                </c:pt>
                <c:pt idx="101">
                  <c:v>2002</c:v>
                </c:pt>
                <c:pt idx="102">
                  <c:v>2003</c:v>
                </c:pt>
                <c:pt idx="103">
                  <c:v>2004</c:v>
                </c:pt>
                <c:pt idx="104">
                  <c:v>2005</c:v>
                </c:pt>
                <c:pt idx="105">
                  <c:v>2006</c:v>
                </c:pt>
                <c:pt idx="106">
                  <c:v>2007</c:v>
                </c:pt>
                <c:pt idx="107">
                  <c:v>2008</c:v>
                </c:pt>
                <c:pt idx="108">
                  <c:v>2009</c:v>
                </c:pt>
                <c:pt idx="109">
                  <c:v>2010</c:v>
                </c:pt>
                <c:pt idx="110">
                  <c:v>2011</c:v>
                </c:pt>
                <c:pt idx="111">
                  <c:v>2012</c:v>
                </c:pt>
                <c:pt idx="112">
                  <c:v>2013</c:v>
                </c:pt>
                <c:pt idx="113">
                  <c:v>2014</c:v>
                </c:pt>
                <c:pt idx="114">
                  <c:v>2015</c:v>
                </c:pt>
                <c:pt idx="115">
                  <c:v>2016</c:v>
                </c:pt>
                <c:pt idx="116">
                  <c:v>2017</c:v>
                </c:pt>
                <c:pt idx="117">
                  <c:v>2018</c:v>
                </c:pt>
              </c:numCache>
            </c:numRef>
          </c:cat>
          <c:val>
            <c:numRef>
              <c:f>ssss!$C$2:$C$119</c:f>
              <c:numCache>
                <c:formatCode>General</c:formatCode>
                <c:ptCount val="118"/>
                <c:pt idx="0">
                  <c:v>8</c:v>
                </c:pt>
                <c:pt idx="1">
                  <c:v>8</c:v>
                </c:pt>
                <c:pt idx="2">
                  <c:v>5</c:v>
                </c:pt>
                <c:pt idx="3">
                  <c:v>1</c:v>
                </c:pt>
                <c:pt idx="4">
                  <c:v>9</c:v>
                </c:pt>
                <c:pt idx="5">
                  <c:v>10</c:v>
                </c:pt>
                <c:pt idx="6">
                  <c:v>4</c:v>
                </c:pt>
                <c:pt idx="7">
                  <c:v>5</c:v>
                </c:pt>
                <c:pt idx="8">
                  <c:v>6</c:v>
                </c:pt>
                <c:pt idx="9">
                  <c:v>7</c:v>
                </c:pt>
                <c:pt idx="10">
                  <c:v>7</c:v>
                </c:pt>
                <c:pt idx="11">
                  <c:v>7</c:v>
                </c:pt>
                <c:pt idx="12">
                  <c:v>6</c:v>
                </c:pt>
                <c:pt idx="13">
                  <c:v>1</c:v>
                </c:pt>
                <c:pt idx="14">
                  <c:v>7</c:v>
                </c:pt>
                <c:pt idx="15">
                  <c:v>10</c:v>
                </c:pt>
                <c:pt idx="16">
                  <c:v>9</c:v>
                </c:pt>
                <c:pt idx="17">
                  <c:v>6</c:v>
                </c:pt>
                <c:pt idx="18">
                  <c:v>8</c:v>
                </c:pt>
                <c:pt idx="19">
                  <c:v>5</c:v>
                </c:pt>
                <c:pt idx="20">
                  <c:v>7</c:v>
                </c:pt>
                <c:pt idx="21">
                  <c:v>6</c:v>
                </c:pt>
                <c:pt idx="22">
                  <c:v>5</c:v>
                </c:pt>
                <c:pt idx="23">
                  <c:v>6</c:v>
                </c:pt>
                <c:pt idx="24">
                  <c:v>4</c:v>
                </c:pt>
                <c:pt idx="25">
                  <c:v>5</c:v>
                </c:pt>
                <c:pt idx="26">
                  <c:v>9</c:v>
                </c:pt>
                <c:pt idx="27">
                  <c:v>8</c:v>
                </c:pt>
                <c:pt idx="28">
                  <c:v>6</c:v>
                </c:pt>
                <c:pt idx="29">
                  <c:v>4</c:v>
                </c:pt>
                <c:pt idx="30">
                  <c:v>3</c:v>
                </c:pt>
                <c:pt idx="31">
                  <c:v>3</c:v>
                </c:pt>
                <c:pt idx="32">
                  <c:v>3</c:v>
                </c:pt>
                <c:pt idx="33">
                  <c:v>1</c:v>
                </c:pt>
                <c:pt idx="34">
                  <c:v>2</c:v>
                </c:pt>
                <c:pt idx="35">
                  <c:v>9</c:v>
                </c:pt>
                <c:pt idx="36">
                  <c:v>3</c:v>
                </c:pt>
                <c:pt idx="37">
                  <c:v>4</c:v>
                </c:pt>
                <c:pt idx="38">
                  <c:v>8</c:v>
                </c:pt>
                <c:pt idx="39">
                  <c:v>4</c:v>
                </c:pt>
                <c:pt idx="40">
                  <c:v>4</c:v>
                </c:pt>
                <c:pt idx="41">
                  <c:v>4</c:v>
                </c:pt>
                <c:pt idx="42">
                  <c:v>5</c:v>
                </c:pt>
                <c:pt idx="43">
                  <c:v>5</c:v>
                </c:pt>
                <c:pt idx="44">
                  <c:v>3</c:v>
                </c:pt>
                <c:pt idx="45">
                  <c:v>7</c:v>
                </c:pt>
                <c:pt idx="46">
                  <c:v>4</c:v>
                </c:pt>
                <c:pt idx="47">
                  <c:v>4</c:v>
                </c:pt>
                <c:pt idx="48">
                  <c:v>4</c:v>
                </c:pt>
                <c:pt idx="49">
                  <c:v>5</c:v>
                </c:pt>
                <c:pt idx="50">
                  <c:v>3</c:v>
                </c:pt>
                <c:pt idx="51">
                  <c:v>4</c:v>
                </c:pt>
                <c:pt idx="52">
                  <c:v>1</c:v>
                </c:pt>
                <c:pt idx="53">
                  <c:v>3</c:v>
                </c:pt>
                <c:pt idx="54">
                  <c:v>7</c:v>
                </c:pt>
                <c:pt idx="55">
                  <c:v>1</c:v>
                </c:pt>
                <c:pt idx="56">
                  <c:v>1</c:v>
                </c:pt>
                <c:pt idx="57">
                  <c:v>2</c:v>
                </c:pt>
                <c:pt idx="58">
                  <c:v>3</c:v>
                </c:pt>
                <c:pt idx="59">
                  <c:v>4</c:v>
                </c:pt>
                <c:pt idx="60">
                  <c:v>3</c:v>
                </c:pt>
                <c:pt idx="61">
                  <c:v>4</c:v>
                </c:pt>
                <c:pt idx="62">
                  <c:v>2</c:v>
                </c:pt>
                <c:pt idx="63">
                  <c:v>0</c:v>
                </c:pt>
                <c:pt idx="64">
                  <c:v>2</c:v>
                </c:pt>
                <c:pt idx="65">
                  <c:v>6</c:v>
                </c:pt>
                <c:pt idx="66">
                  <c:v>1</c:v>
                </c:pt>
                <c:pt idx="67">
                  <c:v>2</c:v>
                </c:pt>
                <c:pt idx="68">
                  <c:v>4</c:v>
                </c:pt>
                <c:pt idx="69">
                  <c:v>8</c:v>
                </c:pt>
                <c:pt idx="70">
                  <c:v>12</c:v>
                </c:pt>
                <c:pt idx="71">
                  <c:v>0</c:v>
                </c:pt>
                <c:pt idx="72">
                  <c:v>5</c:v>
                </c:pt>
                <c:pt idx="73">
                  <c:v>6</c:v>
                </c:pt>
                <c:pt idx="74">
                  <c:v>1</c:v>
                </c:pt>
                <c:pt idx="75">
                  <c:v>2</c:v>
                </c:pt>
                <c:pt idx="76">
                  <c:v>1</c:v>
                </c:pt>
                <c:pt idx="77">
                  <c:v>6</c:v>
                </c:pt>
                <c:pt idx="78">
                  <c:v>2</c:v>
                </c:pt>
                <c:pt idx="79">
                  <c:v>4</c:v>
                </c:pt>
                <c:pt idx="80">
                  <c:v>2</c:v>
                </c:pt>
                <c:pt idx="81">
                  <c:v>3</c:v>
                </c:pt>
                <c:pt idx="82">
                  <c:v>4</c:v>
                </c:pt>
                <c:pt idx="83">
                  <c:v>4</c:v>
                </c:pt>
                <c:pt idx="84">
                  <c:v>4</c:v>
                </c:pt>
                <c:pt idx="85">
                  <c:v>4</c:v>
                </c:pt>
                <c:pt idx="86">
                  <c:v>6</c:v>
                </c:pt>
                <c:pt idx="87">
                  <c:v>5</c:v>
                </c:pt>
                <c:pt idx="88">
                  <c:v>4</c:v>
                </c:pt>
                <c:pt idx="89">
                  <c:v>5</c:v>
                </c:pt>
                <c:pt idx="90">
                  <c:v>0</c:v>
                </c:pt>
                <c:pt idx="91">
                  <c:v>0</c:v>
                </c:pt>
                <c:pt idx="92">
                  <c:v>5</c:v>
                </c:pt>
                <c:pt idx="93">
                  <c:v>0</c:v>
                </c:pt>
                <c:pt idx="94">
                  <c:v>2</c:v>
                </c:pt>
                <c:pt idx="95">
                  <c:v>2</c:v>
                </c:pt>
                <c:pt idx="96">
                  <c:v>5</c:v>
                </c:pt>
                <c:pt idx="97">
                  <c:v>3</c:v>
                </c:pt>
                <c:pt idx="98">
                  <c:v>4</c:v>
                </c:pt>
                <c:pt idx="99">
                  <c:v>5</c:v>
                </c:pt>
                <c:pt idx="100">
                  <c:v>9</c:v>
                </c:pt>
                <c:pt idx="101">
                  <c:v>6</c:v>
                </c:pt>
                <c:pt idx="102">
                  <c:v>1</c:v>
                </c:pt>
                <c:pt idx="103">
                  <c:v>2</c:v>
                </c:pt>
                <c:pt idx="104">
                  <c:v>2</c:v>
                </c:pt>
                <c:pt idx="105">
                  <c:v>3</c:v>
                </c:pt>
                <c:pt idx="106">
                  <c:v>7</c:v>
                </c:pt>
                <c:pt idx="107">
                  <c:v>3</c:v>
                </c:pt>
                <c:pt idx="108">
                  <c:v>2</c:v>
                </c:pt>
                <c:pt idx="109">
                  <c:v>5</c:v>
                </c:pt>
                <c:pt idx="110">
                  <c:v>4</c:v>
                </c:pt>
                <c:pt idx="111">
                  <c:v>0</c:v>
                </c:pt>
                <c:pt idx="112">
                  <c:v>3</c:v>
                </c:pt>
                <c:pt idx="113">
                  <c:v>5</c:v>
                </c:pt>
                <c:pt idx="114">
                  <c:v>0</c:v>
                </c:pt>
                <c:pt idx="115">
                  <c:v>3</c:v>
                </c:pt>
                <c:pt idx="116">
                  <c:v>4</c:v>
                </c:pt>
                <c:pt idx="117">
                  <c:v>3</c:v>
                </c:pt>
              </c:numCache>
            </c:numRef>
          </c:val>
          <c:smooth val="0"/>
          <c:extLst>
            <c:ext xmlns:c16="http://schemas.microsoft.com/office/drawing/2014/chart" uri="{C3380CC4-5D6E-409C-BE32-E72D297353CC}">
              <c16:uniqueId val="{00000001-2357-4963-A53A-E7BB9C841ED0}"/>
            </c:ext>
          </c:extLst>
        </c:ser>
        <c:dLbls>
          <c:showLegendKey val="0"/>
          <c:showVal val="0"/>
          <c:showCatName val="0"/>
          <c:showSerName val="0"/>
          <c:showPercent val="0"/>
          <c:showBubbleSize val="0"/>
        </c:dLbls>
        <c:smooth val="0"/>
        <c:axId val="2079567935"/>
        <c:axId val="1807172159"/>
      </c:lineChart>
      <c:catAx>
        <c:axId val="2079567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7172159"/>
        <c:crosses val="autoZero"/>
        <c:auto val="1"/>
        <c:lblAlgn val="ctr"/>
        <c:lblOffset val="100"/>
        <c:noMultiLvlLbl val="0"/>
      </c:catAx>
      <c:valAx>
        <c:axId val="18071721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95679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Sevear</a:t>
            </a:r>
            <a:r>
              <a:rPr lang="en-US" baseline="0"/>
              <a:t> Drought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914260717410324E-2"/>
          <c:y val="0.14393518518518519"/>
          <c:w val="0.9155301837270341"/>
          <c:h val="0.71507764654418193"/>
        </c:manualLayout>
      </c:layout>
      <c:lineChart>
        <c:grouping val="standard"/>
        <c:varyColors val="0"/>
        <c:ser>
          <c:idx val="0"/>
          <c:order val="0"/>
          <c:tx>
            <c:strRef>
              <c:f>ssss!$D$1</c:f>
              <c:strCache>
                <c:ptCount val="1"/>
                <c:pt idx="0">
                  <c:v>Sev1</c:v>
                </c:pt>
              </c:strCache>
            </c:strRef>
          </c:tx>
          <c:spPr>
            <a:ln w="28575" cap="rnd">
              <a:solidFill>
                <a:schemeClr val="accent1"/>
              </a:solidFill>
              <a:round/>
            </a:ln>
            <a:effectLst/>
          </c:spPr>
          <c:marker>
            <c:symbol val="none"/>
          </c:marker>
          <c:trendline>
            <c:spPr>
              <a:ln w="19050" cap="rnd">
                <a:solidFill>
                  <a:srgbClr val="FF0000"/>
                </a:solidFill>
                <a:prstDash val="solid"/>
              </a:ln>
              <a:effectLst/>
            </c:spPr>
            <c:trendlineType val="linear"/>
            <c:dispRSqr val="0"/>
            <c:dispEq val="0"/>
          </c:trendline>
          <c:cat>
            <c:numRef>
              <c:f>ssss!$A$2:$A$119</c:f>
              <c:numCache>
                <c:formatCode>General</c:formatCode>
                <c:ptCount val="118"/>
                <c:pt idx="0">
                  <c:v>1901</c:v>
                </c:pt>
                <c:pt idx="1">
                  <c:v>1902</c:v>
                </c:pt>
                <c:pt idx="2">
                  <c:v>1903</c:v>
                </c:pt>
                <c:pt idx="3">
                  <c:v>1904</c:v>
                </c:pt>
                <c:pt idx="4">
                  <c:v>1905</c:v>
                </c:pt>
                <c:pt idx="5">
                  <c:v>1906</c:v>
                </c:pt>
                <c:pt idx="6">
                  <c:v>1907</c:v>
                </c:pt>
                <c:pt idx="7">
                  <c:v>1908</c:v>
                </c:pt>
                <c:pt idx="8">
                  <c:v>1909</c:v>
                </c:pt>
                <c:pt idx="9">
                  <c:v>1910</c:v>
                </c:pt>
                <c:pt idx="10">
                  <c:v>1911</c:v>
                </c:pt>
                <c:pt idx="11">
                  <c:v>1912</c:v>
                </c:pt>
                <c:pt idx="12">
                  <c:v>1913</c:v>
                </c:pt>
                <c:pt idx="13">
                  <c:v>1914</c:v>
                </c:pt>
                <c:pt idx="14">
                  <c:v>1915</c:v>
                </c:pt>
                <c:pt idx="15">
                  <c:v>1916</c:v>
                </c:pt>
                <c:pt idx="16">
                  <c:v>1917</c:v>
                </c:pt>
                <c:pt idx="17">
                  <c:v>1918</c:v>
                </c:pt>
                <c:pt idx="18">
                  <c:v>1919</c:v>
                </c:pt>
                <c:pt idx="19">
                  <c:v>1920</c:v>
                </c:pt>
                <c:pt idx="20">
                  <c:v>1921</c:v>
                </c:pt>
                <c:pt idx="21">
                  <c:v>1922</c:v>
                </c:pt>
                <c:pt idx="22">
                  <c:v>1923</c:v>
                </c:pt>
                <c:pt idx="23">
                  <c:v>1924</c:v>
                </c:pt>
                <c:pt idx="24">
                  <c:v>1925</c:v>
                </c:pt>
                <c:pt idx="25">
                  <c:v>1926</c:v>
                </c:pt>
                <c:pt idx="26">
                  <c:v>1927</c:v>
                </c:pt>
                <c:pt idx="27">
                  <c:v>1928</c:v>
                </c:pt>
                <c:pt idx="28">
                  <c:v>1929</c:v>
                </c:pt>
                <c:pt idx="29">
                  <c:v>1930</c:v>
                </c:pt>
                <c:pt idx="30">
                  <c:v>1931</c:v>
                </c:pt>
                <c:pt idx="31">
                  <c:v>1932</c:v>
                </c:pt>
                <c:pt idx="32">
                  <c:v>1933</c:v>
                </c:pt>
                <c:pt idx="33">
                  <c:v>1934</c:v>
                </c:pt>
                <c:pt idx="34">
                  <c:v>1935</c:v>
                </c:pt>
                <c:pt idx="35">
                  <c:v>1936</c:v>
                </c:pt>
                <c:pt idx="36">
                  <c:v>1937</c:v>
                </c:pt>
                <c:pt idx="37">
                  <c:v>1938</c:v>
                </c:pt>
                <c:pt idx="38">
                  <c:v>1939</c:v>
                </c:pt>
                <c:pt idx="39">
                  <c:v>1940</c:v>
                </c:pt>
                <c:pt idx="40">
                  <c:v>1941</c:v>
                </c:pt>
                <c:pt idx="41">
                  <c:v>1942</c:v>
                </c:pt>
                <c:pt idx="42">
                  <c:v>1943</c:v>
                </c:pt>
                <c:pt idx="43">
                  <c:v>1944</c:v>
                </c:pt>
                <c:pt idx="44">
                  <c:v>1945</c:v>
                </c:pt>
                <c:pt idx="45">
                  <c:v>1946</c:v>
                </c:pt>
                <c:pt idx="46">
                  <c:v>1947</c:v>
                </c:pt>
                <c:pt idx="47">
                  <c:v>1948</c:v>
                </c:pt>
                <c:pt idx="48">
                  <c:v>1949</c:v>
                </c:pt>
                <c:pt idx="49">
                  <c:v>1950</c:v>
                </c:pt>
                <c:pt idx="50">
                  <c:v>1951</c:v>
                </c:pt>
                <c:pt idx="51">
                  <c:v>1952</c:v>
                </c:pt>
                <c:pt idx="52">
                  <c:v>1953</c:v>
                </c:pt>
                <c:pt idx="53">
                  <c:v>1954</c:v>
                </c:pt>
                <c:pt idx="54">
                  <c:v>1955</c:v>
                </c:pt>
                <c:pt idx="55">
                  <c:v>1956</c:v>
                </c:pt>
                <c:pt idx="56">
                  <c:v>1957</c:v>
                </c:pt>
                <c:pt idx="57">
                  <c:v>1958</c:v>
                </c:pt>
                <c:pt idx="58">
                  <c:v>1959</c:v>
                </c:pt>
                <c:pt idx="59">
                  <c:v>1960</c:v>
                </c:pt>
                <c:pt idx="60">
                  <c:v>1961</c:v>
                </c:pt>
                <c:pt idx="61">
                  <c:v>1962</c:v>
                </c:pt>
                <c:pt idx="62">
                  <c:v>1963</c:v>
                </c:pt>
                <c:pt idx="63">
                  <c:v>1964</c:v>
                </c:pt>
                <c:pt idx="64">
                  <c:v>1965</c:v>
                </c:pt>
                <c:pt idx="65">
                  <c:v>1966</c:v>
                </c:pt>
                <c:pt idx="66">
                  <c:v>1967</c:v>
                </c:pt>
                <c:pt idx="67">
                  <c:v>1968</c:v>
                </c:pt>
                <c:pt idx="68">
                  <c:v>1969</c:v>
                </c:pt>
                <c:pt idx="69">
                  <c:v>1970</c:v>
                </c:pt>
                <c:pt idx="70">
                  <c:v>1971</c:v>
                </c:pt>
                <c:pt idx="71">
                  <c:v>1972</c:v>
                </c:pt>
                <c:pt idx="72">
                  <c:v>1973</c:v>
                </c:pt>
                <c:pt idx="73">
                  <c:v>1974</c:v>
                </c:pt>
                <c:pt idx="74">
                  <c:v>1975</c:v>
                </c:pt>
                <c:pt idx="75">
                  <c:v>1976</c:v>
                </c:pt>
                <c:pt idx="76">
                  <c:v>1977</c:v>
                </c:pt>
                <c:pt idx="77">
                  <c:v>1978</c:v>
                </c:pt>
                <c:pt idx="78">
                  <c:v>1979</c:v>
                </c:pt>
                <c:pt idx="79">
                  <c:v>1980</c:v>
                </c:pt>
                <c:pt idx="80">
                  <c:v>1981</c:v>
                </c:pt>
                <c:pt idx="81">
                  <c:v>1982</c:v>
                </c:pt>
                <c:pt idx="82">
                  <c:v>1983</c:v>
                </c:pt>
                <c:pt idx="83">
                  <c:v>1984</c:v>
                </c:pt>
                <c:pt idx="84">
                  <c:v>1985</c:v>
                </c:pt>
                <c:pt idx="85">
                  <c:v>1986</c:v>
                </c:pt>
                <c:pt idx="86">
                  <c:v>1987</c:v>
                </c:pt>
                <c:pt idx="87">
                  <c:v>1988</c:v>
                </c:pt>
                <c:pt idx="88">
                  <c:v>1989</c:v>
                </c:pt>
                <c:pt idx="89">
                  <c:v>1990</c:v>
                </c:pt>
                <c:pt idx="90">
                  <c:v>1991</c:v>
                </c:pt>
                <c:pt idx="91">
                  <c:v>1992</c:v>
                </c:pt>
                <c:pt idx="92">
                  <c:v>1993</c:v>
                </c:pt>
                <c:pt idx="93">
                  <c:v>1994</c:v>
                </c:pt>
                <c:pt idx="94">
                  <c:v>1995</c:v>
                </c:pt>
                <c:pt idx="95">
                  <c:v>1996</c:v>
                </c:pt>
                <c:pt idx="96">
                  <c:v>1997</c:v>
                </c:pt>
                <c:pt idx="97">
                  <c:v>1998</c:v>
                </c:pt>
                <c:pt idx="98">
                  <c:v>1999</c:v>
                </c:pt>
                <c:pt idx="99">
                  <c:v>2000</c:v>
                </c:pt>
                <c:pt idx="100">
                  <c:v>2001</c:v>
                </c:pt>
                <c:pt idx="101">
                  <c:v>2002</c:v>
                </c:pt>
                <c:pt idx="102">
                  <c:v>2003</c:v>
                </c:pt>
                <c:pt idx="103">
                  <c:v>2004</c:v>
                </c:pt>
                <c:pt idx="104">
                  <c:v>2005</c:v>
                </c:pt>
                <c:pt idx="105">
                  <c:v>2006</c:v>
                </c:pt>
                <c:pt idx="106">
                  <c:v>2007</c:v>
                </c:pt>
                <c:pt idx="107">
                  <c:v>2008</c:v>
                </c:pt>
                <c:pt idx="108">
                  <c:v>2009</c:v>
                </c:pt>
                <c:pt idx="109">
                  <c:v>2010</c:v>
                </c:pt>
                <c:pt idx="110">
                  <c:v>2011</c:v>
                </c:pt>
                <c:pt idx="111">
                  <c:v>2012</c:v>
                </c:pt>
                <c:pt idx="112">
                  <c:v>2013</c:v>
                </c:pt>
                <c:pt idx="113">
                  <c:v>2014</c:v>
                </c:pt>
                <c:pt idx="114">
                  <c:v>2015</c:v>
                </c:pt>
                <c:pt idx="115">
                  <c:v>2016</c:v>
                </c:pt>
                <c:pt idx="116">
                  <c:v>2017</c:v>
                </c:pt>
                <c:pt idx="117">
                  <c:v>2018</c:v>
                </c:pt>
              </c:numCache>
            </c:numRef>
          </c:cat>
          <c:val>
            <c:numRef>
              <c:f>ssss!$D$2:$D$119</c:f>
              <c:numCache>
                <c:formatCode>General</c:formatCode>
                <c:ptCount val="118"/>
                <c:pt idx="0">
                  <c:v>4</c:v>
                </c:pt>
                <c:pt idx="1">
                  <c:v>5</c:v>
                </c:pt>
                <c:pt idx="2">
                  <c:v>1</c:v>
                </c:pt>
                <c:pt idx="3">
                  <c:v>4</c:v>
                </c:pt>
                <c:pt idx="4">
                  <c:v>1</c:v>
                </c:pt>
                <c:pt idx="5">
                  <c:v>0</c:v>
                </c:pt>
                <c:pt idx="6">
                  <c:v>1</c:v>
                </c:pt>
                <c:pt idx="7">
                  <c:v>1</c:v>
                </c:pt>
                <c:pt idx="8">
                  <c:v>1</c:v>
                </c:pt>
                <c:pt idx="9">
                  <c:v>1</c:v>
                </c:pt>
                <c:pt idx="10">
                  <c:v>5</c:v>
                </c:pt>
                <c:pt idx="11">
                  <c:v>1</c:v>
                </c:pt>
                <c:pt idx="12">
                  <c:v>0</c:v>
                </c:pt>
                <c:pt idx="13">
                  <c:v>1</c:v>
                </c:pt>
                <c:pt idx="14">
                  <c:v>8</c:v>
                </c:pt>
                <c:pt idx="15">
                  <c:v>1</c:v>
                </c:pt>
                <c:pt idx="16">
                  <c:v>5</c:v>
                </c:pt>
                <c:pt idx="17">
                  <c:v>6</c:v>
                </c:pt>
                <c:pt idx="18">
                  <c:v>3</c:v>
                </c:pt>
                <c:pt idx="19">
                  <c:v>1</c:v>
                </c:pt>
                <c:pt idx="20">
                  <c:v>1</c:v>
                </c:pt>
                <c:pt idx="21">
                  <c:v>1</c:v>
                </c:pt>
                <c:pt idx="22">
                  <c:v>0</c:v>
                </c:pt>
                <c:pt idx="23">
                  <c:v>2</c:v>
                </c:pt>
                <c:pt idx="24">
                  <c:v>7</c:v>
                </c:pt>
                <c:pt idx="25">
                  <c:v>2</c:v>
                </c:pt>
                <c:pt idx="26">
                  <c:v>2</c:v>
                </c:pt>
                <c:pt idx="27">
                  <c:v>3</c:v>
                </c:pt>
                <c:pt idx="28">
                  <c:v>2</c:v>
                </c:pt>
                <c:pt idx="29">
                  <c:v>0</c:v>
                </c:pt>
                <c:pt idx="30">
                  <c:v>1</c:v>
                </c:pt>
                <c:pt idx="31">
                  <c:v>3</c:v>
                </c:pt>
                <c:pt idx="32">
                  <c:v>0</c:v>
                </c:pt>
                <c:pt idx="33">
                  <c:v>2</c:v>
                </c:pt>
                <c:pt idx="34">
                  <c:v>0</c:v>
                </c:pt>
                <c:pt idx="35">
                  <c:v>3</c:v>
                </c:pt>
                <c:pt idx="36">
                  <c:v>1</c:v>
                </c:pt>
                <c:pt idx="37">
                  <c:v>6</c:v>
                </c:pt>
                <c:pt idx="38">
                  <c:v>4</c:v>
                </c:pt>
                <c:pt idx="39">
                  <c:v>2</c:v>
                </c:pt>
                <c:pt idx="40">
                  <c:v>6</c:v>
                </c:pt>
                <c:pt idx="41">
                  <c:v>1</c:v>
                </c:pt>
                <c:pt idx="42">
                  <c:v>2</c:v>
                </c:pt>
                <c:pt idx="43">
                  <c:v>1</c:v>
                </c:pt>
                <c:pt idx="44">
                  <c:v>1</c:v>
                </c:pt>
                <c:pt idx="45">
                  <c:v>7</c:v>
                </c:pt>
                <c:pt idx="46">
                  <c:v>3</c:v>
                </c:pt>
                <c:pt idx="47">
                  <c:v>1</c:v>
                </c:pt>
                <c:pt idx="48">
                  <c:v>1</c:v>
                </c:pt>
                <c:pt idx="49">
                  <c:v>2</c:v>
                </c:pt>
                <c:pt idx="50">
                  <c:v>2</c:v>
                </c:pt>
                <c:pt idx="51">
                  <c:v>1</c:v>
                </c:pt>
                <c:pt idx="52">
                  <c:v>0</c:v>
                </c:pt>
                <c:pt idx="53">
                  <c:v>1</c:v>
                </c:pt>
                <c:pt idx="54">
                  <c:v>5</c:v>
                </c:pt>
                <c:pt idx="55">
                  <c:v>2</c:v>
                </c:pt>
                <c:pt idx="56">
                  <c:v>0</c:v>
                </c:pt>
                <c:pt idx="57">
                  <c:v>3</c:v>
                </c:pt>
                <c:pt idx="58">
                  <c:v>1</c:v>
                </c:pt>
                <c:pt idx="59">
                  <c:v>1</c:v>
                </c:pt>
                <c:pt idx="60">
                  <c:v>0</c:v>
                </c:pt>
                <c:pt idx="61">
                  <c:v>0</c:v>
                </c:pt>
                <c:pt idx="62">
                  <c:v>3</c:v>
                </c:pt>
                <c:pt idx="63">
                  <c:v>0</c:v>
                </c:pt>
                <c:pt idx="64">
                  <c:v>0</c:v>
                </c:pt>
                <c:pt idx="65">
                  <c:v>4</c:v>
                </c:pt>
                <c:pt idx="66">
                  <c:v>1</c:v>
                </c:pt>
                <c:pt idx="67">
                  <c:v>2</c:v>
                </c:pt>
                <c:pt idx="68">
                  <c:v>1</c:v>
                </c:pt>
                <c:pt idx="69">
                  <c:v>3</c:v>
                </c:pt>
                <c:pt idx="70">
                  <c:v>3</c:v>
                </c:pt>
                <c:pt idx="71">
                  <c:v>0</c:v>
                </c:pt>
                <c:pt idx="72">
                  <c:v>3</c:v>
                </c:pt>
                <c:pt idx="73">
                  <c:v>3</c:v>
                </c:pt>
                <c:pt idx="74">
                  <c:v>0</c:v>
                </c:pt>
                <c:pt idx="75">
                  <c:v>0</c:v>
                </c:pt>
                <c:pt idx="76">
                  <c:v>4</c:v>
                </c:pt>
                <c:pt idx="77">
                  <c:v>1</c:v>
                </c:pt>
                <c:pt idx="78">
                  <c:v>1</c:v>
                </c:pt>
                <c:pt idx="79">
                  <c:v>0</c:v>
                </c:pt>
                <c:pt idx="80">
                  <c:v>0</c:v>
                </c:pt>
                <c:pt idx="81">
                  <c:v>2</c:v>
                </c:pt>
                <c:pt idx="82">
                  <c:v>1</c:v>
                </c:pt>
                <c:pt idx="83">
                  <c:v>1</c:v>
                </c:pt>
                <c:pt idx="84">
                  <c:v>6</c:v>
                </c:pt>
                <c:pt idx="85">
                  <c:v>0</c:v>
                </c:pt>
                <c:pt idx="86">
                  <c:v>3</c:v>
                </c:pt>
                <c:pt idx="87">
                  <c:v>5</c:v>
                </c:pt>
                <c:pt idx="88">
                  <c:v>1</c:v>
                </c:pt>
                <c:pt idx="89">
                  <c:v>2</c:v>
                </c:pt>
                <c:pt idx="90">
                  <c:v>0</c:v>
                </c:pt>
                <c:pt idx="91">
                  <c:v>0</c:v>
                </c:pt>
                <c:pt idx="92">
                  <c:v>1</c:v>
                </c:pt>
                <c:pt idx="93">
                  <c:v>0</c:v>
                </c:pt>
                <c:pt idx="94">
                  <c:v>2</c:v>
                </c:pt>
                <c:pt idx="95">
                  <c:v>1</c:v>
                </c:pt>
                <c:pt idx="96">
                  <c:v>1</c:v>
                </c:pt>
                <c:pt idx="97">
                  <c:v>3</c:v>
                </c:pt>
                <c:pt idx="98">
                  <c:v>4</c:v>
                </c:pt>
                <c:pt idx="99">
                  <c:v>4</c:v>
                </c:pt>
                <c:pt idx="100">
                  <c:v>5</c:v>
                </c:pt>
                <c:pt idx="101">
                  <c:v>0</c:v>
                </c:pt>
                <c:pt idx="102">
                  <c:v>0</c:v>
                </c:pt>
                <c:pt idx="103">
                  <c:v>0</c:v>
                </c:pt>
                <c:pt idx="104">
                  <c:v>2</c:v>
                </c:pt>
                <c:pt idx="105">
                  <c:v>2</c:v>
                </c:pt>
                <c:pt idx="106">
                  <c:v>3</c:v>
                </c:pt>
                <c:pt idx="107">
                  <c:v>0</c:v>
                </c:pt>
                <c:pt idx="108">
                  <c:v>1</c:v>
                </c:pt>
                <c:pt idx="109">
                  <c:v>1</c:v>
                </c:pt>
                <c:pt idx="110">
                  <c:v>2</c:v>
                </c:pt>
                <c:pt idx="111">
                  <c:v>0</c:v>
                </c:pt>
                <c:pt idx="112">
                  <c:v>0</c:v>
                </c:pt>
                <c:pt idx="113">
                  <c:v>2</c:v>
                </c:pt>
                <c:pt idx="114">
                  <c:v>0</c:v>
                </c:pt>
                <c:pt idx="115">
                  <c:v>1</c:v>
                </c:pt>
                <c:pt idx="116">
                  <c:v>2</c:v>
                </c:pt>
                <c:pt idx="117">
                  <c:v>3</c:v>
                </c:pt>
              </c:numCache>
            </c:numRef>
          </c:val>
          <c:smooth val="0"/>
          <c:extLst>
            <c:ext xmlns:c16="http://schemas.microsoft.com/office/drawing/2014/chart" uri="{C3380CC4-5D6E-409C-BE32-E72D297353CC}">
              <c16:uniqueId val="{00000001-37EE-4800-8DF5-080B28D256DA}"/>
            </c:ext>
          </c:extLst>
        </c:ser>
        <c:dLbls>
          <c:showLegendKey val="0"/>
          <c:showVal val="0"/>
          <c:showCatName val="0"/>
          <c:showSerName val="0"/>
          <c:showPercent val="0"/>
          <c:showBubbleSize val="0"/>
        </c:dLbls>
        <c:smooth val="0"/>
        <c:axId val="2075019439"/>
        <c:axId val="52031647"/>
      </c:lineChart>
      <c:catAx>
        <c:axId val="2075019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031647"/>
        <c:crosses val="autoZero"/>
        <c:auto val="1"/>
        <c:lblAlgn val="ctr"/>
        <c:lblOffset val="100"/>
        <c:noMultiLvlLbl val="0"/>
      </c:catAx>
      <c:valAx>
        <c:axId val="520316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50194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High</a:t>
            </a:r>
            <a:r>
              <a:rPr lang="en-US" baseline="0"/>
              <a:t> Drought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ssss!$E$1</c:f>
              <c:strCache>
                <c:ptCount val="1"/>
                <c:pt idx="0">
                  <c:v>EXT1</c:v>
                </c:pt>
              </c:strCache>
            </c:strRef>
          </c:tx>
          <c:spPr>
            <a:ln w="28575" cap="rnd">
              <a:solidFill>
                <a:schemeClr val="accent1"/>
              </a:solidFill>
              <a:round/>
            </a:ln>
            <a:effectLst/>
          </c:spPr>
          <c:marker>
            <c:symbol val="none"/>
          </c:marker>
          <c:trendline>
            <c:spPr>
              <a:ln w="19050" cap="rnd">
                <a:solidFill>
                  <a:srgbClr val="FF0000"/>
                </a:solidFill>
                <a:prstDash val="solid"/>
              </a:ln>
              <a:effectLst/>
            </c:spPr>
            <c:trendlineType val="linear"/>
            <c:dispRSqr val="0"/>
            <c:dispEq val="0"/>
          </c:trendline>
          <c:cat>
            <c:numRef>
              <c:f>ssss!$A$2:$A$119</c:f>
              <c:numCache>
                <c:formatCode>General</c:formatCode>
                <c:ptCount val="118"/>
                <c:pt idx="0">
                  <c:v>1901</c:v>
                </c:pt>
                <c:pt idx="1">
                  <c:v>1902</c:v>
                </c:pt>
                <c:pt idx="2">
                  <c:v>1903</c:v>
                </c:pt>
                <c:pt idx="3">
                  <c:v>1904</c:v>
                </c:pt>
                <c:pt idx="4">
                  <c:v>1905</c:v>
                </c:pt>
                <c:pt idx="5">
                  <c:v>1906</c:v>
                </c:pt>
                <c:pt idx="6">
                  <c:v>1907</c:v>
                </c:pt>
                <c:pt idx="7">
                  <c:v>1908</c:v>
                </c:pt>
                <c:pt idx="8">
                  <c:v>1909</c:v>
                </c:pt>
                <c:pt idx="9">
                  <c:v>1910</c:v>
                </c:pt>
                <c:pt idx="10">
                  <c:v>1911</c:v>
                </c:pt>
                <c:pt idx="11">
                  <c:v>1912</c:v>
                </c:pt>
                <c:pt idx="12">
                  <c:v>1913</c:v>
                </c:pt>
                <c:pt idx="13">
                  <c:v>1914</c:v>
                </c:pt>
                <c:pt idx="14">
                  <c:v>1915</c:v>
                </c:pt>
                <c:pt idx="15">
                  <c:v>1916</c:v>
                </c:pt>
                <c:pt idx="16">
                  <c:v>1917</c:v>
                </c:pt>
                <c:pt idx="17">
                  <c:v>1918</c:v>
                </c:pt>
                <c:pt idx="18">
                  <c:v>1919</c:v>
                </c:pt>
                <c:pt idx="19">
                  <c:v>1920</c:v>
                </c:pt>
                <c:pt idx="20">
                  <c:v>1921</c:v>
                </c:pt>
                <c:pt idx="21">
                  <c:v>1922</c:v>
                </c:pt>
                <c:pt idx="22">
                  <c:v>1923</c:v>
                </c:pt>
                <c:pt idx="23">
                  <c:v>1924</c:v>
                </c:pt>
                <c:pt idx="24">
                  <c:v>1925</c:v>
                </c:pt>
                <c:pt idx="25">
                  <c:v>1926</c:v>
                </c:pt>
                <c:pt idx="26">
                  <c:v>1927</c:v>
                </c:pt>
                <c:pt idx="27">
                  <c:v>1928</c:v>
                </c:pt>
                <c:pt idx="28">
                  <c:v>1929</c:v>
                </c:pt>
                <c:pt idx="29">
                  <c:v>1930</c:v>
                </c:pt>
                <c:pt idx="30">
                  <c:v>1931</c:v>
                </c:pt>
                <c:pt idx="31">
                  <c:v>1932</c:v>
                </c:pt>
                <c:pt idx="32">
                  <c:v>1933</c:v>
                </c:pt>
                <c:pt idx="33">
                  <c:v>1934</c:v>
                </c:pt>
                <c:pt idx="34">
                  <c:v>1935</c:v>
                </c:pt>
                <c:pt idx="35">
                  <c:v>1936</c:v>
                </c:pt>
                <c:pt idx="36">
                  <c:v>1937</c:v>
                </c:pt>
                <c:pt idx="37">
                  <c:v>1938</c:v>
                </c:pt>
                <c:pt idx="38">
                  <c:v>1939</c:v>
                </c:pt>
                <c:pt idx="39">
                  <c:v>1940</c:v>
                </c:pt>
                <c:pt idx="40">
                  <c:v>1941</c:v>
                </c:pt>
                <c:pt idx="41">
                  <c:v>1942</c:v>
                </c:pt>
                <c:pt idx="42">
                  <c:v>1943</c:v>
                </c:pt>
                <c:pt idx="43">
                  <c:v>1944</c:v>
                </c:pt>
                <c:pt idx="44">
                  <c:v>1945</c:v>
                </c:pt>
                <c:pt idx="45">
                  <c:v>1946</c:v>
                </c:pt>
                <c:pt idx="46">
                  <c:v>1947</c:v>
                </c:pt>
                <c:pt idx="47">
                  <c:v>1948</c:v>
                </c:pt>
                <c:pt idx="48">
                  <c:v>1949</c:v>
                </c:pt>
                <c:pt idx="49">
                  <c:v>1950</c:v>
                </c:pt>
                <c:pt idx="50">
                  <c:v>1951</c:v>
                </c:pt>
                <c:pt idx="51">
                  <c:v>1952</c:v>
                </c:pt>
                <c:pt idx="52">
                  <c:v>1953</c:v>
                </c:pt>
                <c:pt idx="53">
                  <c:v>1954</c:v>
                </c:pt>
                <c:pt idx="54">
                  <c:v>1955</c:v>
                </c:pt>
                <c:pt idx="55">
                  <c:v>1956</c:v>
                </c:pt>
                <c:pt idx="56">
                  <c:v>1957</c:v>
                </c:pt>
                <c:pt idx="57">
                  <c:v>1958</c:v>
                </c:pt>
                <c:pt idx="58">
                  <c:v>1959</c:v>
                </c:pt>
                <c:pt idx="59">
                  <c:v>1960</c:v>
                </c:pt>
                <c:pt idx="60">
                  <c:v>1961</c:v>
                </c:pt>
                <c:pt idx="61">
                  <c:v>1962</c:v>
                </c:pt>
                <c:pt idx="62">
                  <c:v>1963</c:v>
                </c:pt>
                <c:pt idx="63">
                  <c:v>1964</c:v>
                </c:pt>
                <c:pt idx="64">
                  <c:v>1965</c:v>
                </c:pt>
                <c:pt idx="65">
                  <c:v>1966</c:v>
                </c:pt>
                <c:pt idx="66">
                  <c:v>1967</c:v>
                </c:pt>
                <c:pt idx="67">
                  <c:v>1968</c:v>
                </c:pt>
                <c:pt idx="68">
                  <c:v>1969</c:v>
                </c:pt>
                <c:pt idx="69">
                  <c:v>1970</c:v>
                </c:pt>
                <c:pt idx="70">
                  <c:v>1971</c:v>
                </c:pt>
                <c:pt idx="71">
                  <c:v>1972</c:v>
                </c:pt>
                <c:pt idx="72">
                  <c:v>1973</c:v>
                </c:pt>
                <c:pt idx="73">
                  <c:v>1974</c:v>
                </c:pt>
                <c:pt idx="74">
                  <c:v>1975</c:v>
                </c:pt>
                <c:pt idx="75">
                  <c:v>1976</c:v>
                </c:pt>
                <c:pt idx="76">
                  <c:v>1977</c:v>
                </c:pt>
                <c:pt idx="77">
                  <c:v>1978</c:v>
                </c:pt>
                <c:pt idx="78">
                  <c:v>1979</c:v>
                </c:pt>
                <c:pt idx="79">
                  <c:v>1980</c:v>
                </c:pt>
                <c:pt idx="80">
                  <c:v>1981</c:v>
                </c:pt>
                <c:pt idx="81">
                  <c:v>1982</c:v>
                </c:pt>
                <c:pt idx="82">
                  <c:v>1983</c:v>
                </c:pt>
                <c:pt idx="83">
                  <c:v>1984</c:v>
                </c:pt>
                <c:pt idx="84">
                  <c:v>1985</c:v>
                </c:pt>
                <c:pt idx="85">
                  <c:v>1986</c:v>
                </c:pt>
                <c:pt idx="86">
                  <c:v>1987</c:v>
                </c:pt>
                <c:pt idx="87">
                  <c:v>1988</c:v>
                </c:pt>
                <c:pt idx="88">
                  <c:v>1989</c:v>
                </c:pt>
                <c:pt idx="89">
                  <c:v>1990</c:v>
                </c:pt>
                <c:pt idx="90">
                  <c:v>1991</c:v>
                </c:pt>
                <c:pt idx="91">
                  <c:v>1992</c:v>
                </c:pt>
                <c:pt idx="92">
                  <c:v>1993</c:v>
                </c:pt>
                <c:pt idx="93">
                  <c:v>1994</c:v>
                </c:pt>
                <c:pt idx="94">
                  <c:v>1995</c:v>
                </c:pt>
                <c:pt idx="95">
                  <c:v>1996</c:v>
                </c:pt>
                <c:pt idx="96">
                  <c:v>1997</c:v>
                </c:pt>
                <c:pt idx="97">
                  <c:v>1998</c:v>
                </c:pt>
                <c:pt idx="98">
                  <c:v>1999</c:v>
                </c:pt>
                <c:pt idx="99">
                  <c:v>2000</c:v>
                </c:pt>
                <c:pt idx="100">
                  <c:v>2001</c:v>
                </c:pt>
                <c:pt idx="101">
                  <c:v>2002</c:v>
                </c:pt>
                <c:pt idx="102">
                  <c:v>2003</c:v>
                </c:pt>
                <c:pt idx="103">
                  <c:v>2004</c:v>
                </c:pt>
                <c:pt idx="104">
                  <c:v>2005</c:v>
                </c:pt>
                <c:pt idx="105">
                  <c:v>2006</c:v>
                </c:pt>
                <c:pt idx="106">
                  <c:v>2007</c:v>
                </c:pt>
                <c:pt idx="107">
                  <c:v>2008</c:v>
                </c:pt>
                <c:pt idx="108">
                  <c:v>2009</c:v>
                </c:pt>
                <c:pt idx="109">
                  <c:v>2010</c:v>
                </c:pt>
                <c:pt idx="110">
                  <c:v>2011</c:v>
                </c:pt>
                <c:pt idx="111">
                  <c:v>2012</c:v>
                </c:pt>
                <c:pt idx="112">
                  <c:v>2013</c:v>
                </c:pt>
                <c:pt idx="113">
                  <c:v>2014</c:v>
                </c:pt>
                <c:pt idx="114">
                  <c:v>2015</c:v>
                </c:pt>
                <c:pt idx="115">
                  <c:v>2016</c:v>
                </c:pt>
                <c:pt idx="116">
                  <c:v>2017</c:v>
                </c:pt>
                <c:pt idx="117">
                  <c:v>2018</c:v>
                </c:pt>
              </c:numCache>
            </c:numRef>
          </c:cat>
          <c:val>
            <c:numRef>
              <c:f>ssss!$E$2:$E$119</c:f>
              <c:numCache>
                <c:formatCode>General</c:formatCode>
                <c:ptCount val="118"/>
                <c:pt idx="0">
                  <c:v>0</c:v>
                </c:pt>
                <c:pt idx="1">
                  <c:v>0</c:v>
                </c:pt>
                <c:pt idx="2">
                  <c:v>0</c:v>
                </c:pt>
                <c:pt idx="3">
                  <c:v>1</c:v>
                </c:pt>
                <c:pt idx="4">
                  <c:v>0</c:v>
                </c:pt>
                <c:pt idx="5">
                  <c:v>0</c:v>
                </c:pt>
                <c:pt idx="6">
                  <c:v>0</c:v>
                </c:pt>
                <c:pt idx="7">
                  <c:v>0</c:v>
                </c:pt>
                <c:pt idx="8">
                  <c:v>0</c:v>
                </c:pt>
                <c:pt idx="9">
                  <c:v>0</c:v>
                </c:pt>
                <c:pt idx="10">
                  <c:v>0</c:v>
                </c:pt>
                <c:pt idx="11">
                  <c:v>0</c:v>
                </c:pt>
                <c:pt idx="12">
                  <c:v>0</c:v>
                </c:pt>
                <c:pt idx="13">
                  <c:v>0</c:v>
                </c:pt>
                <c:pt idx="14">
                  <c:v>1</c:v>
                </c:pt>
                <c:pt idx="15">
                  <c:v>0</c:v>
                </c:pt>
                <c:pt idx="16">
                  <c:v>1</c:v>
                </c:pt>
                <c:pt idx="17">
                  <c:v>1</c:v>
                </c:pt>
                <c:pt idx="18">
                  <c:v>0</c:v>
                </c:pt>
                <c:pt idx="19">
                  <c:v>0</c:v>
                </c:pt>
                <c:pt idx="20">
                  <c:v>0</c:v>
                </c:pt>
                <c:pt idx="21">
                  <c:v>0</c:v>
                </c:pt>
                <c:pt idx="22">
                  <c:v>0</c:v>
                </c:pt>
                <c:pt idx="23">
                  <c:v>0</c:v>
                </c:pt>
                <c:pt idx="24">
                  <c:v>1</c:v>
                </c:pt>
                <c:pt idx="25">
                  <c:v>0</c:v>
                </c:pt>
                <c:pt idx="26">
                  <c:v>0</c:v>
                </c:pt>
                <c:pt idx="27">
                  <c:v>0</c:v>
                </c:pt>
                <c:pt idx="28">
                  <c:v>0</c:v>
                </c:pt>
                <c:pt idx="29">
                  <c:v>0</c:v>
                </c:pt>
                <c:pt idx="30">
                  <c:v>0</c:v>
                </c:pt>
                <c:pt idx="31">
                  <c:v>0</c:v>
                </c:pt>
                <c:pt idx="32">
                  <c:v>0</c:v>
                </c:pt>
                <c:pt idx="33">
                  <c:v>0</c:v>
                </c:pt>
                <c:pt idx="34">
                  <c:v>0</c:v>
                </c:pt>
                <c:pt idx="35">
                  <c:v>1</c:v>
                </c:pt>
                <c:pt idx="36">
                  <c:v>4</c:v>
                </c:pt>
                <c:pt idx="37">
                  <c:v>0</c:v>
                </c:pt>
                <c:pt idx="38">
                  <c:v>3</c:v>
                </c:pt>
                <c:pt idx="39">
                  <c:v>0</c:v>
                </c:pt>
                <c:pt idx="40">
                  <c:v>3</c:v>
                </c:pt>
                <c:pt idx="41">
                  <c:v>0</c:v>
                </c:pt>
                <c:pt idx="42">
                  <c:v>0</c:v>
                </c:pt>
                <c:pt idx="43">
                  <c:v>1</c:v>
                </c:pt>
                <c:pt idx="44">
                  <c:v>0</c:v>
                </c:pt>
                <c:pt idx="45">
                  <c:v>2</c:v>
                </c:pt>
                <c:pt idx="46">
                  <c:v>1</c:v>
                </c:pt>
                <c:pt idx="47">
                  <c:v>0</c:v>
                </c:pt>
                <c:pt idx="48">
                  <c:v>0</c:v>
                </c:pt>
                <c:pt idx="49">
                  <c:v>0</c:v>
                </c:pt>
                <c:pt idx="50">
                  <c:v>1</c:v>
                </c:pt>
                <c:pt idx="51">
                  <c:v>0</c:v>
                </c:pt>
                <c:pt idx="52">
                  <c:v>0</c:v>
                </c:pt>
                <c:pt idx="53">
                  <c:v>0</c:v>
                </c:pt>
                <c:pt idx="54">
                  <c:v>2</c:v>
                </c:pt>
                <c:pt idx="55">
                  <c:v>1</c:v>
                </c:pt>
                <c:pt idx="56">
                  <c:v>0</c:v>
                </c:pt>
                <c:pt idx="57">
                  <c:v>0</c:v>
                </c:pt>
                <c:pt idx="58">
                  <c:v>1</c:v>
                </c:pt>
                <c:pt idx="59">
                  <c:v>0</c:v>
                </c:pt>
                <c:pt idx="60">
                  <c:v>0</c:v>
                </c:pt>
                <c:pt idx="61">
                  <c:v>0</c:v>
                </c:pt>
                <c:pt idx="62">
                  <c:v>1</c:v>
                </c:pt>
                <c:pt idx="63">
                  <c:v>0</c:v>
                </c:pt>
                <c:pt idx="64">
                  <c:v>0</c:v>
                </c:pt>
                <c:pt idx="65">
                  <c:v>1</c:v>
                </c:pt>
                <c:pt idx="66">
                  <c:v>0</c:v>
                </c:pt>
                <c:pt idx="67">
                  <c:v>2</c:v>
                </c:pt>
                <c:pt idx="68">
                  <c:v>0</c:v>
                </c:pt>
                <c:pt idx="69">
                  <c:v>1</c:v>
                </c:pt>
                <c:pt idx="70">
                  <c:v>0</c:v>
                </c:pt>
                <c:pt idx="71">
                  <c:v>0</c:v>
                </c:pt>
                <c:pt idx="72">
                  <c:v>0</c:v>
                </c:pt>
                <c:pt idx="73">
                  <c:v>0</c:v>
                </c:pt>
                <c:pt idx="74">
                  <c:v>0</c:v>
                </c:pt>
                <c:pt idx="75">
                  <c:v>0</c:v>
                </c:pt>
                <c:pt idx="76">
                  <c:v>2</c:v>
                </c:pt>
                <c:pt idx="77">
                  <c:v>0</c:v>
                </c:pt>
                <c:pt idx="78">
                  <c:v>1</c:v>
                </c:pt>
                <c:pt idx="79">
                  <c:v>0</c:v>
                </c:pt>
                <c:pt idx="80">
                  <c:v>0</c:v>
                </c:pt>
                <c:pt idx="81">
                  <c:v>0</c:v>
                </c:pt>
                <c:pt idx="82">
                  <c:v>0</c:v>
                </c:pt>
                <c:pt idx="83">
                  <c:v>0</c:v>
                </c:pt>
                <c:pt idx="84">
                  <c:v>2</c:v>
                </c:pt>
                <c:pt idx="85">
                  <c:v>0</c:v>
                </c:pt>
                <c:pt idx="86">
                  <c:v>0</c:v>
                </c:pt>
                <c:pt idx="87">
                  <c:v>1</c:v>
                </c:pt>
                <c:pt idx="88">
                  <c:v>0</c:v>
                </c:pt>
                <c:pt idx="89">
                  <c:v>1</c:v>
                </c:pt>
                <c:pt idx="90">
                  <c:v>0</c:v>
                </c:pt>
                <c:pt idx="91">
                  <c:v>0</c:v>
                </c:pt>
                <c:pt idx="92">
                  <c:v>0</c:v>
                </c:pt>
                <c:pt idx="93">
                  <c:v>0</c:v>
                </c:pt>
                <c:pt idx="94">
                  <c:v>0</c:v>
                </c:pt>
                <c:pt idx="95">
                  <c:v>0</c:v>
                </c:pt>
                <c:pt idx="96">
                  <c:v>0</c:v>
                </c:pt>
                <c:pt idx="97">
                  <c:v>0</c:v>
                </c:pt>
                <c:pt idx="98">
                  <c:v>0</c:v>
                </c:pt>
                <c:pt idx="99">
                  <c:v>2</c:v>
                </c:pt>
                <c:pt idx="100">
                  <c:v>0</c:v>
                </c:pt>
                <c:pt idx="101">
                  <c:v>0</c:v>
                </c:pt>
                <c:pt idx="102">
                  <c:v>0</c:v>
                </c:pt>
                <c:pt idx="103">
                  <c:v>3</c:v>
                </c:pt>
                <c:pt idx="104">
                  <c:v>0</c:v>
                </c:pt>
                <c:pt idx="105">
                  <c:v>0</c:v>
                </c:pt>
                <c:pt idx="106">
                  <c:v>0</c:v>
                </c:pt>
                <c:pt idx="107">
                  <c:v>3</c:v>
                </c:pt>
                <c:pt idx="108">
                  <c:v>0</c:v>
                </c:pt>
                <c:pt idx="109">
                  <c:v>0</c:v>
                </c:pt>
                <c:pt idx="110">
                  <c:v>0</c:v>
                </c:pt>
                <c:pt idx="111">
                  <c:v>0</c:v>
                </c:pt>
                <c:pt idx="112">
                  <c:v>0</c:v>
                </c:pt>
                <c:pt idx="113">
                  <c:v>0</c:v>
                </c:pt>
                <c:pt idx="114">
                  <c:v>0</c:v>
                </c:pt>
                <c:pt idx="115">
                  <c:v>0</c:v>
                </c:pt>
                <c:pt idx="116">
                  <c:v>0</c:v>
                </c:pt>
                <c:pt idx="117">
                  <c:v>0</c:v>
                </c:pt>
              </c:numCache>
            </c:numRef>
          </c:val>
          <c:smooth val="0"/>
          <c:extLst>
            <c:ext xmlns:c16="http://schemas.microsoft.com/office/drawing/2014/chart" uri="{C3380CC4-5D6E-409C-BE32-E72D297353CC}">
              <c16:uniqueId val="{00000001-8C6E-4D01-9488-47D543DFE416}"/>
            </c:ext>
          </c:extLst>
        </c:ser>
        <c:dLbls>
          <c:showLegendKey val="0"/>
          <c:showVal val="0"/>
          <c:showCatName val="0"/>
          <c:showSerName val="0"/>
          <c:showPercent val="0"/>
          <c:showBubbleSize val="0"/>
        </c:dLbls>
        <c:smooth val="0"/>
        <c:axId val="62298063"/>
        <c:axId val="52039135"/>
      </c:lineChart>
      <c:catAx>
        <c:axId val="62298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039135"/>
        <c:crosses val="autoZero"/>
        <c:auto val="1"/>
        <c:lblAlgn val="ctr"/>
        <c:lblOffset val="100"/>
        <c:noMultiLvlLbl val="0"/>
      </c:catAx>
      <c:valAx>
        <c:axId val="520391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2980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732D-6B8A-4D4B-9B6A-D95BEDD588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28FA43-018B-4ABD-A2E9-9C6238341C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A254EC-B086-4325-AC45-FA888A5CFADC}"/>
              </a:ext>
            </a:extLst>
          </p:cNvPr>
          <p:cNvSpPr>
            <a:spLocks noGrp="1"/>
          </p:cNvSpPr>
          <p:nvPr>
            <p:ph type="dt" sz="half" idx="10"/>
          </p:nvPr>
        </p:nvSpPr>
        <p:spPr/>
        <p:txBody>
          <a:bodyPr/>
          <a:lstStyle/>
          <a:p>
            <a:fld id="{135158E9-EFE1-49CE-B16F-0F687D918306}" type="datetimeFigureOut">
              <a:rPr lang="en-US" smtClean="0"/>
              <a:t>4/28/2021</a:t>
            </a:fld>
            <a:endParaRPr lang="en-US"/>
          </a:p>
        </p:txBody>
      </p:sp>
      <p:sp>
        <p:nvSpPr>
          <p:cNvPr id="5" name="Footer Placeholder 4">
            <a:extLst>
              <a:ext uri="{FF2B5EF4-FFF2-40B4-BE49-F238E27FC236}">
                <a16:creationId xmlns:a16="http://schemas.microsoft.com/office/drawing/2014/main" id="{0455F6EF-E476-4AB7-A7F2-D8DF539932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63717-9424-42C0-9FC9-9DF3A6EEE7DB}"/>
              </a:ext>
            </a:extLst>
          </p:cNvPr>
          <p:cNvSpPr>
            <a:spLocks noGrp="1"/>
          </p:cNvSpPr>
          <p:nvPr>
            <p:ph type="sldNum" sz="quarter" idx="12"/>
          </p:nvPr>
        </p:nvSpPr>
        <p:spPr/>
        <p:txBody>
          <a:bodyPr/>
          <a:lstStyle/>
          <a:p>
            <a:fld id="{69EFE461-D52C-4301-B87F-918793073E3D}" type="slidenum">
              <a:rPr lang="en-US" smtClean="0"/>
              <a:t>‹#›</a:t>
            </a:fld>
            <a:endParaRPr lang="en-US"/>
          </a:p>
        </p:txBody>
      </p:sp>
    </p:spTree>
    <p:extLst>
      <p:ext uri="{BB962C8B-B14F-4D97-AF65-F5344CB8AC3E}">
        <p14:creationId xmlns:p14="http://schemas.microsoft.com/office/powerpoint/2010/main" val="187388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AB044-191A-4087-8249-64DAAAF24B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D61A73-F097-4208-A86F-9EDAB12FA2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C2441-6B8D-475A-A2F8-69709D301349}"/>
              </a:ext>
            </a:extLst>
          </p:cNvPr>
          <p:cNvSpPr>
            <a:spLocks noGrp="1"/>
          </p:cNvSpPr>
          <p:nvPr>
            <p:ph type="dt" sz="half" idx="10"/>
          </p:nvPr>
        </p:nvSpPr>
        <p:spPr/>
        <p:txBody>
          <a:bodyPr/>
          <a:lstStyle/>
          <a:p>
            <a:fld id="{135158E9-EFE1-49CE-B16F-0F687D918306}" type="datetimeFigureOut">
              <a:rPr lang="en-US" smtClean="0"/>
              <a:t>4/28/2021</a:t>
            </a:fld>
            <a:endParaRPr lang="en-US"/>
          </a:p>
        </p:txBody>
      </p:sp>
      <p:sp>
        <p:nvSpPr>
          <p:cNvPr id="5" name="Footer Placeholder 4">
            <a:extLst>
              <a:ext uri="{FF2B5EF4-FFF2-40B4-BE49-F238E27FC236}">
                <a16:creationId xmlns:a16="http://schemas.microsoft.com/office/drawing/2014/main" id="{554D57E8-FE09-48A1-BF4B-0C9ED2799F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69D3F-8E1A-4154-BE86-6CD31F99197C}"/>
              </a:ext>
            </a:extLst>
          </p:cNvPr>
          <p:cNvSpPr>
            <a:spLocks noGrp="1"/>
          </p:cNvSpPr>
          <p:nvPr>
            <p:ph type="sldNum" sz="quarter" idx="12"/>
          </p:nvPr>
        </p:nvSpPr>
        <p:spPr/>
        <p:txBody>
          <a:bodyPr/>
          <a:lstStyle/>
          <a:p>
            <a:fld id="{69EFE461-D52C-4301-B87F-918793073E3D}" type="slidenum">
              <a:rPr lang="en-US" smtClean="0"/>
              <a:t>‹#›</a:t>
            </a:fld>
            <a:endParaRPr lang="en-US"/>
          </a:p>
        </p:txBody>
      </p:sp>
    </p:spTree>
    <p:extLst>
      <p:ext uri="{BB962C8B-B14F-4D97-AF65-F5344CB8AC3E}">
        <p14:creationId xmlns:p14="http://schemas.microsoft.com/office/powerpoint/2010/main" val="4164787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7B66A2-50BA-43B5-B4E9-C57EAFBC36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D2BB1F-B15A-406B-826F-D250BDF0B3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9D125-85A9-4CF7-9C66-987C6E9D3202}"/>
              </a:ext>
            </a:extLst>
          </p:cNvPr>
          <p:cNvSpPr>
            <a:spLocks noGrp="1"/>
          </p:cNvSpPr>
          <p:nvPr>
            <p:ph type="dt" sz="half" idx="10"/>
          </p:nvPr>
        </p:nvSpPr>
        <p:spPr/>
        <p:txBody>
          <a:bodyPr/>
          <a:lstStyle/>
          <a:p>
            <a:fld id="{135158E9-EFE1-49CE-B16F-0F687D918306}" type="datetimeFigureOut">
              <a:rPr lang="en-US" smtClean="0"/>
              <a:t>4/28/2021</a:t>
            </a:fld>
            <a:endParaRPr lang="en-US"/>
          </a:p>
        </p:txBody>
      </p:sp>
      <p:sp>
        <p:nvSpPr>
          <p:cNvPr id="5" name="Footer Placeholder 4">
            <a:extLst>
              <a:ext uri="{FF2B5EF4-FFF2-40B4-BE49-F238E27FC236}">
                <a16:creationId xmlns:a16="http://schemas.microsoft.com/office/drawing/2014/main" id="{0603F8B3-EA2C-4D33-88AE-DBE4A8A01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8A8BD-E6D4-4176-B744-2FAC2270628B}"/>
              </a:ext>
            </a:extLst>
          </p:cNvPr>
          <p:cNvSpPr>
            <a:spLocks noGrp="1"/>
          </p:cNvSpPr>
          <p:nvPr>
            <p:ph type="sldNum" sz="quarter" idx="12"/>
          </p:nvPr>
        </p:nvSpPr>
        <p:spPr/>
        <p:txBody>
          <a:bodyPr/>
          <a:lstStyle/>
          <a:p>
            <a:fld id="{69EFE461-D52C-4301-B87F-918793073E3D}" type="slidenum">
              <a:rPr lang="en-US" smtClean="0"/>
              <a:t>‹#›</a:t>
            </a:fld>
            <a:endParaRPr lang="en-US"/>
          </a:p>
        </p:txBody>
      </p:sp>
    </p:spTree>
    <p:extLst>
      <p:ext uri="{BB962C8B-B14F-4D97-AF65-F5344CB8AC3E}">
        <p14:creationId xmlns:p14="http://schemas.microsoft.com/office/powerpoint/2010/main" val="324979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8AB6-B8A0-493E-87C3-D619EFFE35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2AF0AB-49AC-47AA-BBC9-5B1EEED6C2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01C899-A302-4F90-9638-4B11AE768D8E}"/>
              </a:ext>
            </a:extLst>
          </p:cNvPr>
          <p:cNvSpPr>
            <a:spLocks noGrp="1"/>
          </p:cNvSpPr>
          <p:nvPr>
            <p:ph type="dt" sz="half" idx="10"/>
          </p:nvPr>
        </p:nvSpPr>
        <p:spPr/>
        <p:txBody>
          <a:bodyPr/>
          <a:lstStyle/>
          <a:p>
            <a:fld id="{135158E9-EFE1-49CE-B16F-0F687D918306}" type="datetimeFigureOut">
              <a:rPr lang="en-US" smtClean="0"/>
              <a:t>4/28/2021</a:t>
            </a:fld>
            <a:endParaRPr lang="en-US"/>
          </a:p>
        </p:txBody>
      </p:sp>
      <p:sp>
        <p:nvSpPr>
          <p:cNvPr id="5" name="Footer Placeholder 4">
            <a:extLst>
              <a:ext uri="{FF2B5EF4-FFF2-40B4-BE49-F238E27FC236}">
                <a16:creationId xmlns:a16="http://schemas.microsoft.com/office/drawing/2014/main" id="{DAF99DF5-AA00-42EC-ACDF-D2C7A02D73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9AA16-F599-417A-ABD7-D431E61B6AEC}"/>
              </a:ext>
            </a:extLst>
          </p:cNvPr>
          <p:cNvSpPr>
            <a:spLocks noGrp="1"/>
          </p:cNvSpPr>
          <p:nvPr>
            <p:ph type="sldNum" sz="quarter" idx="12"/>
          </p:nvPr>
        </p:nvSpPr>
        <p:spPr/>
        <p:txBody>
          <a:bodyPr/>
          <a:lstStyle/>
          <a:p>
            <a:fld id="{69EFE461-D52C-4301-B87F-918793073E3D}" type="slidenum">
              <a:rPr lang="en-US" smtClean="0"/>
              <a:t>‹#›</a:t>
            </a:fld>
            <a:endParaRPr lang="en-US"/>
          </a:p>
        </p:txBody>
      </p:sp>
    </p:spTree>
    <p:extLst>
      <p:ext uri="{BB962C8B-B14F-4D97-AF65-F5344CB8AC3E}">
        <p14:creationId xmlns:p14="http://schemas.microsoft.com/office/powerpoint/2010/main" val="2092534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01AF2-A29F-4B87-9021-983D94F415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A8EC19-D031-4AC1-B062-6A4D3EB8DE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BE03F2-FE47-4C56-8BA1-9B29B9C05868}"/>
              </a:ext>
            </a:extLst>
          </p:cNvPr>
          <p:cNvSpPr>
            <a:spLocks noGrp="1"/>
          </p:cNvSpPr>
          <p:nvPr>
            <p:ph type="dt" sz="half" idx="10"/>
          </p:nvPr>
        </p:nvSpPr>
        <p:spPr/>
        <p:txBody>
          <a:bodyPr/>
          <a:lstStyle/>
          <a:p>
            <a:fld id="{135158E9-EFE1-49CE-B16F-0F687D918306}" type="datetimeFigureOut">
              <a:rPr lang="en-US" smtClean="0"/>
              <a:t>4/28/2021</a:t>
            </a:fld>
            <a:endParaRPr lang="en-US"/>
          </a:p>
        </p:txBody>
      </p:sp>
      <p:sp>
        <p:nvSpPr>
          <p:cNvPr id="5" name="Footer Placeholder 4">
            <a:extLst>
              <a:ext uri="{FF2B5EF4-FFF2-40B4-BE49-F238E27FC236}">
                <a16:creationId xmlns:a16="http://schemas.microsoft.com/office/drawing/2014/main" id="{BF73299F-2E7D-4000-B7EC-F2334635F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D8AEB-14AD-4A0B-8E3A-B45E33E2ADDA}"/>
              </a:ext>
            </a:extLst>
          </p:cNvPr>
          <p:cNvSpPr>
            <a:spLocks noGrp="1"/>
          </p:cNvSpPr>
          <p:nvPr>
            <p:ph type="sldNum" sz="quarter" idx="12"/>
          </p:nvPr>
        </p:nvSpPr>
        <p:spPr/>
        <p:txBody>
          <a:bodyPr/>
          <a:lstStyle/>
          <a:p>
            <a:fld id="{69EFE461-D52C-4301-B87F-918793073E3D}" type="slidenum">
              <a:rPr lang="en-US" smtClean="0"/>
              <a:t>‹#›</a:t>
            </a:fld>
            <a:endParaRPr lang="en-US"/>
          </a:p>
        </p:txBody>
      </p:sp>
    </p:spTree>
    <p:extLst>
      <p:ext uri="{BB962C8B-B14F-4D97-AF65-F5344CB8AC3E}">
        <p14:creationId xmlns:p14="http://schemas.microsoft.com/office/powerpoint/2010/main" val="399355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3AB9-E633-45A7-89E6-78D9AD91D8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83915C-36F2-4DF7-B588-1B8AE0276C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F6823C-AA80-45FF-9DFB-D7A1DAEF7D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C1099F-CCB5-448C-AA39-63E16F45F7FE}"/>
              </a:ext>
            </a:extLst>
          </p:cNvPr>
          <p:cNvSpPr>
            <a:spLocks noGrp="1"/>
          </p:cNvSpPr>
          <p:nvPr>
            <p:ph type="dt" sz="half" idx="10"/>
          </p:nvPr>
        </p:nvSpPr>
        <p:spPr/>
        <p:txBody>
          <a:bodyPr/>
          <a:lstStyle/>
          <a:p>
            <a:fld id="{135158E9-EFE1-49CE-B16F-0F687D918306}" type="datetimeFigureOut">
              <a:rPr lang="en-US" smtClean="0"/>
              <a:t>4/28/2021</a:t>
            </a:fld>
            <a:endParaRPr lang="en-US"/>
          </a:p>
        </p:txBody>
      </p:sp>
      <p:sp>
        <p:nvSpPr>
          <p:cNvPr id="6" name="Footer Placeholder 5">
            <a:extLst>
              <a:ext uri="{FF2B5EF4-FFF2-40B4-BE49-F238E27FC236}">
                <a16:creationId xmlns:a16="http://schemas.microsoft.com/office/drawing/2014/main" id="{10D14A9B-BB26-474E-98D3-9B354DA80B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A4B6C0-CCB4-4B47-BDA8-0A5201BA8AAD}"/>
              </a:ext>
            </a:extLst>
          </p:cNvPr>
          <p:cNvSpPr>
            <a:spLocks noGrp="1"/>
          </p:cNvSpPr>
          <p:nvPr>
            <p:ph type="sldNum" sz="quarter" idx="12"/>
          </p:nvPr>
        </p:nvSpPr>
        <p:spPr/>
        <p:txBody>
          <a:bodyPr/>
          <a:lstStyle/>
          <a:p>
            <a:fld id="{69EFE461-D52C-4301-B87F-918793073E3D}" type="slidenum">
              <a:rPr lang="en-US" smtClean="0"/>
              <a:t>‹#›</a:t>
            </a:fld>
            <a:endParaRPr lang="en-US"/>
          </a:p>
        </p:txBody>
      </p:sp>
    </p:spTree>
    <p:extLst>
      <p:ext uri="{BB962C8B-B14F-4D97-AF65-F5344CB8AC3E}">
        <p14:creationId xmlns:p14="http://schemas.microsoft.com/office/powerpoint/2010/main" val="940525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11AF6-607F-40AC-82A6-CC42AE280D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FBEAA1-ABD9-47E7-A310-E59DDD5C5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627C3F-AD77-461D-8917-D454FF0474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E80146-75F9-44B7-8204-D13F7461F5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6D7888-F3DE-4438-A62F-AF04358EA2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7C94F1-9DDA-48F1-9F82-A98EBA4EC682}"/>
              </a:ext>
            </a:extLst>
          </p:cNvPr>
          <p:cNvSpPr>
            <a:spLocks noGrp="1"/>
          </p:cNvSpPr>
          <p:nvPr>
            <p:ph type="dt" sz="half" idx="10"/>
          </p:nvPr>
        </p:nvSpPr>
        <p:spPr/>
        <p:txBody>
          <a:bodyPr/>
          <a:lstStyle/>
          <a:p>
            <a:fld id="{135158E9-EFE1-49CE-B16F-0F687D918306}" type="datetimeFigureOut">
              <a:rPr lang="en-US" smtClean="0"/>
              <a:t>4/28/2021</a:t>
            </a:fld>
            <a:endParaRPr lang="en-US"/>
          </a:p>
        </p:txBody>
      </p:sp>
      <p:sp>
        <p:nvSpPr>
          <p:cNvPr id="8" name="Footer Placeholder 7">
            <a:extLst>
              <a:ext uri="{FF2B5EF4-FFF2-40B4-BE49-F238E27FC236}">
                <a16:creationId xmlns:a16="http://schemas.microsoft.com/office/drawing/2014/main" id="{A880F2C9-6788-4A71-93CA-D322AB146C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EF56B9-4786-4AB9-8C79-64F343CBE69A}"/>
              </a:ext>
            </a:extLst>
          </p:cNvPr>
          <p:cNvSpPr>
            <a:spLocks noGrp="1"/>
          </p:cNvSpPr>
          <p:nvPr>
            <p:ph type="sldNum" sz="quarter" idx="12"/>
          </p:nvPr>
        </p:nvSpPr>
        <p:spPr/>
        <p:txBody>
          <a:bodyPr/>
          <a:lstStyle/>
          <a:p>
            <a:fld id="{69EFE461-D52C-4301-B87F-918793073E3D}" type="slidenum">
              <a:rPr lang="en-US" smtClean="0"/>
              <a:t>‹#›</a:t>
            </a:fld>
            <a:endParaRPr lang="en-US"/>
          </a:p>
        </p:txBody>
      </p:sp>
    </p:spTree>
    <p:extLst>
      <p:ext uri="{BB962C8B-B14F-4D97-AF65-F5344CB8AC3E}">
        <p14:creationId xmlns:p14="http://schemas.microsoft.com/office/powerpoint/2010/main" val="1478603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91724-80E4-4D2F-B614-272C169459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E304CF-C0B4-4816-9170-346C18432F69}"/>
              </a:ext>
            </a:extLst>
          </p:cNvPr>
          <p:cNvSpPr>
            <a:spLocks noGrp="1"/>
          </p:cNvSpPr>
          <p:nvPr>
            <p:ph type="dt" sz="half" idx="10"/>
          </p:nvPr>
        </p:nvSpPr>
        <p:spPr/>
        <p:txBody>
          <a:bodyPr/>
          <a:lstStyle/>
          <a:p>
            <a:fld id="{135158E9-EFE1-49CE-B16F-0F687D918306}" type="datetimeFigureOut">
              <a:rPr lang="en-US" smtClean="0"/>
              <a:t>4/28/2021</a:t>
            </a:fld>
            <a:endParaRPr lang="en-US"/>
          </a:p>
        </p:txBody>
      </p:sp>
      <p:sp>
        <p:nvSpPr>
          <p:cNvPr id="4" name="Footer Placeholder 3">
            <a:extLst>
              <a:ext uri="{FF2B5EF4-FFF2-40B4-BE49-F238E27FC236}">
                <a16:creationId xmlns:a16="http://schemas.microsoft.com/office/drawing/2014/main" id="{8E3A7463-BCDE-4CFC-A9AB-03046C565A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3BA26F-17D2-4D8D-9227-25079F82E7D1}"/>
              </a:ext>
            </a:extLst>
          </p:cNvPr>
          <p:cNvSpPr>
            <a:spLocks noGrp="1"/>
          </p:cNvSpPr>
          <p:nvPr>
            <p:ph type="sldNum" sz="quarter" idx="12"/>
          </p:nvPr>
        </p:nvSpPr>
        <p:spPr/>
        <p:txBody>
          <a:bodyPr/>
          <a:lstStyle/>
          <a:p>
            <a:fld id="{69EFE461-D52C-4301-B87F-918793073E3D}" type="slidenum">
              <a:rPr lang="en-US" smtClean="0"/>
              <a:t>‹#›</a:t>
            </a:fld>
            <a:endParaRPr lang="en-US"/>
          </a:p>
        </p:txBody>
      </p:sp>
    </p:spTree>
    <p:extLst>
      <p:ext uri="{BB962C8B-B14F-4D97-AF65-F5344CB8AC3E}">
        <p14:creationId xmlns:p14="http://schemas.microsoft.com/office/powerpoint/2010/main" val="2456220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B61619-D242-4E66-A319-FD3CE7F1547B}"/>
              </a:ext>
            </a:extLst>
          </p:cNvPr>
          <p:cNvSpPr>
            <a:spLocks noGrp="1"/>
          </p:cNvSpPr>
          <p:nvPr>
            <p:ph type="dt" sz="half" idx="10"/>
          </p:nvPr>
        </p:nvSpPr>
        <p:spPr/>
        <p:txBody>
          <a:bodyPr/>
          <a:lstStyle/>
          <a:p>
            <a:fld id="{135158E9-EFE1-49CE-B16F-0F687D918306}" type="datetimeFigureOut">
              <a:rPr lang="en-US" smtClean="0"/>
              <a:t>4/28/2021</a:t>
            </a:fld>
            <a:endParaRPr lang="en-US"/>
          </a:p>
        </p:txBody>
      </p:sp>
      <p:sp>
        <p:nvSpPr>
          <p:cNvPr id="3" name="Footer Placeholder 2">
            <a:extLst>
              <a:ext uri="{FF2B5EF4-FFF2-40B4-BE49-F238E27FC236}">
                <a16:creationId xmlns:a16="http://schemas.microsoft.com/office/drawing/2014/main" id="{F408911C-9E92-463B-923D-53537C74C4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C6D0B-9EFE-4827-A5B0-4D39C18DABF2}"/>
              </a:ext>
            </a:extLst>
          </p:cNvPr>
          <p:cNvSpPr>
            <a:spLocks noGrp="1"/>
          </p:cNvSpPr>
          <p:nvPr>
            <p:ph type="sldNum" sz="quarter" idx="12"/>
          </p:nvPr>
        </p:nvSpPr>
        <p:spPr/>
        <p:txBody>
          <a:bodyPr/>
          <a:lstStyle/>
          <a:p>
            <a:fld id="{69EFE461-D52C-4301-B87F-918793073E3D}" type="slidenum">
              <a:rPr lang="en-US" smtClean="0"/>
              <a:t>‹#›</a:t>
            </a:fld>
            <a:endParaRPr lang="en-US"/>
          </a:p>
        </p:txBody>
      </p:sp>
    </p:spTree>
    <p:extLst>
      <p:ext uri="{BB962C8B-B14F-4D97-AF65-F5344CB8AC3E}">
        <p14:creationId xmlns:p14="http://schemas.microsoft.com/office/powerpoint/2010/main" val="17704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6F1E-A979-42F1-9F6A-01FAB4CF8F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507CCF-7864-4D02-AB82-959EBE7634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C1C4D1-8CD2-4AC8-BA03-45BF868CB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93441C-06F3-4260-BEB3-52ACBFC176DE}"/>
              </a:ext>
            </a:extLst>
          </p:cNvPr>
          <p:cNvSpPr>
            <a:spLocks noGrp="1"/>
          </p:cNvSpPr>
          <p:nvPr>
            <p:ph type="dt" sz="half" idx="10"/>
          </p:nvPr>
        </p:nvSpPr>
        <p:spPr/>
        <p:txBody>
          <a:bodyPr/>
          <a:lstStyle/>
          <a:p>
            <a:fld id="{135158E9-EFE1-49CE-B16F-0F687D918306}" type="datetimeFigureOut">
              <a:rPr lang="en-US" smtClean="0"/>
              <a:t>4/28/2021</a:t>
            </a:fld>
            <a:endParaRPr lang="en-US"/>
          </a:p>
        </p:txBody>
      </p:sp>
      <p:sp>
        <p:nvSpPr>
          <p:cNvPr id="6" name="Footer Placeholder 5">
            <a:extLst>
              <a:ext uri="{FF2B5EF4-FFF2-40B4-BE49-F238E27FC236}">
                <a16:creationId xmlns:a16="http://schemas.microsoft.com/office/drawing/2014/main" id="{260C2419-45ED-49AF-87F8-8D0FABC8C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E66D9-36B7-49E1-9F67-498359295EB5}"/>
              </a:ext>
            </a:extLst>
          </p:cNvPr>
          <p:cNvSpPr>
            <a:spLocks noGrp="1"/>
          </p:cNvSpPr>
          <p:nvPr>
            <p:ph type="sldNum" sz="quarter" idx="12"/>
          </p:nvPr>
        </p:nvSpPr>
        <p:spPr/>
        <p:txBody>
          <a:bodyPr/>
          <a:lstStyle/>
          <a:p>
            <a:fld id="{69EFE461-D52C-4301-B87F-918793073E3D}" type="slidenum">
              <a:rPr lang="en-US" smtClean="0"/>
              <a:t>‹#›</a:t>
            </a:fld>
            <a:endParaRPr lang="en-US"/>
          </a:p>
        </p:txBody>
      </p:sp>
    </p:spTree>
    <p:extLst>
      <p:ext uri="{BB962C8B-B14F-4D97-AF65-F5344CB8AC3E}">
        <p14:creationId xmlns:p14="http://schemas.microsoft.com/office/powerpoint/2010/main" val="2582162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DF909-3DE5-4B50-A64B-4D359AB014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EA48C7-CDEF-4140-B724-16649BC60B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3D3665-0F29-4CAE-9A18-9AD74BE85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623A35-CFF7-4910-9F63-31B1E5C4269C}"/>
              </a:ext>
            </a:extLst>
          </p:cNvPr>
          <p:cNvSpPr>
            <a:spLocks noGrp="1"/>
          </p:cNvSpPr>
          <p:nvPr>
            <p:ph type="dt" sz="half" idx="10"/>
          </p:nvPr>
        </p:nvSpPr>
        <p:spPr/>
        <p:txBody>
          <a:bodyPr/>
          <a:lstStyle/>
          <a:p>
            <a:fld id="{135158E9-EFE1-49CE-B16F-0F687D918306}" type="datetimeFigureOut">
              <a:rPr lang="en-US" smtClean="0"/>
              <a:t>4/28/2021</a:t>
            </a:fld>
            <a:endParaRPr lang="en-US"/>
          </a:p>
        </p:txBody>
      </p:sp>
      <p:sp>
        <p:nvSpPr>
          <p:cNvPr id="6" name="Footer Placeholder 5">
            <a:extLst>
              <a:ext uri="{FF2B5EF4-FFF2-40B4-BE49-F238E27FC236}">
                <a16:creationId xmlns:a16="http://schemas.microsoft.com/office/drawing/2014/main" id="{0BD57B6F-2C83-4EB8-9D7D-1151A70294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04B6D0-4044-4E97-B75D-C7EBEEA40FC1}"/>
              </a:ext>
            </a:extLst>
          </p:cNvPr>
          <p:cNvSpPr>
            <a:spLocks noGrp="1"/>
          </p:cNvSpPr>
          <p:nvPr>
            <p:ph type="sldNum" sz="quarter" idx="12"/>
          </p:nvPr>
        </p:nvSpPr>
        <p:spPr/>
        <p:txBody>
          <a:bodyPr/>
          <a:lstStyle/>
          <a:p>
            <a:fld id="{69EFE461-D52C-4301-B87F-918793073E3D}" type="slidenum">
              <a:rPr lang="en-US" smtClean="0"/>
              <a:t>‹#›</a:t>
            </a:fld>
            <a:endParaRPr lang="en-US"/>
          </a:p>
        </p:txBody>
      </p:sp>
    </p:spTree>
    <p:extLst>
      <p:ext uri="{BB962C8B-B14F-4D97-AF65-F5344CB8AC3E}">
        <p14:creationId xmlns:p14="http://schemas.microsoft.com/office/powerpoint/2010/main" val="250633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E10E88-9A05-4346-B2C8-93D99032A1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942376-EA8F-40E0-A03B-2271D0AB63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D354D-A272-4B81-ADFA-ED25ECFE16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158E9-EFE1-49CE-B16F-0F687D918306}" type="datetimeFigureOut">
              <a:rPr lang="en-US" smtClean="0"/>
              <a:t>4/28/2021</a:t>
            </a:fld>
            <a:endParaRPr lang="en-US"/>
          </a:p>
        </p:txBody>
      </p:sp>
      <p:sp>
        <p:nvSpPr>
          <p:cNvPr id="5" name="Footer Placeholder 4">
            <a:extLst>
              <a:ext uri="{FF2B5EF4-FFF2-40B4-BE49-F238E27FC236}">
                <a16:creationId xmlns:a16="http://schemas.microsoft.com/office/drawing/2014/main" id="{70900415-FC08-4C2B-A2D8-23C0745E79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749D58-D6DA-41B9-909D-42C8C7E91E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FE461-D52C-4301-B87F-918793073E3D}" type="slidenum">
              <a:rPr lang="en-US" smtClean="0"/>
              <a:t>‹#›</a:t>
            </a:fld>
            <a:endParaRPr lang="en-US"/>
          </a:p>
        </p:txBody>
      </p:sp>
    </p:spTree>
    <p:extLst>
      <p:ext uri="{BB962C8B-B14F-4D97-AF65-F5344CB8AC3E}">
        <p14:creationId xmlns:p14="http://schemas.microsoft.com/office/powerpoint/2010/main" val="150154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farhanhydro19@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2.xml"/><Relationship Id="rId7"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chart" Target="../charts/chart3.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07922A14-EBAB-4FCA-9DDA-797F0115C075}"/>
              </a:ext>
            </a:extLst>
          </p:cNvPr>
          <p:cNvSpPr txBox="1">
            <a:spLocks/>
          </p:cNvSpPr>
          <p:nvPr/>
        </p:nvSpPr>
        <p:spPr>
          <a:xfrm>
            <a:off x="-1" y="2179153"/>
            <a:ext cx="5221358" cy="456351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chemeClr val="accent1"/>
                </a:solidFill>
              </a:rPr>
              <a:t>Introduction:</a:t>
            </a:r>
          </a:p>
          <a:p>
            <a:pPr algn="just"/>
            <a:r>
              <a:rPr lang="en-US" dirty="0"/>
              <a:t>The climate change have prominent impacts on the hydrological cycle of the high latitude regions, particularly the cryosphere-rich Hindukush-Karakoram-Himalaya (HKH) mountains </a:t>
            </a:r>
            <a:r>
              <a:rPr lang="en-US" dirty="0">
                <a:solidFill>
                  <a:srgbClr val="FF0000"/>
                </a:solidFill>
              </a:rPr>
              <a:t>(Hasson et al. 2013)</a:t>
            </a:r>
            <a:r>
              <a:rPr lang="en-US" dirty="0"/>
              <a:t>.</a:t>
            </a:r>
          </a:p>
          <a:p>
            <a:pPr algn="just"/>
            <a:r>
              <a:rPr lang="en-US" dirty="0"/>
              <a:t>The Kabul River Basin has a drainage area of about 54,000 km2, which is only about 12 % of the land area of Afghanistan but about 26% of the annual flow of the country. The Kabul River has its main upper tributaries being the </a:t>
            </a:r>
            <a:r>
              <a:rPr lang="en-US" dirty="0" err="1"/>
              <a:t>Logar</a:t>
            </a:r>
            <a:r>
              <a:rPr lang="en-US" dirty="0"/>
              <a:t> River, and the </a:t>
            </a:r>
            <a:r>
              <a:rPr lang="en-US" dirty="0" err="1"/>
              <a:t>Panshir</a:t>
            </a:r>
            <a:r>
              <a:rPr lang="en-US" dirty="0"/>
              <a:t> River that has the major </a:t>
            </a:r>
            <a:r>
              <a:rPr lang="en-US" dirty="0" err="1"/>
              <a:t>Ghorband</a:t>
            </a:r>
            <a:r>
              <a:rPr lang="en-US" dirty="0"/>
              <a:t> tributary.</a:t>
            </a:r>
          </a:p>
        </p:txBody>
      </p:sp>
      <p:pic>
        <p:nvPicPr>
          <p:cNvPr id="11" name="Picture 10">
            <a:extLst>
              <a:ext uri="{FF2B5EF4-FFF2-40B4-BE49-F238E27FC236}">
                <a16:creationId xmlns:a16="http://schemas.microsoft.com/office/drawing/2014/main" id="{6A8E4E6E-88AB-48D7-ACCB-BAD022A33292}"/>
              </a:ext>
            </a:extLst>
          </p:cNvPr>
          <p:cNvPicPr>
            <a:picLocks noChangeAspect="1"/>
          </p:cNvPicPr>
          <p:nvPr/>
        </p:nvPicPr>
        <p:blipFill>
          <a:blip r:embed="rId2"/>
          <a:stretch>
            <a:fillRect/>
          </a:stretch>
        </p:blipFill>
        <p:spPr>
          <a:xfrm>
            <a:off x="5372100" y="2189150"/>
            <a:ext cx="6819900" cy="4410075"/>
          </a:xfrm>
          <a:prstGeom prst="rect">
            <a:avLst/>
          </a:prstGeom>
        </p:spPr>
      </p:pic>
      <p:pic>
        <p:nvPicPr>
          <p:cNvPr id="5" name="Picture 4">
            <a:extLst>
              <a:ext uri="{FF2B5EF4-FFF2-40B4-BE49-F238E27FC236}">
                <a16:creationId xmlns:a16="http://schemas.microsoft.com/office/drawing/2014/main" id="{562BC7BF-8070-4879-94D2-9601AA986510}"/>
              </a:ext>
            </a:extLst>
          </p:cNvPr>
          <p:cNvPicPr>
            <a:picLocks noChangeAspect="1"/>
          </p:cNvPicPr>
          <p:nvPr/>
        </p:nvPicPr>
        <p:blipFill>
          <a:blip r:embed="rId3"/>
          <a:stretch>
            <a:fillRect/>
          </a:stretch>
        </p:blipFill>
        <p:spPr>
          <a:xfrm>
            <a:off x="0" y="0"/>
            <a:ext cx="3392557" cy="953133"/>
          </a:xfrm>
          <a:prstGeom prst="rect">
            <a:avLst/>
          </a:prstGeom>
        </p:spPr>
      </p:pic>
      <p:sp>
        <p:nvSpPr>
          <p:cNvPr id="2" name="Title 1">
            <a:extLst>
              <a:ext uri="{FF2B5EF4-FFF2-40B4-BE49-F238E27FC236}">
                <a16:creationId xmlns:a16="http://schemas.microsoft.com/office/drawing/2014/main" id="{B0CD8B6A-9902-455D-8D2B-9C7C8EF614D8}"/>
              </a:ext>
            </a:extLst>
          </p:cNvPr>
          <p:cNvSpPr>
            <a:spLocks noGrp="1"/>
          </p:cNvSpPr>
          <p:nvPr>
            <p:ph type="ctrTitle"/>
          </p:nvPr>
        </p:nvSpPr>
        <p:spPr>
          <a:xfrm>
            <a:off x="2968488" y="115335"/>
            <a:ext cx="9223512" cy="643149"/>
          </a:xfrm>
        </p:spPr>
        <p:txBody>
          <a:bodyPr>
            <a:normAutofit/>
          </a:bodyPr>
          <a:lstStyle/>
          <a:p>
            <a:r>
              <a:rPr lang="en-US" sz="2800" b="1" dirty="0">
                <a:solidFill>
                  <a:schemeClr val="accent1"/>
                </a:solidFill>
              </a:rPr>
              <a:t> Space and Time Characteristics of Droughts in Kabul River Basin. </a:t>
            </a:r>
          </a:p>
        </p:txBody>
      </p:sp>
      <p:sp>
        <p:nvSpPr>
          <p:cNvPr id="3" name="Subtitle 2">
            <a:extLst>
              <a:ext uri="{FF2B5EF4-FFF2-40B4-BE49-F238E27FC236}">
                <a16:creationId xmlns:a16="http://schemas.microsoft.com/office/drawing/2014/main" id="{02969651-1575-4E0F-8983-9D9CE4AB6FB4}"/>
              </a:ext>
            </a:extLst>
          </p:cNvPr>
          <p:cNvSpPr>
            <a:spLocks noGrp="1"/>
          </p:cNvSpPr>
          <p:nvPr>
            <p:ph type="subTitle" idx="1"/>
          </p:nvPr>
        </p:nvSpPr>
        <p:spPr>
          <a:xfrm>
            <a:off x="-1" y="901924"/>
            <a:ext cx="12085983" cy="1378472"/>
          </a:xfrm>
        </p:spPr>
        <p:txBody>
          <a:bodyPr>
            <a:normAutofit fontScale="25000" lnSpcReduction="20000"/>
          </a:bodyPr>
          <a:lstStyle/>
          <a:p>
            <a:pPr algn="l"/>
            <a:r>
              <a:rPr lang="en-US" sz="5400" b="1" dirty="0"/>
              <a:t>Nadeem Tariq1 , Akif Rahim2 , Farhan Aziz3 , and Muhammad Yousaf4</a:t>
            </a:r>
          </a:p>
          <a:p>
            <a:pPr algn="l"/>
            <a:r>
              <a:rPr lang="en-US" sz="5400" dirty="0"/>
              <a:t> 1Dubai Municipality, Environment Department, Dubai, United Arab Emirates (hydrologist.1985@gmail.com) </a:t>
            </a:r>
          </a:p>
          <a:p>
            <a:pPr algn="l"/>
            <a:r>
              <a:rPr lang="en-US" sz="5400" dirty="0"/>
              <a:t>2 Faculty of Environmental Sciences, Czech University of Life Sciences Prague, </a:t>
            </a:r>
            <a:r>
              <a:rPr lang="en-US" sz="5400" dirty="0" err="1"/>
              <a:t>Kamýcká</a:t>
            </a:r>
            <a:r>
              <a:rPr lang="en-US" sz="5400" dirty="0"/>
              <a:t> 129, Praha –</a:t>
            </a:r>
            <a:r>
              <a:rPr lang="en-US" sz="5400" dirty="0" err="1"/>
              <a:t>Suchdol</a:t>
            </a:r>
            <a:r>
              <a:rPr lang="en-US" sz="5400" dirty="0"/>
              <a:t>, 16500, Czech Republic. (rahim@fzp.cz)u.cz) </a:t>
            </a:r>
          </a:p>
          <a:p>
            <a:pPr algn="l"/>
            <a:r>
              <a:rPr lang="en-US" sz="5400" dirty="0"/>
              <a:t>3 Jacobs Engineering Group, Legend Tower, King Fahad Road, Al </a:t>
            </a:r>
            <a:r>
              <a:rPr lang="en-US" sz="5400" dirty="0" err="1"/>
              <a:t>Olaya</a:t>
            </a:r>
            <a:r>
              <a:rPr lang="en-US" sz="5400" dirty="0"/>
              <a:t>, Riyadh 12313 Kingdom of Saudi Arabia. (</a:t>
            </a:r>
            <a:r>
              <a:rPr lang="en-US" sz="5400" dirty="0">
                <a:hlinkClick r:id="rId4"/>
              </a:rPr>
              <a:t>farhanhydro19@gmail.com</a:t>
            </a:r>
            <a:r>
              <a:rPr lang="en-US" sz="5400" dirty="0"/>
              <a:t>)</a:t>
            </a:r>
          </a:p>
          <a:p>
            <a:pPr algn="l"/>
            <a:r>
              <a:rPr lang="en-US" sz="5400" dirty="0"/>
              <a:t> 4University of International Business and Economics, Beijing , China. (youeco@hotmail.com)</a:t>
            </a:r>
            <a:endParaRPr lang="en-US" sz="6400" b="1" dirty="0"/>
          </a:p>
        </p:txBody>
      </p:sp>
    </p:spTree>
    <p:extLst>
      <p:ext uri="{BB962C8B-B14F-4D97-AF65-F5344CB8AC3E}">
        <p14:creationId xmlns:p14="http://schemas.microsoft.com/office/powerpoint/2010/main" val="404132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mote Sensing | Free Full-Text | Assessing Meteorological and Agricultural  Drought in Chitral Kabul River Basin Using Multiple Drought Indices | HTML">
            <a:extLst>
              <a:ext uri="{FF2B5EF4-FFF2-40B4-BE49-F238E27FC236}">
                <a16:creationId xmlns:a16="http://schemas.microsoft.com/office/drawing/2014/main" id="{0B40113A-4EB1-42CB-9AA7-F2315593E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8608" y="4325197"/>
            <a:ext cx="3443392" cy="23522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rought characteristics using runs theory for a given threshold level. |  Download Scientific Diagram">
            <a:extLst>
              <a:ext uri="{FF2B5EF4-FFF2-40B4-BE49-F238E27FC236}">
                <a16:creationId xmlns:a16="http://schemas.microsoft.com/office/drawing/2014/main" id="{EE9AF0AE-64B0-4A0F-84D0-7CB4A6C4D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6" y="824636"/>
            <a:ext cx="4383673" cy="2222780"/>
          </a:xfrm>
          <a:prstGeom prst="rect">
            <a:avLst/>
          </a:prstGeom>
          <a:noFill/>
          <a:extLst>
            <a:ext uri="{909E8E84-426E-40DD-AFC4-6F175D3DCCD1}">
              <a14:hiddenFill xmlns:a14="http://schemas.microsoft.com/office/drawing/2010/main">
                <a:solidFill>
                  <a:srgbClr val="FFFFFF"/>
                </a:solidFill>
              </a14:hiddenFill>
            </a:ext>
          </a:extLst>
        </p:spPr>
      </p:pic>
      <p:sp>
        <p:nvSpPr>
          <p:cNvPr id="33" name="Subtitle 2">
            <a:extLst>
              <a:ext uri="{FF2B5EF4-FFF2-40B4-BE49-F238E27FC236}">
                <a16:creationId xmlns:a16="http://schemas.microsoft.com/office/drawing/2014/main" id="{2F7796FA-3201-4416-B214-E64AD6EB7F41}"/>
              </a:ext>
            </a:extLst>
          </p:cNvPr>
          <p:cNvSpPr txBox="1">
            <a:spLocks/>
          </p:cNvSpPr>
          <p:nvPr/>
        </p:nvSpPr>
        <p:spPr>
          <a:xfrm>
            <a:off x="0" y="112838"/>
            <a:ext cx="2491409" cy="5497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1"/>
                </a:solidFill>
              </a:rPr>
              <a:t>Methods: </a:t>
            </a:r>
          </a:p>
        </p:txBody>
      </p:sp>
      <p:grpSp>
        <p:nvGrpSpPr>
          <p:cNvPr id="8" name="Group 7">
            <a:extLst>
              <a:ext uri="{FF2B5EF4-FFF2-40B4-BE49-F238E27FC236}">
                <a16:creationId xmlns:a16="http://schemas.microsoft.com/office/drawing/2014/main" id="{395BE9B9-31A0-45D5-A76C-79DCE1528FF2}"/>
              </a:ext>
            </a:extLst>
          </p:cNvPr>
          <p:cNvGrpSpPr/>
          <p:nvPr/>
        </p:nvGrpSpPr>
        <p:grpSpPr>
          <a:xfrm>
            <a:off x="140645" y="968969"/>
            <a:ext cx="8826255" cy="4973255"/>
            <a:chOff x="140645" y="968969"/>
            <a:chExt cx="8826255" cy="4973255"/>
          </a:xfrm>
        </p:grpSpPr>
        <p:pic>
          <p:nvPicPr>
            <p:cNvPr id="73" name="Picture 7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871" y="3291662"/>
              <a:ext cx="304800" cy="304800"/>
            </a:xfrm>
            <a:prstGeom prst="rect">
              <a:avLst/>
            </a:prstGeom>
          </p:spPr>
        </p:pic>
        <p:pic>
          <p:nvPicPr>
            <p:cNvPr id="74" name="Picture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060" y="4280238"/>
              <a:ext cx="304800" cy="304800"/>
            </a:xfrm>
            <a:prstGeom prst="rect">
              <a:avLst/>
            </a:prstGeom>
          </p:spPr>
        </p:pic>
        <p:pic>
          <p:nvPicPr>
            <p:cNvPr id="75" name="Picture 7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060" y="5283303"/>
              <a:ext cx="304800" cy="304800"/>
            </a:xfrm>
            <a:prstGeom prst="rect">
              <a:avLst/>
            </a:prstGeom>
          </p:spPr>
        </p:pic>
        <p:grpSp>
          <p:nvGrpSpPr>
            <p:cNvPr id="84" name="Group 83"/>
            <p:cNvGrpSpPr>
              <a:grpSpLocks noChangeAspect="1"/>
            </p:cNvGrpSpPr>
            <p:nvPr/>
          </p:nvGrpSpPr>
          <p:grpSpPr>
            <a:xfrm>
              <a:off x="2511469" y="968969"/>
              <a:ext cx="6026840" cy="4973255"/>
              <a:chOff x="3196825" y="1648549"/>
              <a:chExt cx="4597894" cy="3794112"/>
            </a:xfrm>
          </p:grpSpPr>
          <p:grpSp>
            <p:nvGrpSpPr>
              <p:cNvPr id="85" name="Group 84"/>
              <p:cNvGrpSpPr>
                <a:grpSpLocks/>
              </p:cNvGrpSpPr>
              <p:nvPr/>
            </p:nvGrpSpPr>
            <p:grpSpPr bwMode="auto">
              <a:xfrm>
                <a:off x="4868786" y="1648549"/>
                <a:ext cx="1830510" cy="1920353"/>
                <a:chOff x="2172" y="1440"/>
                <a:chExt cx="1956" cy="1957"/>
              </a:xfrm>
            </p:grpSpPr>
            <p:sp>
              <p:nvSpPr>
                <p:cNvPr id="94" name="Freeform 93"/>
                <p:cNvSpPr>
                  <a:spLocks/>
                </p:cNvSpPr>
                <p:nvPr/>
              </p:nvSpPr>
              <p:spPr bwMode="gray">
                <a:xfrm>
                  <a:off x="2172" y="1440"/>
                  <a:ext cx="1956" cy="1957"/>
                </a:xfrm>
                <a:custGeom>
                  <a:avLst/>
                  <a:gdLst>
                    <a:gd name="T0" fmla="*/ 1956 w 1956"/>
                    <a:gd name="T1" fmla="*/ 923 h 1957"/>
                    <a:gd name="T2" fmla="*/ 1808 w 1956"/>
                    <a:gd name="T3" fmla="*/ 869 h 1957"/>
                    <a:gd name="T4" fmla="*/ 1937 w 1956"/>
                    <a:gd name="T5" fmla="*/ 778 h 1957"/>
                    <a:gd name="T6" fmla="*/ 1767 w 1956"/>
                    <a:gd name="T7" fmla="*/ 700 h 1957"/>
                    <a:gd name="T8" fmla="*/ 1732 w 1956"/>
                    <a:gd name="T9" fmla="*/ 616 h 1957"/>
                    <a:gd name="T10" fmla="*/ 1798 w 1956"/>
                    <a:gd name="T11" fmla="*/ 441 h 1957"/>
                    <a:gd name="T12" fmla="*/ 1642 w 1956"/>
                    <a:gd name="T13" fmla="*/ 469 h 1957"/>
                    <a:gd name="T14" fmla="*/ 1709 w 1956"/>
                    <a:gd name="T15" fmla="*/ 325 h 1957"/>
                    <a:gd name="T16" fmla="*/ 1522 w 1956"/>
                    <a:gd name="T17" fmla="*/ 344 h 1957"/>
                    <a:gd name="T18" fmla="*/ 1450 w 1956"/>
                    <a:gd name="T19" fmla="*/ 287 h 1957"/>
                    <a:gd name="T20" fmla="*/ 1419 w 1956"/>
                    <a:gd name="T21" fmla="*/ 103 h 1957"/>
                    <a:gd name="T22" fmla="*/ 1298 w 1956"/>
                    <a:gd name="T23" fmla="*/ 205 h 1957"/>
                    <a:gd name="T24" fmla="*/ 1285 w 1956"/>
                    <a:gd name="T25" fmla="*/ 47 h 1957"/>
                    <a:gd name="T26" fmla="*/ 1132 w 1956"/>
                    <a:gd name="T27" fmla="*/ 156 h 1957"/>
                    <a:gd name="T28" fmla="*/ 1041 w 1956"/>
                    <a:gd name="T29" fmla="*/ 144 h 1957"/>
                    <a:gd name="T30" fmla="*/ 923 w 1956"/>
                    <a:gd name="T31" fmla="*/ 0 h 1957"/>
                    <a:gd name="T32" fmla="*/ 869 w 1956"/>
                    <a:gd name="T33" fmla="*/ 148 h 1957"/>
                    <a:gd name="T34" fmla="*/ 779 w 1956"/>
                    <a:gd name="T35" fmla="*/ 19 h 1957"/>
                    <a:gd name="T36" fmla="*/ 700 w 1956"/>
                    <a:gd name="T37" fmla="*/ 189 h 1957"/>
                    <a:gd name="T38" fmla="*/ 616 w 1956"/>
                    <a:gd name="T39" fmla="*/ 224 h 1957"/>
                    <a:gd name="T40" fmla="*/ 441 w 1956"/>
                    <a:gd name="T41" fmla="*/ 159 h 1957"/>
                    <a:gd name="T42" fmla="*/ 469 w 1956"/>
                    <a:gd name="T43" fmla="*/ 314 h 1957"/>
                    <a:gd name="T44" fmla="*/ 326 w 1956"/>
                    <a:gd name="T45" fmla="*/ 246 h 1957"/>
                    <a:gd name="T46" fmla="*/ 343 w 1956"/>
                    <a:gd name="T47" fmla="*/ 434 h 1957"/>
                    <a:gd name="T48" fmla="*/ 288 w 1956"/>
                    <a:gd name="T49" fmla="*/ 507 h 1957"/>
                    <a:gd name="T50" fmla="*/ 103 w 1956"/>
                    <a:gd name="T51" fmla="*/ 536 h 1957"/>
                    <a:gd name="T52" fmla="*/ 205 w 1956"/>
                    <a:gd name="T53" fmla="*/ 658 h 1957"/>
                    <a:gd name="T54" fmla="*/ 48 w 1956"/>
                    <a:gd name="T55" fmla="*/ 671 h 1957"/>
                    <a:gd name="T56" fmla="*/ 156 w 1956"/>
                    <a:gd name="T57" fmla="*/ 824 h 1957"/>
                    <a:gd name="T58" fmla="*/ 144 w 1956"/>
                    <a:gd name="T59" fmla="*/ 914 h 1957"/>
                    <a:gd name="T60" fmla="*/ 0 w 1956"/>
                    <a:gd name="T61" fmla="*/ 1034 h 1957"/>
                    <a:gd name="T62" fmla="*/ 148 w 1956"/>
                    <a:gd name="T63" fmla="*/ 1088 h 1957"/>
                    <a:gd name="T64" fmla="*/ 19 w 1956"/>
                    <a:gd name="T65" fmla="*/ 1178 h 1957"/>
                    <a:gd name="T66" fmla="*/ 189 w 1956"/>
                    <a:gd name="T67" fmla="*/ 1255 h 1957"/>
                    <a:gd name="T68" fmla="*/ 224 w 1956"/>
                    <a:gd name="T69" fmla="*/ 1341 h 1957"/>
                    <a:gd name="T70" fmla="*/ 159 w 1956"/>
                    <a:gd name="T71" fmla="*/ 1514 h 1957"/>
                    <a:gd name="T72" fmla="*/ 314 w 1956"/>
                    <a:gd name="T73" fmla="*/ 1488 h 1957"/>
                    <a:gd name="T74" fmla="*/ 247 w 1956"/>
                    <a:gd name="T75" fmla="*/ 1631 h 1957"/>
                    <a:gd name="T76" fmla="*/ 434 w 1956"/>
                    <a:gd name="T77" fmla="*/ 1613 h 1957"/>
                    <a:gd name="T78" fmla="*/ 506 w 1956"/>
                    <a:gd name="T79" fmla="*/ 1670 h 1957"/>
                    <a:gd name="T80" fmla="*/ 537 w 1956"/>
                    <a:gd name="T81" fmla="*/ 1854 h 1957"/>
                    <a:gd name="T82" fmla="*/ 658 w 1956"/>
                    <a:gd name="T83" fmla="*/ 1752 h 1957"/>
                    <a:gd name="T84" fmla="*/ 671 w 1956"/>
                    <a:gd name="T85" fmla="*/ 1909 h 1957"/>
                    <a:gd name="T86" fmla="*/ 824 w 1956"/>
                    <a:gd name="T87" fmla="*/ 1801 h 1957"/>
                    <a:gd name="T88" fmla="*/ 914 w 1956"/>
                    <a:gd name="T89" fmla="*/ 1813 h 1957"/>
                    <a:gd name="T90" fmla="*/ 1033 w 1956"/>
                    <a:gd name="T91" fmla="*/ 1957 h 1957"/>
                    <a:gd name="T92" fmla="*/ 1087 w 1956"/>
                    <a:gd name="T93" fmla="*/ 1809 h 1957"/>
                    <a:gd name="T94" fmla="*/ 1178 w 1956"/>
                    <a:gd name="T95" fmla="*/ 1937 h 1957"/>
                    <a:gd name="T96" fmla="*/ 1255 w 1956"/>
                    <a:gd name="T97" fmla="*/ 1769 h 1957"/>
                    <a:gd name="T98" fmla="*/ 1341 w 1956"/>
                    <a:gd name="T99" fmla="*/ 1733 h 1957"/>
                    <a:gd name="T100" fmla="*/ 1515 w 1956"/>
                    <a:gd name="T101" fmla="*/ 1798 h 1957"/>
                    <a:gd name="T102" fmla="*/ 1488 w 1956"/>
                    <a:gd name="T103" fmla="*/ 1643 h 1957"/>
                    <a:gd name="T104" fmla="*/ 1630 w 1956"/>
                    <a:gd name="T105" fmla="*/ 1710 h 1957"/>
                    <a:gd name="T106" fmla="*/ 1613 w 1956"/>
                    <a:gd name="T107" fmla="*/ 1523 h 1957"/>
                    <a:gd name="T108" fmla="*/ 1670 w 1956"/>
                    <a:gd name="T109" fmla="*/ 1450 h 1957"/>
                    <a:gd name="T110" fmla="*/ 1853 w 1956"/>
                    <a:gd name="T111" fmla="*/ 1420 h 1957"/>
                    <a:gd name="T112" fmla="*/ 1751 w 1956"/>
                    <a:gd name="T113" fmla="*/ 1299 h 1957"/>
                    <a:gd name="T114" fmla="*/ 1908 w 1956"/>
                    <a:gd name="T115" fmla="*/ 1284 h 1957"/>
                    <a:gd name="T116" fmla="*/ 1801 w 1956"/>
                    <a:gd name="T117" fmla="*/ 1133 h 1957"/>
                    <a:gd name="T118" fmla="*/ 1812 w 1956"/>
                    <a:gd name="T119" fmla="*/ 1041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56" h="1957">
                      <a:moveTo>
                        <a:pt x="1956" y="1034"/>
                      </a:moveTo>
                      <a:lnTo>
                        <a:pt x="1956" y="923"/>
                      </a:lnTo>
                      <a:lnTo>
                        <a:pt x="1812" y="914"/>
                      </a:lnTo>
                      <a:lnTo>
                        <a:pt x="1808" y="869"/>
                      </a:lnTo>
                      <a:lnTo>
                        <a:pt x="1801" y="824"/>
                      </a:lnTo>
                      <a:lnTo>
                        <a:pt x="1937" y="778"/>
                      </a:lnTo>
                      <a:lnTo>
                        <a:pt x="1908" y="671"/>
                      </a:lnTo>
                      <a:lnTo>
                        <a:pt x="1767" y="700"/>
                      </a:lnTo>
                      <a:lnTo>
                        <a:pt x="1751" y="658"/>
                      </a:lnTo>
                      <a:lnTo>
                        <a:pt x="1732" y="616"/>
                      </a:lnTo>
                      <a:lnTo>
                        <a:pt x="1853" y="536"/>
                      </a:lnTo>
                      <a:lnTo>
                        <a:pt x="1798" y="441"/>
                      </a:lnTo>
                      <a:lnTo>
                        <a:pt x="1670" y="507"/>
                      </a:lnTo>
                      <a:lnTo>
                        <a:pt x="1642" y="469"/>
                      </a:lnTo>
                      <a:lnTo>
                        <a:pt x="1613" y="434"/>
                      </a:lnTo>
                      <a:lnTo>
                        <a:pt x="1709" y="325"/>
                      </a:lnTo>
                      <a:lnTo>
                        <a:pt x="1630" y="246"/>
                      </a:lnTo>
                      <a:lnTo>
                        <a:pt x="1522" y="344"/>
                      </a:lnTo>
                      <a:lnTo>
                        <a:pt x="1488" y="314"/>
                      </a:lnTo>
                      <a:lnTo>
                        <a:pt x="1450" y="287"/>
                      </a:lnTo>
                      <a:lnTo>
                        <a:pt x="1515" y="159"/>
                      </a:lnTo>
                      <a:lnTo>
                        <a:pt x="1419" y="103"/>
                      </a:lnTo>
                      <a:lnTo>
                        <a:pt x="1341" y="224"/>
                      </a:lnTo>
                      <a:lnTo>
                        <a:pt x="1298" y="205"/>
                      </a:lnTo>
                      <a:lnTo>
                        <a:pt x="1256" y="189"/>
                      </a:lnTo>
                      <a:lnTo>
                        <a:pt x="1285" y="47"/>
                      </a:lnTo>
                      <a:lnTo>
                        <a:pt x="1178" y="19"/>
                      </a:lnTo>
                      <a:lnTo>
                        <a:pt x="1132" y="156"/>
                      </a:lnTo>
                      <a:lnTo>
                        <a:pt x="1087" y="148"/>
                      </a:lnTo>
                      <a:lnTo>
                        <a:pt x="1041" y="144"/>
                      </a:lnTo>
                      <a:lnTo>
                        <a:pt x="1033" y="0"/>
                      </a:lnTo>
                      <a:lnTo>
                        <a:pt x="923" y="0"/>
                      </a:lnTo>
                      <a:lnTo>
                        <a:pt x="914" y="144"/>
                      </a:lnTo>
                      <a:lnTo>
                        <a:pt x="869" y="148"/>
                      </a:lnTo>
                      <a:lnTo>
                        <a:pt x="824" y="156"/>
                      </a:lnTo>
                      <a:lnTo>
                        <a:pt x="779" y="19"/>
                      </a:lnTo>
                      <a:lnTo>
                        <a:pt x="671" y="47"/>
                      </a:lnTo>
                      <a:lnTo>
                        <a:pt x="700" y="189"/>
                      </a:lnTo>
                      <a:lnTo>
                        <a:pt x="658" y="205"/>
                      </a:lnTo>
                      <a:lnTo>
                        <a:pt x="616" y="224"/>
                      </a:lnTo>
                      <a:lnTo>
                        <a:pt x="537" y="103"/>
                      </a:lnTo>
                      <a:lnTo>
                        <a:pt x="441" y="159"/>
                      </a:lnTo>
                      <a:lnTo>
                        <a:pt x="506" y="287"/>
                      </a:lnTo>
                      <a:lnTo>
                        <a:pt x="469" y="314"/>
                      </a:lnTo>
                      <a:lnTo>
                        <a:pt x="434" y="344"/>
                      </a:lnTo>
                      <a:lnTo>
                        <a:pt x="326" y="246"/>
                      </a:lnTo>
                      <a:lnTo>
                        <a:pt x="247" y="325"/>
                      </a:lnTo>
                      <a:lnTo>
                        <a:pt x="343" y="434"/>
                      </a:lnTo>
                      <a:lnTo>
                        <a:pt x="314" y="469"/>
                      </a:lnTo>
                      <a:lnTo>
                        <a:pt x="288" y="507"/>
                      </a:lnTo>
                      <a:lnTo>
                        <a:pt x="159" y="441"/>
                      </a:lnTo>
                      <a:lnTo>
                        <a:pt x="103" y="536"/>
                      </a:lnTo>
                      <a:lnTo>
                        <a:pt x="224" y="616"/>
                      </a:lnTo>
                      <a:lnTo>
                        <a:pt x="205" y="658"/>
                      </a:lnTo>
                      <a:lnTo>
                        <a:pt x="189" y="700"/>
                      </a:lnTo>
                      <a:lnTo>
                        <a:pt x="48" y="671"/>
                      </a:lnTo>
                      <a:lnTo>
                        <a:pt x="19" y="778"/>
                      </a:lnTo>
                      <a:lnTo>
                        <a:pt x="156" y="824"/>
                      </a:lnTo>
                      <a:lnTo>
                        <a:pt x="148" y="869"/>
                      </a:lnTo>
                      <a:lnTo>
                        <a:pt x="144" y="914"/>
                      </a:lnTo>
                      <a:lnTo>
                        <a:pt x="0" y="923"/>
                      </a:lnTo>
                      <a:lnTo>
                        <a:pt x="0" y="1034"/>
                      </a:lnTo>
                      <a:lnTo>
                        <a:pt x="144" y="1041"/>
                      </a:lnTo>
                      <a:lnTo>
                        <a:pt x="148" y="1088"/>
                      </a:lnTo>
                      <a:lnTo>
                        <a:pt x="156" y="1133"/>
                      </a:lnTo>
                      <a:lnTo>
                        <a:pt x="19" y="1178"/>
                      </a:lnTo>
                      <a:lnTo>
                        <a:pt x="48" y="1284"/>
                      </a:lnTo>
                      <a:lnTo>
                        <a:pt x="189" y="1255"/>
                      </a:lnTo>
                      <a:lnTo>
                        <a:pt x="205" y="1299"/>
                      </a:lnTo>
                      <a:lnTo>
                        <a:pt x="224" y="1341"/>
                      </a:lnTo>
                      <a:lnTo>
                        <a:pt x="103" y="1420"/>
                      </a:lnTo>
                      <a:lnTo>
                        <a:pt x="159" y="1514"/>
                      </a:lnTo>
                      <a:lnTo>
                        <a:pt x="287" y="1450"/>
                      </a:lnTo>
                      <a:lnTo>
                        <a:pt x="314" y="1488"/>
                      </a:lnTo>
                      <a:lnTo>
                        <a:pt x="343" y="1523"/>
                      </a:lnTo>
                      <a:lnTo>
                        <a:pt x="247" y="1631"/>
                      </a:lnTo>
                      <a:lnTo>
                        <a:pt x="326" y="1710"/>
                      </a:lnTo>
                      <a:lnTo>
                        <a:pt x="434" y="1613"/>
                      </a:lnTo>
                      <a:lnTo>
                        <a:pt x="469" y="1643"/>
                      </a:lnTo>
                      <a:lnTo>
                        <a:pt x="506" y="1670"/>
                      </a:lnTo>
                      <a:lnTo>
                        <a:pt x="441" y="1798"/>
                      </a:lnTo>
                      <a:lnTo>
                        <a:pt x="537" y="1854"/>
                      </a:lnTo>
                      <a:lnTo>
                        <a:pt x="616" y="1733"/>
                      </a:lnTo>
                      <a:lnTo>
                        <a:pt x="658" y="1752"/>
                      </a:lnTo>
                      <a:lnTo>
                        <a:pt x="702" y="1768"/>
                      </a:lnTo>
                      <a:lnTo>
                        <a:pt x="671" y="1909"/>
                      </a:lnTo>
                      <a:lnTo>
                        <a:pt x="779" y="1937"/>
                      </a:lnTo>
                      <a:lnTo>
                        <a:pt x="824" y="1801"/>
                      </a:lnTo>
                      <a:lnTo>
                        <a:pt x="869" y="1809"/>
                      </a:lnTo>
                      <a:lnTo>
                        <a:pt x="914" y="1813"/>
                      </a:lnTo>
                      <a:lnTo>
                        <a:pt x="923" y="1957"/>
                      </a:lnTo>
                      <a:lnTo>
                        <a:pt x="1033" y="1957"/>
                      </a:lnTo>
                      <a:lnTo>
                        <a:pt x="1041" y="1813"/>
                      </a:lnTo>
                      <a:lnTo>
                        <a:pt x="1087" y="1809"/>
                      </a:lnTo>
                      <a:lnTo>
                        <a:pt x="1132" y="1801"/>
                      </a:lnTo>
                      <a:lnTo>
                        <a:pt x="1178" y="1937"/>
                      </a:lnTo>
                      <a:lnTo>
                        <a:pt x="1285" y="1909"/>
                      </a:lnTo>
                      <a:lnTo>
                        <a:pt x="1255" y="1769"/>
                      </a:lnTo>
                      <a:lnTo>
                        <a:pt x="1298" y="1752"/>
                      </a:lnTo>
                      <a:lnTo>
                        <a:pt x="1341" y="1733"/>
                      </a:lnTo>
                      <a:lnTo>
                        <a:pt x="1419" y="1854"/>
                      </a:lnTo>
                      <a:lnTo>
                        <a:pt x="1515" y="1798"/>
                      </a:lnTo>
                      <a:lnTo>
                        <a:pt x="1450" y="1670"/>
                      </a:lnTo>
                      <a:lnTo>
                        <a:pt x="1488" y="1643"/>
                      </a:lnTo>
                      <a:lnTo>
                        <a:pt x="1524" y="1613"/>
                      </a:lnTo>
                      <a:lnTo>
                        <a:pt x="1630" y="1710"/>
                      </a:lnTo>
                      <a:lnTo>
                        <a:pt x="1709" y="1631"/>
                      </a:lnTo>
                      <a:lnTo>
                        <a:pt x="1613" y="1523"/>
                      </a:lnTo>
                      <a:lnTo>
                        <a:pt x="1642" y="1488"/>
                      </a:lnTo>
                      <a:lnTo>
                        <a:pt x="1670" y="1450"/>
                      </a:lnTo>
                      <a:lnTo>
                        <a:pt x="1798" y="1514"/>
                      </a:lnTo>
                      <a:lnTo>
                        <a:pt x="1853" y="1420"/>
                      </a:lnTo>
                      <a:lnTo>
                        <a:pt x="1732" y="1341"/>
                      </a:lnTo>
                      <a:lnTo>
                        <a:pt x="1751" y="1299"/>
                      </a:lnTo>
                      <a:lnTo>
                        <a:pt x="1768" y="1255"/>
                      </a:lnTo>
                      <a:lnTo>
                        <a:pt x="1908" y="1284"/>
                      </a:lnTo>
                      <a:lnTo>
                        <a:pt x="1937" y="1178"/>
                      </a:lnTo>
                      <a:lnTo>
                        <a:pt x="1801" y="1133"/>
                      </a:lnTo>
                      <a:lnTo>
                        <a:pt x="1808" y="1088"/>
                      </a:lnTo>
                      <a:lnTo>
                        <a:pt x="1812" y="1041"/>
                      </a:lnTo>
                      <a:lnTo>
                        <a:pt x="1956" y="1034"/>
                      </a:lnTo>
                    </a:path>
                  </a:pathLst>
                </a:custGeom>
                <a:solidFill>
                  <a:schemeClr val="accent2"/>
                </a:solidFill>
                <a:ln w="9525">
                  <a:prstDash val="solid"/>
                  <a:round/>
                  <a:headEnd/>
                  <a:tailEnd/>
                </a:ln>
                <a:effectLst/>
                <a:scene3d>
                  <a:camera prst="legacyPerspectiveFront">
                    <a:rot lat="20099999" lon="1500000" rev="0"/>
                  </a:camera>
                  <a:lightRig rig="legacyFlat4" dir="b"/>
                </a:scene3d>
                <a:sp3d extrusionH="608000" prstMaterial="legacyMatte">
                  <a:bevelT w="13500" h="13500" prst="angle"/>
                  <a:bevelB w="13500" h="13500" prst="angle"/>
                  <a:extrusionClr>
                    <a:schemeClr val="accent2">
                      <a:lumMod val="75000"/>
                    </a:schemeClr>
                  </a:extrusionClr>
                  <a:contourClr>
                    <a:srgbClr val="00CC99"/>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5" name="Oval 94"/>
                <p:cNvSpPr>
                  <a:spLocks noChangeArrowheads="1"/>
                </p:cNvSpPr>
                <p:nvPr/>
              </p:nvSpPr>
              <p:spPr bwMode="gray">
                <a:xfrm rot="2506802">
                  <a:off x="2663" y="1839"/>
                  <a:ext cx="1008" cy="1248"/>
                </a:xfrm>
                <a:prstGeom prst="ellipse">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6" name="Oval 95"/>
                <p:cNvSpPr>
                  <a:spLocks noChangeArrowheads="1"/>
                </p:cNvSpPr>
                <p:nvPr/>
              </p:nvSpPr>
              <p:spPr bwMode="gray">
                <a:xfrm rot="2506802">
                  <a:off x="2837" y="1961"/>
                  <a:ext cx="797" cy="1156"/>
                </a:xfrm>
                <a:prstGeom prst="ellipse">
                  <a:avLst/>
                </a:prstGeom>
                <a:solidFill>
                  <a:srgbClr val="FFFF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86" name="Group 85"/>
              <p:cNvGrpSpPr>
                <a:grpSpLocks/>
              </p:cNvGrpSpPr>
              <p:nvPr/>
            </p:nvGrpSpPr>
            <p:grpSpPr bwMode="auto">
              <a:xfrm>
                <a:off x="3196825" y="2978314"/>
                <a:ext cx="2349395" cy="2464347"/>
                <a:chOff x="2172" y="1440"/>
                <a:chExt cx="1956" cy="1957"/>
              </a:xfrm>
            </p:grpSpPr>
            <p:sp>
              <p:nvSpPr>
                <p:cNvPr id="91" name="Freeform 90"/>
                <p:cNvSpPr>
                  <a:spLocks/>
                </p:cNvSpPr>
                <p:nvPr/>
              </p:nvSpPr>
              <p:spPr bwMode="gray">
                <a:xfrm>
                  <a:off x="2172" y="1440"/>
                  <a:ext cx="1956" cy="1957"/>
                </a:xfrm>
                <a:custGeom>
                  <a:avLst/>
                  <a:gdLst>
                    <a:gd name="T0" fmla="*/ 1956 w 1956"/>
                    <a:gd name="T1" fmla="*/ 923 h 1957"/>
                    <a:gd name="T2" fmla="*/ 1808 w 1956"/>
                    <a:gd name="T3" fmla="*/ 869 h 1957"/>
                    <a:gd name="T4" fmla="*/ 1937 w 1956"/>
                    <a:gd name="T5" fmla="*/ 778 h 1957"/>
                    <a:gd name="T6" fmla="*/ 1767 w 1956"/>
                    <a:gd name="T7" fmla="*/ 700 h 1957"/>
                    <a:gd name="T8" fmla="*/ 1732 w 1956"/>
                    <a:gd name="T9" fmla="*/ 616 h 1957"/>
                    <a:gd name="T10" fmla="*/ 1798 w 1956"/>
                    <a:gd name="T11" fmla="*/ 441 h 1957"/>
                    <a:gd name="T12" fmla="*/ 1642 w 1956"/>
                    <a:gd name="T13" fmla="*/ 469 h 1957"/>
                    <a:gd name="T14" fmla="*/ 1709 w 1956"/>
                    <a:gd name="T15" fmla="*/ 325 h 1957"/>
                    <a:gd name="T16" fmla="*/ 1522 w 1956"/>
                    <a:gd name="T17" fmla="*/ 344 h 1957"/>
                    <a:gd name="T18" fmla="*/ 1450 w 1956"/>
                    <a:gd name="T19" fmla="*/ 287 h 1957"/>
                    <a:gd name="T20" fmla="*/ 1419 w 1956"/>
                    <a:gd name="T21" fmla="*/ 103 h 1957"/>
                    <a:gd name="T22" fmla="*/ 1298 w 1956"/>
                    <a:gd name="T23" fmla="*/ 205 h 1957"/>
                    <a:gd name="T24" fmla="*/ 1285 w 1956"/>
                    <a:gd name="T25" fmla="*/ 47 h 1957"/>
                    <a:gd name="T26" fmla="*/ 1132 w 1956"/>
                    <a:gd name="T27" fmla="*/ 156 h 1957"/>
                    <a:gd name="T28" fmla="*/ 1041 w 1956"/>
                    <a:gd name="T29" fmla="*/ 144 h 1957"/>
                    <a:gd name="T30" fmla="*/ 923 w 1956"/>
                    <a:gd name="T31" fmla="*/ 0 h 1957"/>
                    <a:gd name="T32" fmla="*/ 869 w 1956"/>
                    <a:gd name="T33" fmla="*/ 148 h 1957"/>
                    <a:gd name="T34" fmla="*/ 779 w 1956"/>
                    <a:gd name="T35" fmla="*/ 19 h 1957"/>
                    <a:gd name="T36" fmla="*/ 700 w 1956"/>
                    <a:gd name="T37" fmla="*/ 189 h 1957"/>
                    <a:gd name="T38" fmla="*/ 616 w 1956"/>
                    <a:gd name="T39" fmla="*/ 224 h 1957"/>
                    <a:gd name="T40" fmla="*/ 441 w 1956"/>
                    <a:gd name="T41" fmla="*/ 159 h 1957"/>
                    <a:gd name="T42" fmla="*/ 469 w 1956"/>
                    <a:gd name="T43" fmla="*/ 314 h 1957"/>
                    <a:gd name="T44" fmla="*/ 326 w 1956"/>
                    <a:gd name="T45" fmla="*/ 246 h 1957"/>
                    <a:gd name="T46" fmla="*/ 343 w 1956"/>
                    <a:gd name="T47" fmla="*/ 434 h 1957"/>
                    <a:gd name="T48" fmla="*/ 288 w 1956"/>
                    <a:gd name="T49" fmla="*/ 507 h 1957"/>
                    <a:gd name="T50" fmla="*/ 103 w 1956"/>
                    <a:gd name="T51" fmla="*/ 536 h 1957"/>
                    <a:gd name="T52" fmla="*/ 205 w 1956"/>
                    <a:gd name="T53" fmla="*/ 658 h 1957"/>
                    <a:gd name="T54" fmla="*/ 48 w 1956"/>
                    <a:gd name="T55" fmla="*/ 671 h 1957"/>
                    <a:gd name="T56" fmla="*/ 156 w 1956"/>
                    <a:gd name="T57" fmla="*/ 824 h 1957"/>
                    <a:gd name="T58" fmla="*/ 144 w 1956"/>
                    <a:gd name="T59" fmla="*/ 914 h 1957"/>
                    <a:gd name="T60" fmla="*/ 0 w 1956"/>
                    <a:gd name="T61" fmla="*/ 1034 h 1957"/>
                    <a:gd name="T62" fmla="*/ 148 w 1956"/>
                    <a:gd name="T63" fmla="*/ 1088 h 1957"/>
                    <a:gd name="T64" fmla="*/ 19 w 1956"/>
                    <a:gd name="T65" fmla="*/ 1178 h 1957"/>
                    <a:gd name="T66" fmla="*/ 189 w 1956"/>
                    <a:gd name="T67" fmla="*/ 1255 h 1957"/>
                    <a:gd name="T68" fmla="*/ 224 w 1956"/>
                    <a:gd name="T69" fmla="*/ 1341 h 1957"/>
                    <a:gd name="T70" fmla="*/ 159 w 1956"/>
                    <a:gd name="T71" fmla="*/ 1514 h 1957"/>
                    <a:gd name="T72" fmla="*/ 314 w 1956"/>
                    <a:gd name="T73" fmla="*/ 1488 h 1957"/>
                    <a:gd name="T74" fmla="*/ 247 w 1956"/>
                    <a:gd name="T75" fmla="*/ 1631 h 1957"/>
                    <a:gd name="T76" fmla="*/ 434 w 1956"/>
                    <a:gd name="T77" fmla="*/ 1613 h 1957"/>
                    <a:gd name="T78" fmla="*/ 506 w 1956"/>
                    <a:gd name="T79" fmla="*/ 1670 h 1957"/>
                    <a:gd name="T80" fmla="*/ 537 w 1956"/>
                    <a:gd name="T81" fmla="*/ 1854 h 1957"/>
                    <a:gd name="T82" fmla="*/ 658 w 1956"/>
                    <a:gd name="T83" fmla="*/ 1752 h 1957"/>
                    <a:gd name="T84" fmla="*/ 671 w 1956"/>
                    <a:gd name="T85" fmla="*/ 1909 h 1957"/>
                    <a:gd name="T86" fmla="*/ 824 w 1956"/>
                    <a:gd name="T87" fmla="*/ 1801 h 1957"/>
                    <a:gd name="T88" fmla="*/ 914 w 1956"/>
                    <a:gd name="T89" fmla="*/ 1813 h 1957"/>
                    <a:gd name="T90" fmla="*/ 1033 w 1956"/>
                    <a:gd name="T91" fmla="*/ 1957 h 1957"/>
                    <a:gd name="T92" fmla="*/ 1087 w 1956"/>
                    <a:gd name="T93" fmla="*/ 1809 h 1957"/>
                    <a:gd name="T94" fmla="*/ 1178 w 1956"/>
                    <a:gd name="T95" fmla="*/ 1937 h 1957"/>
                    <a:gd name="T96" fmla="*/ 1255 w 1956"/>
                    <a:gd name="T97" fmla="*/ 1769 h 1957"/>
                    <a:gd name="T98" fmla="*/ 1341 w 1956"/>
                    <a:gd name="T99" fmla="*/ 1733 h 1957"/>
                    <a:gd name="T100" fmla="*/ 1515 w 1956"/>
                    <a:gd name="T101" fmla="*/ 1798 h 1957"/>
                    <a:gd name="T102" fmla="*/ 1488 w 1956"/>
                    <a:gd name="T103" fmla="*/ 1643 h 1957"/>
                    <a:gd name="T104" fmla="*/ 1630 w 1956"/>
                    <a:gd name="T105" fmla="*/ 1710 h 1957"/>
                    <a:gd name="T106" fmla="*/ 1613 w 1956"/>
                    <a:gd name="T107" fmla="*/ 1523 h 1957"/>
                    <a:gd name="T108" fmla="*/ 1670 w 1956"/>
                    <a:gd name="T109" fmla="*/ 1450 h 1957"/>
                    <a:gd name="T110" fmla="*/ 1853 w 1956"/>
                    <a:gd name="T111" fmla="*/ 1420 h 1957"/>
                    <a:gd name="T112" fmla="*/ 1751 w 1956"/>
                    <a:gd name="T113" fmla="*/ 1299 h 1957"/>
                    <a:gd name="T114" fmla="*/ 1908 w 1956"/>
                    <a:gd name="T115" fmla="*/ 1284 h 1957"/>
                    <a:gd name="T116" fmla="*/ 1801 w 1956"/>
                    <a:gd name="T117" fmla="*/ 1133 h 1957"/>
                    <a:gd name="T118" fmla="*/ 1812 w 1956"/>
                    <a:gd name="T119" fmla="*/ 1041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56" h="1957">
                      <a:moveTo>
                        <a:pt x="1956" y="1034"/>
                      </a:moveTo>
                      <a:lnTo>
                        <a:pt x="1956" y="923"/>
                      </a:lnTo>
                      <a:lnTo>
                        <a:pt x="1812" y="914"/>
                      </a:lnTo>
                      <a:lnTo>
                        <a:pt x="1808" y="869"/>
                      </a:lnTo>
                      <a:lnTo>
                        <a:pt x="1801" y="824"/>
                      </a:lnTo>
                      <a:lnTo>
                        <a:pt x="1937" y="778"/>
                      </a:lnTo>
                      <a:lnTo>
                        <a:pt x="1908" y="671"/>
                      </a:lnTo>
                      <a:lnTo>
                        <a:pt x="1767" y="700"/>
                      </a:lnTo>
                      <a:lnTo>
                        <a:pt x="1751" y="658"/>
                      </a:lnTo>
                      <a:lnTo>
                        <a:pt x="1732" y="616"/>
                      </a:lnTo>
                      <a:lnTo>
                        <a:pt x="1853" y="536"/>
                      </a:lnTo>
                      <a:lnTo>
                        <a:pt x="1798" y="441"/>
                      </a:lnTo>
                      <a:lnTo>
                        <a:pt x="1670" y="507"/>
                      </a:lnTo>
                      <a:lnTo>
                        <a:pt x="1642" y="469"/>
                      </a:lnTo>
                      <a:lnTo>
                        <a:pt x="1613" y="434"/>
                      </a:lnTo>
                      <a:lnTo>
                        <a:pt x="1709" y="325"/>
                      </a:lnTo>
                      <a:lnTo>
                        <a:pt x="1630" y="246"/>
                      </a:lnTo>
                      <a:lnTo>
                        <a:pt x="1522" y="344"/>
                      </a:lnTo>
                      <a:lnTo>
                        <a:pt x="1488" y="314"/>
                      </a:lnTo>
                      <a:lnTo>
                        <a:pt x="1450" y="287"/>
                      </a:lnTo>
                      <a:lnTo>
                        <a:pt x="1515" y="159"/>
                      </a:lnTo>
                      <a:lnTo>
                        <a:pt x="1419" y="103"/>
                      </a:lnTo>
                      <a:lnTo>
                        <a:pt x="1341" y="224"/>
                      </a:lnTo>
                      <a:lnTo>
                        <a:pt x="1298" y="205"/>
                      </a:lnTo>
                      <a:lnTo>
                        <a:pt x="1256" y="189"/>
                      </a:lnTo>
                      <a:lnTo>
                        <a:pt x="1285" y="47"/>
                      </a:lnTo>
                      <a:lnTo>
                        <a:pt x="1178" y="19"/>
                      </a:lnTo>
                      <a:lnTo>
                        <a:pt x="1132" y="156"/>
                      </a:lnTo>
                      <a:lnTo>
                        <a:pt x="1087" y="148"/>
                      </a:lnTo>
                      <a:lnTo>
                        <a:pt x="1041" y="144"/>
                      </a:lnTo>
                      <a:lnTo>
                        <a:pt x="1033" y="0"/>
                      </a:lnTo>
                      <a:lnTo>
                        <a:pt x="923" y="0"/>
                      </a:lnTo>
                      <a:lnTo>
                        <a:pt x="914" y="144"/>
                      </a:lnTo>
                      <a:lnTo>
                        <a:pt x="869" y="148"/>
                      </a:lnTo>
                      <a:lnTo>
                        <a:pt x="824" y="156"/>
                      </a:lnTo>
                      <a:lnTo>
                        <a:pt x="779" y="19"/>
                      </a:lnTo>
                      <a:lnTo>
                        <a:pt x="671" y="47"/>
                      </a:lnTo>
                      <a:lnTo>
                        <a:pt x="700" y="189"/>
                      </a:lnTo>
                      <a:lnTo>
                        <a:pt x="658" y="205"/>
                      </a:lnTo>
                      <a:lnTo>
                        <a:pt x="616" y="224"/>
                      </a:lnTo>
                      <a:lnTo>
                        <a:pt x="537" y="103"/>
                      </a:lnTo>
                      <a:lnTo>
                        <a:pt x="441" y="159"/>
                      </a:lnTo>
                      <a:lnTo>
                        <a:pt x="506" y="287"/>
                      </a:lnTo>
                      <a:lnTo>
                        <a:pt x="469" y="314"/>
                      </a:lnTo>
                      <a:lnTo>
                        <a:pt x="434" y="344"/>
                      </a:lnTo>
                      <a:lnTo>
                        <a:pt x="326" y="246"/>
                      </a:lnTo>
                      <a:lnTo>
                        <a:pt x="247" y="325"/>
                      </a:lnTo>
                      <a:lnTo>
                        <a:pt x="343" y="434"/>
                      </a:lnTo>
                      <a:lnTo>
                        <a:pt x="314" y="469"/>
                      </a:lnTo>
                      <a:lnTo>
                        <a:pt x="288" y="507"/>
                      </a:lnTo>
                      <a:lnTo>
                        <a:pt x="159" y="441"/>
                      </a:lnTo>
                      <a:lnTo>
                        <a:pt x="103" y="536"/>
                      </a:lnTo>
                      <a:lnTo>
                        <a:pt x="224" y="616"/>
                      </a:lnTo>
                      <a:lnTo>
                        <a:pt x="205" y="658"/>
                      </a:lnTo>
                      <a:lnTo>
                        <a:pt x="189" y="700"/>
                      </a:lnTo>
                      <a:lnTo>
                        <a:pt x="48" y="671"/>
                      </a:lnTo>
                      <a:lnTo>
                        <a:pt x="19" y="778"/>
                      </a:lnTo>
                      <a:lnTo>
                        <a:pt x="156" y="824"/>
                      </a:lnTo>
                      <a:lnTo>
                        <a:pt x="148" y="869"/>
                      </a:lnTo>
                      <a:lnTo>
                        <a:pt x="144" y="914"/>
                      </a:lnTo>
                      <a:lnTo>
                        <a:pt x="0" y="923"/>
                      </a:lnTo>
                      <a:lnTo>
                        <a:pt x="0" y="1034"/>
                      </a:lnTo>
                      <a:lnTo>
                        <a:pt x="144" y="1041"/>
                      </a:lnTo>
                      <a:lnTo>
                        <a:pt x="148" y="1088"/>
                      </a:lnTo>
                      <a:lnTo>
                        <a:pt x="156" y="1133"/>
                      </a:lnTo>
                      <a:lnTo>
                        <a:pt x="19" y="1178"/>
                      </a:lnTo>
                      <a:lnTo>
                        <a:pt x="48" y="1284"/>
                      </a:lnTo>
                      <a:lnTo>
                        <a:pt x="189" y="1255"/>
                      </a:lnTo>
                      <a:lnTo>
                        <a:pt x="205" y="1299"/>
                      </a:lnTo>
                      <a:lnTo>
                        <a:pt x="224" y="1341"/>
                      </a:lnTo>
                      <a:lnTo>
                        <a:pt x="103" y="1420"/>
                      </a:lnTo>
                      <a:lnTo>
                        <a:pt x="159" y="1514"/>
                      </a:lnTo>
                      <a:lnTo>
                        <a:pt x="287" y="1450"/>
                      </a:lnTo>
                      <a:lnTo>
                        <a:pt x="314" y="1488"/>
                      </a:lnTo>
                      <a:lnTo>
                        <a:pt x="343" y="1523"/>
                      </a:lnTo>
                      <a:lnTo>
                        <a:pt x="247" y="1631"/>
                      </a:lnTo>
                      <a:lnTo>
                        <a:pt x="326" y="1710"/>
                      </a:lnTo>
                      <a:lnTo>
                        <a:pt x="434" y="1613"/>
                      </a:lnTo>
                      <a:lnTo>
                        <a:pt x="469" y="1643"/>
                      </a:lnTo>
                      <a:lnTo>
                        <a:pt x="506" y="1670"/>
                      </a:lnTo>
                      <a:lnTo>
                        <a:pt x="441" y="1798"/>
                      </a:lnTo>
                      <a:lnTo>
                        <a:pt x="537" y="1854"/>
                      </a:lnTo>
                      <a:lnTo>
                        <a:pt x="616" y="1733"/>
                      </a:lnTo>
                      <a:lnTo>
                        <a:pt x="658" y="1752"/>
                      </a:lnTo>
                      <a:lnTo>
                        <a:pt x="702" y="1768"/>
                      </a:lnTo>
                      <a:lnTo>
                        <a:pt x="671" y="1909"/>
                      </a:lnTo>
                      <a:lnTo>
                        <a:pt x="779" y="1937"/>
                      </a:lnTo>
                      <a:lnTo>
                        <a:pt x="824" y="1801"/>
                      </a:lnTo>
                      <a:lnTo>
                        <a:pt x="869" y="1809"/>
                      </a:lnTo>
                      <a:lnTo>
                        <a:pt x="914" y="1813"/>
                      </a:lnTo>
                      <a:lnTo>
                        <a:pt x="923" y="1957"/>
                      </a:lnTo>
                      <a:lnTo>
                        <a:pt x="1033" y="1957"/>
                      </a:lnTo>
                      <a:lnTo>
                        <a:pt x="1041" y="1813"/>
                      </a:lnTo>
                      <a:lnTo>
                        <a:pt x="1087" y="1809"/>
                      </a:lnTo>
                      <a:lnTo>
                        <a:pt x="1132" y="1801"/>
                      </a:lnTo>
                      <a:lnTo>
                        <a:pt x="1178" y="1937"/>
                      </a:lnTo>
                      <a:lnTo>
                        <a:pt x="1285" y="1909"/>
                      </a:lnTo>
                      <a:lnTo>
                        <a:pt x="1255" y="1769"/>
                      </a:lnTo>
                      <a:lnTo>
                        <a:pt x="1298" y="1752"/>
                      </a:lnTo>
                      <a:lnTo>
                        <a:pt x="1341" y="1733"/>
                      </a:lnTo>
                      <a:lnTo>
                        <a:pt x="1419" y="1854"/>
                      </a:lnTo>
                      <a:lnTo>
                        <a:pt x="1515" y="1798"/>
                      </a:lnTo>
                      <a:lnTo>
                        <a:pt x="1450" y="1670"/>
                      </a:lnTo>
                      <a:lnTo>
                        <a:pt x="1488" y="1643"/>
                      </a:lnTo>
                      <a:lnTo>
                        <a:pt x="1524" y="1613"/>
                      </a:lnTo>
                      <a:lnTo>
                        <a:pt x="1630" y="1710"/>
                      </a:lnTo>
                      <a:lnTo>
                        <a:pt x="1709" y="1631"/>
                      </a:lnTo>
                      <a:lnTo>
                        <a:pt x="1613" y="1523"/>
                      </a:lnTo>
                      <a:lnTo>
                        <a:pt x="1642" y="1488"/>
                      </a:lnTo>
                      <a:lnTo>
                        <a:pt x="1670" y="1450"/>
                      </a:lnTo>
                      <a:lnTo>
                        <a:pt x="1798" y="1514"/>
                      </a:lnTo>
                      <a:lnTo>
                        <a:pt x="1853" y="1420"/>
                      </a:lnTo>
                      <a:lnTo>
                        <a:pt x="1732" y="1341"/>
                      </a:lnTo>
                      <a:lnTo>
                        <a:pt x="1751" y="1299"/>
                      </a:lnTo>
                      <a:lnTo>
                        <a:pt x="1768" y="1255"/>
                      </a:lnTo>
                      <a:lnTo>
                        <a:pt x="1908" y="1284"/>
                      </a:lnTo>
                      <a:lnTo>
                        <a:pt x="1937" y="1178"/>
                      </a:lnTo>
                      <a:lnTo>
                        <a:pt x="1801" y="1133"/>
                      </a:lnTo>
                      <a:lnTo>
                        <a:pt x="1808" y="1088"/>
                      </a:lnTo>
                      <a:lnTo>
                        <a:pt x="1812" y="1041"/>
                      </a:lnTo>
                      <a:lnTo>
                        <a:pt x="1956" y="1034"/>
                      </a:lnTo>
                    </a:path>
                  </a:pathLst>
                </a:custGeom>
                <a:solidFill>
                  <a:schemeClr val="accent1"/>
                </a:solidFill>
                <a:ln w="9525">
                  <a:prstDash val="solid"/>
                  <a:round/>
                  <a:headEnd/>
                  <a:tailEnd/>
                </a:ln>
                <a:effectLst/>
                <a:scene3d>
                  <a:camera prst="legacyPerspectiveFront">
                    <a:rot lat="20099999" lon="1500000" rev="0"/>
                  </a:camera>
                  <a:lightRig rig="legacyFlat4" dir="b"/>
                </a:scene3d>
                <a:sp3d extrusionH="608000" prstMaterial="legacyMatte">
                  <a:bevelT w="13500" h="13500" prst="angle"/>
                  <a:bevelB w="13500" h="13500" prst="angle"/>
                  <a:extrusionClr>
                    <a:schemeClr val="accent1">
                      <a:lumMod val="75000"/>
                    </a:schemeClr>
                  </a:extrusionClr>
                  <a:contourClr>
                    <a:srgbClr val="B29B5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2" name="Oval 91"/>
                <p:cNvSpPr>
                  <a:spLocks noChangeArrowheads="1"/>
                </p:cNvSpPr>
                <p:nvPr/>
              </p:nvSpPr>
              <p:spPr bwMode="gray">
                <a:xfrm rot="2506802">
                  <a:off x="2663" y="1839"/>
                  <a:ext cx="1008" cy="1248"/>
                </a:xfrm>
                <a:prstGeom prst="ellipse">
                  <a:avLst/>
                </a:prstGeom>
                <a:solidFill>
                  <a:schemeClr val="bg2">
                    <a:lumMod val="85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3" name="Oval 92"/>
                <p:cNvSpPr>
                  <a:spLocks noChangeArrowheads="1"/>
                </p:cNvSpPr>
                <p:nvPr/>
              </p:nvSpPr>
              <p:spPr bwMode="gray">
                <a:xfrm rot="2506802">
                  <a:off x="2837" y="1961"/>
                  <a:ext cx="797" cy="1156"/>
                </a:xfrm>
                <a:prstGeom prst="ellipse">
                  <a:avLst/>
                </a:prstGeom>
                <a:solidFill>
                  <a:srgbClr val="FFFF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87" name="Group 86"/>
              <p:cNvGrpSpPr>
                <a:grpSpLocks/>
              </p:cNvGrpSpPr>
              <p:nvPr/>
            </p:nvGrpSpPr>
            <p:grpSpPr bwMode="auto">
              <a:xfrm>
                <a:off x="5964209" y="2750390"/>
                <a:ext cx="1830510" cy="1920351"/>
                <a:chOff x="2172" y="1440"/>
                <a:chExt cx="1956" cy="1957"/>
              </a:xfrm>
            </p:grpSpPr>
            <p:sp>
              <p:nvSpPr>
                <p:cNvPr id="88" name="Freeform 87"/>
                <p:cNvSpPr>
                  <a:spLocks/>
                </p:cNvSpPr>
                <p:nvPr/>
              </p:nvSpPr>
              <p:spPr bwMode="gray">
                <a:xfrm>
                  <a:off x="2172" y="1440"/>
                  <a:ext cx="1956" cy="1957"/>
                </a:xfrm>
                <a:custGeom>
                  <a:avLst/>
                  <a:gdLst>
                    <a:gd name="T0" fmla="*/ 1956 w 1956"/>
                    <a:gd name="T1" fmla="*/ 923 h 1957"/>
                    <a:gd name="T2" fmla="*/ 1808 w 1956"/>
                    <a:gd name="T3" fmla="*/ 869 h 1957"/>
                    <a:gd name="T4" fmla="*/ 1937 w 1956"/>
                    <a:gd name="T5" fmla="*/ 778 h 1957"/>
                    <a:gd name="T6" fmla="*/ 1767 w 1956"/>
                    <a:gd name="T7" fmla="*/ 700 h 1957"/>
                    <a:gd name="T8" fmla="*/ 1732 w 1956"/>
                    <a:gd name="T9" fmla="*/ 616 h 1957"/>
                    <a:gd name="T10" fmla="*/ 1798 w 1956"/>
                    <a:gd name="T11" fmla="*/ 441 h 1957"/>
                    <a:gd name="T12" fmla="*/ 1642 w 1956"/>
                    <a:gd name="T13" fmla="*/ 469 h 1957"/>
                    <a:gd name="T14" fmla="*/ 1709 w 1956"/>
                    <a:gd name="T15" fmla="*/ 325 h 1957"/>
                    <a:gd name="T16" fmla="*/ 1522 w 1956"/>
                    <a:gd name="T17" fmla="*/ 344 h 1957"/>
                    <a:gd name="T18" fmla="*/ 1450 w 1956"/>
                    <a:gd name="T19" fmla="*/ 287 h 1957"/>
                    <a:gd name="T20" fmla="*/ 1419 w 1956"/>
                    <a:gd name="T21" fmla="*/ 103 h 1957"/>
                    <a:gd name="T22" fmla="*/ 1298 w 1956"/>
                    <a:gd name="T23" fmla="*/ 205 h 1957"/>
                    <a:gd name="T24" fmla="*/ 1285 w 1956"/>
                    <a:gd name="T25" fmla="*/ 47 h 1957"/>
                    <a:gd name="T26" fmla="*/ 1132 w 1956"/>
                    <a:gd name="T27" fmla="*/ 156 h 1957"/>
                    <a:gd name="T28" fmla="*/ 1041 w 1956"/>
                    <a:gd name="T29" fmla="*/ 144 h 1957"/>
                    <a:gd name="T30" fmla="*/ 923 w 1956"/>
                    <a:gd name="T31" fmla="*/ 0 h 1957"/>
                    <a:gd name="T32" fmla="*/ 869 w 1956"/>
                    <a:gd name="T33" fmla="*/ 148 h 1957"/>
                    <a:gd name="T34" fmla="*/ 779 w 1956"/>
                    <a:gd name="T35" fmla="*/ 19 h 1957"/>
                    <a:gd name="T36" fmla="*/ 700 w 1956"/>
                    <a:gd name="T37" fmla="*/ 189 h 1957"/>
                    <a:gd name="T38" fmla="*/ 616 w 1956"/>
                    <a:gd name="T39" fmla="*/ 224 h 1957"/>
                    <a:gd name="T40" fmla="*/ 441 w 1956"/>
                    <a:gd name="T41" fmla="*/ 159 h 1957"/>
                    <a:gd name="T42" fmla="*/ 469 w 1956"/>
                    <a:gd name="T43" fmla="*/ 314 h 1957"/>
                    <a:gd name="T44" fmla="*/ 326 w 1956"/>
                    <a:gd name="T45" fmla="*/ 246 h 1957"/>
                    <a:gd name="T46" fmla="*/ 343 w 1956"/>
                    <a:gd name="T47" fmla="*/ 434 h 1957"/>
                    <a:gd name="T48" fmla="*/ 288 w 1956"/>
                    <a:gd name="T49" fmla="*/ 507 h 1957"/>
                    <a:gd name="T50" fmla="*/ 103 w 1956"/>
                    <a:gd name="T51" fmla="*/ 536 h 1957"/>
                    <a:gd name="T52" fmla="*/ 205 w 1956"/>
                    <a:gd name="T53" fmla="*/ 658 h 1957"/>
                    <a:gd name="T54" fmla="*/ 48 w 1956"/>
                    <a:gd name="T55" fmla="*/ 671 h 1957"/>
                    <a:gd name="T56" fmla="*/ 156 w 1956"/>
                    <a:gd name="T57" fmla="*/ 824 h 1957"/>
                    <a:gd name="T58" fmla="*/ 144 w 1956"/>
                    <a:gd name="T59" fmla="*/ 914 h 1957"/>
                    <a:gd name="T60" fmla="*/ 0 w 1956"/>
                    <a:gd name="T61" fmla="*/ 1034 h 1957"/>
                    <a:gd name="T62" fmla="*/ 148 w 1956"/>
                    <a:gd name="T63" fmla="*/ 1088 h 1957"/>
                    <a:gd name="T64" fmla="*/ 19 w 1956"/>
                    <a:gd name="T65" fmla="*/ 1178 h 1957"/>
                    <a:gd name="T66" fmla="*/ 189 w 1956"/>
                    <a:gd name="T67" fmla="*/ 1255 h 1957"/>
                    <a:gd name="T68" fmla="*/ 224 w 1956"/>
                    <a:gd name="T69" fmla="*/ 1341 h 1957"/>
                    <a:gd name="T70" fmla="*/ 159 w 1956"/>
                    <a:gd name="T71" fmla="*/ 1514 h 1957"/>
                    <a:gd name="T72" fmla="*/ 314 w 1956"/>
                    <a:gd name="T73" fmla="*/ 1488 h 1957"/>
                    <a:gd name="T74" fmla="*/ 247 w 1956"/>
                    <a:gd name="T75" fmla="*/ 1631 h 1957"/>
                    <a:gd name="T76" fmla="*/ 434 w 1956"/>
                    <a:gd name="T77" fmla="*/ 1613 h 1957"/>
                    <a:gd name="T78" fmla="*/ 506 w 1956"/>
                    <a:gd name="T79" fmla="*/ 1670 h 1957"/>
                    <a:gd name="T80" fmla="*/ 537 w 1956"/>
                    <a:gd name="T81" fmla="*/ 1854 h 1957"/>
                    <a:gd name="T82" fmla="*/ 658 w 1956"/>
                    <a:gd name="T83" fmla="*/ 1752 h 1957"/>
                    <a:gd name="T84" fmla="*/ 671 w 1956"/>
                    <a:gd name="T85" fmla="*/ 1909 h 1957"/>
                    <a:gd name="T86" fmla="*/ 824 w 1956"/>
                    <a:gd name="T87" fmla="*/ 1801 h 1957"/>
                    <a:gd name="T88" fmla="*/ 914 w 1956"/>
                    <a:gd name="T89" fmla="*/ 1813 h 1957"/>
                    <a:gd name="T90" fmla="*/ 1033 w 1956"/>
                    <a:gd name="T91" fmla="*/ 1957 h 1957"/>
                    <a:gd name="T92" fmla="*/ 1087 w 1956"/>
                    <a:gd name="T93" fmla="*/ 1809 h 1957"/>
                    <a:gd name="T94" fmla="*/ 1178 w 1956"/>
                    <a:gd name="T95" fmla="*/ 1937 h 1957"/>
                    <a:gd name="T96" fmla="*/ 1255 w 1956"/>
                    <a:gd name="T97" fmla="*/ 1769 h 1957"/>
                    <a:gd name="T98" fmla="*/ 1341 w 1956"/>
                    <a:gd name="T99" fmla="*/ 1733 h 1957"/>
                    <a:gd name="T100" fmla="*/ 1515 w 1956"/>
                    <a:gd name="T101" fmla="*/ 1798 h 1957"/>
                    <a:gd name="T102" fmla="*/ 1488 w 1956"/>
                    <a:gd name="T103" fmla="*/ 1643 h 1957"/>
                    <a:gd name="T104" fmla="*/ 1630 w 1956"/>
                    <a:gd name="T105" fmla="*/ 1710 h 1957"/>
                    <a:gd name="T106" fmla="*/ 1613 w 1956"/>
                    <a:gd name="T107" fmla="*/ 1523 h 1957"/>
                    <a:gd name="T108" fmla="*/ 1670 w 1956"/>
                    <a:gd name="T109" fmla="*/ 1450 h 1957"/>
                    <a:gd name="T110" fmla="*/ 1853 w 1956"/>
                    <a:gd name="T111" fmla="*/ 1420 h 1957"/>
                    <a:gd name="T112" fmla="*/ 1751 w 1956"/>
                    <a:gd name="T113" fmla="*/ 1299 h 1957"/>
                    <a:gd name="T114" fmla="*/ 1908 w 1956"/>
                    <a:gd name="T115" fmla="*/ 1284 h 1957"/>
                    <a:gd name="T116" fmla="*/ 1801 w 1956"/>
                    <a:gd name="T117" fmla="*/ 1133 h 1957"/>
                    <a:gd name="T118" fmla="*/ 1812 w 1956"/>
                    <a:gd name="T119" fmla="*/ 1041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56" h="1957">
                      <a:moveTo>
                        <a:pt x="1956" y="1034"/>
                      </a:moveTo>
                      <a:lnTo>
                        <a:pt x="1956" y="923"/>
                      </a:lnTo>
                      <a:lnTo>
                        <a:pt x="1812" y="914"/>
                      </a:lnTo>
                      <a:lnTo>
                        <a:pt x="1808" y="869"/>
                      </a:lnTo>
                      <a:lnTo>
                        <a:pt x="1801" y="824"/>
                      </a:lnTo>
                      <a:lnTo>
                        <a:pt x="1937" y="778"/>
                      </a:lnTo>
                      <a:lnTo>
                        <a:pt x="1908" y="671"/>
                      </a:lnTo>
                      <a:lnTo>
                        <a:pt x="1767" y="700"/>
                      </a:lnTo>
                      <a:lnTo>
                        <a:pt x="1751" y="658"/>
                      </a:lnTo>
                      <a:lnTo>
                        <a:pt x="1732" y="616"/>
                      </a:lnTo>
                      <a:lnTo>
                        <a:pt x="1853" y="536"/>
                      </a:lnTo>
                      <a:lnTo>
                        <a:pt x="1798" y="441"/>
                      </a:lnTo>
                      <a:lnTo>
                        <a:pt x="1670" y="507"/>
                      </a:lnTo>
                      <a:lnTo>
                        <a:pt x="1642" y="469"/>
                      </a:lnTo>
                      <a:lnTo>
                        <a:pt x="1613" y="434"/>
                      </a:lnTo>
                      <a:lnTo>
                        <a:pt x="1709" y="325"/>
                      </a:lnTo>
                      <a:lnTo>
                        <a:pt x="1630" y="246"/>
                      </a:lnTo>
                      <a:lnTo>
                        <a:pt x="1522" y="344"/>
                      </a:lnTo>
                      <a:lnTo>
                        <a:pt x="1488" y="314"/>
                      </a:lnTo>
                      <a:lnTo>
                        <a:pt x="1450" y="287"/>
                      </a:lnTo>
                      <a:lnTo>
                        <a:pt x="1515" y="159"/>
                      </a:lnTo>
                      <a:lnTo>
                        <a:pt x="1419" y="103"/>
                      </a:lnTo>
                      <a:lnTo>
                        <a:pt x="1341" y="224"/>
                      </a:lnTo>
                      <a:lnTo>
                        <a:pt x="1298" y="205"/>
                      </a:lnTo>
                      <a:lnTo>
                        <a:pt x="1256" y="189"/>
                      </a:lnTo>
                      <a:lnTo>
                        <a:pt x="1285" y="47"/>
                      </a:lnTo>
                      <a:lnTo>
                        <a:pt x="1178" y="19"/>
                      </a:lnTo>
                      <a:lnTo>
                        <a:pt x="1132" y="156"/>
                      </a:lnTo>
                      <a:lnTo>
                        <a:pt x="1087" y="148"/>
                      </a:lnTo>
                      <a:lnTo>
                        <a:pt x="1041" y="144"/>
                      </a:lnTo>
                      <a:lnTo>
                        <a:pt x="1033" y="0"/>
                      </a:lnTo>
                      <a:lnTo>
                        <a:pt x="923" y="0"/>
                      </a:lnTo>
                      <a:lnTo>
                        <a:pt x="914" y="144"/>
                      </a:lnTo>
                      <a:lnTo>
                        <a:pt x="869" y="148"/>
                      </a:lnTo>
                      <a:lnTo>
                        <a:pt x="824" y="156"/>
                      </a:lnTo>
                      <a:lnTo>
                        <a:pt x="779" y="19"/>
                      </a:lnTo>
                      <a:lnTo>
                        <a:pt x="671" y="47"/>
                      </a:lnTo>
                      <a:lnTo>
                        <a:pt x="700" y="189"/>
                      </a:lnTo>
                      <a:lnTo>
                        <a:pt x="658" y="205"/>
                      </a:lnTo>
                      <a:lnTo>
                        <a:pt x="616" y="224"/>
                      </a:lnTo>
                      <a:lnTo>
                        <a:pt x="537" y="103"/>
                      </a:lnTo>
                      <a:lnTo>
                        <a:pt x="441" y="159"/>
                      </a:lnTo>
                      <a:lnTo>
                        <a:pt x="506" y="287"/>
                      </a:lnTo>
                      <a:lnTo>
                        <a:pt x="469" y="314"/>
                      </a:lnTo>
                      <a:lnTo>
                        <a:pt x="434" y="344"/>
                      </a:lnTo>
                      <a:lnTo>
                        <a:pt x="326" y="246"/>
                      </a:lnTo>
                      <a:lnTo>
                        <a:pt x="247" y="325"/>
                      </a:lnTo>
                      <a:lnTo>
                        <a:pt x="343" y="434"/>
                      </a:lnTo>
                      <a:lnTo>
                        <a:pt x="314" y="469"/>
                      </a:lnTo>
                      <a:lnTo>
                        <a:pt x="288" y="507"/>
                      </a:lnTo>
                      <a:lnTo>
                        <a:pt x="159" y="441"/>
                      </a:lnTo>
                      <a:lnTo>
                        <a:pt x="103" y="536"/>
                      </a:lnTo>
                      <a:lnTo>
                        <a:pt x="224" y="616"/>
                      </a:lnTo>
                      <a:lnTo>
                        <a:pt x="205" y="658"/>
                      </a:lnTo>
                      <a:lnTo>
                        <a:pt x="189" y="700"/>
                      </a:lnTo>
                      <a:lnTo>
                        <a:pt x="48" y="671"/>
                      </a:lnTo>
                      <a:lnTo>
                        <a:pt x="19" y="778"/>
                      </a:lnTo>
                      <a:lnTo>
                        <a:pt x="156" y="824"/>
                      </a:lnTo>
                      <a:lnTo>
                        <a:pt x="148" y="869"/>
                      </a:lnTo>
                      <a:lnTo>
                        <a:pt x="144" y="914"/>
                      </a:lnTo>
                      <a:lnTo>
                        <a:pt x="0" y="923"/>
                      </a:lnTo>
                      <a:lnTo>
                        <a:pt x="0" y="1034"/>
                      </a:lnTo>
                      <a:lnTo>
                        <a:pt x="144" y="1041"/>
                      </a:lnTo>
                      <a:lnTo>
                        <a:pt x="148" y="1088"/>
                      </a:lnTo>
                      <a:lnTo>
                        <a:pt x="156" y="1133"/>
                      </a:lnTo>
                      <a:lnTo>
                        <a:pt x="19" y="1178"/>
                      </a:lnTo>
                      <a:lnTo>
                        <a:pt x="48" y="1284"/>
                      </a:lnTo>
                      <a:lnTo>
                        <a:pt x="189" y="1255"/>
                      </a:lnTo>
                      <a:lnTo>
                        <a:pt x="205" y="1299"/>
                      </a:lnTo>
                      <a:lnTo>
                        <a:pt x="224" y="1341"/>
                      </a:lnTo>
                      <a:lnTo>
                        <a:pt x="103" y="1420"/>
                      </a:lnTo>
                      <a:lnTo>
                        <a:pt x="159" y="1514"/>
                      </a:lnTo>
                      <a:lnTo>
                        <a:pt x="287" y="1450"/>
                      </a:lnTo>
                      <a:lnTo>
                        <a:pt x="314" y="1488"/>
                      </a:lnTo>
                      <a:lnTo>
                        <a:pt x="343" y="1523"/>
                      </a:lnTo>
                      <a:lnTo>
                        <a:pt x="247" y="1631"/>
                      </a:lnTo>
                      <a:lnTo>
                        <a:pt x="326" y="1710"/>
                      </a:lnTo>
                      <a:lnTo>
                        <a:pt x="434" y="1613"/>
                      </a:lnTo>
                      <a:lnTo>
                        <a:pt x="469" y="1643"/>
                      </a:lnTo>
                      <a:lnTo>
                        <a:pt x="506" y="1670"/>
                      </a:lnTo>
                      <a:lnTo>
                        <a:pt x="441" y="1798"/>
                      </a:lnTo>
                      <a:lnTo>
                        <a:pt x="537" y="1854"/>
                      </a:lnTo>
                      <a:lnTo>
                        <a:pt x="616" y="1733"/>
                      </a:lnTo>
                      <a:lnTo>
                        <a:pt x="658" y="1752"/>
                      </a:lnTo>
                      <a:lnTo>
                        <a:pt x="702" y="1768"/>
                      </a:lnTo>
                      <a:lnTo>
                        <a:pt x="671" y="1909"/>
                      </a:lnTo>
                      <a:lnTo>
                        <a:pt x="779" y="1937"/>
                      </a:lnTo>
                      <a:lnTo>
                        <a:pt x="824" y="1801"/>
                      </a:lnTo>
                      <a:lnTo>
                        <a:pt x="869" y="1809"/>
                      </a:lnTo>
                      <a:lnTo>
                        <a:pt x="914" y="1813"/>
                      </a:lnTo>
                      <a:lnTo>
                        <a:pt x="923" y="1957"/>
                      </a:lnTo>
                      <a:lnTo>
                        <a:pt x="1033" y="1957"/>
                      </a:lnTo>
                      <a:lnTo>
                        <a:pt x="1041" y="1813"/>
                      </a:lnTo>
                      <a:lnTo>
                        <a:pt x="1087" y="1809"/>
                      </a:lnTo>
                      <a:lnTo>
                        <a:pt x="1132" y="1801"/>
                      </a:lnTo>
                      <a:lnTo>
                        <a:pt x="1178" y="1937"/>
                      </a:lnTo>
                      <a:lnTo>
                        <a:pt x="1285" y="1909"/>
                      </a:lnTo>
                      <a:lnTo>
                        <a:pt x="1255" y="1769"/>
                      </a:lnTo>
                      <a:lnTo>
                        <a:pt x="1298" y="1752"/>
                      </a:lnTo>
                      <a:lnTo>
                        <a:pt x="1341" y="1733"/>
                      </a:lnTo>
                      <a:lnTo>
                        <a:pt x="1419" y="1854"/>
                      </a:lnTo>
                      <a:lnTo>
                        <a:pt x="1515" y="1798"/>
                      </a:lnTo>
                      <a:lnTo>
                        <a:pt x="1450" y="1670"/>
                      </a:lnTo>
                      <a:lnTo>
                        <a:pt x="1488" y="1643"/>
                      </a:lnTo>
                      <a:lnTo>
                        <a:pt x="1524" y="1613"/>
                      </a:lnTo>
                      <a:lnTo>
                        <a:pt x="1630" y="1710"/>
                      </a:lnTo>
                      <a:lnTo>
                        <a:pt x="1709" y="1631"/>
                      </a:lnTo>
                      <a:lnTo>
                        <a:pt x="1613" y="1523"/>
                      </a:lnTo>
                      <a:lnTo>
                        <a:pt x="1642" y="1488"/>
                      </a:lnTo>
                      <a:lnTo>
                        <a:pt x="1670" y="1450"/>
                      </a:lnTo>
                      <a:lnTo>
                        <a:pt x="1798" y="1514"/>
                      </a:lnTo>
                      <a:lnTo>
                        <a:pt x="1853" y="1420"/>
                      </a:lnTo>
                      <a:lnTo>
                        <a:pt x="1732" y="1341"/>
                      </a:lnTo>
                      <a:lnTo>
                        <a:pt x="1751" y="1299"/>
                      </a:lnTo>
                      <a:lnTo>
                        <a:pt x="1768" y="1255"/>
                      </a:lnTo>
                      <a:lnTo>
                        <a:pt x="1908" y="1284"/>
                      </a:lnTo>
                      <a:lnTo>
                        <a:pt x="1937" y="1178"/>
                      </a:lnTo>
                      <a:lnTo>
                        <a:pt x="1801" y="1133"/>
                      </a:lnTo>
                      <a:lnTo>
                        <a:pt x="1808" y="1088"/>
                      </a:lnTo>
                      <a:lnTo>
                        <a:pt x="1812" y="1041"/>
                      </a:lnTo>
                      <a:lnTo>
                        <a:pt x="1956" y="1034"/>
                      </a:lnTo>
                    </a:path>
                  </a:pathLst>
                </a:custGeom>
                <a:solidFill>
                  <a:schemeClr val="accent3"/>
                </a:solidFill>
                <a:ln w="9525">
                  <a:prstDash val="solid"/>
                  <a:round/>
                  <a:headEnd/>
                  <a:tailEnd/>
                </a:ln>
                <a:effectLst/>
                <a:scene3d>
                  <a:camera prst="legacyPerspectiveFront">
                    <a:rot lat="20099999" lon="1500000" rev="0"/>
                  </a:camera>
                  <a:lightRig rig="legacyFlat4" dir="b"/>
                </a:scene3d>
                <a:sp3d extrusionH="608000" prstMaterial="legacyMatte">
                  <a:bevelT w="13500" h="13500" prst="angle"/>
                  <a:bevelB w="13500" h="13500" prst="angle"/>
                  <a:extrusionClr>
                    <a:schemeClr val="accent3">
                      <a:lumMod val="75000"/>
                    </a:schemeClr>
                  </a:extrusionClr>
                  <a:contourClr>
                    <a:srgbClr val="666699"/>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9" name="Oval 88"/>
                <p:cNvSpPr>
                  <a:spLocks noChangeArrowheads="1"/>
                </p:cNvSpPr>
                <p:nvPr/>
              </p:nvSpPr>
              <p:spPr bwMode="gray">
                <a:xfrm rot="2506802">
                  <a:off x="2663" y="1839"/>
                  <a:ext cx="1008" cy="1248"/>
                </a:xfrm>
                <a:prstGeom prst="ellipse">
                  <a:avLst/>
                </a:prstGeom>
                <a:solidFill>
                  <a:schemeClr val="bg1">
                    <a:lumMod val="85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0" name="Oval 89"/>
                <p:cNvSpPr>
                  <a:spLocks noChangeArrowheads="1"/>
                </p:cNvSpPr>
                <p:nvPr/>
              </p:nvSpPr>
              <p:spPr bwMode="gray">
                <a:xfrm rot="2506802">
                  <a:off x="2837" y="1961"/>
                  <a:ext cx="797" cy="1156"/>
                </a:xfrm>
                <a:prstGeom prst="ellipse">
                  <a:avLst/>
                </a:prstGeom>
                <a:solidFill>
                  <a:srgbClr val="FFFF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2" name="Rectangle: Rounded Corners 1">
              <a:extLst>
                <a:ext uri="{FF2B5EF4-FFF2-40B4-BE49-F238E27FC236}">
                  <a16:creationId xmlns:a16="http://schemas.microsoft.com/office/drawing/2014/main" id="{79BB3512-2050-400A-AE54-E998DA29865D}"/>
                </a:ext>
              </a:extLst>
            </p:cNvPr>
            <p:cNvSpPr/>
            <p:nvPr/>
          </p:nvSpPr>
          <p:spPr>
            <a:xfrm>
              <a:off x="140645" y="4136001"/>
              <a:ext cx="1645524" cy="136530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CRU Generated SPEI Monthly Data </a:t>
              </a:r>
            </a:p>
          </p:txBody>
        </p:sp>
        <p:sp>
          <p:nvSpPr>
            <p:cNvPr id="3" name="Arrow: Right 2">
              <a:extLst>
                <a:ext uri="{FF2B5EF4-FFF2-40B4-BE49-F238E27FC236}">
                  <a16:creationId xmlns:a16="http://schemas.microsoft.com/office/drawing/2014/main" id="{868A723B-6785-43A4-A4E6-175992CA11D9}"/>
                </a:ext>
              </a:extLst>
            </p:cNvPr>
            <p:cNvSpPr/>
            <p:nvPr/>
          </p:nvSpPr>
          <p:spPr>
            <a:xfrm>
              <a:off x="1985632" y="4706905"/>
              <a:ext cx="505777" cy="223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43C6BC81-FC3E-4F3A-83A6-0CC4021109EA}"/>
                </a:ext>
              </a:extLst>
            </p:cNvPr>
            <p:cNvSpPr/>
            <p:nvPr/>
          </p:nvSpPr>
          <p:spPr>
            <a:xfrm rot="19084750">
              <a:off x="4804207" y="3028194"/>
              <a:ext cx="806277" cy="299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D82AD70A-156D-4C5D-8E08-48CB248A3EE6}"/>
                </a:ext>
              </a:extLst>
            </p:cNvPr>
            <p:cNvSpPr/>
            <p:nvPr/>
          </p:nvSpPr>
          <p:spPr>
            <a:xfrm rot="2124283">
              <a:off x="6265295" y="2875450"/>
              <a:ext cx="825975" cy="391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Arrow: Right 39">
              <a:extLst>
                <a:ext uri="{FF2B5EF4-FFF2-40B4-BE49-F238E27FC236}">
                  <a16:creationId xmlns:a16="http://schemas.microsoft.com/office/drawing/2014/main" id="{872AC9C5-36DD-4339-BE35-CAD4FD52D591}"/>
                </a:ext>
              </a:extLst>
            </p:cNvPr>
            <p:cNvSpPr/>
            <p:nvPr/>
          </p:nvSpPr>
          <p:spPr>
            <a:xfrm rot="2124283">
              <a:off x="7968217" y="4347038"/>
              <a:ext cx="825975" cy="391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E774EB40-E84A-487C-B2A2-C7836DEF22E9}"/>
                </a:ext>
              </a:extLst>
            </p:cNvPr>
            <p:cNvSpPr/>
            <p:nvPr/>
          </p:nvSpPr>
          <p:spPr>
            <a:xfrm>
              <a:off x="3396016" y="4158254"/>
              <a:ext cx="1312073" cy="581245"/>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Run Theory</a:t>
              </a:r>
            </a:p>
          </p:txBody>
        </p:sp>
        <p:sp>
          <p:nvSpPr>
            <p:cNvPr id="42" name="Oval 41">
              <a:extLst>
                <a:ext uri="{FF2B5EF4-FFF2-40B4-BE49-F238E27FC236}">
                  <a16:creationId xmlns:a16="http://schemas.microsoft.com/office/drawing/2014/main" id="{475D05D0-3757-4D51-A4A4-D2E4EC5A94EF}"/>
                </a:ext>
              </a:extLst>
            </p:cNvPr>
            <p:cNvSpPr/>
            <p:nvPr/>
          </p:nvSpPr>
          <p:spPr>
            <a:xfrm>
              <a:off x="5275444" y="1977446"/>
              <a:ext cx="1402838" cy="581245"/>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Analysis </a:t>
              </a:r>
            </a:p>
          </p:txBody>
        </p:sp>
        <p:sp>
          <p:nvSpPr>
            <p:cNvPr id="43" name="Oval 42">
              <a:extLst>
                <a:ext uri="{FF2B5EF4-FFF2-40B4-BE49-F238E27FC236}">
                  <a16:creationId xmlns:a16="http://schemas.microsoft.com/office/drawing/2014/main" id="{0C92970C-A367-4A7E-B76A-DCDE53FCD7B6}"/>
                </a:ext>
              </a:extLst>
            </p:cNvPr>
            <p:cNvSpPr/>
            <p:nvPr/>
          </p:nvSpPr>
          <p:spPr>
            <a:xfrm>
              <a:off x="6128200" y="3429000"/>
              <a:ext cx="2838700" cy="581245"/>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Space and Time Characteristics </a:t>
              </a:r>
            </a:p>
          </p:txBody>
        </p:sp>
      </p:grpSp>
    </p:spTree>
    <p:extLst>
      <p:ext uri="{BB962C8B-B14F-4D97-AF65-F5344CB8AC3E}">
        <p14:creationId xmlns:p14="http://schemas.microsoft.com/office/powerpoint/2010/main" val="216716939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3CEF0396-E929-414C-B107-F73D3A56C7F5}"/>
              </a:ext>
            </a:extLst>
          </p:cNvPr>
          <p:cNvSpPr txBox="1">
            <a:spLocks/>
          </p:cNvSpPr>
          <p:nvPr/>
        </p:nvSpPr>
        <p:spPr>
          <a:xfrm>
            <a:off x="0" y="112838"/>
            <a:ext cx="2491409" cy="5497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1"/>
                </a:solidFill>
              </a:rPr>
              <a:t>Results: </a:t>
            </a:r>
          </a:p>
        </p:txBody>
      </p:sp>
      <p:sp>
        <p:nvSpPr>
          <p:cNvPr id="16" name="Subtitle 2">
            <a:extLst>
              <a:ext uri="{FF2B5EF4-FFF2-40B4-BE49-F238E27FC236}">
                <a16:creationId xmlns:a16="http://schemas.microsoft.com/office/drawing/2014/main" id="{45166F51-7E59-4E72-B732-9A8D1D2DCEB7}"/>
              </a:ext>
            </a:extLst>
          </p:cNvPr>
          <p:cNvSpPr txBox="1">
            <a:spLocks/>
          </p:cNvSpPr>
          <p:nvPr/>
        </p:nvSpPr>
        <p:spPr>
          <a:xfrm>
            <a:off x="3539418" y="79938"/>
            <a:ext cx="5499876" cy="5052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 </a:t>
            </a:r>
            <a:r>
              <a:rPr lang="en-US" sz="1800" b="1" dirty="0"/>
              <a:t>Temporal Characteristics of Drought Frequency </a:t>
            </a:r>
            <a:endParaRPr lang="en-US" b="1" dirty="0"/>
          </a:p>
        </p:txBody>
      </p:sp>
      <p:graphicFrame>
        <p:nvGraphicFramePr>
          <p:cNvPr id="14" name="Chart 13">
            <a:extLst>
              <a:ext uri="{FF2B5EF4-FFF2-40B4-BE49-F238E27FC236}">
                <a16:creationId xmlns:a16="http://schemas.microsoft.com/office/drawing/2014/main" id="{D98700CE-1542-4B6C-8F9B-162C1BE541D5}"/>
              </a:ext>
            </a:extLst>
          </p:cNvPr>
          <p:cNvGraphicFramePr>
            <a:graphicFrameLocks/>
          </p:cNvGraphicFramePr>
          <p:nvPr>
            <p:extLst>
              <p:ext uri="{D42A27DB-BD31-4B8C-83A1-F6EECF244321}">
                <p14:modId xmlns:p14="http://schemas.microsoft.com/office/powerpoint/2010/main" val="2316090206"/>
              </p:ext>
            </p:extLst>
          </p:nvPr>
        </p:nvGraphicFramePr>
        <p:xfrm>
          <a:off x="0" y="453522"/>
          <a:ext cx="4128452" cy="25587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a:extLst>
              <a:ext uri="{FF2B5EF4-FFF2-40B4-BE49-F238E27FC236}">
                <a16:creationId xmlns:a16="http://schemas.microsoft.com/office/drawing/2014/main" id="{5759E936-91FF-4AE5-BF53-015C2639213A}"/>
              </a:ext>
            </a:extLst>
          </p:cNvPr>
          <p:cNvGraphicFramePr>
            <a:graphicFrameLocks/>
          </p:cNvGraphicFramePr>
          <p:nvPr>
            <p:extLst>
              <p:ext uri="{D42A27DB-BD31-4B8C-83A1-F6EECF244321}">
                <p14:modId xmlns:p14="http://schemas.microsoft.com/office/powerpoint/2010/main" val="1105390405"/>
              </p:ext>
            </p:extLst>
          </p:nvPr>
        </p:nvGraphicFramePr>
        <p:xfrm>
          <a:off x="4321809" y="512101"/>
          <a:ext cx="3935095" cy="24683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66197D11-1190-4605-81CB-BD7FD3CEDBB1}"/>
              </a:ext>
            </a:extLst>
          </p:cNvPr>
          <p:cNvGraphicFramePr>
            <a:graphicFrameLocks/>
          </p:cNvGraphicFramePr>
          <p:nvPr>
            <p:extLst>
              <p:ext uri="{D42A27DB-BD31-4B8C-83A1-F6EECF244321}">
                <p14:modId xmlns:p14="http://schemas.microsoft.com/office/powerpoint/2010/main" val="610740306"/>
              </p:ext>
            </p:extLst>
          </p:nvPr>
        </p:nvGraphicFramePr>
        <p:xfrm>
          <a:off x="8196646" y="543989"/>
          <a:ext cx="3935096" cy="2468314"/>
        </p:xfrm>
        <a:graphic>
          <a:graphicData uri="http://schemas.openxmlformats.org/drawingml/2006/chart">
            <c:chart xmlns:c="http://schemas.openxmlformats.org/drawingml/2006/chart" xmlns:r="http://schemas.openxmlformats.org/officeDocument/2006/relationships" r:id="rId4"/>
          </a:graphicData>
        </a:graphic>
      </p:graphicFrame>
      <p:sp>
        <p:nvSpPr>
          <p:cNvPr id="21" name="Subtitle 2">
            <a:extLst>
              <a:ext uri="{FF2B5EF4-FFF2-40B4-BE49-F238E27FC236}">
                <a16:creationId xmlns:a16="http://schemas.microsoft.com/office/drawing/2014/main" id="{F52F316E-DF70-4A23-BF80-8D1D18D92BB5}"/>
              </a:ext>
            </a:extLst>
          </p:cNvPr>
          <p:cNvSpPr txBox="1">
            <a:spLocks/>
          </p:cNvSpPr>
          <p:nvPr/>
        </p:nvSpPr>
        <p:spPr>
          <a:xfrm>
            <a:off x="60258" y="3012302"/>
            <a:ext cx="5499876" cy="5052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 </a:t>
            </a:r>
            <a:r>
              <a:rPr lang="en-US" sz="1800" b="1" dirty="0"/>
              <a:t>Spatial Characteristics of Drought  </a:t>
            </a:r>
            <a:endParaRPr lang="en-US" b="1" dirty="0"/>
          </a:p>
        </p:txBody>
      </p:sp>
      <p:grpSp>
        <p:nvGrpSpPr>
          <p:cNvPr id="33" name="Group 32">
            <a:extLst>
              <a:ext uri="{FF2B5EF4-FFF2-40B4-BE49-F238E27FC236}">
                <a16:creationId xmlns:a16="http://schemas.microsoft.com/office/drawing/2014/main" id="{38DF1798-8F38-445E-9692-004ABB36EE1E}"/>
              </a:ext>
            </a:extLst>
          </p:cNvPr>
          <p:cNvGrpSpPr/>
          <p:nvPr/>
        </p:nvGrpSpPr>
        <p:grpSpPr>
          <a:xfrm>
            <a:off x="1" y="3750365"/>
            <a:ext cx="4103892" cy="3107634"/>
            <a:chOff x="1" y="3750365"/>
            <a:chExt cx="4103892" cy="3107634"/>
          </a:xfrm>
        </p:grpSpPr>
        <p:grpSp>
          <p:nvGrpSpPr>
            <p:cNvPr id="6" name="Group 5">
              <a:extLst>
                <a:ext uri="{FF2B5EF4-FFF2-40B4-BE49-F238E27FC236}">
                  <a16:creationId xmlns:a16="http://schemas.microsoft.com/office/drawing/2014/main" id="{48C53D42-D0B9-4EF4-B6A5-5640AFDB8A88}"/>
                </a:ext>
              </a:extLst>
            </p:cNvPr>
            <p:cNvGrpSpPr/>
            <p:nvPr/>
          </p:nvGrpSpPr>
          <p:grpSpPr>
            <a:xfrm>
              <a:off x="1" y="3845698"/>
              <a:ext cx="4103892" cy="3012301"/>
              <a:chOff x="0" y="3670852"/>
              <a:chExt cx="4498489" cy="3187148"/>
            </a:xfrm>
          </p:grpSpPr>
          <p:pic>
            <p:nvPicPr>
              <p:cNvPr id="3" name="Picture 2">
                <a:extLst>
                  <a:ext uri="{FF2B5EF4-FFF2-40B4-BE49-F238E27FC236}">
                    <a16:creationId xmlns:a16="http://schemas.microsoft.com/office/drawing/2014/main" id="{702C2A5F-089B-489C-8ACC-83C00F8203AC}"/>
                  </a:ext>
                </a:extLst>
              </p:cNvPr>
              <p:cNvPicPr>
                <a:picLocks noChangeAspect="1"/>
              </p:cNvPicPr>
              <p:nvPr/>
            </p:nvPicPr>
            <p:blipFill>
              <a:blip r:embed="rId5"/>
              <a:stretch>
                <a:fillRect/>
              </a:stretch>
            </p:blipFill>
            <p:spPr>
              <a:xfrm>
                <a:off x="0" y="3670852"/>
                <a:ext cx="4498489" cy="3187148"/>
              </a:xfrm>
              <a:prstGeom prst="rect">
                <a:avLst/>
              </a:prstGeom>
            </p:spPr>
          </p:pic>
          <p:pic>
            <p:nvPicPr>
              <p:cNvPr id="5" name="Picture 4">
                <a:extLst>
                  <a:ext uri="{FF2B5EF4-FFF2-40B4-BE49-F238E27FC236}">
                    <a16:creationId xmlns:a16="http://schemas.microsoft.com/office/drawing/2014/main" id="{8C14A8A2-932E-4B83-ACEF-E499C180E3FD}"/>
                  </a:ext>
                </a:extLst>
              </p:cNvPr>
              <p:cNvPicPr>
                <a:picLocks noChangeAspect="1"/>
              </p:cNvPicPr>
              <p:nvPr/>
            </p:nvPicPr>
            <p:blipFill>
              <a:blip r:embed="rId6"/>
              <a:stretch>
                <a:fillRect/>
              </a:stretch>
            </p:blipFill>
            <p:spPr>
              <a:xfrm>
                <a:off x="3204527" y="6076326"/>
                <a:ext cx="923925" cy="600075"/>
              </a:xfrm>
              <a:prstGeom prst="rect">
                <a:avLst/>
              </a:prstGeom>
            </p:spPr>
          </p:pic>
        </p:grpSp>
        <p:sp>
          <p:nvSpPr>
            <p:cNvPr id="30" name="Rectangle 29">
              <a:extLst>
                <a:ext uri="{FF2B5EF4-FFF2-40B4-BE49-F238E27FC236}">
                  <a16:creationId xmlns:a16="http://schemas.microsoft.com/office/drawing/2014/main" id="{F10DE836-A1EA-4AB1-8C64-B9472A3F8E77}"/>
                </a:ext>
              </a:extLst>
            </p:cNvPr>
            <p:cNvSpPr/>
            <p:nvPr/>
          </p:nvSpPr>
          <p:spPr>
            <a:xfrm>
              <a:off x="291548" y="3750365"/>
              <a:ext cx="1258956" cy="6005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Frequency</a:t>
              </a:r>
            </a:p>
          </p:txBody>
        </p:sp>
      </p:grpSp>
      <p:grpSp>
        <p:nvGrpSpPr>
          <p:cNvPr id="34" name="Group 33">
            <a:extLst>
              <a:ext uri="{FF2B5EF4-FFF2-40B4-BE49-F238E27FC236}">
                <a16:creationId xmlns:a16="http://schemas.microsoft.com/office/drawing/2014/main" id="{4623FF05-4BD1-4A2B-AA78-A0754B617BE4}"/>
              </a:ext>
            </a:extLst>
          </p:cNvPr>
          <p:cNvGrpSpPr/>
          <p:nvPr/>
        </p:nvGrpSpPr>
        <p:grpSpPr>
          <a:xfrm>
            <a:off x="4221523" y="3750364"/>
            <a:ext cx="4103892" cy="3107635"/>
            <a:chOff x="4221523" y="3750364"/>
            <a:chExt cx="4103892" cy="3107635"/>
          </a:xfrm>
        </p:grpSpPr>
        <p:grpSp>
          <p:nvGrpSpPr>
            <p:cNvPr id="24" name="Group 23">
              <a:extLst>
                <a:ext uri="{FF2B5EF4-FFF2-40B4-BE49-F238E27FC236}">
                  <a16:creationId xmlns:a16="http://schemas.microsoft.com/office/drawing/2014/main" id="{EC5FFC24-3C96-4D79-94B2-576C7668214E}"/>
                </a:ext>
              </a:extLst>
            </p:cNvPr>
            <p:cNvGrpSpPr/>
            <p:nvPr/>
          </p:nvGrpSpPr>
          <p:grpSpPr>
            <a:xfrm>
              <a:off x="4221523" y="4134678"/>
              <a:ext cx="4103892" cy="2723321"/>
              <a:chOff x="4221523" y="3974466"/>
              <a:chExt cx="4398412" cy="2883533"/>
            </a:xfrm>
          </p:grpSpPr>
          <p:pic>
            <p:nvPicPr>
              <p:cNvPr id="10" name="Picture 9">
                <a:extLst>
                  <a:ext uri="{FF2B5EF4-FFF2-40B4-BE49-F238E27FC236}">
                    <a16:creationId xmlns:a16="http://schemas.microsoft.com/office/drawing/2014/main" id="{787DE17B-18D7-4CF9-937C-404924B9359F}"/>
                  </a:ext>
                </a:extLst>
              </p:cNvPr>
              <p:cNvPicPr>
                <a:picLocks noChangeAspect="1"/>
              </p:cNvPicPr>
              <p:nvPr/>
            </p:nvPicPr>
            <p:blipFill>
              <a:blip r:embed="rId7"/>
              <a:stretch>
                <a:fillRect/>
              </a:stretch>
            </p:blipFill>
            <p:spPr>
              <a:xfrm>
                <a:off x="4221523" y="3974466"/>
                <a:ext cx="4398412" cy="2883533"/>
              </a:xfrm>
              <a:prstGeom prst="rect">
                <a:avLst/>
              </a:prstGeom>
            </p:spPr>
          </p:pic>
          <p:pic>
            <p:nvPicPr>
              <p:cNvPr id="23" name="Picture 22">
                <a:extLst>
                  <a:ext uri="{FF2B5EF4-FFF2-40B4-BE49-F238E27FC236}">
                    <a16:creationId xmlns:a16="http://schemas.microsoft.com/office/drawing/2014/main" id="{FA93D59A-D9D8-4710-BDFC-6D1C3FDF6BD7}"/>
                  </a:ext>
                </a:extLst>
              </p:cNvPr>
              <p:cNvPicPr>
                <a:picLocks noChangeAspect="1"/>
              </p:cNvPicPr>
              <p:nvPr/>
            </p:nvPicPr>
            <p:blipFill>
              <a:blip r:embed="rId8"/>
              <a:stretch>
                <a:fillRect/>
              </a:stretch>
            </p:blipFill>
            <p:spPr>
              <a:xfrm>
                <a:off x="7559330" y="6074816"/>
                <a:ext cx="942975" cy="600075"/>
              </a:xfrm>
              <a:prstGeom prst="rect">
                <a:avLst/>
              </a:prstGeom>
            </p:spPr>
          </p:pic>
        </p:grpSp>
        <p:sp>
          <p:nvSpPr>
            <p:cNvPr id="31" name="Rectangle 30">
              <a:extLst>
                <a:ext uri="{FF2B5EF4-FFF2-40B4-BE49-F238E27FC236}">
                  <a16:creationId xmlns:a16="http://schemas.microsoft.com/office/drawing/2014/main" id="{24290A79-E1F3-420B-AE88-336FB8F2AB86}"/>
                </a:ext>
              </a:extLst>
            </p:cNvPr>
            <p:cNvSpPr/>
            <p:nvPr/>
          </p:nvSpPr>
          <p:spPr>
            <a:xfrm>
              <a:off x="4291963" y="3750364"/>
              <a:ext cx="1668133" cy="6005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Total Duration(months)</a:t>
              </a:r>
            </a:p>
          </p:txBody>
        </p:sp>
      </p:grpSp>
      <p:grpSp>
        <p:nvGrpSpPr>
          <p:cNvPr id="35" name="Group 34">
            <a:extLst>
              <a:ext uri="{FF2B5EF4-FFF2-40B4-BE49-F238E27FC236}">
                <a16:creationId xmlns:a16="http://schemas.microsoft.com/office/drawing/2014/main" id="{BEA46B88-5A00-4F34-9DD1-8ED233205B54}"/>
              </a:ext>
            </a:extLst>
          </p:cNvPr>
          <p:cNvGrpSpPr/>
          <p:nvPr/>
        </p:nvGrpSpPr>
        <p:grpSpPr>
          <a:xfrm>
            <a:off x="8256904" y="3750363"/>
            <a:ext cx="3935095" cy="3027699"/>
            <a:chOff x="8256904" y="3750363"/>
            <a:chExt cx="3935095" cy="3027699"/>
          </a:xfrm>
        </p:grpSpPr>
        <p:grpSp>
          <p:nvGrpSpPr>
            <p:cNvPr id="29" name="Group 28">
              <a:extLst>
                <a:ext uri="{FF2B5EF4-FFF2-40B4-BE49-F238E27FC236}">
                  <a16:creationId xmlns:a16="http://schemas.microsoft.com/office/drawing/2014/main" id="{8D07BDD2-5296-4B0F-8D71-B26562D664E0}"/>
                </a:ext>
              </a:extLst>
            </p:cNvPr>
            <p:cNvGrpSpPr/>
            <p:nvPr/>
          </p:nvGrpSpPr>
          <p:grpSpPr>
            <a:xfrm>
              <a:off x="8256904" y="3976796"/>
              <a:ext cx="3935095" cy="2801266"/>
              <a:chOff x="8256904" y="3976796"/>
              <a:chExt cx="3935095" cy="2801266"/>
            </a:xfrm>
          </p:grpSpPr>
          <p:pic>
            <p:nvPicPr>
              <p:cNvPr id="26" name="Picture 25">
                <a:extLst>
                  <a:ext uri="{FF2B5EF4-FFF2-40B4-BE49-F238E27FC236}">
                    <a16:creationId xmlns:a16="http://schemas.microsoft.com/office/drawing/2014/main" id="{14E63BCB-9964-4DB5-8CED-434074B57690}"/>
                  </a:ext>
                </a:extLst>
              </p:cNvPr>
              <p:cNvPicPr>
                <a:picLocks noChangeAspect="1"/>
              </p:cNvPicPr>
              <p:nvPr/>
            </p:nvPicPr>
            <p:blipFill>
              <a:blip r:embed="rId9"/>
              <a:stretch>
                <a:fillRect/>
              </a:stretch>
            </p:blipFill>
            <p:spPr>
              <a:xfrm>
                <a:off x="8256904" y="3976796"/>
                <a:ext cx="3935095" cy="2801266"/>
              </a:xfrm>
              <a:prstGeom prst="rect">
                <a:avLst/>
              </a:prstGeom>
            </p:spPr>
          </p:pic>
          <p:pic>
            <p:nvPicPr>
              <p:cNvPr id="28" name="Picture 27">
                <a:extLst>
                  <a:ext uri="{FF2B5EF4-FFF2-40B4-BE49-F238E27FC236}">
                    <a16:creationId xmlns:a16="http://schemas.microsoft.com/office/drawing/2014/main" id="{CF03C909-BA96-4813-BF5F-11EAA35E420F}"/>
                  </a:ext>
                </a:extLst>
              </p:cNvPr>
              <p:cNvPicPr>
                <a:picLocks noChangeAspect="1"/>
              </p:cNvPicPr>
              <p:nvPr/>
            </p:nvPicPr>
            <p:blipFill>
              <a:blip r:embed="rId10"/>
              <a:stretch>
                <a:fillRect/>
              </a:stretch>
            </p:blipFill>
            <p:spPr>
              <a:xfrm>
                <a:off x="11141557" y="6023498"/>
                <a:ext cx="828675" cy="581025"/>
              </a:xfrm>
              <a:prstGeom prst="rect">
                <a:avLst/>
              </a:prstGeom>
            </p:spPr>
          </p:pic>
        </p:grpSp>
        <p:sp>
          <p:nvSpPr>
            <p:cNvPr id="32" name="Rectangle 31">
              <a:extLst>
                <a:ext uri="{FF2B5EF4-FFF2-40B4-BE49-F238E27FC236}">
                  <a16:creationId xmlns:a16="http://schemas.microsoft.com/office/drawing/2014/main" id="{70A1F5ED-A61E-42FB-898C-E5BD0728C497}"/>
                </a:ext>
              </a:extLst>
            </p:cNvPr>
            <p:cNvSpPr/>
            <p:nvPr/>
          </p:nvSpPr>
          <p:spPr>
            <a:xfrm>
              <a:off x="8513486" y="3750363"/>
              <a:ext cx="1258956" cy="6005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Severity </a:t>
              </a:r>
            </a:p>
          </p:txBody>
        </p:sp>
      </p:grpSp>
    </p:spTree>
    <p:extLst>
      <p:ext uri="{BB962C8B-B14F-4D97-AF65-F5344CB8AC3E}">
        <p14:creationId xmlns:p14="http://schemas.microsoft.com/office/powerpoint/2010/main" val="683725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B44DC23-4553-4E01-B018-7C3D87FB968F}"/>
              </a:ext>
            </a:extLst>
          </p:cNvPr>
          <p:cNvSpPr txBox="1">
            <a:spLocks/>
          </p:cNvSpPr>
          <p:nvPr/>
        </p:nvSpPr>
        <p:spPr>
          <a:xfrm>
            <a:off x="0" y="112838"/>
            <a:ext cx="2491409" cy="5497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1"/>
                </a:solidFill>
              </a:rPr>
              <a:t>Conclusion: </a:t>
            </a:r>
          </a:p>
        </p:txBody>
      </p:sp>
      <p:sp>
        <p:nvSpPr>
          <p:cNvPr id="9" name="TextBox 8">
            <a:extLst>
              <a:ext uri="{FF2B5EF4-FFF2-40B4-BE49-F238E27FC236}">
                <a16:creationId xmlns:a16="http://schemas.microsoft.com/office/drawing/2014/main" id="{956F094F-33D4-4CA3-BBFB-ED95CFF9BBEF}"/>
              </a:ext>
            </a:extLst>
          </p:cNvPr>
          <p:cNvSpPr txBox="1"/>
          <p:nvPr/>
        </p:nvSpPr>
        <p:spPr>
          <a:xfrm>
            <a:off x="-66260" y="568620"/>
            <a:ext cx="12258260" cy="3970318"/>
          </a:xfrm>
          <a:prstGeom prst="rect">
            <a:avLst/>
          </a:prstGeom>
          <a:noFill/>
        </p:spPr>
        <p:txBody>
          <a:bodyPr wrap="square">
            <a:spAutoFit/>
          </a:bodyPr>
          <a:lstStyle/>
          <a:p>
            <a:pPr marL="285750" indent="-285750" algn="just">
              <a:buFont typeface="Arial" panose="020B0604020202020204" pitchFamily="34" charset="0"/>
              <a:buChar char="•"/>
            </a:pPr>
            <a:r>
              <a:rPr lang="en-US" sz="2800" dirty="0"/>
              <a:t>The Kabul Basin has experienced an increasing extent of severe drought between 1940 and 1960, which increased further after the year 2000. The frequency of drought events in the northern part of the basin is much higher than in the southern part of the basin. Whereas the duration of the drought shows a declining trend in the northern part of the basin. The southern and western parts of the basin experienced a growing trend in the severity drought. At the same time, the incidence of consecutive droughts in the Kabul River basin has also increased. This study suggests that dry conditions in Kabul river basin have been enhanced in recent years.</a:t>
            </a:r>
          </a:p>
        </p:txBody>
      </p:sp>
    </p:spTree>
    <p:extLst>
      <p:ext uri="{BB962C8B-B14F-4D97-AF65-F5344CB8AC3E}">
        <p14:creationId xmlns:p14="http://schemas.microsoft.com/office/powerpoint/2010/main" val="2859548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E1565-2BE0-444E-BC64-4ABA1B92A7C6}"/>
              </a:ext>
            </a:extLst>
          </p:cNvPr>
          <p:cNvSpPr>
            <a:spLocks noGrp="1"/>
          </p:cNvSpPr>
          <p:nvPr>
            <p:ph type="title"/>
          </p:nvPr>
        </p:nvSpPr>
        <p:spPr>
          <a:xfrm>
            <a:off x="3422374" y="2617995"/>
            <a:ext cx="4873487" cy="1325563"/>
          </a:xfrm>
        </p:spPr>
        <p:txBody>
          <a:bodyPr/>
          <a:lstStyle/>
          <a:p>
            <a:r>
              <a:rPr lang="en-US" dirty="0"/>
              <a:t>Thank you!</a:t>
            </a:r>
          </a:p>
        </p:txBody>
      </p:sp>
    </p:spTree>
    <p:extLst>
      <p:ext uri="{BB962C8B-B14F-4D97-AF65-F5344CB8AC3E}">
        <p14:creationId xmlns:p14="http://schemas.microsoft.com/office/powerpoint/2010/main" val="3416503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387</Words>
  <Application>Microsoft Office PowerPoint</Application>
  <PresentationFormat>Widescreen</PresentationFormat>
  <Paragraphs>26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 Space and Time Characteristics of Droughts in Kabul River Basin. </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Resiliency of High Altitude Watershed to Dry Condition under the Changing Climate</dc:title>
  <dc:creator>Rahim Akif</dc:creator>
  <cp:lastModifiedBy>Rahim Akif</cp:lastModifiedBy>
  <cp:revision>16</cp:revision>
  <dcterms:created xsi:type="dcterms:W3CDTF">2021-04-27T18:33:36Z</dcterms:created>
  <dcterms:modified xsi:type="dcterms:W3CDTF">2021-04-28T13:11:21Z</dcterms:modified>
</cp:coreProperties>
</file>