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9" r:id="rId1"/>
  </p:sldMasterIdLst>
  <p:notesMasterIdLst>
    <p:notesMasterId r:id="rId3"/>
  </p:notesMasterIdLst>
  <p:sldIdLst>
    <p:sldId id="297" r:id="rId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EBF0F9"/>
    <a:srgbClr val="E8E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0" autoAdjust="0"/>
    <p:restoredTop sz="84589" autoAdjust="0"/>
  </p:normalViewPr>
  <p:slideViewPr>
    <p:cSldViewPr snapToGrid="0">
      <p:cViewPr varScale="1">
        <p:scale>
          <a:sx n="79" d="100"/>
          <a:sy n="79" d="100"/>
        </p:scale>
        <p:origin x="831" y="60"/>
      </p:cViewPr>
      <p:guideLst/>
    </p:cSldViewPr>
  </p:slideViewPr>
  <p:notesTextViewPr>
    <p:cViewPr>
      <p:scale>
        <a:sx n="75" d="100"/>
        <a:sy n="75" d="100"/>
      </p:scale>
      <p:origin x="0" y="0"/>
    </p:cViewPr>
  </p:notesTextViewPr>
  <p:notesViewPr>
    <p:cSldViewPr snapToGrid="0">
      <p:cViewPr varScale="1">
        <p:scale>
          <a:sx n="62" d="100"/>
          <a:sy n="62" d="100"/>
        </p:scale>
        <p:origin x="2452" y="28"/>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gyuan Mu" userId="8a42a19f-9f77-4f8b-a0eb-fd9e93a538f7" providerId="ADAL" clId="{42724587-754B-4A52-A000-328968B692C2}"/>
    <pc:docChg chg="undo redo custSel addSld delSld modSld sldOrd modMainMaster">
      <pc:chgData name="Mengyuan Mu" userId="8a42a19f-9f77-4f8b-a0eb-fd9e93a538f7" providerId="ADAL" clId="{42724587-754B-4A52-A000-328968B692C2}" dt="2021-01-30T11:15:54.918" v="12812" actId="20577"/>
      <pc:docMkLst>
        <pc:docMk/>
      </pc:docMkLst>
      <pc:sldChg chg="addSp delSp modSp mod modTransition delAnim">
        <pc:chgData name="Mengyuan Mu" userId="8a42a19f-9f77-4f8b-a0eb-fd9e93a538f7" providerId="ADAL" clId="{42724587-754B-4A52-A000-328968B692C2}" dt="2021-01-30T11:15:54.918" v="12812" actId="20577"/>
        <pc:sldMkLst>
          <pc:docMk/>
          <pc:sldMk cId="1181247393" sldId="256"/>
        </pc:sldMkLst>
        <pc:spChg chg="mod">
          <ac:chgData name="Mengyuan Mu" userId="8a42a19f-9f77-4f8b-a0eb-fd9e93a538f7" providerId="ADAL" clId="{42724587-754B-4A52-A000-328968B692C2}" dt="2021-01-30T11:15:54.918" v="12812" actId="20577"/>
          <ac:spMkLst>
            <pc:docMk/>
            <pc:sldMk cId="1181247393" sldId="256"/>
            <ac:spMk id="3" creationId="{00000000-0000-0000-0000-000000000000}"/>
          </ac:spMkLst>
        </pc:spChg>
        <pc:spChg chg="del">
          <ac:chgData name="Mengyuan Mu" userId="8a42a19f-9f77-4f8b-a0eb-fd9e93a538f7" providerId="ADAL" clId="{42724587-754B-4A52-A000-328968B692C2}" dt="2021-01-29T00:37:04.900" v="7" actId="478"/>
          <ac:spMkLst>
            <pc:docMk/>
            <pc:sldMk cId="1181247393" sldId="256"/>
            <ac:spMk id="4" creationId="{00000000-0000-0000-0000-000000000000}"/>
          </ac:spMkLst>
        </pc:spChg>
        <pc:picChg chg="add del mod">
          <ac:chgData name="Mengyuan Mu" userId="8a42a19f-9f77-4f8b-a0eb-fd9e93a538f7" providerId="ADAL" clId="{42724587-754B-4A52-A000-328968B692C2}" dt="2021-01-30T00:38:31.687" v="1893" actId="478"/>
          <ac:picMkLst>
            <pc:docMk/>
            <pc:sldMk cId="1181247393" sldId="256"/>
            <ac:picMk id="4" creationId="{C40CA0ED-DD61-4DA7-ACE4-609BE7E6112F}"/>
          </ac:picMkLst>
        </pc:picChg>
        <pc:picChg chg="add del mod">
          <ac:chgData name="Mengyuan Mu" userId="8a42a19f-9f77-4f8b-a0eb-fd9e93a538f7" providerId="ADAL" clId="{42724587-754B-4A52-A000-328968B692C2}" dt="2021-01-30T09:01:05.082" v="11493" actId="478"/>
          <ac:picMkLst>
            <pc:docMk/>
            <pc:sldMk cId="1181247393" sldId="256"/>
            <ac:picMk id="5" creationId="{1D77B568-70AF-44DA-B11F-0003F230DD1A}"/>
          </ac:picMkLst>
        </pc:picChg>
        <pc:picChg chg="mod">
          <ac:chgData name="Mengyuan Mu" userId="8a42a19f-9f77-4f8b-a0eb-fd9e93a538f7" providerId="ADAL" clId="{42724587-754B-4A52-A000-328968B692C2}" dt="2021-01-29T00:37:21.885" v="17" actId="1035"/>
          <ac:picMkLst>
            <pc:docMk/>
            <pc:sldMk cId="1181247393" sldId="256"/>
            <ac:picMk id="6" creationId="{E680F390-E4F6-4687-A6A6-3DD554493A5C}"/>
          </ac:picMkLst>
        </pc:picChg>
        <pc:picChg chg="mod">
          <ac:chgData name="Mengyuan Mu" userId="8a42a19f-9f77-4f8b-a0eb-fd9e93a538f7" providerId="ADAL" clId="{42724587-754B-4A52-A000-328968B692C2}" dt="2021-01-29T00:37:21.885" v="17" actId="1035"/>
          <ac:picMkLst>
            <pc:docMk/>
            <pc:sldMk cId="1181247393" sldId="256"/>
            <ac:picMk id="12" creationId="{63DA4C5F-592E-41CA-B262-70F725AAD637}"/>
          </ac:picMkLst>
        </pc:picChg>
        <pc:picChg chg="mod">
          <ac:chgData name="Mengyuan Mu" userId="8a42a19f-9f77-4f8b-a0eb-fd9e93a538f7" providerId="ADAL" clId="{42724587-754B-4A52-A000-328968B692C2}" dt="2021-01-29T00:37:21.885" v="17" actId="1035"/>
          <ac:picMkLst>
            <pc:docMk/>
            <pc:sldMk cId="1181247393" sldId="256"/>
            <ac:picMk id="14" creationId="{0A4ADC6B-BE4E-479D-8922-359DADAB4E1A}"/>
          </ac:picMkLst>
        </pc:picChg>
        <pc:picChg chg="mod">
          <ac:chgData name="Mengyuan Mu" userId="8a42a19f-9f77-4f8b-a0eb-fd9e93a538f7" providerId="ADAL" clId="{42724587-754B-4A52-A000-328968B692C2}" dt="2021-01-29T00:37:21.885" v="17" actId="1035"/>
          <ac:picMkLst>
            <pc:docMk/>
            <pc:sldMk cId="1181247393" sldId="256"/>
            <ac:picMk id="18" creationId="{6D4A2A0B-6332-4A71-BA79-ADA5E2705A8C}"/>
          </ac:picMkLst>
        </pc:picChg>
        <pc:picChg chg="mod">
          <ac:chgData name="Mengyuan Mu" userId="8a42a19f-9f77-4f8b-a0eb-fd9e93a538f7" providerId="ADAL" clId="{42724587-754B-4A52-A000-328968B692C2}" dt="2021-01-29T00:37:21.885" v="17" actId="1035"/>
          <ac:picMkLst>
            <pc:docMk/>
            <pc:sldMk cId="1181247393" sldId="256"/>
            <ac:picMk id="20" creationId="{62C48C6E-9BDA-47FE-9F2E-3671DED4EDAD}"/>
          </ac:picMkLst>
        </pc:picChg>
        <pc:picChg chg="mod">
          <ac:chgData name="Mengyuan Mu" userId="8a42a19f-9f77-4f8b-a0eb-fd9e93a538f7" providerId="ADAL" clId="{42724587-754B-4A52-A000-328968B692C2}" dt="2021-01-29T00:37:21.885" v="17" actId="1035"/>
          <ac:picMkLst>
            <pc:docMk/>
            <pc:sldMk cId="1181247393" sldId="256"/>
            <ac:picMk id="24" creationId="{3172F9B5-F547-4CDC-BADF-4430BCE56941}"/>
          </ac:picMkLst>
        </pc:picChg>
      </pc:sldChg>
      <pc:sldChg chg="del ord modTransition">
        <pc:chgData name="Mengyuan Mu" userId="8a42a19f-9f77-4f8b-a0eb-fd9e93a538f7" providerId="ADAL" clId="{42724587-754B-4A52-A000-328968B692C2}" dt="2021-01-30T01:10:10.180" v="2324" actId="47"/>
        <pc:sldMkLst>
          <pc:docMk/>
          <pc:sldMk cId="1499382439" sldId="258"/>
        </pc:sldMkLst>
      </pc:sldChg>
      <pc:sldChg chg="addSp delSp modSp mod modTransition delAnim modNotesTx">
        <pc:chgData name="Mengyuan Mu" userId="8a42a19f-9f77-4f8b-a0eb-fd9e93a538f7" providerId="ADAL" clId="{42724587-754B-4A52-A000-328968B692C2}" dt="2021-01-30T10:01:47.117" v="11953"/>
        <pc:sldMkLst>
          <pc:docMk/>
          <pc:sldMk cId="895737780" sldId="265"/>
        </pc:sldMkLst>
        <pc:spChg chg="del mod">
          <ac:chgData name="Mengyuan Mu" userId="8a42a19f-9f77-4f8b-a0eb-fd9e93a538f7" providerId="ADAL" clId="{42724587-754B-4A52-A000-328968B692C2}" dt="2021-01-30T02:21:09.978" v="3093" actId="478"/>
          <ac:spMkLst>
            <pc:docMk/>
            <pc:sldMk cId="895737780" sldId="265"/>
            <ac:spMk id="2" creationId="{00000000-0000-0000-0000-000000000000}"/>
          </ac:spMkLst>
        </pc:spChg>
        <pc:spChg chg="del">
          <ac:chgData name="Mengyuan Mu" userId="8a42a19f-9f77-4f8b-a0eb-fd9e93a538f7" providerId="ADAL" clId="{42724587-754B-4A52-A000-328968B692C2}" dt="2021-01-29T01:08:40.277" v="494" actId="478"/>
          <ac:spMkLst>
            <pc:docMk/>
            <pc:sldMk cId="895737780" sldId="265"/>
            <ac:spMk id="9" creationId="{00000000-0000-0000-0000-000000000000}"/>
          </ac:spMkLst>
        </pc:spChg>
        <pc:spChg chg="add mod">
          <ac:chgData name="Mengyuan Mu" userId="8a42a19f-9f77-4f8b-a0eb-fd9e93a538f7" providerId="ADAL" clId="{42724587-754B-4A52-A000-328968B692C2}" dt="2021-01-30T02:21:35.549" v="3147" actId="20577"/>
          <ac:spMkLst>
            <pc:docMk/>
            <pc:sldMk cId="895737780" sldId="265"/>
            <ac:spMk id="10" creationId="{7C2C695B-7DD7-4492-9AD9-85C01A99771A}"/>
          </ac:spMkLst>
        </pc:spChg>
        <pc:picChg chg="add del mod">
          <ac:chgData name="Mengyuan Mu" userId="8a42a19f-9f77-4f8b-a0eb-fd9e93a538f7" providerId="ADAL" clId="{42724587-754B-4A52-A000-328968B692C2}" dt="2021-01-30T00:38:36.336" v="1894" actId="478"/>
          <ac:picMkLst>
            <pc:docMk/>
            <pc:sldMk cId="895737780" sldId="265"/>
            <ac:picMk id="3" creationId="{511F09AF-53BE-4494-B6CA-34FB19E28316}"/>
          </ac:picMkLst>
        </pc:picChg>
        <pc:picChg chg="add del mod">
          <ac:chgData name="Mengyuan Mu" userId="8a42a19f-9f77-4f8b-a0eb-fd9e93a538f7" providerId="ADAL" clId="{42724587-754B-4A52-A000-328968B692C2}" dt="2021-01-30T09:01:09.872" v="11494" actId="478"/>
          <ac:picMkLst>
            <pc:docMk/>
            <pc:sldMk cId="895737780" sldId="265"/>
            <ac:picMk id="8" creationId="{811537E2-7AB0-4040-A7ED-4ECD6683462E}"/>
          </ac:picMkLst>
        </pc:picChg>
      </pc:sldChg>
      <pc:sldChg chg="del ord modTransition">
        <pc:chgData name="Mengyuan Mu" userId="8a42a19f-9f77-4f8b-a0eb-fd9e93a538f7" providerId="ADAL" clId="{42724587-754B-4A52-A000-328968B692C2}" dt="2021-01-30T01:10:04.414" v="2321" actId="47"/>
        <pc:sldMkLst>
          <pc:docMk/>
          <pc:sldMk cId="3275509303" sldId="266"/>
        </pc:sldMkLst>
      </pc:sldChg>
      <pc:sldChg chg="add del ord modTransition">
        <pc:chgData name="Mengyuan Mu" userId="8a42a19f-9f77-4f8b-a0eb-fd9e93a538f7" providerId="ADAL" clId="{42724587-754B-4A52-A000-328968B692C2}" dt="2021-01-30T08:06:51.813" v="11361" actId="47"/>
        <pc:sldMkLst>
          <pc:docMk/>
          <pc:sldMk cId="1318698429" sldId="267"/>
        </pc:sldMkLst>
      </pc:sldChg>
      <pc:sldChg chg="addSp delSp modSp mod modTransition delAnim modAnim modNotesTx">
        <pc:chgData name="Mengyuan Mu" userId="8a42a19f-9f77-4f8b-a0eb-fd9e93a538f7" providerId="ADAL" clId="{42724587-754B-4A52-A000-328968B692C2}" dt="2021-01-30T10:19:54.447" v="12520" actId="20577"/>
        <pc:sldMkLst>
          <pc:docMk/>
          <pc:sldMk cId="3492484000" sldId="268"/>
        </pc:sldMkLst>
        <pc:spChg chg="add del mod">
          <ac:chgData name="Mengyuan Mu" userId="8a42a19f-9f77-4f8b-a0eb-fd9e93a538f7" providerId="ADAL" clId="{42724587-754B-4A52-A000-328968B692C2}" dt="2021-01-30T02:18:12.899" v="3018" actId="21"/>
          <ac:spMkLst>
            <pc:docMk/>
            <pc:sldMk cId="3492484000" sldId="268"/>
            <ac:spMk id="4" creationId="{00000000-0000-0000-0000-000000000000}"/>
          </ac:spMkLst>
        </pc:spChg>
        <pc:spChg chg="del">
          <ac:chgData name="Mengyuan Mu" userId="8a42a19f-9f77-4f8b-a0eb-fd9e93a538f7" providerId="ADAL" clId="{42724587-754B-4A52-A000-328968B692C2}" dt="2021-01-30T02:27:46.797" v="3182" actId="478"/>
          <ac:spMkLst>
            <pc:docMk/>
            <pc:sldMk cId="3492484000" sldId="268"/>
            <ac:spMk id="13" creationId="{00000000-0000-0000-0000-000000000000}"/>
          </ac:spMkLst>
        </pc:spChg>
        <pc:spChg chg="mod">
          <ac:chgData name="Mengyuan Mu" userId="8a42a19f-9f77-4f8b-a0eb-fd9e93a538f7" providerId="ADAL" clId="{42724587-754B-4A52-A000-328968B692C2}" dt="2021-01-30T02:33:33.083" v="3407" actId="1038"/>
          <ac:spMkLst>
            <pc:docMk/>
            <pc:sldMk cId="3492484000" sldId="268"/>
            <ac:spMk id="17" creationId="{00000000-0000-0000-0000-000000000000}"/>
          </ac:spMkLst>
        </pc:spChg>
        <pc:spChg chg="mod">
          <ac:chgData name="Mengyuan Mu" userId="8a42a19f-9f77-4f8b-a0eb-fd9e93a538f7" providerId="ADAL" clId="{42724587-754B-4A52-A000-328968B692C2}" dt="2021-01-30T02:33:33.083" v="3407" actId="1038"/>
          <ac:spMkLst>
            <pc:docMk/>
            <pc:sldMk cId="3492484000" sldId="268"/>
            <ac:spMk id="18" creationId="{00000000-0000-0000-0000-000000000000}"/>
          </ac:spMkLst>
        </pc:spChg>
        <pc:spChg chg="mod">
          <ac:chgData name="Mengyuan Mu" userId="8a42a19f-9f77-4f8b-a0eb-fd9e93a538f7" providerId="ADAL" clId="{42724587-754B-4A52-A000-328968B692C2}" dt="2021-01-30T02:33:33.083" v="3407" actId="1038"/>
          <ac:spMkLst>
            <pc:docMk/>
            <pc:sldMk cId="3492484000" sldId="268"/>
            <ac:spMk id="20" creationId="{00000000-0000-0000-0000-000000000000}"/>
          </ac:spMkLst>
        </pc:spChg>
        <pc:spChg chg="mod">
          <ac:chgData name="Mengyuan Mu" userId="8a42a19f-9f77-4f8b-a0eb-fd9e93a538f7" providerId="ADAL" clId="{42724587-754B-4A52-A000-328968B692C2}" dt="2021-01-30T02:33:33.083" v="3407" actId="1038"/>
          <ac:spMkLst>
            <pc:docMk/>
            <pc:sldMk cId="3492484000" sldId="268"/>
            <ac:spMk id="21" creationId="{00000000-0000-0000-0000-000000000000}"/>
          </ac:spMkLst>
        </pc:spChg>
        <pc:spChg chg="del mod">
          <ac:chgData name="Mengyuan Mu" userId="8a42a19f-9f77-4f8b-a0eb-fd9e93a538f7" providerId="ADAL" clId="{42724587-754B-4A52-A000-328968B692C2}" dt="2021-01-30T02:01:38.233" v="2727"/>
          <ac:spMkLst>
            <pc:docMk/>
            <pc:sldMk cId="3492484000" sldId="268"/>
            <ac:spMk id="22" creationId="{00000000-0000-0000-0000-000000000000}"/>
          </ac:spMkLst>
        </pc:spChg>
        <pc:spChg chg="del mod">
          <ac:chgData name="Mengyuan Mu" userId="8a42a19f-9f77-4f8b-a0eb-fd9e93a538f7" providerId="ADAL" clId="{42724587-754B-4A52-A000-328968B692C2}" dt="2021-01-30T02:28:53.556" v="3242" actId="478"/>
          <ac:spMkLst>
            <pc:docMk/>
            <pc:sldMk cId="3492484000" sldId="268"/>
            <ac:spMk id="23" creationId="{00000000-0000-0000-0000-000000000000}"/>
          </ac:spMkLst>
        </pc:spChg>
        <pc:spChg chg="mod">
          <ac:chgData name="Mengyuan Mu" userId="8a42a19f-9f77-4f8b-a0eb-fd9e93a538f7" providerId="ADAL" clId="{42724587-754B-4A52-A000-328968B692C2}" dt="2021-01-30T02:33:33.083" v="3407" actId="1038"/>
          <ac:spMkLst>
            <pc:docMk/>
            <pc:sldMk cId="3492484000" sldId="268"/>
            <ac:spMk id="24" creationId="{00000000-0000-0000-0000-000000000000}"/>
          </ac:spMkLst>
        </pc:spChg>
        <pc:spChg chg="del mod">
          <ac:chgData name="Mengyuan Mu" userId="8a42a19f-9f77-4f8b-a0eb-fd9e93a538f7" providerId="ADAL" clId="{42724587-754B-4A52-A000-328968B692C2}" dt="2021-01-30T02:28:59.563" v="3244" actId="478"/>
          <ac:spMkLst>
            <pc:docMk/>
            <pc:sldMk cId="3492484000" sldId="268"/>
            <ac:spMk id="25" creationId="{00000000-0000-0000-0000-000000000000}"/>
          </ac:spMkLst>
        </pc:spChg>
        <pc:spChg chg="add del mod">
          <ac:chgData name="Mengyuan Mu" userId="8a42a19f-9f77-4f8b-a0eb-fd9e93a538f7" providerId="ADAL" clId="{42724587-754B-4A52-A000-328968B692C2}" dt="2021-01-30T02:33:33.083" v="3407" actId="1038"/>
          <ac:spMkLst>
            <pc:docMk/>
            <pc:sldMk cId="3492484000" sldId="268"/>
            <ac:spMk id="28" creationId="{00000000-0000-0000-0000-000000000000}"/>
          </ac:spMkLst>
        </pc:spChg>
        <pc:spChg chg="del mod">
          <ac:chgData name="Mengyuan Mu" userId="8a42a19f-9f77-4f8b-a0eb-fd9e93a538f7" providerId="ADAL" clId="{42724587-754B-4A52-A000-328968B692C2}" dt="2021-01-30T02:30:46.745" v="3324" actId="478"/>
          <ac:spMkLst>
            <pc:docMk/>
            <pc:sldMk cId="3492484000" sldId="268"/>
            <ac:spMk id="31" creationId="{00000000-0000-0000-0000-000000000000}"/>
          </ac:spMkLst>
        </pc:spChg>
        <pc:spChg chg="del">
          <ac:chgData name="Mengyuan Mu" userId="8a42a19f-9f77-4f8b-a0eb-fd9e93a538f7" providerId="ADAL" clId="{42724587-754B-4A52-A000-328968B692C2}" dt="2021-01-29T01:09:10.986" v="500" actId="478"/>
          <ac:spMkLst>
            <pc:docMk/>
            <pc:sldMk cId="3492484000" sldId="268"/>
            <ac:spMk id="32" creationId="{00000000-0000-0000-0000-000000000000}"/>
          </ac:spMkLst>
        </pc:spChg>
        <pc:spChg chg="add del mod">
          <ac:chgData name="Mengyuan Mu" userId="8a42a19f-9f77-4f8b-a0eb-fd9e93a538f7" providerId="ADAL" clId="{42724587-754B-4A52-A000-328968B692C2}" dt="2021-01-30T02:33:01.604" v="3390" actId="478"/>
          <ac:spMkLst>
            <pc:docMk/>
            <pc:sldMk cId="3492484000" sldId="268"/>
            <ac:spMk id="32" creationId="{37D632E6-3BF1-4342-A5B9-C1A6F0B7AB20}"/>
          </ac:spMkLst>
        </pc:spChg>
        <pc:spChg chg="add mod">
          <ac:chgData name="Mengyuan Mu" userId="8a42a19f-9f77-4f8b-a0eb-fd9e93a538f7" providerId="ADAL" clId="{42724587-754B-4A52-A000-328968B692C2}" dt="2021-01-30T02:34:33.441" v="3427" actId="1035"/>
          <ac:spMkLst>
            <pc:docMk/>
            <pc:sldMk cId="3492484000" sldId="268"/>
            <ac:spMk id="33" creationId="{06112C74-F3D4-4976-9114-D1D5354D7463}"/>
          </ac:spMkLst>
        </pc:spChg>
        <pc:spChg chg="add mod">
          <ac:chgData name="Mengyuan Mu" userId="8a42a19f-9f77-4f8b-a0eb-fd9e93a538f7" providerId="ADAL" clId="{42724587-754B-4A52-A000-328968B692C2}" dt="2021-01-30T02:34:40.146" v="3438" actId="1038"/>
          <ac:spMkLst>
            <pc:docMk/>
            <pc:sldMk cId="3492484000" sldId="268"/>
            <ac:spMk id="34" creationId="{792EE510-763C-4D56-9B40-40A451F131A6}"/>
          </ac:spMkLst>
        </pc:spChg>
        <pc:spChg chg="add mod">
          <ac:chgData name="Mengyuan Mu" userId="8a42a19f-9f77-4f8b-a0eb-fd9e93a538f7" providerId="ADAL" clId="{42724587-754B-4A52-A000-328968B692C2}" dt="2021-01-30T02:34:46.665" v="3445" actId="1037"/>
          <ac:spMkLst>
            <pc:docMk/>
            <pc:sldMk cId="3492484000" sldId="268"/>
            <ac:spMk id="35" creationId="{A1CD8188-9DFB-4866-8197-FAD9FCCEE896}"/>
          </ac:spMkLst>
        </pc:spChg>
        <pc:spChg chg="add mod">
          <ac:chgData name="Mengyuan Mu" userId="8a42a19f-9f77-4f8b-a0eb-fd9e93a538f7" providerId="ADAL" clId="{42724587-754B-4A52-A000-328968B692C2}" dt="2021-01-30T02:34:50.712" v="3452" actId="1037"/>
          <ac:spMkLst>
            <pc:docMk/>
            <pc:sldMk cId="3492484000" sldId="268"/>
            <ac:spMk id="36" creationId="{F340F386-24BC-44C6-9D54-EFF16BA904BD}"/>
          </ac:spMkLst>
        </pc:spChg>
        <pc:spChg chg="add mod">
          <ac:chgData name="Mengyuan Mu" userId="8a42a19f-9f77-4f8b-a0eb-fd9e93a538f7" providerId="ADAL" clId="{42724587-754B-4A52-A000-328968B692C2}" dt="2021-01-30T02:33:33.083" v="3407" actId="1038"/>
          <ac:spMkLst>
            <pc:docMk/>
            <pc:sldMk cId="3492484000" sldId="268"/>
            <ac:spMk id="37" creationId="{DAAC4AD1-8FCC-486D-927D-A8022F5D5CE5}"/>
          </ac:spMkLst>
        </pc:spChg>
        <pc:spChg chg="add mod">
          <ac:chgData name="Mengyuan Mu" userId="8a42a19f-9f77-4f8b-a0eb-fd9e93a538f7" providerId="ADAL" clId="{42724587-754B-4A52-A000-328968B692C2}" dt="2021-01-30T02:33:33.083" v="3407" actId="1038"/>
          <ac:spMkLst>
            <pc:docMk/>
            <pc:sldMk cId="3492484000" sldId="268"/>
            <ac:spMk id="38" creationId="{0AFCFD14-E5AA-47E4-AB3C-50618CE4F207}"/>
          </ac:spMkLst>
        </pc:spChg>
        <pc:spChg chg="add mod">
          <ac:chgData name="Mengyuan Mu" userId="8a42a19f-9f77-4f8b-a0eb-fd9e93a538f7" providerId="ADAL" clId="{42724587-754B-4A52-A000-328968B692C2}" dt="2021-01-30T02:33:33.083" v="3407" actId="1038"/>
          <ac:spMkLst>
            <pc:docMk/>
            <pc:sldMk cId="3492484000" sldId="268"/>
            <ac:spMk id="39" creationId="{A223108B-310E-4755-9A2A-9645E8D6531C}"/>
          </ac:spMkLst>
        </pc:spChg>
        <pc:spChg chg="add mod">
          <ac:chgData name="Mengyuan Mu" userId="8a42a19f-9f77-4f8b-a0eb-fd9e93a538f7" providerId="ADAL" clId="{42724587-754B-4A52-A000-328968B692C2}" dt="2021-01-30T02:33:33.083" v="3407" actId="1038"/>
          <ac:spMkLst>
            <pc:docMk/>
            <pc:sldMk cId="3492484000" sldId="268"/>
            <ac:spMk id="40" creationId="{C42D9625-7DE6-4ABD-900E-30CD9D78CEC3}"/>
          </ac:spMkLst>
        </pc:spChg>
        <pc:spChg chg="add mod">
          <ac:chgData name="Mengyuan Mu" userId="8a42a19f-9f77-4f8b-a0eb-fd9e93a538f7" providerId="ADAL" clId="{42724587-754B-4A52-A000-328968B692C2}" dt="2021-01-30T02:33:33.083" v="3407" actId="1038"/>
          <ac:spMkLst>
            <pc:docMk/>
            <pc:sldMk cId="3492484000" sldId="268"/>
            <ac:spMk id="41" creationId="{22A18AEB-7A8A-4CC1-BB2F-7C06AAE0B5DE}"/>
          </ac:spMkLst>
        </pc:spChg>
        <pc:spChg chg="add del mod">
          <ac:chgData name="Mengyuan Mu" userId="8a42a19f-9f77-4f8b-a0eb-fd9e93a538f7" providerId="ADAL" clId="{42724587-754B-4A52-A000-328968B692C2}" dt="2021-01-30T02:03:09.608" v="2735"/>
          <ac:spMkLst>
            <pc:docMk/>
            <pc:sldMk cId="3492484000" sldId="268"/>
            <ac:spMk id="44" creationId="{595273D4-97F3-4609-B8C0-DF99C4976E8A}"/>
          </ac:spMkLst>
        </pc:spChg>
        <pc:spChg chg="add mod">
          <ac:chgData name="Mengyuan Mu" userId="8a42a19f-9f77-4f8b-a0eb-fd9e93a538f7" providerId="ADAL" clId="{42724587-754B-4A52-A000-328968B692C2}" dt="2021-01-30T02:18:43.290" v="3064" actId="20577"/>
          <ac:spMkLst>
            <pc:docMk/>
            <pc:sldMk cId="3492484000" sldId="268"/>
            <ac:spMk id="45" creationId="{481DDB3E-91BA-4838-8582-CAC5F627D36A}"/>
          </ac:spMkLst>
        </pc:spChg>
        <pc:spChg chg="add mod">
          <ac:chgData name="Mengyuan Mu" userId="8a42a19f-9f77-4f8b-a0eb-fd9e93a538f7" providerId="ADAL" clId="{42724587-754B-4A52-A000-328968B692C2}" dt="2021-01-30T02:33:33.083" v="3407" actId="1038"/>
          <ac:spMkLst>
            <pc:docMk/>
            <pc:sldMk cId="3492484000" sldId="268"/>
            <ac:spMk id="49" creationId="{5D5947B4-112B-4179-8EF8-29111EB91BE3}"/>
          </ac:spMkLst>
        </pc:spChg>
        <pc:spChg chg="add mod">
          <ac:chgData name="Mengyuan Mu" userId="8a42a19f-9f77-4f8b-a0eb-fd9e93a538f7" providerId="ADAL" clId="{42724587-754B-4A52-A000-328968B692C2}" dt="2021-01-30T02:33:33.083" v="3407" actId="1038"/>
          <ac:spMkLst>
            <pc:docMk/>
            <pc:sldMk cId="3492484000" sldId="268"/>
            <ac:spMk id="50" creationId="{C4E3402A-62C5-4EFC-BCA4-F9647E93F114}"/>
          </ac:spMkLst>
        </pc:spChg>
        <pc:spChg chg="add mod">
          <ac:chgData name="Mengyuan Mu" userId="8a42a19f-9f77-4f8b-a0eb-fd9e93a538f7" providerId="ADAL" clId="{42724587-754B-4A52-A000-328968B692C2}" dt="2021-01-30T02:33:33.083" v="3407" actId="1038"/>
          <ac:spMkLst>
            <pc:docMk/>
            <pc:sldMk cId="3492484000" sldId="268"/>
            <ac:spMk id="51" creationId="{A89F76F8-C17C-4345-8AE3-E1C75185E2E7}"/>
          </ac:spMkLst>
        </pc:spChg>
        <pc:spChg chg="add mod">
          <ac:chgData name="Mengyuan Mu" userId="8a42a19f-9f77-4f8b-a0eb-fd9e93a538f7" providerId="ADAL" clId="{42724587-754B-4A52-A000-328968B692C2}" dt="2021-01-30T02:33:59.304" v="3410" actId="14100"/>
          <ac:spMkLst>
            <pc:docMk/>
            <pc:sldMk cId="3492484000" sldId="268"/>
            <ac:spMk id="52" creationId="{A88405A8-ACE7-44F8-86DF-2CD8F24EB94F}"/>
          </ac:spMkLst>
        </pc:spChg>
        <pc:picChg chg="add del mod">
          <ac:chgData name="Mengyuan Mu" userId="8a42a19f-9f77-4f8b-a0eb-fd9e93a538f7" providerId="ADAL" clId="{42724587-754B-4A52-A000-328968B692C2}" dt="2021-01-30T09:01:46.610" v="11503" actId="478"/>
          <ac:picMkLst>
            <pc:docMk/>
            <pc:sldMk cId="3492484000" sldId="268"/>
            <ac:picMk id="9" creationId="{C94B52F8-FB42-41D8-A3A5-28F2222F5A8C}"/>
          </ac:picMkLst>
        </pc:picChg>
        <pc:picChg chg="add mod">
          <ac:chgData name="Mengyuan Mu" userId="8a42a19f-9f77-4f8b-a0eb-fd9e93a538f7" providerId="ADAL" clId="{42724587-754B-4A52-A000-328968B692C2}" dt="2021-01-30T02:33:33.083" v="3407" actId="1038"/>
          <ac:picMkLst>
            <pc:docMk/>
            <pc:sldMk cId="3492484000" sldId="268"/>
            <ac:picMk id="26" creationId="{10996316-33F1-4182-A786-1B328DABB9AF}"/>
          </ac:picMkLst>
        </pc:picChg>
        <pc:picChg chg="mod">
          <ac:chgData name="Mengyuan Mu" userId="8a42a19f-9f77-4f8b-a0eb-fd9e93a538f7" providerId="ADAL" clId="{42724587-754B-4A52-A000-328968B692C2}" dt="2021-01-30T02:33:33.083" v="3407" actId="1038"/>
          <ac:picMkLst>
            <pc:docMk/>
            <pc:sldMk cId="3492484000" sldId="268"/>
            <ac:picMk id="27" creationId="{00000000-0000-0000-0000-000000000000}"/>
          </ac:picMkLst>
        </pc:picChg>
        <pc:picChg chg="del mod">
          <ac:chgData name="Mengyuan Mu" userId="8a42a19f-9f77-4f8b-a0eb-fd9e93a538f7" providerId="ADAL" clId="{42724587-754B-4A52-A000-328968B692C2}" dt="2021-01-30T02:28:44.146" v="3240" actId="478"/>
          <ac:picMkLst>
            <pc:docMk/>
            <pc:sldMk cId="3492484000" sldId="268"/>
            <ac:picMk id="30" creationId="{00000000-0000-0000-0000-000000000000}"/>
          </ac:picMkLst>
        </pc:picChg>
        <pc:picChg chg="add mod ord">
          <ac:chgData name="Mengyuan Mu" userId="8a42a19f-9f77-4f8b-a0eb-fd9e93a538f7" providerId="ADAL" clId="{42724587-754B-4A52-A000-328968B692C2}" dt="2021-01-30T02:33:33.083" v="3407" actId="1038"/>
          <ac:picMkLst>
            <pc:docMk/>
            <pc:sldMk cId="3492484000" sldId="268"/>
            <ac:picMk id="46" creationId="{25AA97BE-268F-427B-987F-A4CB56EFC8B1}"/>
          </ac:picMkLst>
        </pc:picChg>
        <pc:cxnChg chg="mod">
          <ac:chgData name="Mengyuan Mu" userId="8a42a19f-9f77-4f8b-a0eb-fd9e93a538f7" providerId="ADAL" clId="{42724587-754B-4A52-A000-328968B692C2}" dt="2021-01-30T02:33:33.083" v="3407" actId="1038"/>
          <ac:cxnSpMkLst>
            <pc:docMk/>
            <pc:sldMk cId="3492484000" sldId="268"/>
            <ac:cxnSpMk id="5" creationId="{00000000-0000-0000-0000-000000000000}"/>
          </ac:cxnSpMkLst>
        </pc:cxnChg>
        <pc:cxnChg chg="mod">
          <ac:chgData name="Mengyuan Mu" userId="8a42a19f-9f77-4f8b-a0eb-fd9e93a538f7" providerId="ADAL" clId="{42724587-754B-4A52-A000-328968B692C2}" dt="2021-01-30T02:33:33.083" v="3407" actId="1038"/>
          <ac:cxnSpMkLst>
            <pc:docMk/>
            <pc:sldMk cId="3492484000" sldId="268"/>
            <ac:cxnSpMk id="8" creationId="{00000000-0000-0000-0000-000000000000}"/>
          </ac:cxnSpMkLst>
        </pc:cxnChg>
        <pc:cxnChg chg="del mod">
          <ac:chgData name="Mengyuan Mu" userId="8a42a19f-9f77-4f8b-a0eb-fd9e93a538f7" providerId="ADAL" clId="{42724587-754B-4A52-A000-328968B692C2}" dt="2021-01-30T02:28:56.487" v="3243" actId="478"/>
          <ac:cxnSpMkLst>
            <pc:docMk/>
            <pc:sldMk cId="3492484000" sldId="268"/>
            <ac:cxnSpMk id="11" creationId="{00000000-0000-0000-0000-000000000000}"/>
          </ac:cxnSpMkLst>
        </pc:cxnChg>
        <pc:cxnChg chg="mod">
          <ac:chgData name="Mengyuan Mu" userId="8a42a19f-9f77-4f8b-a0eb-fd9e93a538f7" providerId="ADAL" clId="{42724587-754B-4A52-A000-328968B692C2}" dt="2021-01-30T02:33:33.083" v="3407" actId="1038"/>
          <ac:cxnSpMkLst>
            <pc:docMk/>
            <pc:sldMk cId="3492484000" sldId="268"/>
            <ac:cxnSpMk id="29" creationId="{00000000-0000-0000-0000-000000000000}"/>
          </ac:cxnSpMkLst>
        </pc:cxnChg>
        <pc:cxnChg chg="add mod">
          <ac:chgData name="Mengyuan Mu" userId="8a42a19f-9f77-4f8b-a0eb-fd9e93a538f7" providerId="ADAL" clId="{42724587-754B-4A52-A000-328968B692C2}" dt="2021-01-30T02:33:33.083" v="3407" actId="1038"/>
          <ac:cxnSpMkLst>
            <pc:docMk/>
            <pc:sldMk cId="3492484000" sldId="268"/>
            <ac:cxnSpMk id="42" creationId="{FB0C0DD6-4806-4096-8148-AE97BF4D31F2}"/>
          </ac:cxnSpMkLst>
        </pc:cxnChg>
        <pc:cxnChg chg="add mod">
          <ac:chgData name="Mengyuan Mu" userId="8a42a19f-9f77-4f8b-a0eb-fd9e93a538f7" providerId="ADAL" clId="{42724587-754B-4A52-A000-328968B692C2}" dt="2021-01-30T02:33:33.083" v="3407" actId="1038"/>
          <ac:cxnSpMkLst>
            <pc:docMk/>
            <pc:sldMk cId="3492484000" sldId="268"/>
            <ac:cxnSpMk id="43" creationId="{2B056822-1105-429E-86EF-B22C09F9B4F1}"/>
          </ac:cxnSpMkLst>
        </pc:cxnChg>
        <pc:cxnChg chg="add del mod">
          <ac:chgData name="Mengyuan Mu" userId="8a42a19f-9f77-4f8b-a0eb-fd9e93a538f7" providerId="ADAL" clId="{42724587-754B-4A52-A000-328968B692C2}" dt="2021-01-30T02:29:07.939" v="3246" actId="478"/>
          <ac:cxnSpMkLst>
            <pc:docMk/>
            <pc:sldMk cId="3492484000" sldId="268"/>
            <ac:cxnSpMk id="47" creationId="{5F776339-1AD4-4208-8389-646D0372B66B}"/>
          </ac:cxnSpMkLst>
        </pc:cxnChg>
        <pc:cxnChg chg="add del mod">
          <ac:chgData name="Mengyuan Mu" userId="8a42a19f-9f77-4f8b-a0eb-fd9e93a538f7" providerId="ADAL" clId="{42724587-754B-4A52-A000-328968B692C2}" dt="2021-01-30T02:30:42.077" v="3323" actId="478"/>
          <ac:cxnSpMkLst>
            <pc:docMk/>
            <pc:sldMk cId="3492484000" sldId="268"/>
            <ac:cxnSpMk id="48" creationId="{48DD32D7-C7E2-4F86-B357-A01DC0492414}"/>
          </ac:cxnSpMkLst>
        </pc:cxnChg>
      </pc:sldChg>
      <pc:sldChg chg="delSp add del mod ord modTransition">
        <pc:chgData name="Mengyuan Mu" userId="8a42a19f-9f77-4f8b-a0eb-fd9e93a538f7" providerId="ADAL" clId="{42724587-754B-4A52-A000-328968B692C2}" dt="2021-01-30T08:06:51.813" v="11361" actId="47"/>
        <pc:sldMkLst>
          <pc:docMk/>
          <pc:sldMk cId="424724819" sldId="271"/>
        </pc:sldMkLst>
        <pc:spChg chg="del">
          <ac:chgData name="Mengyuan Mu" userId="8a42a19f-9f77-4f8b-a0eb-fd9e93a538f7" providerId="ADAL" clId="{42724587-754B-4A52-A000-328968B692C2}" dt="2021-01-29T01:09:23.114" v="501" actId="478"/>
          <ac:spMkLst>
            <pc:docMk/>
            <pc:sldMk cId="424724819" sldId="271"/>
            <ac:spMk id="26" creationId="{00000000-0000-0000-0000-000000000000}"/>
          </ac:spMkLst>
        </pc:spChg>
      </pc:sldChg>
      <pc:sldChg chg="addSp delSp modSp mod ord modTransition delAnim modNotesTx">
        <pc:chgData name="Mengyuan Mu" userId="8a42a19f-9f77-4f8b-a0eb-fd9e93a538f7" providerId="ADAL" clId="{42724587-754B-4A52-A000-328968B692C2}" dt="2021-01-30T10:29:28.278" v="12540" actId="20577"/>
        <pc:sldMkLst>
          <pc:docMk/>
          <pc:sldMk cId="2784729598" sldId="273"/>
        </pc:sldMkLst>
        <pc:spChg chg="add del mod">
          <ac:chgData name="Mengyuan Mu" userId="8a42a19f-9f77-4f8b-a0eb-fd9e93a538f7" providerId="ADAL" clId="{42724587-754B-4A52-A000-328968B692C2}" dt="2021-01-30T07:57:41.177" v="11317" actId="478"/>
          <ac:spMkLst>
            <pc:docMk/>
            <pc:sldMk cId="2784729598" sldId="273"/>
            <ac:spMk id="3" creationId="{00000000-0000-0000-0000-000000000000}"/>
          </ac:spMkLst>
        </pc:spChg>
        <pc:spChg chg="add del mod">
          <ac:chgData name="Mengyuan Mu" userId="8a42a19f-9f77-4f8b-a0eb-fd9e93a538f7" providerId="ADAL" clId="{42724587-754B-4A52-A000-328968B692C2}" dt="2021-01-30T08:10:22.671" v="11491" actId="478"/>
          <ac:spMkLst>
            <pc:docMk/>
            <pc:sldMk cId="2784729598" sldId="273"/>
            <ac:spMk id="4" creationId="{E7FEB247-4E44-4023-8ACC-D5DD6366F201}"/>
          </ac:spMkLst>
        </pc:spChg>
        <pc:spChg chg="mod">
          <ac:chgData name="Mengyuan Mu" userId="8a42a19f-9f77-4f8b-a0eb-fd9e93a538f7" providerId="ADAL" clId="{42724587-754B-4A52-A000-328968B692C2}" dt="2021-01-30T08:06:29.789" v="11360" actId="20577"/>
          <ac:spMkLst>
            <pc:docMk/>
            <pc:sldMk cId="2784729598" sldId="273"/>
            <ac:spMk id="5" creationId="{00000000-0000-0000-0000-000000000000}"/>
          </ac:spMkLst>
        </pc:spChg>
        <pc:spChg chg="del">
          <ac:chgData name="Mengyuan Mu" userId="8a42a19f-9f77-4f8b-a0eb-fd9e93a538f7" providerId="ADAL" clId="{42724587-754B-4A52-A000-328968B692C2}" dt="2021-01-30T06:00:06.479" v="7590" actId="478"/>
          <ac:spMkLst>
            <pc:docMk/>
            <pc:sldMk cId="2784729598" sldId="273"/>
            <ac:spMk id="6" creationId="{BA5CC392-F887-4AE1-9C95-B29BDDEB2F61}"/>
          </ac:spMkLst>
        </pc:spChg>
        <pc:spChg chg="add mod">
          <ac:chgData name="Mengyuan Mu" userId="8a42a19f-9f77-4f8b-a0eb-fd9e93a538f7" providerId="ADAL" clId="{42724587-754B-4A52-A000-328968B692C2}" dt="2021-01-30T07:59:20.665" v="11341" actId="1076"/>
          <ac:spMkLst>
            <pc:docMk/>
            <pc:sldMk cId="2784729598" sldId="273"/>
            <ac:spMk id="7" creationId="{A9A98132-0ADE-4043-BA68-885A68218F7B}"/>
          </ac:spMkLst>
        </pc:spChg>
        <pc:spChg chg="add del mod">
          <ac:chgData name="Mengyuan Mu" userId="8a42a19f-9f77-4f8b-a0eb-fd9e93a538f7" providerId="ADAL" clId="{42724587-754B-4A52-A000-328968B692C2}" dt="2021-01-30T07:42:58.223" v="11303"/>
          <ac:spMkLst>
            <pc:docMk/>
            <pc:sldMk cId="2784729598" sldId="273"/>
            <ac:spMk id="9" creationId="{09A6EBB7-8B15-4259-B8CA-6E9C828F78C1}"/>
          </ac:spMkLst>
        </pc:spChg>
        <pc:spChg chg="add del mod">
          <ac:chgData name="Mengyuan Mu" userId="8a42a19f-9f77-4f8b-a0eb-fd9e93a538f7" providerId="ADAL" clId="{42724587-754B-4A52-A000-328968B692C2}" dt="2021-01-30T08:03:07.859" v="11346"/>
          <ac:spMkLst>
            <pc:docMk/>
            <pc:sldMk cId="2784729598" sldId="273"/>
            <ac:spMk id="10" creationId="{9D2E6798-8CBD-4A7A-887E-BDDB1DD04B02}"/>
          </ac:spMkLst>
        </pc:spChg>
        <pc:spChg chg="add del mod">
          <ac:chgData name="Mengyuan Mu" userId="8a42a19f-9f77-4f8b-a0eb-fd9e93a538f7" providerId="ADAL" clId="{42724587-754B-4A52-A000-328968B692C2}" dt="2021-01-30T08:10:19.915" v="11489" actId="478"/>
          <ac:spMkLst>
            <pc:docMk/>
            <pc:sldMk cId="2784729598" sldId="273"/>
            <ac:spMk id="11" creationId="{8D52890F-7703-4CF2-9B4D-7F3EC542CD57}"/>
          </ac:spMkLst>
        </pc:spChg>
        <pc:spChg chg="add mod">
          <ac:chgData name="Mengyuan Mu" userId="8a42a19f-9f77-4f8b-a0eb-fd9e93a538f7" providerId="ADAL" clId="{42724587-754B-4A52-A000-328968B692C2}" dt="2021-01-30T10:29:28.278" v="12540" actId="20577"/>
          <ac:spMkLst>
            <pc:docMk/>
            <pc:sldMk cId="2784729598" sldId="273"/>
            <ac:spMk id="12" creationId="{5FE5C082-36EE-4920-A8EE-E20C87EC3D74}"/>
          </ac:spMkLst>
        </pc:spChg>
        <pc:picChg chg="add del mod">
          <ac:chgData name="Mengyuan Mu" userId="8a42a19f-9f77-4f8b-a0eb-fd9e93a538f7" providerId="ADAL" clId="{42724587-754B-4A52-A000-328968B692C2}" dt="2021-01-30T07:42:33.038" v="11295"/>
          <ac:picMkLst>
            <pc:docMk/>
            <pc:sldMk cId="2784729598" sldId="273"/>
            <ac:picMk id="8" creationId="{3BC8A3D4-72AC-4319-A0FE-DE41B1586EBA}"/>
          </ac:picMkLst>
        </pc:picChg>
        <pc:picChg chg="add del mod">
          <ac:chgData name="Mengyuan Mu" userId="8a42a19f-9f77-4f8b-a0eb-fd9e93a538f7" providerId="ADAL" clId="{42724587-754B-4A52-A000-328968B692C2}" dt="2021-01-30T09:01:49.922" v="11504" actId="478"/>
          <ac:picMkLst>
            <pc:docMk/>
            <pc:sldMk cId="2784729598" sldId="273"/>
            <ac:picMk id="13" creationId="{ECB6426C-21C8-4420-8A79-FB6B8F2EDBF5}"/>
          </ac:picMkLst>
        </pc:picChg>
      </pc:sldChg>
      <pc:sldChg chg="addSp delSp modSp mod ord modTransition delAnim">
        <pc:chgData name="Mengyuan Mu" userId="8a42a19f-9f77-4f8b-a0eb-fd9e93a538f7" providerId="ADAL" clId="{42724587-754B-4A52-A000-328968B692C2}" dt="2021-01-30T10:01:47.117" v="11953"/>
        <pc:sldMkLst>
          <pc:docMk/>
          <pc:sldMk cId="189375487" sldId="274"/>
        </pc:sldMkLst>
        <pc:picChg chg="add del mod">
          <ac:chgData name="Mengyuan Mu" userId="8a42a19f-9f77-4f8b-a0eb-fd9e93a538f7" providerId="ADAL" clId="{42724587-754B-4A52-A000-328968B692C2}" dt="2021-01-30T09:01:56.125" v="11505" actId="478"/>
          <ac:picMkLst>
            <pc:docMk/>
            <pc:sldMk cId="189375487" sldId="274"/>
            <ac:picMk id="5" creationId="{E25B7483-6A86-433D-8B31-3418E7F1F92E}"/>
          </ac:picMkLst>
        </pc:picChg>
      </pc:sldChg>
      <pc:sldChg chg="addSp delSp modSp mod modTransition delAnim modAnim modNotesTx">
        <pc:chgData name="Mengyuan Mu" userId="8a42a19f-9f77-4f8b-a0eb-fd9e93a538f7" providerId="ADAL" clId="{42724587-754B-4A52-A000-328968B692C2}" dt="2021-01-30T10:35:31.600" v="12541"/>
        <pc:sldMkLst>
          <pc:docMk/>
          <pc:sldMk cId="385589087" sldId="276"/>
        </pc:sldMkLst>
        <pc:spChg chg="del mod">
          <ac:chgData name="Mengyuan Mu" userId="8a42a19f-9f77-4f8b-a0eb-fd9e93a538f7" providerId="ADAL" clId="{42724587-754B-4A52-A000-328968B692C2}" dt="2021-01-30T02:17:19.158" v="2988" actId="478"/>
          <ac:spMkLst>
            <pc:docMk/>
            <pc:sldMk cId="385589087" sldId="276"/>
            <ac:spMk id="5" creationId="{00000000-0000-0000-0000-000000000000}"/>
          </ac:spMkLst>
        </pc:spChg>
        <pc:spChg chg="del">
          <ac:chgData name="Mengyuan Mu" userId="8a42a19f-9f77-4f8b-a0eb-fd9e93a538f7" providerId="ADAL" clId="{42724587-754B-4A52-A000-328968B692C2}" dt="2021-01-29T01:09:00.674" v="498" actId="478"/>
          <ac:spMkLst>
            <pc:docMk/>
            <pc:sldMk cId="385589087" sldId="276"/>
            <ac:spMk id="17" creationId="{00000000-0000-0000-0000-000000000000}"/>
          </ac:spMkLst>
        </pc:spChg>
        <pc:spChg chg="ord">
          <ac:chgData name="Mengyuan Mu" userId="8a42a19f-9f77-4f8b-a0eb-fd9e93a538f7" providerId="ADAL" clId="{42724587-754B-4A52-A000-328968B692C2}" dt="2021-01-30T00:59:11.936" v="2282" actId="167"/>
          <ac:spMkLst>
            <pc:docMk/>
            <pc:sldMk cId="385589087" sldId="276"/>
            <ac:spMk id="24" creationId="{00000000-0000-0000-0000-000000000000}"/>
          </ac:spMkLst>
        </pc:spChg>
        <pc:spChg chg="add del mod">
          <ac:chgData name="Mengyuan Mu" userId="8a42a19f-9f77-4f8b-a0eb-fd9e93a538f7" providerId="ADAL" clId="{42724587-754B-4A52-A000-328968B692C2}" dt="2021-01-30T02:16:52.275" v="2980"/>
          <ac:spMkLst>
            <pc:docMk/>
            <pc:sldMk cId="385589087" sldId="276"/>
            <ac:spMk id="28" creationId="{4456EC3D-76C7-4330-818B-F0DB45CA083C}"/>
          </ac:spMkLst>
        </pc:spChg>
        <pc:spChg chg="add mod">
          <ac:chgData name="Mengyuan Mu" userId="8a42a19f-9f77-4f8b-a0eb-fd9e93a538f7" providerId="ADAL" clId="{42724587-754B-4A52-A000-328968B692C2}" dt="2021-01-30T02:17:21.939" v="2989" actId="6549"/>
          <ac:spMkLst>
            <pc:docMk/>
            <pc:sldMk cId="385589087" sldId="276"/>
            <ac:spMk id="29" creationId="{665EDFFC-0F78-48A8-8E8B-5172A79FAA3E}"/>
          </ac:spMkLst>
        </pc:spChg>
        <pc:picChg chg="add del mod">
          <ac:chgData name="Mengyuan Mu" userId="8a42a19f-9f77-4f8b-a0eb-fd9e93a538f7" providerId="ADAL" clId="{42724587-754B-4A52-A000-328968B692C2}" dt="2021-01-30T00:38:26.597" v="1892" actId="478"/>
          <ac:picMkLst>
            <pc:docMk/>
            <pc:sldMk cId="385589087" sldId="276"/>
            <ac:picMk id="7" creationId="{5CB640EF-D853-4DA5-A1B4-CD83C1564537}"/>
          </ac:picMkLst>
        </pc:picChg>
        <pc:picChg chg="add del mod">
          <ac:chgData name="Mengyuan Mu" userId="8a42a19f-9f77-4f8b-a0eb-fd9e93a538f7" providerId="ADAL" clId="{42724587-754B-4A52-A000-328968B692C2}" dt="2021-01-30T09:01:22.483" v="11496" actId="478"/>
          <ac:picMkLst>
            <pc:docMk/>
            <pc:sldMk cId="385589087" sldId="276"/>
            <ac:picMk id="9" creationId="{0D6D9D4E-0F77-4CF3-B0D4-21F9814DCB58}"/>
          </ac:picMkLst>
        </pc:picChg>
      </pc:sldChg>
      <pc:sldChg chg="addSp delSp modSp mod modTransition delAnim modNotesTx">
        <pc:chgData name="Mengyuan Mu" userId="8a42a19f-9f77-4f8b-a0eb-fd9e93a538f7" providerId="ADAL" clId="{42724587-754B-4A52-A000-328968B692C2}" dt="2021-01-30T10:37:39.544" v="12745" actId="20577"/>
        <pc:sldMkLst>
          <pc:docMk/>
          <pc:sldMk cId="4274633981" sldId="278"/>
        </pc:sldMkLst>
        <pc:spChg chg="add mod">
          <ac:chgData name="Mengyuan Mu" userId="8a42a19f-9f77-4f8b-a0eb-fd9e93a538f7" providerId="ADAL" clId="{42724587-754B-4A52-A000-328968B692C2}" dt="2021-01-30T06:40:58.475" v="8531" actId="113"/>
          <ac:spMkLst>
            <pc:docMk/>
            <pc:sldMk cId="4274633981" sldId="278"/>
            <ac:spMk id="4" creationId="{D6101602-157C-4357-815A-32DD5A66A001}"/>
          </ac:spMkLst>
        </pc:spChg>
        <pc:spChg chg="mod">
          <ac:chgData name="Mengyuan Mu" userId="8a42a19f-9f77-4f8b-a0eb-fd9e93a538f7" providerId="ADAL" clId="{42724587-754B-4A52-A000-328968B692C2}" dt="2021-01-30T07:04:07.904" v="9266" actId="20577"/>
          <ac:spMkLst>
            <pc:docMk/>
            <pc:sldMk cId="4274633981" sldId="278"/>
            <ac:spMk id="5" creationId="{00000000-0000-0000-0000-000000000000}"/>
          </ac:spMkLst>
        </pc:spChg>
        <pc:spChg chg="mod">
          <ac:chgData name="Mengyuan Mu" userId="8a42a19f-9f77-4f8b-a0eb-fd9e93a538f7" providerId="ADAL" clId="{42724587-754B-4A52-A000-328968B692C2}" dt="2021-01-30T06:41:08.556" v="8548" actId="1036"/>
          <ac:spMkLst>
            <pc:docMk/>
            <pc:sldMk cId="4274633981" sldId="278"/>
            <ac:spMk id="6" creationId="{00000000-0000-0000-0000-000000000000}"/>
          </ac:spMkLst>
        </pc:spChg>
        <pc:spChg chg="del mod">
          <ac:chgData name="Mengyuan Mu" userId="8a42a19f-9f77-4f8b-a0eb-fd9e93a538f7" providerId="ADAL" clId="{42724587-754B-4A52-A000-328968B692C2}" dt="2021-01-30T01:34:39.813" v="2352" actId="478"/>
          <ac:spMkLst>
            <pc:docMk/>
            <pc:sldMk cId="4274633981" sldId="278"/>
            <ac:spMk id="7" creationId="{00000000-0000-0000-0000-000000000000}"/>
          </ac:spMkLst>
        </pc:spChg>
        <pc:spChg chg="mod">
          <ac:chgData name="Mengyuan Mu" userId="8a42a19f-9f77-4f8b-a0eb-fd9e93a538f7" providerId="ADAL" clId="{42724587-754B-4A52-A000-328968B692C2}" dt="2021-01-30T01:45:47.411" v="2666" actId="1035"/>
          <ac:spMkLst>
            <pc:docMk/>
            <pc:sldMk cId="4274633981" sldId="278"/>
            <ac:spMk id="10" creationId="{00000000-0000-0000-0000-000000000000}"/>
          </ac:spMkLst>
        </pc:spChg>
        <pc:spChg chg="mod">
          <ac:chgData name="Mengyuan Mu" userId="8a42a19f-9f77-4f8b-a0eb-fd9e93a538f7" providerId="ADAL" clId="{42724587-754B-4A52-A000-328968B692C2}" dt="2021-01-30T01:45:47.411" v="2666" actId="1035"/>
          <ac:spMkLst>
            <pc:docMk/>
            <pc:sldMk cId="4274633981" sldId="278"/>
            <ac:spMk id="13" creationId="{00000000-0000-0000-0000-000000000000}"/>
          </ac:spMkLst>
        </pc:spChg>
        <pc:spChg chg="mod">
          <ac:chgData name="Mengyuan Mu" userId="8a42a19f-9f77-4f8b-a0eb-fd9e93a538f7" providerId="ADAL" clId="{42724587-754B-4A52-A000-328968B692C2}" dt="2021-01-30T01:45:47.411" v="2666" actId="1035"/>
          <ac:spMkLst>
            <pc:docMk/>
            <pc:sldMk cId="4274633981" sldId="278"/>
            <ac:spMk id="14" creationId="{00000000-0000-0000-0000-000000000000}"/>
          </ac:spMkLst>
        </pc:spChg>
        <pc:spChg chg="mod">
          <ac:chgData name="Mengyuan Mu" userId="8a42a19f-9f77-4f8b-a0eb-fd9e93a538f7" providerId="ADAL" clId="{42724587-754B-4A52-A000-328968B692C2}" dt="2021-01-30T06:41:08.556" v="8548" actId="1036"/>
          <ac:spMkLst>
            <pc:docMk/>
            <pc:sldMk cId="4274633981" sldId="278"/>
            <ac:spMk id="15" creationId="{00000000-0000-0000-0000-000000000000}"/>
          </ac:spMkLst>
        </pc:spChg>
        <pc:spChg chg="del mod">
          <ac:chgData name="Mengyuan Mu" userId="8a42a19f-9f77-4f8b-a0eb-fd9e93a538f7" providerId="ADAL" clId="{42724587-754B-4A52-A000-328968B692C2}" dt="2021-01-30T06:36:34.484" v="8361" actId="478"/>
          <ac:spMkLst>
            <pc:docMk/>
            <pc:sldMk cId="4274633981" sldId="278"/>
            <ac:spMk id="17" creationId="{00000000-0000-0000-0000-000000000000}"/>
          </ac:spMkLst>
        </pc:spChg>
        <pc:spChg chg="add del">
          <ac:chgData name="Mengyuan Mu" userId="8a42a19f-9f77-4f8b-a0eb-fd9e93a538f7" providerId="ADAL" clId="{42724587-754B-4A52-A000-328968B692C2}" dt="2021-01-30T06:36:57.856" v="8393" actId="22"/>
          <ac:spMkLst>
            <pc:docMk/>
            <pc:sldMk cId="4274633981" sldId="278"/>
            <ac:spMk id="23" creationId="{101ADCC6-DE36-4A52-89DC-1996F6E4AE2D}"/>
          </ac:spMkLst>
        </pc:spChg>
        <pc:spChg chg="mod">
          <ac:chgData name="Mengyuan Mu" userId="8a42a19f-9f77-4f8b-a0eb-fd9e93a538f7" providerId="ADAL" clId="{42724587-754B-4A52-A000-328968B692C2}" dt="2021-01-30T01:46:15.630" v="2681" actId="1036"/>
          <ac:spMkLst>
            <pc:docMk/>
            <pc:sldMk cId="4274633981" sldId="278"/>
            <ac:spMk id="24" creationId="{00000000-0000-0000-0000-000000000000}"/>
          </ac:spMkLst>
        </pc:spChg>
        <pc:spChg chg="del">
          <ac:chgData name="Mengyuan Mu" userId="8a42a19f-9f77-4f8b-a0eb-fd9e93a538f7" providerId="ADAL" clId="{42724587-754B-4A52-A000-328968B692C2}" dt="2021-01-29T01:09:04.496" v="499" actId="478"/>
          <ac:spMkLst>
            <pc:docMk/>
            <pc:sldMk cId="4274633981" sldId="278"/>
            <ac:spMk id="25" creationId="{00000000-0000-0000-0000-000000000000}"/>
          </ac:spMkLst>
        </pc:spChg>
        <pc:spChg chg="mod">
          <ac:chgData name="Mengyuan Mu" userId="8a42a19f-9f77-4f8b-a0eb-fd9e93a538f7" providerId="ADAL" clId="{42724587-754B-4A52-A000-328968B692C2}" dt="2021-01-30T01:46:15.630" v="2681" actId="1036"/>
          <ac:spMkLst>
            <pc:docMk/>
            <pc:sldMk cId="4274633981" sldId="278"/>
            <ac:spMk id="32" creationId="{00000000-0000-0000-0000-000000000000}"/>
          </ac:spMkLst>
        </pc:spChg>
        <pc:spChg chg="del mod">
          <ac:chgData name="Mengyuan Mu" userId="8a42a19f-9f77-4f8b-a0eb-fd9e93a538f7" providerId="ADAL" clId="{42724587-754B-4A52-A000-328968B692C2}" dt="2021-01-30T01:43:35.354" v="2553"/>
          <ac:spMkLst>
            <pc:docMk/>
            <pc:sldMk cId="4274633981" sldId="278"/>
            <ac:spMk id="33" creationId="{00000000-0000-0000-0000-000000000000}"/>
          </ac:spMkLst>
        </pc:spChg>
        <pc:graphicFrameChg chg="mod">
          <ac:chgData name="Mengyuan Mu" userId="8a42a19f-9f77-4f8b-a0eb-fd9e93a538f7" providerId="ADAL" clId="{42724587-754B-4A52-A000-328968B692C2}" dt="2021-01-30T06:41:08.556" v="8548" actId="1036"/>
          <ac:graphicFrameMkLst>
            <pc:docMk/>
            <pc:sldMk cId="4274633981" sldId="278"/>
            <ac:graphicFrameMk id="16" creationId="{00000000-0000-0000-0000-000000000000}"/>
          </ac:graphicFrameMkLst>
        </pc:graphicFrameChg>
        <pc:graphicFrameChg chg="del mod">
          <ac:chgData name="Mengyuan Mu" userId="8a42a19f-9f77-4f8b-a0eb-fd9e93a538f7" providerId="ADAL" clId="{42724587-754B-4A52-A000-328968B692C2}" dt="2021-01-30T06:36:37.677" v="8362" actId="478"/>
          <ac:graphicFrameMkLst>
            <pc:docMk/>
            <pc:sldMk cId="4274633981" sldId="278"/>
            <ac:graphicFrameMk id="28" creationId="{00000000-0000-0000-0000-000000000000}"/>
          </ac:graphicFrameMkLst>
        </pc:graphicFrameChg>
        <pc:picChg chg="del mod">
          <ac:chgData name="Mengyuan Mu" userId="8a42a19f-9f77-4f8b-a0eb-fd9e93a538f7" providerId="ADAL" clId="{42724587-754B-4A52-A000-328968B692C2}" dt="2021-01-30T06:36:37.677" v="8362" actId="478"/>
          <ac:picMkLst>
            <pc:docMk/>
            <pc:sldMk cId="4274633981" sldId="278"/>
            <ac:picMk id="8" creationId="{00000000-0000-0000-0000-000000000000}"/>
          </ac:picMkLst>
        </pc:picChg>
        <pc:picChg chg="mod">
          <ac:chgData name="Mengyuan Mu" userId="8a42a19f-9f77-4f8b-a0eb-fd9e93a538f7" providerId="ADAL" clId="{42724587-754B-4A52-A000-328968B692C2}" dt="2021-01-30T01:45:47.411" v="2666" actId="1035"/>
          <ac:picMkLst>
            <pc:docMk/>
            <pc:sldMk cId="4274633981" sldId="278"/>
            <ac:picMk id="9" creationId="{00000000-0000-0000-0000-000000000000}"/>
          </ac:picMkLst>
        </pc:picChg>
        <pc:picChg chg="mod">
          <ac:chgData name="Mengyuan Mu" userId="8a42a19f-9f77-4f8b-a0eb-fd9e93a538f7" providerId="ADAL" clId="{42724587-754B-4A52-A000-328968B692C2}" dt="2021-01-30T01:45:47.411" v="2666" actId="1035"/>
          <ac:picMkLst>
            <pc:docMk/>
            <pc:sldMk cId="4274633981" sldId="278"/>
            <ac:picMk id="11" creationId="{00000000-0000-0000-0000-000000000000}"/>
          </ac:picMkLst>
        </pc:picChg>
        <pc:picChg chg="mod">
          <ac:chgData name="Mengyuan Mu" userId="8a42a19f-9f77-4f8b-a0eb-fd9e93a538f7" providerId="ADAL" clId="{42724587-754B-4A52-A000-328968B692C2}" dt="2021-01-30T01:46:15.630" v="2681" actId="1036"/>
          <ac:picMkLst>
            <pc:docMk/>
            <pc:sldMk cId="4274633981" sldId="278"/>
            <ac:picMk id="12" creationId="{00000000-0000-0000-0000-000000000000}"/>
          </ac:picMkLst>
        </pc:picChg>
        <pc:picChg chg="add del mod">
          <ac:chgData name="Mengyuan Mu" userId="8a42a19f-9f77-4f8b-a0eb-fd9e93a538f7" providerId="ADAL" clId="{42724587-754B-4A52-A000-328968B692C2}" dt="2021-01-30T09:01:42.132" v="11502" actId="478"/>
          <ac:picMkLst>
            <pc:docMk/>
            <pc:sldMk cId="4274633981" sldId="278"/>
            <ac:picMk id="26" creationId="{DDC525EC-A423-406C-8A47-B0B47ACF1B08}"/>
          </ac:picMkLst>
        </pc:picChg>
        <pc:cxnChg chg="mod">
          <ac:chgData name="Mengyuan Mu" userId="8a42a19f-9f77-4f8b-a0eb-fd9e93a538f7" providerId="ADAL" clId="{42724587-754B-4A52-A000-328968B692C2}" dt="2021-01-30T01:45:15.752" v="2607" actId="1035"/>
          <ac:cxnSpMkLst>
            <pc:docMk/>
            <pc:sldMk cId="4274633981" sldId="278"/>
            <ac:cxnSpMk id="3" creationId="{00000000-0000-0000-0000-000000000000}"/>
          </ac:cxnSpMkLst>
        </pc:cxnChg>
        <pc:cxnChg chg="add del mod">
          <ac:chgData name="Mengyuan Mu" userId="8a42a19f-9f77-4f8b-a0eb-fd9e93a538f7" providerId="ADAL" clId="{42724587-754B-4A52-A000-328968B692C2}" dt="2021-01-30T06:38:38.496" v="8445" actId="478"/>
          <ac:cxnSpMkLst>
            <pc:docMk/>
            <pc:sldMk cId="4274633981" sldId="278"/>
            <ac:cxnSpMk id="19" creationId="{76FC2383-4461-4E2C-84C3-4F6400C71330}"/>
          </ac:cxnSpMkLst>
        </pc:cxnChg>
        <pc:cxnChg chg="mod">
          <ac:chgData name="Mengyuan Mu" userId="8a42a19f-9f77-4f8b-a0eb-fd9e93a538f7" providerId="ADAL" clId="{42724587-754B-4A52-A000-328968B692C2}" dt="2021-01-30T01:45:47.411" v="2666" actId="1035"/>
          <ac:cxnSpMkLst>
            <pc:docMk/>
            <pc:sldMk cId="4274633981" sldId="278"/>
            <ac:cxnSpMk id="21" creationId="{00000000-0000-0000-0000-000000000000}"/>
          </ac:cxnSpMkLst>
        </pc:cxnChg>
        <pc:cxnChg chg="mod">
          <ac:chgData name="Mengyuan Mu" userId="8a42a19f-9f77-4f8b-a0eb-fd9e93a538f7" providerId="ADAL" clId="{42724587-754B-4A52-A000-328968B692C2}" dt="2021-01-30T01:46:15.630" v="2681" actId="1036"/>
          <ac:cxnSpMkLst>
            <pc:docMk/>
            <pc:sldMk cId="4274633981" sldId="278"/>
            <ac:cxnSpMk id="22" creationId="{00000000-0000-0000-0000-000000000000}"/>
          </ac:cxnSpMkLst>
        </pc:cxnChg>
      </pc:sldChg>
      <pc:sldChg chg="del ord modTransition">
        <pc:chgData name="Mengyuan Mu" userId="8a42a19f-9f77-4f8b-a0eb-fd9e93a538f7" providerId="ADAL" clId="{42724587-754B-4A52-A000-328968B692C2}" dt="2021-01-30T01:10:14.770" v="2325" actId="47"/>
        <pc:sldMkLst>
          <pc:docMk/>
          <pc:sldMk cId="573502095" sldId="279"/>
        </pc:sldMkLst>
      </pc:sldChg>
      <pc:sldChg chg="del ord modTransition">
        <pc:chgData name="Mengyuan Mu" userId="8a42a19f-9f77-4f8b-a0eb-fd9e93a538f7" providerId="ADAL" clId="{42724587-754B-4A52-A000-328968B692C2}" dt="2021-01-30T01:10:18.406" v="2328" actId="47"/>
        <pc:sldMkLst>
          <pc:docMk/>
          <pc:sldMk cId="1086468391" sldId="281"/>
        </pc:sldMkLst>
      </pc:sldChg>
      <pc:sldChg chg="addSp delSp modSp add del mod ord modTransition delAnim">
        <pc:chgData name="Mengyuan Mu" userId="8a42a19f-9f77-4f8b-a0eb-fd9e93a538f7" providerId="ADAL" clId="{42724587-754B-4A52-A000-328968B692C2}" dt="2021-01-30T08:06:51.813" v="11361" actId="47"/>
        <pc:sldMkLst>
          <pc:docMk/>
          <pc:sldMk cId="2784147686" sldId="283"/>
        </pc:sldMkLst>
        <pc:spChg chg="del">
          <ac:chgData name="Mengyuan Mu" userId="8a42a19f-9f77-4f8b-a0eb-fd9e93a538f7" providerId="ADAL" clId="{42724587-754B-4A52-A000-328968B692C2}" dt="2021-01-29T01:08:55.900" v="497" actId="478"/>
          <ac:spMkLst>
            <pc:docMk/>
            <pc:sldMk cId="2784147686" sldId="283"/>
            <ac:spMk id="17" creationId="{00000000-0000-0000-0000-000000000000}"/>
          </ac:spMkLst>
        </pc:spChg>
        <pc:spChg chg="mod">
          <ac:chgData name="Mengyuan Mu" userId="8a42a19f-9f77-4f8b-a0eb-fd9e93a538f7" providerId="ADAL" clId="{42724587-754B-4A52-A000-328968B692C2}" dt="2021-01-29T01:05:30.210" v="450" actId="207"/>
          <ac:spMkLst>
            <pc:docMk/>
            <pc:sldMk cId="2784147686" sldId="283"/>
            <ac:spMk id="28" creationId="{00000000-0000-0000-0000-000000000000}"/>
          </ac:spMkLst>
        </pc:spChg>
        <pc:picChg chg="add del mod">
          <ac:chgData name="Mengyuan Mu" userId="8a42a19f-9f77-4f8b-a0eb-fd9e93a538f7" providerId="ADAL" clId="{42724587-754B-4A52-A000-328968B692C2}" dt="2021-01-30T00:39:00.694" v="1897" actId="478"/>
          <ac:picMkLst>
            <pc:docMk/>
            <pc:sldMk cId="2784147686" sldId="283"/>
            <ac:picMk id="3" creationId="{67D1D42E-0B99-487B-AD06-831B34BCEDC8}"/>
          </ac:picMkLst>
        </pc:picChg>
      </pc:sldChg>
      <pc:sldChg chg="add del modTransition">
        <pc:chgData name="Mengyuan Mu" userId="8a42a19f-9f77-4f8b-a0eb-fd9e93a538f7" providerId="ADAL" clId="{42724587-754B-4A52-A000-328968B692C2}" dt="2021-01-30T08:06:51.813" v="11361" actId="47"/>
        <pc:sldMkLst>
          <pc:docMk/>
          <pc:sldMk cId="3683704260" sldId="284"/>
        </pc:sldMkLst>
      </pc:sldChg>
      <pc:sldChg chg="del modTransition">
        <pc:chgData name="Mengyuan Mu" userId="8a42a19f-9f77-4f8b-a0eb-fd9e93a538f7" providerId="ADAL" clId="{42724587-754B-4A52-A000-328968B692C2}" dt="2021-01-30T01:10:07.076" v="2323" actId="47"/>
        <pc:sldMkLst>
          <pc:docMk/>
          <pc:sldMk cId="503592791" sldId="285"/>
        </pc:sldMkLst>
      </pc:sldChg>
      <pc:sldChg chg="del modTransition">
        <pc:chgData name="Mengyuan Mu" userId="8a42a19f-9f77-4f8b-a0eb-fd9e93a538f7" providerId="ADAL" clId="{42724587-754B-4A52-A000-328968B692C2}" dt="2021-01-30T01:10:05.686" v="2322" actId="47"/>
        <pc:sldMkLst>
          <pc:docMk/>
          <pc:sldMk cId="3260469535" sldId="286"/>
        </pc:sldMkLst>
      </pc:sldChg>
      <pc:sldChg chg="addSp delSp modSp add mod modTransition setBg addAnim delAnim modAnim modNotesTx">
        <pc:chgData name="Mengyuan Mu" userId="8a42a19f-9f77-4f8b-a0eb-fd9e93a538f7" providerId="ADAL" clId="{42724587-754B-4A52-A000-328968B692C2}" dt="2021-01-30T10:01:47.117" v="11953"/>
        <pc:sldMkLst>
          <pc:docMk/>
          <pc:sldMk cId="2993030279" sldId="287"/>
        </pc:sldMkLst>
        <pc:spChg chg="mod">
          <ac:chgData name="Mengyuan Mu" userId="8a42a19f-9f77-4f8b-a0eb-fd9e93a538f7" providerId="ADAL" clId="{42724587-754B-4A52-A000-328968B692C2}" dt="2021-01-29T01:31:03.949" v="812" actId="6549"/>
          <ac:spMkLst>
            <pc:docMk/>
            <pc:sldMk cId="2993030279" sldId="287"/>
            <ac:spMk id="2" creationId="{00000000-0000-0000-0000-000000000000}"/>
          </ac:spMkLst>
        </pc:spChg>
        <pc:spChg chg="add del mod">
          <ac:chgData name="Mengyuan Mu" userId="8a42a19f-9f77-4f8b-a0eb-fd9e93a538f7" providerId="ADAL" clId="{42724587-754B-4A52-A000-328968B692C2}" dt="2021-01-29T01:09:39.401" v="503" actId="478"/>
          <ac:spMkLst>
            <pc:docMk/>
            <pc:sldMk cId="2993030279" sldId="287"/>
            <ac:spMk id="4" creationId="{33A15F49-9D66-4326-B7E8-9B82742CB440}"/>
          </ac:spMkLst>
        </pc:spChg>
        <pc:spChg chg="add mod ord">
          <ac:chgData name="Mengyuan Mu" userId="8a42a19f-9f77-4f8b-a0eb-fd9e93a538f7" providerId="ADAL" clId="{42724587-754B-4A52-A000-328968B692C2}" dt="2021-01-29T01:38:38.853" v="927" actId="166"/>
          <ac:spMkLst>
            <pc:docMk/>
            <pc:sldMk cId="2993030279" sldId="287"/>
            <ac:spMk id="5" creationId="{FD03F48D-1347-4590-BC2F-8CAF005A7773}"/>
          </ac:spMkLst>
        </pc:spChg>
        <pc:spChg chg="mod">
          <ac:chgData name="Mengyuan Mu" userId="8a42a19f-9f77-4f8b-a0eb-fd9e93a538f7" providerId="ADAL" clId="{42724587-754B-4A52-A000-328968B692C2}" dt="2021-01-29T01:09:57.472" v="542" actId="1036"/>
          <ac:spMkLst>
            <pc:docMk/>
            <pc:sldMk cId="2993030279" sldId="287"/>
            <ac:spMk id="15" creationId="{00000000-0000-0000-0000-000000000000}"/>
          </ac:spMkLst>
        </pc:spChg>
        <pc:spChg chg="mod">
          <ac:chgData name="Mengyuan Mu" userId="8a42a19f-9f77-4f8b-a0eb-fd9e93a538f7" providerId="ADAL" clId="{42724587-754B-4A52-A000-328968B692C2}" dt="2021-01-29T01:09:44.334" v="525" actId="1036"/>
          <ac:spMkLst>
            <pc:docMk/>
            <pc:sldMk cId="2993030279" sldId="287"/>
            <ac:spMk id="16" creationId="{00000000-0000-0000-0000-000000000000}"/>
          </ac:spMkLst>
        </pc:spChg>
        <pc:spChg chg="mod">
          <ac:chgData name="Mengyuan Mu" userId="8a42a19f-9f77-4f8b-a0eb-fd9e93a538f7" providerId="ADAL" clId="{42724587-754B-4A52-A000-328968B692C2}" dt="2021-01-29T01:09:57.472" v="542" actId="1036"/>
          <ac:spMkLst>
            <pc:docMk/>
            <pc:sldMk cId="2993030279" sldId="287"/>
            <ac:spMk id="19" creationId="{00000000-0000-0000-0000-000000000000}"/>
          </ac:spMkLst>
        </pc:spChg>
        <pc:spChg chg="del">
          <ac:chgData name="Mengyuan Mu" userId="8a42a19f-9f77-4f8b-a0eb-fd9e93a538f7" providerId="ADAL" clId="{42724587-754B-4A52-A000-328968B692C2}" dt="2021-01-29T01:08:45.773" v="495" actId="478"/>
          <ac:spMkLst>
            <pc:docMk/>
            <pc:sldMk cId="2993030279" sldId="287"/>
            <ac:spMk id="23" creationId="{00000000-0000-0000-0000-000000000000}"/>
          </ac:spMkLst>
        </pc:spChg>
        <pc:spChg chg="add mod">
          <ac:chgData name="Mengyuan Mu" userId="8a42a19f-9f77-4f8b-a0eb-fd9e93a538f7" providerId="ADAL" clId="{42724587-754B-4A52-A000-328968B692C2}" dt="2021-01-29T01:46:00.339" v="1342" actId="20577"/>
          <ac:spMkLst>
            <pc:docMk/>
            <pc:sldMk cId="2993030279" sldId="287"/>
            <ac:spMk id="26" creationId="{B5C76D8D-E16E-4492-9A85-51147F0623EA}"/>
          </ac:spMkLst>
        </pc:spChg>
        <pc:spChg chg="add del mod">
          <ac:chgData name="Mengyuan Mu" userId="8a42a19f-9f77-4f8b-a0eb-fd9e93a538f7" providerId="ADAL" clId="{42724587-754B-4A52-A000-328968B692C2}" dt="2021-01-29T01:49:27.575" v="1476"/>
          <ac:spMkLst>
            <pc:docMk/>
            <pc:sldMk cId="2993030279" sldId="287"/>
            <ac:spMk id="28" creationId="{26477408-0665-405C-83EE-AFAC6289531F}"/>
          </ac:spMkLst>
        </pc:spChg>
        <pc:spChg chg="del">
          <ac:chgData name="Mengyuan Mu" userId="8a42a19f-9f77-4f8b-a0eb-fd9e93a538f7" providerId="ADAL" clId="{42724587-754B-4A52-A000-328968B692C2}" dt="2021-01-29T01:09:36.755" v="502" actId="478"/>
          <ac:spMkLst>
            <pc:docMk/>
            <pc:sldMk cId="2993030279" sldId="287"/>
            <ac:spMk id="35" creationId="{44F83D7C-CB25-4D35-9574-6A63B44A161C}"/>
          </ac:spMkLst>
        </pc:spChg>
        <pc:spChg chg="mod">
          <ac:chgData name="Mengyuan Mu" userId="8a42a19f-9f77-4f8b-a0eb-fd9e93a538f7" providerId="ADAL" clId="{42724587-754B-4A52-A000-328968B692C2}" dt="2021-01-29T01:33:13.727" v="825" actId="21"/>
          <ac:spMkLst>
            <pc:docMk/>
            <pc:sldMk cId="2993030279" sldId="287"/>
            <ac:spMk id="36" creationId="{9F166C60-EEFD-4D8B-85D3-5775C0C034C8}"/>
          </ac:spMkLst>
        </pc:spChg>
        <pc:spChg chg="mod">
          <ac:chgData name="Mengyuan Mu" userId="8a42a19f-9f77-4f8b-a0eb-fd9e93a538f7" providerId="ADAL" clId="{42724587-754B-4A52-A000-328968B692C2}" dt="2021-01-29T01:22:47.988" v="676" actId="1076"/>
          <ac:spMkLst>
            <pc:docMk/>
            <pc:sldMk cId="2993030279" sldId="287"/>
            <ac:spMk id="37" creationId="{17FE8365-B556-48AA-BF12-F4E05853FFD2}"/>
          </ac:spMkLst>
        </pc:spChg>
        <pc:spChg chg="mod">
          <ac:chgData name="Mengyuan Mu" userId="8a42a19f-9f77-4f8b-a0eb-fd9e93a538f7" providerId="ADAL" clId="{42724587-754B-4A52-A000-328968B692C2}" dt="2021-01-29T01:49:35.024" v="1478" actId="1076"/>
          <ac:spMkLst>
            <pc:docMk/>
            <pc:sldMk cId="2993030279" sldId="287"/>
            <ac:spMk id="38" creationId="{0E4C9021-3620-4A06-A620-D4E48581330E}"/>
          </ac:spMkLst>
        </pc:spChg>
        <pc:spChg chg="mod">
          <ac:chgData name="Mengyuan Mu" userId="8a42a19f-9f77-4f8b-a0eb-fd9e93a538f7" providerId="ADAL" clId="{42724587-754B-4A52-A000-328968B692C2}" dt="2021-01-29T01:22:58.510" v="678" actId="1076"/>
          <ac:spMkLst>
            <pc:docMk/>
            <pc:sldMk cId="2993030279" sldId="287"/>
            <ac:spMk id="39" creationId="{6AB27B9B-B292-4FD1-AD41-E6C5B69CF170}"/>
          </ac:spMkLst>
        </pc:spChg>
        <pc:spChg chg="mod">
          <ac:chgData name="Mengyuan Mu" userId="8a42a19f-9f77-4f8b-a0eb-fd9e93a538f7" providerId="ADAL" clId="{42724587-754B-4A52-A000-328968B692C2}" dt="2021-01-29T01:33:56.077" v="846" actId="20577"/>
          <ac:spMkLst>
            <pc:docMk/>
            <pc:sldMk cId="2993030279" sldId="287"/>
            <ac:spMk id="47" creationId="{1574331B-5B18-4B36-A318-EE0C7B8A5A45}"/>
          </ac:spMkLst>
        </pc:spChg>
        <pc:spChg chg="del mod">
          <ac:chgData name="Mengyuan Mu" userId="8a42a19f-9f77-4f8b-a0eb-fd9e93a538f7" providerId="ADAL" clId="{42724587-754B-4A52-A000-328968B692C2}" dt="2021-01-29T01:34:07.799" v="847" actId="478"/>
          <ac:spMkLst>
            <pc:docMk/>
            <pc:sldMk cId="2993030279" sldId="287"/>
            <ac:spMk id="51" creationId="{FDB32B4C-0BDC-45B6-80D0-8F146C44178E}"/>
          </ac:spMkLst>
        </pc:spChg>
        <pc:spChg chg="mod">
          <ac:chgData name="Mengyuan Mu" userId="8a42a19f-9f77-4f8b-a0eb-fd9e93a538f7" providerId="ADAL" clId="{42724587-754B-4A52-A000-328968B692C2}" dt="2021-01-29T01:23:16.446" v="691" actId="113"/>
          <ac:spMkLst>
            <pc:docMk/>
            <pc:sldMk cId="2993030279" sldId="287"/>
            <ac:spMk id="53" creationId="{B8272EF0-B8DD-4A1F-87E1-C7455AFE2626}"/>
          </ac:spMkLst>
        </pc:spChg>
        <pc:picChg chg="add del mod">
          <ac:chgData name="Mengyuan Mu" userId="8a42a19f-9f77-4f8b-a0eb-fd9e93a538f7" providerId="ADAL" clId="{42724587-754B-4A52-A000-328968B692C2}" dt="2021-01-30T00:38:53.182" v="1895" actId="478"/>
          <ac:picMkLst>
            <pc:docMk/>
            <pc:sldMk cId="2993030279" sldId="287"/>
            <ac:picMk id="3" creationId="{970038AB-5166-4121-AC47-CC70DDEBCC7B}"/>
          </ac:picMkLst>
        </pc:picChg>
        <pc:picChg chg="add del mod">
          <ac:chgData name="Mengyuan Mu" userId="8a42a19f-9f77-4f8b-a0eb-fd9e93a538f7" providerId="ADAL" clId="{42724587-754B-4A52-A000-328968B692C2}" dt="2021-01-30T09:01:14.943" v="11495" actId="478"/>
          <ac:picMkLst>
            <pc:docMk/>
            <pc:sldMk cId="2993030279" sldId="287"/>
            <ac:picMk id="4" creationId="{7A4D8D4C-4851-48BE-80E5-E4C28F489E29}"/>
          </ac:picMkLst>
        </pc:picChg>
        <pc:picChg chg="mod">
          <ac:chgData name="Mengyuan Mu" userId="8a42a19f-9f77-4f8b-a0eb-fd9e93a538f7" providerId="ADAL" clId="{42724587-754B-4A52-A000-328968B692C2}" dt="2021-01-29T01:09:57.472" v="542" actId="1036"/>
          <ac:picMkLst>
            <pc:docMk/>
            <pc:sldMk cId="2993030279" sldId="287"/>
            <ac:picMk id="9" creationId="{00000000-0000-0000-0000-000000000000}"/>
          </ac:picMkLst>
        </pc:picChg>
        <pc:picChg chg="mod">
          <ac:chgData name="Mengyuan Mu" userId="8a42a19f-9f77-4f8b-a0eb-fd9e93a538f7" providerId="ADAL" clId="{42724587-754B-4A52-A000-328968B692C2}" dt="2021-01-29T01:09:57.472" v="542" actId="1036"/>
          <ac:picMkLst>
            <pc:docMk/>
            <pc:sldMk cId="2993030279" sldId="287"/>
            <ac:picMk id="10" creationId="{00000000-0000-0000-0000-000000000000}"/>
          </ac:picMkLst>
        </pc:picChg>
        <pc:picChg chg="mod">
          <ac:chgData name="Mengyuan Mu" userId="8a42a19f-9f77-4f8b-a0eb-fd9e93a538f7" providerId="ADAL" clId="{42724587-754B-4A52-A000-328968B692C2}" dt="2021-01-29T01:09:57.472" v="542" actId="1036"/>
          <ac:picMkLst>
            <pc:docMk/>
            <pc:sldMk cId="2993030279" sldId="287"/>
            <ac:picMk id="12" creationId="{00000000-0000-0000-0000-000000000000}"/>
          </ac:picMkLst>
        </pc:picChg>
        <pc:picChg chg="mod modCrop">
          <ac:chgData name="Mengyuan Mu" userId="8a42a19f-9f77-4f8b-a0eb-fd9e93a538f7" providerId="ADAL" clId="{42724587-754B-4A52-A000-328968B692C2}" dt="2021-01-29T01:09:57.472" v="542" actId="1036"/>
          <ac:picMkLst>
            <pc:docMk/>
            <pc:sldMk cId="2993030279" sldId="287"/>
            <ac:picMk id="29" creationId="{A9386FFC-81B4-4FE7-9927-907EBE31E081}"/>
          </ac:picMkLst>
        </pc:picChg>
        <pc:picChg chg="mod modCrop">
          <ac:chgData name="Mengyuan Mu" userId="8a42a19f-9f77-4f8b-a0eb-fd9e93a538f7" providerId="ADAL" clId="{42724587-754B-4A52-A000-328968B692C2}" dt="2021-01-29T01:09:57.472" v="542" actId="1036"/>
          <ac:picMkLst>
            <pc:docMk/>
            <pc:sldMk cId="2993030279" sldId="287"/>
            <ac:picMk id="30" creationId="{95CFF903-AF70-4A49-BE2B-2C4542D0CC79}"/>
          </ac:picMkLst>
        </pc:picChg>
        <pc:picChg chg="mod modCrop">
          <ac:chgData name="Mengyuan Mu" userId="8a42a19f-9f77-4f8b-a0eb-fd9e93a538f7" providerId="ADAL" clId="{42724587-754B-4A52-A000-328968B692C2}" dt="2021-01-29T01:10:06.784" v="558" actId="1035"/>
          <ac:picMkLst>
            <pc:docMk/>
            <pc:sldMk cId="2993030279" sldId="287"/>
            <ac:picMk id="31" creationId="{4311A9C2-8845-4499-8970-75363870CAB7}"/>
          </ac:picMkLst>
        </pc:picChg>
        <pc:picChg chg="mod">
          <ac:chgData name="Mengyuan Mu" userId="8a42a19f-9f77-4f8b-a0eb-fd9e93a538f7" providerId="ADAL" clId="{42724587-754B-4A52-A000-328968B692C2}" dt="2021-01-29T01:22:53.022" v="677" actId="1076"/>
          <ac:picMkLst>
            <pc:docMk/>
            <pc:sldMk cId="2993030279" sldId="287"/>
            <ac:picMk id="34" creationId="{0137A4B4-D1EC-4FBE-96E3-B2A31DA5CAE5}"/>
          </ac:picMkLst>
        </pc:picChg>
        <pc:cxnChg chg="add del mod">
          <ac:chgData name="Mengyuan Mu" userId="8a42a19f-9f77-4f8b-a0eb-fd9e93a538f7" providerId="ADAL" clId="{42724587-754B-4A52-A000-328968B692C2}" dt="2021-01-29T01:00:26.863" v="348" actId="478"/>
          <ac:cxnSpMkLst>
            <pc:docMk/>
            <pc:sldMk cId="2993030279" sldId="287"/>
            <ac:cxnSpMk id="7" creationId="{D43097B7-2E2F-486A-BFE7-C19F564AAE6F}"/>
          </ac:cxnSpMkLst>
        </pc:cxnChg>
        <pc:cxnChg chg="del">
          <ac:chgData name="Mengyuan Mu" userId="8a42a19f-9f77-4f8b-a0eb-fd9e93a538f7" providerId="ADAL" clId="{42724587-754B-4A52-A000-328968B692C2}" dt="2021-01-29T01:38:33.495" v="926" actId="478"/>
          <ac:cxnSpMkLst>
            <pc:docMk/>
            <pc:sldMk cId="2993030279" sldId="287"/>
            <ac:cxnSpMk id="33" creationId="{8C02DCFD-4190-498F-863D-B7A8994C3DCB}"/>
          </ac:cxnSpMkLst>
        </pc:cxnChg>
      </pc:sldChg>
      <pc:sldChg chg="addSp delSp modSp add mod modTransition addAnim delAnim modAnim modNotesTx">
        <pc:chgData name="Mengyuan Mu" userId="8a42a19f-9f77-4f8b-a0eb-fd9e93a538f7" providerId="ADAL" clId="{42724587-754B-4A52-A000-328968B692C2}" dt="2021-01-30T10:39:31.053" v="12795" actId="20577"/>
        <pc:sldMkLst>
          <pc:docMk/>
          <pc:sldMk cId="3184771330" sldId="288"/>
        </pc:sldMkLst>
        <pc:spChg chg="mod">
          <ac:chgData name="Mengyuan Mu" userId="8a42a19f-9f77-4f8b-a0eb-fd9e93a538f7" providerId="ADAL" clId="{42724587-754B-4A52-A000-328968B692C2}" dt="2021-01-30T02:13:21.223" v="2901" actId="1076"/>
          <ac:spMkLst>
            <pc:docMk/>
            <pc:sldMk cId="3184771330" sldId="288"/>
            <ac:spMk id="2" creationId="{00000000-0000-0000-0000-000000000000}"/>
          </ac:spMkLst>
        </pc:spChg>
        <pc:spChg chg="mod">
          <ac:chgData name="Mengyuan Mu" userId="8a42a19f-9f77-4f8b-a0eb-fd9e93a538f7" providerId="ADAL" clId="{42724587-754B-4A52-A000-328968B692C2}" dt="2021-01-30T02:13:06.892" v="2897" actId="1076"/>
          <ac:spMkLst>
            <pc:docMk/>
            <pc:sldMk cId="3184771330" sldId="288"/>
            <ac:spMk id="3" creationId="{00000000-0000-0000-0000-000000000000}"/>
          </ac:spMkLst>
        </pc:spChg>
        <pc:spChg chg="mod">
          <ac:chgData name="Mengyuan Mu" userId="8a42a19f-9f77-4f8b-a0eb-fd9e93a538f7" providerId="ADAL" clId="{42724587-754B-4A52-A000-328968B692C2}" dt="2021-01-30T02:19:19.410" v="3066" actId="255"/>
          <ac:spMkLst>
            <pc:docMk/>
            <pc:sldMk cId="3184771330" sldId="288"/>
            <ac:spMk id="5" creationId="{00000000-0000-0000-0000-000000000000}"/>
          </ac:spMkLst>
        </pc:spChg>
        <pc:spChg chg="mod">
          <ac:chgData name="Mengyuan Mu" userId="8a42a19f-9f77-4f8b-a0eb-fd9e93a538f7" providerId="ADAL" clId="{42724587-754B-4A52-A000-328968B692C2}" dt="2021-01-30T02:13:25.616" v="2902" actId="1076"/>
          <ac:spMkLst>
            <pc:docMk/>
            <pc:sldMk cId="3184771330" sldId="288"/>
            <ac:spMk id="11" creationId="{00000000-0000-0000-0000-000000000000}"/>
          </ac:spMkLst>
        </pc:spChg>
        <pc:spChg chg="mod">
          <ac:chgData name="Mengyuan Mu" userId="8a42a19f-9f77-4f8b-a0eb-fd9e93a538f7" providerId="ADAL" clId="{42724587-754B-4A52-A000-328968B692C2}" dt="2021-01-30T02:13:28.845" v="2903" actId="1076"/>
          <ac:spMkLst>
            <pc:docMk/>
            <pc:sldMk cId="3184771330" sldId="288"/>
            <ac:spMk id="18" creationId="{00000000-0000-0000-0000-000000000000}"/>
          </ac:spMkLst>
        </pc:spChg>
        <pc:spChg chg="del">
          <ac:chgData name="Mengyuan Mu" userId="8a42a19f-9f77-4f8b-a0eb-fd9e93a538f7" providerId="ADAL" clId="{42724587-754B-4A52-A000-328968B692C2}" dt="2021-01-29T01:03:33.136" v="391" actId="478"/>
          <ac:spMkLst>
            <pc:docMk/>
            <pc:sldMk cId="3184771330" sldId="288"/>
            <ac:spMk id="19" creationId="{00000000-0000-0000-0000-000000000000}"/>
          </ac:spMkLst>
        </pc:spChg>
        <pc:spChg chg="del mod">
          <ac:chgData name="Mengyuan Mu" userId="8a42a19f-9f77-4f8b-a0eb-fd9e93a538f7" providerId="ADAL" clId="{42724587-754B-4A52-A000-328968B692C2}" dt="2021-01-29T01:03:28.820" v="390" actId="478"/>
          <ac:spMkLst>
            <pc:docMk/>
            <pc:sldMk cId="3184771330" sldId="288"/>
            <ac:spMk id="20" creationId="{00000000-0000-0000-0000-000000000000}"/>
          </ac:spMkLst>
        </pc:spChg>
        <pc:spChg chg="mod">
          <ac:chgData name="Mengyuan Mu" userId="8a42a19f-9f77-4f8b-a0eb-fd9e93a538f7" providerId="ADAL" clId="{42724587-754B-4A52-A000-328968B692C2}" dt="2021-01-30T02:15:27.553" v="2958" actId="1076"/>
          <ac:spMkLst>
            <pc:docMk/>
            <pc:sldMk cId="3184771330" sldId="288"/>
            <ac:spMk id="22" creationId="{00000000-0000-0000-0000-000000000000}"/>
          </ac:spMkLst>
        </pc:spChg>
        <pc:spChg chg="del">
          <ac:chgData name="Mengyuan Mu" userId="8a42a19f-9f77-4f8b-a0eb-fd9e93a538f7" providerId="ADAL" clId="{42724587-754B-4A52-A000-328968B692C2}" dt="2021-01-29T01:08:49.270" v="496" actId="478"/>
          <ac:spMkLst>
            <pc:docMk/>
            <pc:sldMk cId="3184771330" sldId="288"/>
            <ac:spMk id="25" creationId="{00000000-0000-0000-0000-000000000000}"/>
          </ac:spMkLst>
        </pc:spChg>
        <pc:spChg chg="add mod">
          <ac:chgData name="Mengyuan Mu" userId="8a42a19f-9f77-4f8b-a0eb-fd9e93a538f7" providerId="ADAL" clId="{42724587-754B-4A52-A000-328968B692C2}" dt="2021-01-30T02:20:04.498" v="3080" actId="1076"/>
          <ac:spMkLst>
            <pc:docMk/>
            <pc:sldMk cId="3184771330" sldId="288"/>
            <ac:spMk id="25" creationId="{756DA695-9B6F-486E-8A0E-082942820DBC}"/>
          </ac:spMkLst>
        </pc:spChg>
        <pc:spChg chg="mod">
          <ac:chgData name="Mengyuan Mu" userId="8a42a19f-9f77-4f8b-a0eb-fd9e93a538f7" providerId="ADAL" clId="{42724587-754B-4A52-A000-328968B692C2}" dt="2021-01-30T02:13:31.825" v="2904" actId="1076"/>
          <ac:spMkLst>
            <pc:docMk/>
            <pc:sldMk cId="3184771330" sldId="288"/>
            <ac:spMk id="28" creationId="{AFB068FF-AE2B-4C76-B091-53C7FE1A3400}"/>
          </ac:spMkLst>
        </pc:spChg>
        <pc:spChg chg="mod">
          <ac:chgData name="Mengyuan Mu" userId="8a42a19f-9f77-4f8b-a0eb-fd9e93a538f7" providerId="ADAL" clId="{42724587-754B-4A52-A000-328968B692C2}" dt="2021-01-30T02:12:52.851" v="2893" actId="1076"/>
          <ac:spMkLst>
            <pc:docMk/>
            <pc:sldMk cId="3184771330" sldId="288"/>
            <ac:spMk id="29" creationId="{5B960AD9-D07E-4EB6-B557-ECE34A5D55E8}"/>
          </ac:spMkLst>
        </pc:spChg>
        <pc:spChg chg="add del mod">
          <ac:chgData name="Mengyuan Mu" userId="8a42a19f-9f77-4f8b-a0eb-fd9e93a538f7" providerId="ADAL" clId="{42724587-754B-4A52-A000-328968B692C2}" dt="2021-01-30T05:45:53.607" v="7282" actId="478"/>
          <ac:spMkLst>
            <pc:docMk/>
            <pc:sldMk cId="3184771330" sldId="288"/>
            <ac:spMk id="31" creationId="{87010BE8-D784-4847-8CB9-EBA1D2DF1E99}"/>
          </ac:spMkLst>
        </pc:spChg>
        <pc:spChg chg="mod">
          <ac:chgData name="Mengyuan Mu" userId="8a42a19f-9f77-4f8b-a0eb-fd9e93a538f7" providerId="ADAL" clId="{42724587-754B-4A52-A000-328968B692C2}" dt="2021-01-30T02:20:43.263" v="3090" actId="14100"/>
          <ac:spMkLst>
            <pc:docMk/>
            <pc:sldMk cId="3184771330" sldId="288"/>
            <ac:spMk id="32" creationId="{B2E5669A-DE46-4EE8-B2CB-8370A4947EBF}"/>
          </ac:spMkLst>
        </pc:spChg>
        <pc:spChg chg="mod">
          <ac:chgData name="Mengyuan Mu" userId="8a42a19f-9f77-4f8b-a0eb-fd9e93a538f7" providerId="ADAL" clId="{42724587-754B-4A52-A000-328968B692C2}" dt="2021-01-30T02:19:58.814" v="3079" actId="1076"/>
          <ac:spMkLst>
            <pc:docMk/>
            <pc:sldMk cId="3184771330" sldId="288"/>
            <ac:spMk id="33" creationId="{79C2D7A5-F562-4139-815E-784FE2CF1013}"/>
          </ac:spMkLst>
        </pc:spChg>
        <pc:spChg chg="del">
          <ac:chgData name="Mengyuan Mu" userId="8a42a19f-9f77-4f8b-a0eb-fd9e93a538f7" providerId="ADAL" clId="{42724587-754B-4A52-A000-328968B692C2}" dt="2021-01-29T01:03:19.771" v="388" actId="478"/>
          <ac:spMkLst>
            <pc:docMk/>
            <pc:sldMk cId="3184771330" sldId="288"/>
            <ac:spMk id="34" creationId="{00000000-0000-0000-0000-000000000000}"/>
          </ac:spMkLst>
        </pc:spChg>
        <pc:spChg chg="add del mod">
          <ac:chgData name="Mengyuan Mu" userId="8a42a19f-9f77-4f8b-a0eb-fd9e93a538f7" providerId="ADAL" clId="{42724587-754B-4A52-A000-328968B692C2}" dt="2021-01-30T02:04:24.995" v="2806" actId="478"/>
          <ac:spMkLst>
            <pc:docMk/>
            <pc:sldMk cId="3184771330" sldId="288"/>
            <ac:spMk id="35" creationId="{0B4A28E2-B7B3-41E5-8A22-5E2427DAC658}"/>
          </ac:spMkLst>
        </pc:spChg>
        <pc:spChg chg="add del mod">
          <ac:chgData name="Mengyuan Mu" userId="8a42a19f-9f77-4f8b-a0eb-fd9e93a538f7" providerId="ADAL" clId="{42724587-754B-4A52-A000-328968B692C2}" dt="2021-01-30T02:04:20.837" v="2805" actId="478"/>
          <ac:spMkLst>
            <pc:docMk/>
            <pc:sldMk cId="3184771330" sldId="288"/>
            <ac:spMk id="36" creationId="{F09BD8FB-5C09-418B-B9AA-57539ABFFD1F}"/>
          </ac:spMkLst>
        </pc:spChg>
        <pc:spChg chg="add mod">
          <ac:chgData name="Mengyuan Mu" userId="8a42a19f-9f77-4f8b-a0eb-fd9e93a538f7" providerId="ADAL" clId="{42724587-754B-4A52-A000-328968B692C2}" dt="2021-01-30T02:14:07.911" v="2917" actId="1076"/>
          <ac:spMkLst>
            <pc:docMk/>
            <pc:sldMk cId="3184771330" sldId="288"/>
            <ac:spMk id="37" creationId="{19F1B716-2D30-4DAD-988A-00596A58FEE9}"/>
          </ac:spMkLst>
        </pc:spChg>
        <pc:spChg chg="add mod">
          <ac:chgData name="Mengyuan Mu" userId="8a42a19f-9f77-4f8b-a0eb-fd9e93a538f7" providerId="ADAL" clId="{42724587-754B-4A52-A000-328968B692C2}" dt="2021-01-30T02:14:02.518" v="2916" actId="1037"/>
          <ac:spMkLst>
            <pc:docMk/>
            <pc:sldMk cId="3184771330" sldId="288"/>
            <ac:spMk id="38" creationId="{6E72AE6F-3AC6-4FCD-BD70-A879CB57DE93}"/>
          </ac:spMkLst>
        </pc:spChg>
        <pc:spChg chg="add mod">
          <ac:chgData name="Mengyuan Mu" userId="8a42a19f-9f77-4f8b-a0eb-fd9e93a538f7" providerId="ADAL" clId="{42724587-754B-4A52-A000-328968B692C2}" dt="2021-01-30T02:14:10.615" v="2918" actId="1076"/>
          <ac:spMkLst>
            <pc:docMk/>
            <pc:sldMk cId="3184771330" sldId="288"/>
            <ac:spMk id="39" creationId="{BC2756C4-F40E-4094-9828-737B0DB51598}"/>
          </ac:spMkLst>
        </pc:spChg>
        <pc:spChg chg="add del mod">
          <ac:chgData name="Mengyuan Mu" userId="8a42a19f-9f77-4f8b-a0eb-fd9e93a538f7" providerId="ADAL" clId="{42724587-754B-4A52-A000-328968B692C2}" dt="2021-01-30T05:50:23.610" v="7497" actId="478"/>
          <ac:spMkLst>
            <pc:docMk/>
            <pc:sldMk cId="3184771330" sldId="288"/>
            <ac:spMk id="40" creationId="{F4D16B67-2C3B-42D5-8C3F-1EDCBB846BCE}"/>
          </ac:spMkLst>
        </pc:spChg>
        <pc:spChg chg="add del mod">
          <ac:chgData name="Mengyuan Mu" userId="8a42a19f-9f77-4f8b-a0eb-fd9e93a538f7" providerId="ADAL" clId="{42724587-754B-4A52-A000-328968B692C2}" dt="2021-01-30T09:01:35.842" v="11501" actId="1076"/>
          <ac:spMkLst>
            <pc:docMk/>
            <pc:sldMk cId="3184771330" sldId="288"/>
            <ac:spMk id="41" creationId="{E7DE244E-8CC1-4B21-B141-8675D63B8171}"/>
          </ac:spMkLst>
        </pc:spChg>
        <pc:spChg chg="add mod">
          <ac:chgData name="Mengyuan Mu" userId="8a42a19f-9f77-4f8b-a0eb-fd9e93a538f7" providerId="ADAL" clId="{42724587-754B-4A52-A000-328968B692C2}" dt="2021-01-30T05:47:36.306" v="7317" actId="14100"/>
          <ac:spMkLst>
            <pc:docMk/>
            <pc:sldMk cId="3184771330" sldId="288"/>
            <ac:spMk id="42" creationId="{6DF496BA-DD34-4C84-BA5E-9C2274CE7692}"/>
          </ac:spMkLst>
        </pc:spChg>
        <pc:spChg chg="add mod">
          <ac:chgData name="Mengyuan Mu" userId="8a42a19f-9f77-4f8b-a0eb-fd9e93a538f7" providerId="ADAL" clId="{42724587-754B-4A52-A000-328968B692C2}" dt="2021-01-30T05:47:48.046" v="7321" actId="14100"/>
          <ac:spMkLst>
            <pc:docMk/>
            <pc:sldMk cId="3184771330" sldId="288"/>
            <ac:spMk id="43" creationId="{FA96FEB2-F4A4-4482-83F5-4F2E3A50E494}"/>
          </ac:spMkLst>
        </pc:spChg>
        <pc:picChg chg="add del mod">
          <ac:chgData name="Mengyuan Mu" userId="8a42a19f-9f77-4f8b-a0eb-fd9e93a538f7" providerId="ADAL" clId="{42724587-754B-4A52-A000-328968B692C2}" dt="2021-01-30T00:38:57.038" v="1896" actId="478"/>
          <ac:picMkLst>
            <pc:docMk/>
            <pc:sldMk cId="3184771330" sldId="288"/>
            <ac:picMk id="4" creationId="{2E4A4207-219D-4EBD-B3F2-307BF67E2F47}"/>
          </ac:picMkLst>
        </pc:picChg>
        <pc:picChg chg="add del mod">
          <ac:chgData name="Mengyuan Mu" userId="8a42a19f-9f77-4f8b-a0eb-fd9e93a538f7" providerId="ADAL" clId="{42724587-754B-4A52-A000-328968B692C2}" dt="2021-01-30T09:01:31.448" v="11500" actId="478"/>
          <ac:picMkLst>
            <pc:docMk/>
            <pc:sldMk cId="3184771330" sldId="288"/>
            <ac:picMk id="6" creationId="{8597A442-B162-469B-B3DA-5B2CCED7E246}"/>
          </ac:picMkLst>
        </pc:picChg>
        <pc:picChg chg="del">
          <ac:chgData name="Mengyuan Mu" userId="8a42a19f-9f77-4f8b-a0eb-fd9e93a538f7" providerId="ADAL" clId="{42724587-754B-4A52-A000-328968B692C2}" dt="2021-01-29T00:54:31.374" v="33" actId="478"/>
          <ac:picMkLst>
            <pc:docMk/>
            <pc:sldMk cId="3184771330" sldId="288"/>
            <ac:picMk id="21" creationId="{00000000-0000-0000-0000-000000000000}"/>
          </ac:picMkLst>
        </pc:picChg>
        <pc:picChg chg="add mod modCrop">
          <ac:chgData name="Mengyuan Mu" userId="8a42a19f-9f77-4f8b-a0eb-fd9e93a538f7" providerId="ADAL" clId="{42724587-754B-4A52-A000-328968B692C2}" dt="2021-01-30T02:24:32.266" v="3163" actId="1036"/>
          <ac:picMkLst>
            <pc:docMk/>
            <pc:sldMk cId="3184771330" sldId="288"/>
            <ac:picMk id="21" creationId="{E7436E2F-FEC9-44EB-A367-C16AED0ED324}"/>
          </ac:picMkLst>
        </pc:picChg>
        <pc:picChg chg="mod ord modCrop">
          <ac:chgData name="Mengyuan Mu" userId="8a42a19f-9f77-4f8b-a0eb-fd9e93a538f7" providerId="ADAL" clId="{42724587-754B-4A52-A000-328968B692C2}" dt="2021-01-30T02:13:15.166" v="2900" actId="1076"/>
          <ac:picMkLst>
            <pc:docMk/>
            <pc:sldMk cId="3184771330" sldId="288"/>
            <ac:picMk id="23" creationId="{00000000-0000-0000-0000-000000000000}"/>
          </ac:picMkLst>
        </pc:picChg>
        <pc:picChg chg="mod modCrop">
          <ac:chgData name="Mengyuan Mu" userId="8a42a19f-9f77-4f8b-a0eb-fd9e93a538f7" providerId="ADAL" clId="{42724587-754B-4A52-A000-328968B692C2}" dt="2021-01-30T02:25:10.096" v="3171" actId="1035"/>
          <ac:picMkLst>
            <pc:docMk/>
            <pc:sldMk cId="3184771330" sldId="288"/>
            <ac:picMk id="24" creationId="{00000000-0000-0000-0000-000000000000}"/>
          </ac:picMkLst>
        </pc:picChg>
        <pc:picChg chg="mod">
          <ac:chgData name="Mengyuan Mu" userId="8a42a19f-9f77-4f8b-a0eb-fd9e93a538f7" providerId="ADAL" clId="{42724587-754B-4A52-A000-328968B692C2}" dt="2021-01-30T02:24:47.316" v="3165" actId="1036"/>
          <ac:picMkLst>
            <pc:docMk/>
            <pc:sldMk cId="3184771330" sldId="288"/>
            <ac:picMk id="26" creationId="{27B6A02A-86A3-422B-8A0D-F8242D7F9012}"/>
          </ac:picMkLst>
        </pc:picChg>
        <pc:picChg chg="mod modCrop">
          <ac:chgData name="Mengyuan Mu" userId="8a42a19f-9f77-4f8b-a0eb-fd9e93a538f7" providerId="ADAL" clId="{42724587-754B-4A52-A000-328968B692C2}" dt="2021-01-30T02:12:32.514" v="2890" actId="14100"/>
          <ac:picMkLst>
            <pc:docMk/>
            <pc:sldMk cId="3184771330" sldId="288"/>
            <ac:picMk id="27" creationId="{7DFC04E5-0CFA-4D5C-A3DB-8C74687FA943}"/>
          </ac:picMkLst>
        </pc:picChg>
        <pc:picChg chg="mod">
          <ac:chgData name="Mengyuan Mu" userId="8a42a19f-9f77-4f8b-a0eb-fd9e93a538f7" providerId="ADAL" clId="{42724587-754B-4A52-A000-328968B692C2}" dt="2021-01-29T00:54:58.798" v="39" actId="14100"/>
          <ac:picMkLst>
            <pc:docMk/>
            <pc:sldMk cId="3184771330" sldId="288"/>
            <ac:picMk id="30" creationId="{E32AD502-BA14-4DAC-9D55-A3419C6411C5}"/>
          </ac:picMkLst>
        </pc:picChg>
        <pc:picChg chg="add mod">
          <ac:chgData name="Mengyuan Mu" userId="8a42a19f-9f77-4f8b-a0eb-fd9e93a538f7" providerId="ADAL" clId="{42724587-754B-4A52-A000-328968B692C2}" dt="2021-01-30T02:12:45.893" v="2892"/>
          <ac:picMkLst>
            <pc:docMk/>
            <pc:sldMk cId="3184771330" sldId="288"/>
            <ac:picMk id="34" creationId="{1499C7E4-A8B7-4684-AFCE-F9B264AE1C8A}"/>
          </ac:picMkLst>
        </pc:picChg>
      </pc:sldChg>
      <pc:sldChg chg="add del">
        <pc:chgData name="Mengyuan Mu" userId="8a42a19f-9f77-4f8b-a0eb-fd9e93a538f7" providerId="ADAL" clId="{42724587-754B-4A52-A000-328968B692C2}" dt="2021-01-30T01:08:02.796" v="2317" actId="47"/>
        <pc:sldMkLst>
          <pc:docMk/>
          <pc:sldMk cId="45585646" sldId="289"/>
        </pc:sldMkLst>
      </pc:sldChg>
      <pc:sldChg chg="new del">
        <pc:chgData name="Mengyuan Mu" userId="8a42a19f-9f77-4f8b-a0eb-fd9e93a538f7" providerId="ADAL" clId="{42724587-754B-4A52-A000-328968B692C2}" dt="2021-01-29T00:48:26.729" v="20" actId="47"/>
        <pc:sldMkLst>
          <pc:docMk/>
          <pc:sldMk cId="804558979" sldId="289"/>
        </pc:sldMkLst>
      </pc:sldChg>
      <pc:sldChg chg="add del">
        <pc:chgData name="Mengyuan Mu" userId="8a42a19f-9f77-4f8b-a0eb-fd9e93a538f7" providerId="ADAL" clId="{42724587-754B-4A52-A000-328968B692C2}" dt="2021-01-30T08:06:51.813" v="11361" actId="47"/>
        <pc:sldMkLst>
          <pc:docMk/>
          <pc:sldMk cId="3608102109" sldId="289"/>
        </pc:sldMkLst>
      </pc:sldChg>
      <pc:sldChg chg="add del">
        <pc:chgData name="Mengyuan Mu" userId="8a42a19f-9f77-4f8b-a0eb-fd9e93a538f7" providerId="ADAL" clId="{42724587-754B-4A52-A000-328968B692C2}" dt="2021-01-29T00:55:40.763" v="44" actId="47"/>
        <pc:sldMkLst>
          <pc:docMk/>
          <pc:sldMk cId="3823858717" sldId="290"/>
        </pc:sldMkLst>
      </pc:sldChg>
      <pc:sldChg chg="new del">
        <pc:chgData name="Mengyuan Mu" userId="8a42a19f-9f77-4f8b-a0eb-fd9e93a538f7" providerId="ADAL" clId="{42724587-754B-4A52-A000-328968B692C2}" dt="2021-01-29T00:52:02.250" v="24" actId="47"/>
        <pc:sldMkLst>
          <pc:docMk/>
          <pc:sldMk cId="1954345889" sldId="291"/>
        </pc:sldMkLst>
      </pc:sldChg>
      <pc:sldMasterChg chg="modTransition modSldLayout">
        <pc:chgData name="Mengyuan Mu" userId="8a42a19f-9f77-4f8b-a0eb-fd9e93a538f7" providerId="ADAL" clId="{42724587-754B-4A52-A000-328968B692C2}" dt="2021-01-30T10:01:47.117" v="11953"/>
        <pc:sldMasterMkLst>
          <pc:docMk/>
          <pc:sldMasterMk cId="3938824908" sldId="2147483737"/>
        </pc:sldMasterMkLst>
        <pc:sldLayoutChg chg="modTransition">
          <pc:chgData name="Mengyuan Mu" userId="8a42a19f-9f77-4f8b-a0eb-fd9e93a538f7" providerId="ADAL" clId="{42724587-754B-4A52-A000-328968B692C2}" dt="2021-01-30T10:01:47.117" v="11953"/>
          <pc:sldLayoutMkLst>
            <pc:docMk/>
            <pc:sldMasterMk cId="3938824908" sldId="2147483737"/>
            <pc:sldLayoutMk cId="1182096029" sldId="2147483738"/>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2778309308" sldId="2147483739"/>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545806164" sldId="2147483740"/>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1995852273" sldId="2147483741"/>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976488695" sldId="2147483742"/>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4012691606" sldId="2147483743"/>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4125686542" sldId="2147483744"/>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2013874944" sldId="2147483745"/>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1770864600" sldId="2147483746"/>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396098246" sldId="2147483747"/>
          </pc:sldLayoutMkLst>
        </pc:sldLayoutChg>
        <pc:sldLayoutChg chg="modTransition">
          <pc:chgData name="Mengyuan Mu" userId="8a42a19f-9f77-4f8b-a0eb-fd9e93a538f7" providerId="ADAL" clId="{42724587-754B-4A52-A000-328968B692C2}" dt="2021-01-30T10:01:47.117" v="11953"/>
          <pc:sldLayoutMkLst>
            <pc:docMk/>
            <pc:sldMasterMk cId="3938824908" sldId="2147483737"/>
            <pc:sldLayoutMk cId="2002346261" sldId="2147483748"/>
          </pc:sldLayoutMkLst>
        </pc:sldLayoutChg>
      </pc:sldMasterChg>
    </pc:docChg>
  </pc:docChgLst>
  <pc:docChgLst>
    <pc:chgData name="Mengyuan Mu" userId="8a42a19f-9f77-4f8b-a0eb-fd9e93a538f7" providerId="ADAL" clId="{76ABDAD3-7379-4C60-900B-7D92F0081E79}"/>
    <pc:docChg chg="undo custSel addSld delSld modSld modMainMaster modNotesMaster">
      <pc:chgData name="Mengyuan Mu" userId="8a42a19f-9f77-4f8b-a0eb-fd9e93a538f7" providerId="ADAL" clId="{76ABDAD3-7379-4C60-900B-7D92F0081E79}" dt="2021-01-06T02:19:51.829" v="2131"/>
      <pc:docMkLst>
        <pc:docMk/>
      </pc:docMkLst>
      <pc:sldChg chg="addSp delSp modSp mod modNotes modNotesTx">
        <pc:chgData name="Mengyuan Mu" userId="8a42a19f-9f77-4f8b-a0eb-fd9e93a538f7" providerId="ADAL" clId="{76ABDAD3-7379-4C60-900B-7D92F0081E79}" dt="2021-01-06T00:42:08.089" v="573" actId="6549"/>
        <pc:sldMkLst>
          <pc:docMk/>
          <pc:sldMk cId="1181247393" sldId="256"/>
        </pc:sldMkLst>
        <pc:spChg chg="mod">
          <ac:chgData name="Mengyuan Mu" userId="8a42a19f-9f77-4f8b-a0eb-fd9e93a538f7" providerId="ADAL" clId="{76ABDAD3-7379-4C60-900B-7D92F0081E79}" dt="2021-01-05T12:43:15.293" v="515" actId="20577"/>
          <ac:spMkLst>
            <pc:docMk/>
            <pc:sldMk cId="1181247393" sldId="256"/>
            <ac:spMk id="2" creationId="{00000000-0000-0000-0000-000000000000}"/>
          </ac:spMkLst>
        </pc:spChg>
        <pc:spChg chg="mod">
          <ac:chgData name="Mengyuan Mu" userId="8a42a19f-9f77-4f8b-a0eb-fd9e93a538f7" providerId="ADAL" clId="{76ABDAD3-7379-4C60-900B-7D92F0081E79}" dt="2021-01-05T12:43:02.681" v="513" actId="1076"/>
          <ac:spMkLst>
            <pc:docMk/>
            <pc:sldMk cId="1181247393" sldId="256"/>
            <ac:spMk id="3" creationId="{00000000-0000-0000-0000-000000000000}"/>
          </ac:spMkLst>
        </pc:spChg>
        <pc:spChg chg="mod">
          <ac:chgData name="Mengyuan Mu" userId="8a42a19f-9f77-4f8b-a0eb-fd9e93a538f7" providerId="ADAL" clId="{76ABDAD3-7379-4C60-900B-7D92F0081E79}" dt="2021-01-05T12:36:31.598" v="249"/>
          <ac:spMkLst>
            <pc:docMk/>
            <pc:sldMk cId="1181247393" sldId="256"/>
            <ac:spMk id="4" creationId="{00000000-0000-0000-0000-000000000000}"/>
          </ac:spMkLst>
        </pc:spChg>
        <pc:spChg chg="add del mod">
          <ac:chgData name="Mengyuan Mu" userId="8a42a19f-9f77-4f8b-a0eb-fd9e93a538f7" providerId="ADAL" clId="{76ABDAD3-7379-4C60-900B-7D92F0081E79}" dt="2021-01-05T12:02:07.221" v="157" actId="478"/>
          <ac:spMkLst>
            <pc:docMk/>
            <pc:sldMk cId="1181247393" sldId="256"/>
            <ac:spMk id="8" creationId="{1F1D3B4E-B45E-4FE1-ADB6-CC35B7E008A0}"/>
          </ac:spMkLst>
        </pc:spChg>
        <pc:picChg chg="del">
          <ac:chgData name="Mengyuan Mu" userId="8a42a19f-9f77-4f8b-a0eb-fd9e93a538f7" providerId="ADAL" clId="{76ABDAD3-7379-4C60-900B-7D92F0081E79}" dt="2021-01-05T10:30:22.303" v="6" actId="478"/>
          <ac:picMkLst>
            <pc:docMk/>
            <pc:sldMk cId="1181247393" sldId="256"/>
            <ac:picMk id="5" creationId="{00000000-0000-0000-0000-000000000000}"/>
          </ac:picMkLst>
        </pc:picChg>
        <pc:picChg chg="del">
          <ac:chgData name="Mengyuan Mu" userId="8a42a19f-9f77-4f8b-a0eb-fd9e93a538f7" providerId="ADAL" clId="{76ABDAD3-7379-4C60-900B-7D92F0081E79}" dt="2021-01-05T10:30:20.061" v="5" actId="478"/>
          <ac:picMkLst>
            <pc:docMk/>
            <pc:sldMk cId="1181247393" sldId="256"/>
            <ac:picMk id="6" creationId="{00000000-0000-0000-0000-000000000000}"/>
          </ac:picMkLst>
        </pc:picChg>
        <pc:picChg chg="add mod">
          <ac:chgData name="Mengyuan Mu" userId="8a42a19f-9f77-4f8b-a0eb-fd9e93a538f7" providerId="ADAL" clId="{76ABDAD3-7379-4C60-900B-7D92F0081E79}" dt="2021-01-05T12:36:31.598" v="249"/>
          <ac:picMkLst>
            <pc:docMk/>
            <pc:sldMk cId="1181247393" sldId="256"/>
            <ac:picMk id="6" creationId="{E680F390-E4F6-4687-A6A6-3DD554493A5C}"/>
          </ac:picMkLst>
        </pc:picChg>
        <pc:picChg chg="add del mod">
          <ac:chgData name="Mengyuan Mu" userId="8a42a19f-9f77-4f8b-a0eb-fd9e93a538f7" providerId="ADAL" clId="{76ABDAD3-7379-4C60-900B-7D92F0081E79}" dt="2021-01-05T11:52:28.739" v="117" actId="478"/>
          <ac:picMkLst>
            <pc:docMk/>
            <pc:sldMk cId="1181247393" sldId="256"/>
            <ac:picMk id="10" creationId="{EAF03728-F1EA-4446-B9C3-E11C4AA2D6AA}"/>
          </ac:picMkLst>
        </pc:picChg>
        <pc:picChg chg="add mod">
          <ac:chgData name="Mengyuan Mu" userId="8a42a19f-9f77-4f8b-a0eb-fd9e93a538f7" providerId="ADAL" clId="{76ABDAD3-7379-4C60-900B-7D92F0081E79}" dt="2021-01-05T12:36:31.598" v="249"/>
          <ac:picMkLst>
            <pc:docMk/>
            <pc:sldMk cId="1181247393" sldId="256"/>
            <ac:picMk id="12" creationId="{63DA4C5F-592E-41CA-B262-70F725AAD637}"/>
          </ac:picMkLst>
        </pc:picChg>
        <pc:picChg chg="add del mod">
          <ac:chgData name="Mengyuan Mu" userId="8a42a19f-9f77-4f8b-a0eb-fd9e93a538f7" providerId="ADAL" clId="{76ABDAD3-7379-4C60-900B-7D92F0081E79}" dt="2021-01-05T12:41:25.375" v="506" actId="478"/>
          <ac:picMkLst>
            <pc:docMk/>
            <pc:sldMk cId="1181247393" sldId="256"/>
            <ac:picMk id="13" creationId="{200D185D-BE46-490A-9606-628AD52D2717}"/>
          </ac:picMkLst>
        </pc:picChg>
        <pc:picChg chg="add mod">
          <ac:chgData name="Mengyuan Mu" userId="8a42a19f-9f77-4f8b-a0eb-fd9e93a538f7" providerId="ADAL" clId="{76ABDAD3-7379-4C60-900B-7D92F0081E79}" dt="2021-01-05T12:36:31.598" v="249"/>
          <ac:picMkLst>
            <pc:docMk/>
            <pc:sldMk cId="1181247393" sldId="256"/>
            <ac:picMk id="14" creationId="{0A4ADC6B-BE4E-479D-8922-359DADAB4E1A}"/>
          </ac:picMkLst>
        </pc:picChg>
        <pc:picChg chg="add del mod">
          <ac:chgData name="Mengyuan Mu" userId="8a42a19f-9f77-4f8b-a0eb-fd9e93a538f7" providerId="ADAL" clId="{76ABDAD3-7379-4C60-900B-7D92F0081E79}" dt="2021-01-05T12:41:27.882" v="507" actId="478"/>
          <ac:picMkLst>
            <pc:docMk/>
            <pc:sldMk cId="1181247393" sldId="256"/>
            <ac:picMk id="15" creationId="{FB98408D-6CB2-47CD-8B21-046E2B0F0F62}"/>
          </ac:picMkLst>
        </pc:picChg>
        <pc:picChg chg="add del mod">
          <ac:chgData name="Mengyuan Mu" userId="8a42a19f-9f77-4f8b-a0eb-fd9e93a538f7" providerId="ADAL" clId="{76ABDAD3-7379-4C60-900B-7D92F0081E79}" dt="2021-01-05T11:52:31.790" v="119"/>
          <ac:picMkLst>
            <pc:docMk/>
            <pc:sldMk cId="1181247393" sldId="256"/>
            <ac:picMk id="16" creationId="{CF9CD2A1-3DB2-405F-801F-7CF41BCDBFEE}"/>
          </ac:picMkLst>
        </pc:picChg>
        <pc:picChg chg="add mod">
          <ac:chgData name="Mengyuan Mu" userId="8a42a19f-9f77-4f8b-a0eb-fd9e93a538f7" providerId="ADAL" clId="{76ABDAD3-7379-4C60-900B-7D92F0081E79}" dt="2021-01-05T12:36:31.598" v="249"/>
          <ac:picMkLst>
            <pc:docMk/>
            <pc:sldMk cId="1181247393" sldId="256"/>
            <ac:picMk id="18" creationId="{6D4A2A0B-6332-4A71-BA79-ADA5E2705A8C}"/>
          </ac:picMkLst>
        </pc:picChg>
        <pc:picChg chg="add mod">
          <ac:chgData name="Mengyuan Mu" userId="8a42a19f-9f77-4f8b-a0eb-fd9e93a538f7" providerId="ADAL" clId="{76ABDAD3-7379-4C60-900B-7D92F0081E79}" dt="2021-01-05T12:36:31.598" v="249"/>
          <ac:picMkLst>
            <pc:docMk/>
            <pc:sldMk cId="1181247393" sldId="256"/>
            <ac:picMk id="20" creationId="{62C48C6E-9BDA-47FE-9F2E-3671DED4EDAD}"/>
          </ac:picMkLst>
        </pc:picChg>
        <pc:picChg chg="add del mod">
          <ac:chgData name="Mengyuan Mu" userId="8a42a19f-9f77-4f8b-a0eb-fd9e93a538f7" providerId="ADAL" clId="{76ABDAD3-7379-4C60-900B-7D92F0081E79}" dt="2021-01-05T12:01:58.001" v="155" actId="478"/>
          <ac:picMkLst>
            <pc:docMk/>
            <pc:sldMk cId="1181247393" sldId="256"/>
            <ac:picMk id="22" creationId="{2FDEDAEC-B897-425C-9E85-157A19D2C78B}"/>
          </ac:picMkLst>
        </pc:picChg>
        <pc:picChg chg="add mod">
          <ac:chgData name="Mengyuan Mu" userId="8a42a19f-9f77-4f8b-a0eb-fd9e93a538f7" providerId="ADAL" clId="{76ABDAD3-7379-4C60-900B-7D92F0081E79}" dt="2021-01-05T12:36:31.598" v="249"/>
          <ac:picMkLst>
            <pc:docMk/>
            <pc:sldMk cId="1181247393" sldId="256"/>
            <ac:picMk id="24" creationId="{3172F9B5-F547-4CDC-BADF-4430BCE56941}"/>
          </ac:picMkLst>
        </pc:picChg>
      </pc:sldChg>
      <pc:sldChg chg="addSp delSp modSp del mod modNotes">
        <pc:chgData name="Mengyuan Mu" userId="8a42a19f-9f77-4f8b-a0eb-fd9e93a538f7" providerId="ADAL" clId="{76ABDAD3-7379-4C60-900B-7D92F0081E79}" dt="2021-01-06T01:43:30.607" v="1097" actId="47"/>
        <pc:sldMkLst>
          <pc:docMk/>
          <pc:sldMk cId="3736162934" sldId="257"/>
        </pc:sldMkLst>
        <pc:spChg chg="mod">
          <ac:chgData name="Mengyuan Mu" userId="8a42a19f-9f77-4f8b-a0eb-fd9e93a538f7" providerId="ADAL" clId="{76ABDAD3-7379-4C60-900B-7D92F0081E79}" dt="2021-01-05T12:36:31.598" v="249"/>
          <ac:spMkLst>
            <pc:docMk/>
            <pc:sldMk cId="3736162934" sldId="257"/>
            <ac:spMk id="8" creationId="{00000000-0000-0000-0000-000000000000}"/>
          </ac:spMkLst>
        </pc:spChg>
        <pc:spChg chg="mod">
          <ac:chgData name="Mengyuan Mu" userId="8a42a19f-9f77-4f8b-a0eb-fd9e93a538f7" providerId="ADAL" clId="{76ABDAD3-7379-4C60-900B-7D92F0081E79}" dt="2021-01-05T12:36:31.598" v="249"/>
          <ac:spMkLst>
            <pc:docMk/>
            <pc:sldMk cId="3736162934" sldId="257"/>
            <ac:spMk id="17" creationId="{00000000-0000-0000-0000-000000000000}"/>
          </ac:spMkLst>
        </pc:spChg>
        <pc:spChg chg="mod">
          <ac:chgData name="Mengyuan Mu" userId="8a42a19f-9f77-4f8b-a0eb-fd9e93a538f7" providerId="ADAL" clId="{76ABDAD3-7379-4C60-900B-7D92F0081E79}" dt="2021-01-05T12:36:31.598" v="249"/>
          <ac:spMkLst>
            <pc:docMk/>
            <pc:sldMk cId="3736162934" sldId="257"/>
            <ac:spMk id="23" creationId="{00000000-0000-0000-0000-000000000000}"/>
          </ac:spMkLst>
        </pc:spChg>
        <pc:spChg chg="mod">
          <ac:chgData name="Mengyuan Mu" userId="8a42a19f-9f77-4f8b-a0eb-fd9e93a538f7" providerId="ADAL" clId="{76ABDAD3-7379-4C60-900B-7D92F0081E79}" dt="2021-01-05T12:36:31.598" v="249"/>
          <ac:spMkLst>
            <pc:docMk/>
            <pc:sldMk cId="3736162934" sldId="257"/>
            <ac:spMk id="24" creationId="{00000000-0000-0000-0000-000000000000}"/>
          </ac:spMkLst>
        </pc:spChg>
        <pc:spChg chg="mod">
          <ac:chgData name="Mengyuan Mu" userId="8a42a19f-9f77-4f8b-a0eb-fd9e93a538f7" providerId="ADAL" clId="{76ABDAD3-7379-4C60-900B-7D92F0081E79}" dt="2021-01-05T12:36:31.598" v="249"/>
          <ac:spMkLst>
            <pc:docMk/>
            <pc:sldMk cId="3736162934" sldId="257"/>
            <ac:spMk id="25" creationId="{00000000-0000-0000-0000-000000000000}"/>
          </ac:spMkLst>
        </pc:spChg>
        <pc:spChg chg="mod">
          <ac:chgData name="Mengyuan Mu" userId="8a42a19f-9f77-4f8b-a0eb-fd9e93a538f7" providerId="ADAL" clId="{76ABDAD3-7379-4C60-900B-7D92F0081E79}" dt="2021-01-05T12:36:31.598" v="249"/>
          <ac:spMkLst>
            <pc:docMk/>
            <pc:sldMk cId="3736162934" sldId="257"/>
            <ac:spMk id="26" creationId="{00000000-0000-0000-0000-000000000000}"/>
          </ac:spMkLst>
        </pc:spChg>
        <pc:spChg chg="mod">
          <ac:chgData name="Mengyuan Mu" userId="8a42a19f-9f77-4f8b-a0eb-fd9e93a538f7" providerId="ADAL" clId="{76ABDAD3-7379-4C60-900B-7D92F0081E79}" dt="2021-01-05T12:36:31.598" v="249"/>
          <ac:spMkLst>
            <pc:docMk/>
            <pc:sldMk cId="3736162934" sldId="257"/>
            <ac:spMk id="27" creationId="{00000000-0000-0000-0000-000000000000}"/>
          </ac:spMkLst>
        </pc:spChg>
        <pc:spChg chg="mod">
          <ac:chgData name="Mengyuan Mu" userId="8a42a19f-9f77-4f8b-a0eb-fd9e93a538f7" providerId="ADAL" clId="{76ABDAD3-7379-4C60-900B-7D92F0081E79}" dt="2021-01-05T12:36:31.598" v="249"/>
          <ac:spMkLst>
            <pc:docMk/>
            <pc:sldMk cId="3736162934" sldId="257"/>
            <ac:spMk id="28" creationId="{00000000-0000-0000-0000-000000000000}"/>
          </ac:spMkLst>
        </pc:spChg>
        <pc:spChg chg="mod">
          <ac:chgData name="Mengyuan Mu" userId="8a42a19f-9f77-4f8b-a0eb-fd9e93a538f7" providerId="ADAL" clId="{76ABDAD3-7379-4C60-900B-7D92F0081E79}" dt="2021-01-05T12:36:31.598" v="249"/>
          <ac:spMkLst>
            <pc:docMk/>
            <pc:sldMk cId="3736162934" sldId="257"/>
            <ac:spMk id="29" creationId="{00000000-0000-0000-0000-000000000000}"/>
          </ac:spMkLst>
        </pc:spChg>
        <pc:spChg chg="mod">
          <ac:chgData name="Mengyuan Mu" userId="8a42a19f-9f77-4f8b-a0eb-fd9e93a538f7" providerId="ADAL" clId="{76ABDAD3-7379-4C60-900B-7D92F0081E79}" dt="2021-01-05T12:36:31.598" v="249"/>
          <ac:spMkLst>
            <pc:docMk/>
            <pc:sldMk cId="3736162934" sldId="257"/>
            <ac:spMk id="32" creationId="{00000000-0000-0000-0000-000000000000}"/>
          </ac:spMkLst>
        </pc:spChg>
        <pc:spChg chg="mod">
          <ac:chgData name="Mengyuan Mu" userId="8a42a19f-9f77-4f8b-a0eb-fd9e93a538f7" providerId="ADAL" clId="{76ABDAD3-7379-4C60-900B-7D92F0081E79}" dt="2021-01-05T12:36:31.598" v="249"/>
          <ac:spMkLst>
            <pc:docMk/>
            <pc:sldMk cId="3736162934" sldId="257"/>
            <ac:spMk id="33" creationId="{00000000-0000-0000-0000-000000000000}"/>
          </ac:spMkLst>
        </pc:spChg>
        <pc:picChg chg="add del mod">
          <ac:chgData name="Mengyuan Mu" userId="8a42a19f-9f77-4f8b-a0eb-fd9e93a538f7" providerId="ADAL" clId="{76ABDAD3-7379-4C60-900B-7D92F0081E79}" dt="2021-01-06T00:56:29.743" v="748" actId="21"/>
          <ac:picMkLst>
            <pc:docMk/>
            <pc:sldMk cId="3736162934" sldId="257"/>
            <ac:picMk id="7" creationId="{00000000-0000-0000-0000-000000000000}"/>
          </ac:picMkLst>
        </pc:picChg>
        <pc:picChg chg="mod">
          <ac:chgData name="Mengyuan Mu" userId="8a42a19f-9f77-4f8b-a0eb-fd9e93a538f7" providerId="ADAL" clId="{76ABDAD3-7379-4C60-900B-7D92F0081E79}" dt="2021-01-05T12:36:31.598" v="249"/>
          <ac:picMkLst>
            <pc:docMk/>
            <pc:sldMk cId="3736162934" sldId="257"/>
            <ac:picMk id="9" creationId="{00000000-0000-0000-0000-000000000000}"/>
          </ac:picMkLst>
        </pc:picChg>
        <pc:cxnChg chg="mod">
          <ac:chgData name="Mengyuan Mu" userId="8a42a19f-9f77-4f8b-a0eb-fd9e93a538f7" providerId="ADAL" clId="{76ABDAD3-7379-4C60-900B-7D92F0081E79}" dt="2021-01-05T12:36:31.598" v="249"/>
          <ac:cxnSpMkLst>
            <pc:docMk/>
            <pc:sldMk cId="3736162934" sldId="257"/>
            <ac:cxnSpMk id="11" creationId="{00000000-0000-0000-0000-000000000000}"/>
          </ac:cxnSpMkLst>
        </pc:cxnChg>
        <pc:cxnChg chg="mod">
          <ac:chgData name="Mengyuan Mu" userId="8a42a19f-9f77-4f8b-a0eb-fd9e93a538f7" providerId="ADAL" clId="{76ABDAD3-7379-4C60-900B-7D92F0081E79}" dt="2021-01-05T12:36:31.598" v="249"/>
          <ac:cxnSpMkLst>
            <pc:docMk/>
            <pc:sldMk cId="3736162934" sldId="257"/>
            <ac:cxnSpMk id="13" creationId="{00000000-0000-0000-0000-000000000000}"/>
          </ac:cxnSpMkLst>
        </pc:cxnChg>
        <pc:cxnChg chg="mod">
          <ac:chgData name="Mengyuan Mu" userId="8a42a19f-9f77-4f8b-a0eb-fd9e93a538f7" providerId="ADAL" clId="{76ABDAD3-7379-4C60-900B-7D92F0081E79}" dt="2021-01-05T12:36:31.598" v="249"/>
          <ac:cxnSpMkLst>
            <pc:docMk/>
            <pc:sldMk cId="3736162934" sldId="257"/>
            <ac:cxnSpMk id="20" creationId="{00000000-0000-0000-0000-000000000000}"/>
          </ac:cxnSpMkLst>
        </pc:cxnChg>
      </pc:sldChg>
      <pc:sldChg chg="modSp modNotes modNotesTx">
        <pc:chgData name="Mengyuan Mu" userId="8a42a19f-9f77-4f8b-a0eb-fd9e93a538f7" providerId="ADAL" clId="{76ABDAD3-7379-4C60-900B-7D92F0081E79}" dt="2021-01-06T02:15:46.030" v="2112"/>
        <pc:sldMkLst>
          <pc:docMk/>
          <pc:sldMk cId="1499382439" sldId="258"/>
        </pc:sldMkLst>
        <pc:spChg chg="mod">
          <ac:chgData name="Mengyuan Mu" userId="8a42a19f-9f77-4f8b-a0eb-fd9e93a538f7" providerId="ADAL" clId="{76ABDAD3-7379-4C60-900B-7D92F0081E79}" dt="2021-01-05T12:36:31.598" v="249"/>
          <ac:spMkLst>
            <pc:docMk/>
            <pc:sldMk cId="1499382439" sldId="258"/>
            <ac:spMk id="2" creationId="{00000000-0000-0000-0000-000000000000}"/>
          </ac:spMkLst>
        </pc:spChg>
        <pc:spChg chg="mod">
          <ac:chgData name="Mengyuan Mu" userId="8a42a19f-9f77-4f8b-a0eb-fd9e93a538f7" providerId="ADAL" clId="{76ABDAD3-7379-4C60-900B-7D92F0081E79}" dt="2021-01-05T12:36:31.598" v="249"/>
          <ac:spMkLst>
            <pc:docMk/>
            <pc:sldMk cId="1499382439" sldId="258"/>
            <ac:spMk id="3" creationId="{00000000-0000-0000-0000-000000000000}"/>
          </ac:spMkLst>
        </pc:spChg>
        <pc:spChg chg="mod">
          <ac:chgData name="Mengyuan Mu" userId="8a42a19f-9f77-4f8b-a0eb-fd9e93a538f7" providerId="ADAL" clId="{76ABDAD3-7379-4C60-900B-7D92F0081E79}" dt="2021-01-05T12:36:31.598" v="249"/>
          <ac:spMkLst>
            <pc:docMk/>
            <pc:sldMk cId="1499382439" sldId="258"/>
            <ac:spMk id="5" creationId="{00000000-0000-0000-0000-000000000000}"/>
          </ac:spMkLst>
        </pc:spChg>
        <pc:spChg chg="mod">
          <ac:chgData name="Mengyuan Mu" userId="8a42a19f-9f77-4f8b-a0eb-fd9e93a538f7" providerId="ADAL" clId="{76ABDAD3-7379-4C60-900B-7D92F0081E79}" dt="2021-01-05T12:36:31.598" v="249"/>
          <ac:spMkLst>
            <pc:docMk/>
            <pc:sldMk cId="1499382439" sldId="258"/>
            <ac:spMk id="10" creationId="{00000000-0000-0000-0000-000000000000}"/>
          </ac:spMkLst>
        </pc:spChg>
        <pc:spChg chg="mod">
          <ac:chgData name="Mengyuan Mu" userId="8a42a19f-9f77-4f8b-a0eb-fd9e93a538f7" providerId="ADAL" clId="{76ABDAD3-7379-4C60-900B-7D92F0081E79}" dt="2021-01-05T12:36:31.598" v="249"/>
          <ac:spMkLst>
            <pc:docMk/>
            <pc:sldMk cId="1499382439" sldId="258"/>
            <ac:spMk id="11" creationId="{00000000-0000-0000-0000-000000000000}"/>
          </ac:spMkLst>
        </pc:spChg>
        <pc:spChg chg="mod">
          <ac:chgData name="Mengyuan Mu" userId="8a42a19f-9f77-4f8b-a0eb-fd9e93a538f7" providerId="ADAL" clId="{76ABDAD3-7379-4C60-900B-7D92F0081E79}" dt="2021-01-05T12:36:31.598" v="249"/>
          <ac:spMkLst>
            <pc:docMk/>
            <pc:sldMk cId="1499382439" sldId="258"/>
            <ac:spMk id="12" creationId="{00000000-0000-0000-0000-000000000000}"/>
          </ac:spMkLst>
        </pc:spChg>
        <pc:spChg chg="mod">
          <ac:chgData name="Mengyuan Mu" userId="8a42a19f-9f77-4f8b-a0eb-fd9e93a538f7" providerId="ADAL" clId="{76ABDAD3-7379-4C60-900B-7D92F0081E79}" dt="2021-01-05T12:36:31.598" v="249"/>
          <ac:spMkLst>
            <pc:docMk/>
            <pc:sldMk cId="1499382439" sldId="258"/>
            <ac:spMk id="18" creationId="{00000000-0000-0000-0000-000000000000}"/>
          </ac:spMkLst>
        </pc:spChg>
        <pc:spChg chg="mod">
          <ac:chgData name="Mengyuan Mu" userId="8a42a19f-9f77-4f8b-a0eb-fd9e93a538f7" providerId="ADAL" clId="{76ABDAD3-7379-4C60-900B-7D92F0081E79}" dt="2021-01-05T12:36:31.598" v="249"/>
          <ac:spMkLst>
            <pc:docMk/>
            <pc:sldMk cId="1499382439" sldId="258"/>
            <ac:spMk id="19" creationId="{00000000-0000-0000-0000-000000000000}"/>
          </ac:spMkLst>
        </pc:spChg>
        <pc:spChg chg="mod">
          <ac:chgData name="Mengyuan Mu" userId="8a42a19f-9f77-4f8b-a0eb-fd9e93a538f7" providerId="ADAL" clId="{76ABDAD3-7379-4C60-900B-7D92F0081E79}" dt="2021-01-05T12:36:31.598" v="249"/>
          <ac:spMkLst>
            <pc:docMk/>
            <pc:sldMk cId="1499382439" sldId="258"/>
            <ac:spMk id="20" creationId="{00000000-0000-0000-0000-000000000000}"/>
          </ac:spMkLst>
        </pc:spChg>
        <pc:spChg chg="mod">
          <ac:chgData name="Mengyuan Mu" userId="8a42a19f-9f77-4f8b-a0eb-fd9e93a538f7" providerId="ADAL" clId="{76ABDAD3-7379-4C60-900B-7D92F0081E79}" dt="2021-01-05T12:36:31.598" v="249"/>
          <ac:spMkLst>
            <pc:docMk/>
            <pc:sldMk cId="1499382439" sldId="258"/>
            <ac:spMk id="22" creationId="{00000000-0000-0000-0000-000000000000}"/>
          </ac:spMkLst>
        </pc:spChg>
        <pc:spChg chg="mod">
          <ac:chgData name="Mengyuan Mu" userId="8a42a19f-9f77-4f8b-a0eb-fd9e93a538f7" providerId="ADAL" clId="{76ABDAD3-7379-4C60-900B-7D92F0081E79}" dt="2021-01-05T12:36:31.598" v="249"/>
          <ac:spMkLst>
            <pc:docMk/>
            <pc:sldMk cId="1499382439" sldId="258"/>
            <ac:spMk id="25" creationId="{00000000-0000-0000-0000-000000000000}"/>
          </ac:spMkLst>
        </pc:spChg>
        <pc:spChg chg="mod">
          <ac:chgData name="Mengyuan Mu" userId="8a42a19f-9f77-4f8b-a0eb-fd9e93a538f7" providerId="ADAL" clId="{76ABDAD3-7379-4C60-900B-7D92F0081E79}" dt="2021-01-05T12:36:31.598" v="249"/>
          <ac:spMkLst>
            <pc:docMk/>
            <pc:sldMk cId="1499382439" sldId="258"/>
            <ac:spMk id="34" creationId="{00000000-0000-0000-0000-000000000000}"/>
          </ac:spMkLst>
        </pc:spChg>
        <pc:spChg chg="mod">
          <ac:chgData name="Mengyuan Mu" userId="8a42a19f-9f77-4f8b-a0eb-fd9e93a538f7" providerId="ADAL" clId="{76ABDAD3-7379-4C60-900B-7D92F0081E79}" dt="2021-01-05T12:36:31.598" v="249"/>
          <ac:spMkLst>
            <pc:docMk/>
            <pc:sldMk cId="1499382439" sldId="258"/>
            <ac:spMk id="35" creationId="{00000000-0000-0000-0000-000000000000}"/>
          </ac:spMkLst>
        </pc:spChg>
        <pc:spChg chg="mod">
          <ac:chgData name="Mengyuan Mu" userId="8a42a19f-9f77-4f8b-a0eb-fd9e93a538f7" providerId="ADAL" clId="{76ABDAD3-7379-4C60-900B-7D92F0081E79}" dt="2021-01-05T12:36:31.598" v="249"/>
          <ac:spMkLst>
            <pc:docMk/>
            <pc:sldMk cId="1499382439" sldId="258"/>
            <ac:spMk id="37" creationId="{00000000-0000-0000-0000-000000000000}"/>
          </ac:spMkLst>
        </pc:spChg>
        <pc:picChg chg="mod">
          <ac:chgData name="Mengyuan Mu" userId="8a42a19f-9f77-4f8b-a0eb-fd9e93a538f7" providerId="ADAL" clId="{76ABDAD3-7379-4C60-900B-7D92F0081E79}" dt="2021-01-05T12:36:31.598" v="249"/>
          <ac:picMkLst>
            <pc:docMk/>
            <pc:sldMk cId="1499382439" sldId="258"/>
            <ac:picMk id="21" creationId="{00000000-0000-0000-0000-000000000000}"/>
          </ac:picMkLst>
        </pc:picChg>
        <pc:picChg chg="mod">
          <ac:chgData name="Mengyuan Mu" userId="8a42a19f-9f77-4f8b-a0eb-fd9e93a538f7" providerId="ADAL" clId="{76ABDAD3-7379-4C60-900B-7D92F0081E79}" dt="2021-01-05T12:36:31.598" v="249"/>
          <ac:picMkLst>
            <pc:docMk/>
            <pc:sldMk cId="1499382439" sldId="258"/>
            <ac:picMk id="23" creationId="{00000000-0000-0000-0000-000000000000}"/>
          </ac:picMkLst>
        </pc:picChg>
        <pc:picChg chg="mod">
          <ac:chgData name="Mengyuan Mu" userId="8a42a19f-9f77-4f8b-a0eb-fd9e93a538f7" providerId="ADAL" clId="{76ABDAD3-7379-4C60-900B-7D92F0081E79}" dt="2021-01-05T12:36:31.598" v="249"/>
          <ac:picMkLst>
            <pc:docMk/>
            <pc:sldMk cId="1499382439" sldId="258"/>
            <ac:picMk id="24" creationId="{00000000-0000-0000-0000-000000000000}"/>
          </ac:picMkLst>
        </pc:picChg>
      </pc:sldChg>
      <pc:sldChg chg="modSp mod modNotes modNotesTx">
        <pc:chgData name="Mengyuan Mu" userId="8a42a19f-9f77-4f8b-a0eb-fd9e93a538f7" providerId="ADAL" clId="{76ABDAD3-7379-4C60-900B-7D92F0081E79}" dt="2021-01-06T00:50:05.339" v="699" actId="20577"/>
        <pc:sldMkLst>
          <pc:docMk/>
          <pc:sldMk cId="895737780" sldId="265"/>
        </pc:sldMkLst>
        <pc:spChg chg="mod">
          <ac:chgData name="Mengyuan Mu" userId="8a42a19f-9f77-4f8b-a0eb-fd9e93a538f7" providerId="ADAL" clId="{76ABDAD3-7379-4C60-900B-7D92F0081E79}" dt="2021-01-06T00:50:05.339" v="699" actId="20577"/>
          <ac:spMkLst>
            <pc:docMk/>
            <pc:sldMk cId="895737780" sldId="265"/>
            <ac:spMk id="2" creationId="{00000000-0000-0000-0000-000000000000}"/>
          </ac:spMkLst>
        </pc:spChg>
        <pc:spChg chg="mod">
          <ac:chgData name="Mengyuan Mu" userId="8a42a19f-9f77-4f8b-a0eb-fd9e93a538f7" providerId="ADAL" clId="{76ABDAD3-7379-4C60-900B-7D92F0081E79}" dt="2021-01-06T00:47:46.826" v="581" actId="20577"/>
          <ac:spMkLst>
            <pc:docMk/>
            <pc:sldMk cId="895737780" sldId="265"/>
            <ac:spMk id="5" creationId="{00000000-0000-0000-0000-000000000000}"/>
          </ac:spMkLst>
        </pc:spChg>
        <pc:spChg chg="mod">
          <ac:chgData name="Mengyuan Mu" userId="8a42a19f-9f77-4f8b-a0eb-fd9e93a538f7" providerId="ADAL" clId="{76ABDAD3-7379-4C60-900B-7D92F0081E79}" dt="2021-01-06T00:49:33.310" v="682" actId="1036"/>
          <ac:spMkLst>
            <pc:docMk/>
            <pc:sldMk cId="895737780" sldId="265"/>
            <ac:spMk id="6" creationId="{00000000-0000-0000-0000-000000000000}"/>
          </ac:spMkLst>
        </pc:spChg>
        <pc:spChg chg="mod">
          <ac:chgData name="Mengyuan Mu" userId="8a42a19f-9f77-4f8b-a0eb-fd9e93a538f7" providerId="ADAL" clId="{76ABDAD3-7379-4C60-900B-7D92F0081E79}" dt="2021-01-06T00:49:25.065" v="667" actId="1076"/>
          <ac:spMkLst>
            <pc:docMk/>
            <pc:sldMk cId="895737780" sldId="265"/>
            <ac:spMk id="7" creationId="{00000000-0000-0000-0000-000000000000}"/>
          </ac:spMkLst>
        </pc:spChg>
        <pc:spChg chg="mod">
          <ac:chgData name="Mengyuan Mu" userId="8a42a19f-9f77-4f8b-a0eb-fd9e93a538f7" providerId="ADAL" clId="{76ABDAD3-7379-4C60-900B-7D92F0081E79}" dt="2021-01-05T12:36:31.598" v="249"/>
          <ac:spMkLst>
            <pc:docMk/>
            <pc:sldMk cId="895737780" sldId="265"/>
            <ac:spMk id="9" creationId="{00000000-0000-0000-0000-000000000000}"/>
          </ac:spMkLst>
        </pc:spChg>
        <pc:spChg chg="mod">
          <ac:chgData name="Mengyuan Mu" userId="8a42a19f-9f77-4f8b-a0eb-fd9e93a538f7" providerId="ADAL" clId="{76ABDAD3-7379-4C60-900B-7D92F0081E79}" dt="2021-01-06T00:49:33.310" v="682" actId="1036"/>
          <ac:spMkLst>
            <pc:docMk/>
            <pc:sldMk cId="895737780" sldId="265"/>
            <ac:spMk id="11" creationId="{00000000-0000-0000-0000-000000000000}"/>
          </ac:spMkLst>
        </pc:spChg>
        <pc:spChg chg="mod">
          <ac:chgData name="Mengyuan Mu" userId="8a42a19f-9f77-4f8b-a0eb-fd9e93a538f7" providerId="ADAL" clId="{76ABDAD3-7379-4C60-900B-7D92F0081E79}" dt="2021-01-06T00:49:33.310" v="682" actId="1036"/>
          <ac:spMkLst>
            <pc:docMk/>
            <pc:sldMk cId="895737780" sldId="265"/>
            <ac:spMk id="14" creationId="{00000000-0000-0000-0000-000000000000}"/>
          </ac:spMkLst>
        </pc:spChg>
        <pc:picChg chg="mod">
          <ac:chgData name="Mengyuan Mu" userId="8a42a19f-9f77-4f8b-a0eb-fd9e93a538f7" providerId="ADAL" clId="{76ABDAD3-7379-4C60-900B-7D92F0081E79}" dt="2021-01-06T00:49:33.310" v="682" actId="1036"/>
          <ac:picMkLst>
            <pc:docMk/>
            <pc:sldMk cId="895737780" sldId="265"/>
            <ac:picMk id="4" creationId="{00000000-0000-0000-0000-000000000000}"/>
          </ac:picMkLst>
        </pc:picChg>
      </pc:sldChg>
      <pc:sldChg chg="addSp delSp modSp mod delAnim modAnim modNotes modNotesTx">
        <pc:chgData name="Mengyuan Mu" userId="8a42a19f-9f77-4f8b-a0eb-fd9e93a538f7" providerId="ADAL" clId="{76ABDAD3-7379-4C60-900B-7D92F0081E79}" dt="2021-01-06T02:14:33.096" v="2105"/>
        <pc:sldMkLst>
          <pc:docMk/>
          <pc:sldMk cId="3275509303" sldId="266"/>
        </pc:sldMkLst>
        <pc:spChg chg="mod ord">
          <ac:chgData name="Mengyuan Mu" userId="8a42a19f-9f77-4f8b-a0eb-fd9e93a538f7" providerId="ADAL" clId="{76ABDAD3-7379-4C60-900B-7D92F0081E79}" dt="2021-01-06T01:48:31.531" v="1465" actId="1076"/>
          <ac:spMkLst>
            <pc:docMk/>
            <pc:sldMk cId="3275509303" sldId="266"/>
            <ac:spMk id="2" creationId="{00000000-0000-0000-0000-000000000000}"/>
          </ac:spMkLst>
        </pc:spChg>
        <pc:spChg chg="del mod">
          <ac:chgData name="Mengyuan Mu" userId="8a42a19f-9f77-4f8b-a0eb-fd9e93a538f7" providerId="ADAL" clId="{76ABDAD3-7379-4C60-900B-7D92F0081E79}" dt="2021-01-06T00:51:04.920" v="703" actId="478"/>
          <ac:spMkLst>
            <pc:docMk/>
            <pc:sldMk cId="3275509303" sldId="266"/>
            <ac:spMk id="6" creationId="{00000000-0000-0000-0000-000000000000}"/>
          </ac:spMkLst>
        </pc:spChg>
        <pc:spChg chg="add del mod">
          <ac:chgData name="Mengyuan Mu" userId="8a42a19f-9f77-4f8b-a0eb-fd9e93a538f7" providerId="ADAL" clId="{76ABDAD3-7379-4C60-900B-7D92F0081E79}" dt="2021-01-06T01:17:44.096" v="822" actId="478"/>
          <ac:spMkLst>
            <pc:docMk/>
            <pc:sldMk cId="3275509303" sldId="266"/>
            <ac:spMk id="13" creationId="{BB9CC05B-61BD-482C-85AE-ABF8EB3D369F}"/>
          </ac:spMkLst>
        </pc:spChg>
        <pc:spChg chg="mod">
          <ac:chgData name="Mengyuan Mu" userId="8a42a19f-9f77-4f8b-a0eb-fd9e93a538f7" providerId="ADAL" clId="{76ABDAD3-7379-4C60-900B-7D92F0081E79}" dt="2021-01-06T01:44:34.372" v="1202" actId="1036"/>
          <ac:spMkLst>
            <pc:docMk/>
            <pc:sldMk cId="3275509303" sldId="266"/>
            <ac:spMk id="15" creationId="{00000000-0000-0000-0000-000000000000}"/>
          </ac:spMkLst>
        </pc:spChg>
        <pc:spChg chg="mod">
          <ac:chgData name="Mengyuan Mu" userId="8a42a19f-9f77-4f8b-a0eb-fd9e93a538f7" providerId="ADAL" clId="{76ABDAD3-7379-4C60-900B-7D92F0081E79}" dt="2021-01-06T01:55:41.137" v="1585" actId="1076"/>
          <ac:spMkLst>
            <pc:docMk/>
            <pc:sldMk cId="3275509303" sldId="266"/>
            <ac:spMk id="16" creationId="{00000000-0000-0000-0000-000000000000}"/>
          </ac:spMkLst>
        </pc:spChg>
        <pc:spChg chg="del mod ord">
          <ac:chgData name="Mengyuan Mu" userId="8a42a19f-9f77-4f8b-a0eb-fd9e93a538f7" providerId="ADAL" clId="{76ABDAD3-7379-4C60-900B-7D92F0081E79}" dt="2021-01-06T01:57:34.827" v="1644" actId="478"/>
          <ac:spMkLst>
            <pc:docMk/>
            <pc:sldMk cId="3275509303" sldId="266"/>
            <ac:spMk id="17" creationId="{00000000-0000-0000-0000-000000000000}"/>
          </ac:spMkLst>
        </pc:spChg>
        <pc:spChg chg="mod">
          <ac:chgData name="Mengyuan Mu" userId="8a42a19f-9f77-4f8b-a0eb-fd9e93a538f7" providerId="ADAL" clId="{76ABDAD3-7379-4C60-900B-7D92F0081E79}" dt="2021-01-06T01:44:34.372" v="1202" actId="1036"/>
          <ac:spMkLst>
            <pc:docMk/>
            <pc:sldMk cId="3275509303" sldId="266"/>
            <ac:spMk id="19" creationId="{00000000-0000-0000-0000-000000000000}"/>
          </ac:spMkLst>
        </pc:spChg>
        <pc:spChg chg="del mod">
          <ac:chgData name="Mengyuan Mu" userId="8a42a19f-9f77-4f8b-a0eb-fd9e93a538f7" providerId="ADAL" clId="{76ABDAD3-7379-4C60-900B-7D92F0081E79}" dt="2021-01-06T01:40:47.802" v="1076" actId="478"/>
          <ac:spMkLst>
            <pc:docMk/>
            <pc:sldMk cId="3275509303" sldId="266"/>
            <ac:spMk id="20" creationId="{00000000-0000-0000-0000-000000000000}"/>
          </ac:spMkLst>
        </pc:spChg>
        <pc:spChg chg="mod">
          <ac:chgData name="Mengyuan Mu" userId="8a42a19f-9f77-4f8b-a0eb-fd9e93a538f7" providerId="ADAL" clId="{76ABDAD3-7379-4C60-900B-7D92F0081E79}" dt="2021-01-06T02:06:07.165" v="1917" actId="1076"/>
          <ac:spMkLst>
            <pc:docMk/>
            <pc:sldMk cId="3275509303" sldId="266"/>
            <ac:spMk id="23" creationId="{00000000-0000-0000-0000-000000000000}"/>
          </ac:spMkLst>
        </pc:spChg>
        <pc:spChg chg="add del">
          <ac:chgData name="Mengyuan Mu" userId="8a42a19f-9f77-4f8b-a0eb-fd9e93a538f7" providerId="ADAL" clId="{76ABDAD3-7379-4C60-900B-7D92F0081E79}" dt="2021-01-06T01:07:51.740" v="776" actId="22"/>
          <ac:spMkLst>
            <pc:docMk/>
            <pc:sldMk cId="3275509303" sldId="266"/>
            <ac:spMk id="24" creationId="{BF8CDF65-EE5B-48EB-8A49-4B6F28A06E92}"/>
          </ac:spMkLst>
        </pc:spChg>
        <pc:spChg chg="mod">
          <ac:chgData name="Mengyuan Mu" userId="8a42a19f-9f77-4f8b-a0eb-fd9e93a538f7" providerId="ADAL" clId="{76ABDAD3-7379-4C60-900B-7D92F0081E79}" dt="2021-01-06T01:44:34.372" v="1202" actId="1036"/>
          <ac:spMkLst>
            <pc:docMk/>
            <pc:sldMk cId="3275509303" sldId="266"/>
            <ac:spMk id="25" creationId="{00000000-0000-0000-0000-000000000000}"/>
          </ac:spMkLst>
        </pc:spChg>
        <pc:spChg chg="mod">
          <ac:chgData name="Mengyuan Mu" userId="8a42a19f-9f77-4f8b-a0eb-fd9e93a538f7" providerId="ADAL" clId="{76ABDAD3-7379-4C60-900B-7D92F0081E79}" dt="2021-01-06T01:44:34.372" v="1202" actId="1036"/>
          <ac:spMkLst>
            <pc:docMk/>
            <pc:sldMk cId="3275509303" sldId="266"/>
            <ac:spMk id="26" creationId="{00000000-0000-0000-0000-000000000000}"/>
          </ac:spMkLst>
        </pc:spChg>
        <pc:spChg chg="add del">
          <ac:chgData name="Mengyuan Mu" userId="8a42a19f-9f77-4f8b-a0eb-fd9e93a538f7" providerId="ADAL" clId="{76ABDAD3-7379-4C60-900B-7D92F0081E79}" dt="2021-01-06T01:08:59.578" v="778" actId="22"/>
          <ac:spMkLst>
            <pc:docMk/>
            <pc:sldMk cId="3275509303" sldId="266"/>
            <ac:spMk id="27" creationId="{D93C69A6-FFC8-42EF-B82C-7B9BE11774BA}"/>
          </ac:spMkLst>
        </pc:spChg>
        <pc:spChg chg="add del mod">
          <ac:chgData name="Mengyuan Mu" userId="8a42a19f-9f77-4f8b-a0eb-fd9e93a538f7" providerId="ADAL" clId="{76ABDAD3-7379-4C60-900B-7D92F0081E79}" dt="2021-01-06T02:09:04.571" v="1972" actId="478"/>
          <ac:spMkLst>
            <pc:docMk/>
            <pc:sldMk cId="3275509303" sldId="266"/>
            <ac:spMk id="36" creationId="{A4C5DD46-00EF-4997-A8CD-74B2AA96F9C1}"/>
          </ac:spMkLst>
        </pc:spChg>
        <pc:spChg chg="add mod">
          <ac:chgData name="Mengyuan Mu" userId="8a42a19f-9f77-4f8b-a0eb-fd9e93a538f7" providerId="ADAL" clId="{76ABDAD3-7379-4C60-900B-7D92F0081E79}" dt="2021-01-06T02:04:25.545" v="1887" actId="20577"/>
          <ac:spMkLst>
            <pc:docMk/>
            <pc:sldMk cId="3275509303" sldId="266"/>
            <ac:spMk id="37" creationId="{17FE8365-B556-48AA-BF12-F4E05853FFD2}"/>
          </ac:spMkLst>
        </pc:spChg>
        <pc:spChg chg="add mod">
          <ac:chgData name="Mengyuan Mu" userId="8a42a19f-9f77-4f8b-a0eb-fd9e93a538f7" providerId="ADAL" clId="{76ABDAD3-7379-4C60-900B-7D92F0081E79}" dt="2021-01-06T02:07:55.418" v="1945" actId="1076"/>
          <ac:spMkLst>
            <pc:docMk/>
            <pc:sldMk cId="3275509303" sldId="266"/>
            <ac:spMk id="38" creationId="{0E4C9021-3620-4A06-A620-D4E48581330E}"/>
          </ac:spMkLst>
        </pc:spChg>
        <pc:spChg chg="add mod">
          <ac:chgData name="Mengyuan Mu" userId="8a42a19f-9f77-4f8b-a0eb-fd9e93a538f7" providerId="ADAL" clId="{76ABDAD3-7379-4C60-900B-7D92F0081E79}" dt="2021-01-06T02:03:03.223" v="1853" actId="1076"/>
          <ac:spMkLst>
            <pc:docMk/>
            <pc:sldMk cId="3275509303" sldId="266"/>
            <ac:spMk id="39" creationId="{6AB27B9B-B292-4FD1-AD41-E6C5B69CF170}"/>
          </ac:spMkLst>
        </pc:spChg>
        <pc:spChg chg="add mod">
          <ac:chgData name="Mengyuan Mu" userId="8a42a19f-9f77-4f8b-a0eb-fd9e93a538f7" providerId="ADAL" clId="{76ABDAD3-7379-4C60-900B-7D92F0081E79}" dt="2021-01-06T02:00:37.785" v="1819" actId="207"/>
          <ac:spMkLst>
            <pc:docMk/>
            <pc:sldMk cId="3275509303" sldId="266"/>
            <ac:spMk id="40" creationId="{4C33EF2C-ACD3-456A-91D5-2946F47130D0}"/>
          </ac:spMkLst>
        </pc:spChg>
        <pc:spChg chg="add mod">
          <ac:chgData name="Mengyuan Mu" userId="8a42a19f-9f77-4f8b-a0eb-fd9e93a538f7" providerId="ADAL" clId="{76ABDAD3-7379-4C60-900B-7D92F0081E79}" dt="2021-01-06T02:03:15.553" v="1882" actId="1035"/>
          <ac:spMkLst>
            <pc:docMk/>
            <pc:sldMk cId="3275509303" sldId="266"/>
            <ac:spMk id="41" creationId="{3B596254-702B-4EEE-8180-518380DB16A0}"/>
          </ac:spMkLst>
        </pc:spChg>
        <pc:spChg chg="add mod">
          <ac:chgData name="Mengyuan Mu" userId="8a42a19f-9f77-4f8b-a0eb-fd9e93a538f7" providerId="ADAL" clId="{76ABDAD3-7379-4C60-900B-7D92F0081E79}" dt="2021-01-06T02:00:32.577" v="1818" actId="1035"/>
          <ac:spMkLst>
            <pc:docMk/>
            <pc:sldMk cId="3275509303" sldId="266"/>
            <ac:spMk id="42" creationId="{35F61982-C996-4C50-AB9C-A051FE88CEDC}"/>
          </ac:spMkLst>
        </pc:spChg>
        <pc:spChg chg="add mod">
          <ac:chgData name="Mengyuan Mu" userId="8a42a19f-9f77-4f8b-a0eb-fd9e93a538f7" providerId="ADAL" clId="{76ABDAD3-7379-4C60-900B-7D92F0081E79}" dt="2021-01-06T02:03:15.553" v="1882" actId="1035"/>
          <ac:spMkLst>
            <pc:docMk/>
            <pc:sldMk cId="3275509303" sldId="266"/>
            <ac:spMk id="43" creationId="{CBB8F2F8-012F-4541-8875-CE4CDD09B944}"/>
          </ac:spMkLst>
        </pc:spChg>
        <pc:spChg chg="add mod">
          <ac:chgData name="Mengyuan Mu" userId="8a42a19f-9f77-4f8b-a0eb-fd9e93a538f7" providerId="ADAL" clId="{76ABDAD3-7379-4C60-900B-7D92F0081E79}" dt="2021-01-06T02:01:31.578" v="1831" actId="692"/>
          <ac:spMkLst>
            <pc:docMk/>
            <pc:sldMk cId="3275509303" sldId="266"/>
            <ac:spMk id="44" creationId="{843A482F-8F3D-4878-8BD5-F48E94C3135A}"/>
          </ac:spMkLst>
        </pc:spChg>
        <pc:spChg chg="add del">
          <ac:chgData name="Mengyuan Mu" userId="8a42a19f-9f77-4f8b-a0eb-fd9e93a538f7" providerId="ADAL" clId="{76ABDAD3-7379-4C60-900B-7D92F0081E79}" dt="2021-01-06T01:43:28.430" v="1096" actId="22"/>
          <ac:spMkLst>
            <pc:docMk/>
            <pc:sldMk cId="3275509303" sldId="266"/>
            <ac:spMk id="45" creationId="{424AABAE-D8A5-499F-B2DE-DE1C8AD69737}"/>
          </ac:spMkLst>
        </pc:spChg>
        <pc:spChg chg="add mod">
          <ac:chgData name="Mengyuan Mu" userId="8a42a19f-9f77-4f8b-a0eb-fd9e93a538f7" providerId="ADAL" clId="{76ABDAD3-7379-4C60-900B-7D92F0081E79}" dt="2021-01-06T02:12:43.150" v="2090" actId="1076"/>
          <ac:spMkLst>
            <pc:docMk/>
            <pc:sldMk cId="3275509303" sldId="266"/>
            <ac:spMk id="47" creationId="{1574331B-5B18-4B36-A318-EE0C7B8A5A45}"/>
          </ac:spMkLst>
        </pc:spChg>
        <pc:spChg chg="add del mod">
          <ac:chgData name="Mengyuan Mu" userId="8a42a19f-9f77-4f8b-a0eb-fd9e93a538f7" providerId="ADAL" clId="{76ABDAD3-7379-4C60-900B-7D92F0081E79}" dt="2021-01-06T02:07:26.934" v="1938" actId="478"/>
          <ac:spMkLst>
            <pc:docMk/>
            <pc:sldMk cId="3275509303" sldId="266"/>
            <ac:spMk id="49" creationId="{E078EC86-0713-4CEC-93C3-7803D3DAFC9D}"/>
          </ac:spMkLst>
        </pc:spChg>
        <pc:spChg chg="add mod">
          <ac:chgData name="Mengyuan Mu" userId="8a42a19f-9f77-4f8b-a0eb-fd9e93a538f7" providerId="ADAL" clId="{76ABDAD3-7379-4C60-900B-7D92F0081E79}" dt="2021-01-06T02:11:26.110" v="2039" actId="1076"/>
          <ac:spMkLst>
            <pc:docMk/>
            <pc:sldMk cId="3275509303" sldId="266"/>
            <ac:spMk id="51" creationId="{FDB32B4C-0BDC-45B6-80D0-8F146C44178E}"/>
          </ac:spMkLst>
        </pc:spChg>
        <pc:spChg chg="add mod">
          <ac:chgData name="Mengyuan Mu" userId="8a42a19f-9f77-4f8b-a0eb-fd9e93a538f7" providerId="ADAL" clId="{76ABDAD3-7379-4C60-900B-7D92F0081E79}" dt="2021-01-06T02:11:49.990" v="2083" actId="1038"/>
          <ac:spMkLst>
            <pc:docMk/>
            <pc:sldMk cId="3275509303" sldId="266"/>
            <ac:spMk id="53" creationId="{B8272EF0-B8DD-4A1F-87E1-C7455AFE2626}"/>
          </ac:spMkLst>
        </pc:spChg>
        <pc:picChg chg="add del mod modCrop">
          <ac:chgData name="Mengyuan Mu" userId="8a42a19f-9f77-4f8b-a0eb-fd9e93a538f7" providerId="ADAL" clId="{76ABDAD3-7379-4C60-900B-7D92F0081E79}" dt="2021-01-06T01:02:36.584" v="769" actId="478"/>
          <ac:picMkLst>
            <pc:docMk/>
            <pc:sldMk cId="3275509303" sldId="266"/>
            <ac:picMk id="4" creationId="{B8400819-76C4-4C8E-9186-CBC7A1969A83}"/>
          </ac:picMkLst>
        </pc:picChg>
        <pc:picChg chg="add del mod">
          <ac:chgData name="Mengyuan Mu" userId="8a42a19f-9f77-4f8b-a0eb-fd9e93a538f7" providerId="ADAL" clId="{76ABDAD3-7379-4C60-900B-7D92F0081E79}" dt="2021-01-06T01:02:45.786" v="774" actId="478"/>
          <ac:picMkLst>
            <pc:docMk/>
            <pc:sldMk cId="3275509303" sldId="266"/>
            <ac:picMk id="7" creationId="{01EB1682-279D-4775-B0D3-8A454D033317}"/>
          </ac:picMkLst>
        </pc:picChg>
        <pc:picChg chg="mod">
          <ac:chgData name="Mengyuan Mu" userId="8a42a19f-9f77-4f8b-a0eb-fd9e93a538f7" providerId="ADAL" clId="{76ABDAD3-7379-4C60-900B-7D92F0081E79}" dt="2021-01-06T01:52:45.459" v="1517" actId="1076"/>
          <ac:picMkLst>
            <pc:docMk/>
            <pc:sldMk cId="3275509303" sldId="266"/>
            <ac:picMk id="9" creationId="{00000000-0000-0000-0000-000000000000}"/>
          </ac:picMkLst>
        </pc:picChg>
        <pc:picChg chg="mod">
          <ac:chgData name="Mengyuan Mu" userId="8a42a19f-9f77-4f8b-a0eb-fd9e93a538f7" providerId="ADAL" clId="{76ABDAD3-7379-4C60-900B-7D92F0081E79}" dt="2021-01-06T01:44:34.372" v="1202" actId="1036"/>
          <ac:picMkLst>
            <pc:docMk/>
            <pc:sldMk cId="3275509303" sldId="266"/>
            <ac:picMk id="10" creationId="{00000000-0000-0000-0000-000000000000}"/>
          </ac:picMkLst>
        </pc:picChg>
        <pc:picChg chg="mod">
          <ac:chgData name="Mengyuan Mu" userId="8a42a19f-9f77-4f8b-a0eb-fd9e93a538f7" providerId="ADAL" clId="{76ABDAD3-7379-4C60-900B-7D92F0081E79}" dt="2021-01-06T01:44:34.372" v="1202" actId="1036"/>
          <ac:picMkLst>
            <pc:docMk/>
            <pc:sldMk cId="3275509303" sldId="266"/>
            <ac:picMk id="12" creationId="{00000000-0000-0000-0000-000000000000}"/>
          </ac:picMkLst>
        </pc:picChg>
        <pc:picChg chg="del mod">
          <ac:chgData name="Mengyuan Mu" userId="8a42a19f-9f77-4f8b-a0eb-fd9e93a538f7" providerId="ADAL" clId="{76ABDAD3-7379-4C60-900B-7D92F0081E79}" dt="2021-01-06T01:12:28.823" v="792" actId="478"/>
          <ac:picMkLst>
            <pc:docMk/>
            <pc:sldMk cId="3275509303" sldId="266"/>
            <ac:picMk id="18" creationId="{00000000-0000-0000-0000-000000000000}"/>
          </ac:picMkLst>
        </pc:picChg>
        <pc:picChg chg="del mod">
          <ac:chgData name="Mengyuan Mu" userId="8a42a19f-9f77-4f8b-a0eb-fd9e93a538f7" providerId="ADAL" clId="{76ABDAD3-7379-4C60-900B-7D92F0081E79}" dt="2021-01-06T01:35:19.959" v="841" actId="478"/>
          <ac:picMkLst>
            <pc:docMk/>
            <pc:sldMk cId="3275509303" sldId="266"/>
            <ac:picMk id="21" creationId="{00000000-0000-0000-0000-000000000000}"/>
          </ac:picMkLst>
        </pc:picChg>
        <pc:picChg chg="del mod">
          <ac:chgData name="Mengyuan Mu" userId="8a42a19f-9f77-4f8b-a0eb-fd9e93a538f7" providerId="ADAL" clId="{76ABDAD3-7379-4C60-900B-7D92F0081E79}" dt="2021-01-06T00:59:49.505" v="750" actId="478"/>
          <ac:picMkLst>
            <pc:docMk/>
            <pc:sldMk cId="3275509303" sldId="266"/>
            <ac:picMk id="22" creationId="{00000000-0000-0000-0000-000000000000}"/>
          </ac:picMkLst>
        </pc:picChg>
        <pc:picChg chg="add del mod">
          <ac:chgData name="Mengyuan Mu" userId="8a42a19f-9f77-4f8b-a0eb-fd9e93a538f7" providerId="ADAL" clId="{76ABDAD3-7379-4C60-900B-7D92F0081E79}" dt="2021-01-06T01:33:37.461" v="823" actId="478"/>
          <ac:picMkLst>
            <pc:docMk/>
            <pc:sldMk cId="3275509303" sldId="266"/>
            <ac:picMk id="28" creationId="{F59EE4C3-D6AC-4490-BB57-1C9FBF7A8DC9}"/>
          </ac:picMkLst>
        </pc:picChg>
        <pc:picChg chg="add mod modCrop">
          <ac:chgData name="Mengyuan Mu" userId="8a42a19f-9f77-4f8b-a0eb-fd9e93a538f7" providerId="ADAL" clId="{76ABDAD3-7379-4C60-900B-7D92F0081E79}" dt="2021-01-06T01:44:34.372" v="1202" actId="1036"/>
          <ac:picMkLst>
            <pc:docMk/>
            <pc:sldMk cId="3275509303" sldId="266"/>
            <ac:picMk id="29" creationId="{A9386FFC-81B4-4FE7-9927-907EBE31E081}"/>
          </ac:picMkLst>
        </pc:picChg>
        <pc:picChg chg="add mod modCrop">
          <ac:chgData name="Mengyuan Mu" userId="8a42a19f-9f77-4f8b-a0eb-fd9e93a538f7" providerId="ADAL" clId="{76ABDAD3-7379-4C60-900B-7D92F0081E79}" dt="2021-01-06T01:48:12.333" v="1458" actId="1076"/>
          <ac:picMkLst>
            <pc:docMk/>
            <pc:sldMk cId="3275509303" sldId="266"/>
            <ac:picMk id="30" creationId="{95CFF903-AF70-4A49-BE2B-2C4542D0CC79}"/>
          </ac:picMkLst>
        </pc:picChg>
        <pc:picChg chg="add mod modCrop">
          <ac:chgData name="Mengyuan Mu" userId="8a42a19f-9f77-4f8b-a0eb-fd9e93a538f7" providerId="ADAL" clId="{76ABDAD3-7379-4C60-900B-7D92F0081E79}" dt="2021-01-06T01:59:31.644" v="1708" actId="1036"/>
          <ac:picMkLst>
            <pc:docMk/>
            <pc:sldMk cId="3275509303" sldId="266"/>
            <ac:picMk id="31" creationId="{4311A9C2-8845-4499-8970-75363870CAB7}"/>
          </ac:picMkLst>
        </pc:picChg>
        <pc:picChg chg="add mod ord">
          <ac:chgData name="Mengyuan Mu" userId="8a42a19f-9f77-4f8b-a0eb-fd9e93a538f7" providerId="ADAL" clId="{76ABDAD3-7379-4C60-900B-7D92F0081E79}" dt="2021-01-06T02:11:18.662" v="2038" actId="1076"/>
          <ac:picMkLst>
            <pc:docMk/>
            <pc:sldMk cId="3275509303" sldId="266"/>
            <ac:picMk id="34" creationId="{0137A4B4-D1EC-4FBE-96E3-B2A31DA5CAE5}"/>
          </ac:picMkLst>
        </pc:picChg>
        <pc:cxnChg chg="add del mod">
          <ac:chgData name="Mengyuan Mu" userId="8a42a19f-9f77-4f8b-a0eb-fd9e93a538f7" providerId="ADAL" clId="{76ABDAD3-7379-4C60-900B-7D92F0081E79}" dt="2021-01-06T01:59:01.539" v="1686" actId="478"/>
          <ac:cxnSpMkLst>
            <pc:docMk/>
            <pc:sldMk cId="3275509303" sldId="266"/>
            <ac:cxnSpMk id="32" creationId="{C1784F4B-0BD3-46DC-BABF-4ADCEBEC2266}"/>
          </ac:cxnSpMkLst>
        </pc:cxnChg>
        <pc:cxnChg chg="add mod">
          <ac:chgData name="Mengyuan Mu" userId="8a42a19f-9f77-4f8b-a0eb-fd9e93a538f7" providerId="ADAL" clId="{76ABDAD3-7379-4C60-900B-7D92F0081E79}" dt="2021-01-06T01:45:04.282" v="1360" actId="1038"/>
          <ac:cxnSpMkLst>
            <pc:docMk/>
            <pc:sldMk cId="3275509303" sldId="266"/>
            <ac:cxnSpMk id="33" creationId="{8C02DCFD-4190-498F-863D-B7A8994C3DCB}"/>
          </ac:cxnSpMkLst>
        </pc:cxnChg>
        <pc:cxnChg chg="add del mod">
          <ac:chgData name="Mengyuan Mu" userId="8a42a19f-9f77-4f8b-a0eb-fd9e93a538f7" providerId="ADAL" clId="{76ABDAD3-7379-4C60-900B-7D92F0081E79}" dt="2021-01-06T01:59:04.451" v="1687" actId="478"/>
          <ac:cxnSpMkLst>
            <pc:docMk/>
            <pc:sldMk cId="3275509303" sldId="266"/>
            <ac:cxnSpMk id="35" creationId="{E20168BF-0DA8-4A9F-A797-EBE5CB8AECE9}"/>
          </ac:cxnSpMkLst>
        </pc:cxnChg>
      </pc:sldChg>
      <pc:sldChg chg="modSp modNotes modNotesTx">
        <pc:chgData name="Mengyuan Mu" userId="8a42a19f-9f77-4f8b-a0eb-fd9e93a538f7" providerId="ADAL" clId="{76ABDAD3-7379-4C60-900B-7D92F0081E79}" dt="2021-01-06T02:15:17.393" v="2109" actId="20577"/>
        <pc:sldMkLst>
          <pc:docMk/>
          <pc:sldMk cId="1318698429" sldId="267"/>
        </pc:sldMkLst>
        <pc:spChg chg="mod">
          <ac:chgData name="Mengyuan Mu" userId="8a42a19f-9f77-4f8b-a0eb-fd9e93a538f7" providerId="ADAL" clId="{76ABDAD3-7379-4C60-900B-7D92F0081E79}" dt="2021-01-05T12:36:31.598" v="249"/>
          <ac:spMkLst>
            <pc:docMk/>
            <pc:sldMk cId="1318698429" sldId="267"/>
            <ac:spMk id="6" creationId="{00000000-0000-0000-0000-000000000000}"/>
          </ac:spMkLst>
        </pc:spChg>
        <pc:spChg chg="mod">
          <ac:chgData name="Mengyuan Mu" userId="8a42a19f-9f77-4f8b-a0eb-fd9e93a538f7" providerId="ADAL" clId="{76ABDAD3-7379-4C60-900B-7D92F0081E79}" dt="2021-01-05T12:36:31.598" v="249"/>
          <ac:spMkLst>
            <pc:docMk/>
            <pc:sldMk cId="1318698429" sldId="267"/>
            <ac:spMk id="7" creationId="{00000000-0000-0000-0000-000000000000}"/>
          </ac:spMkLst>
        </pc:spChg>
        <pc:spChg chg="mod">
          <ac:chgData name="Mengyuan Mu" userId="8a42a19f-9f77-4f8b-a0eb-fd9e93a538f7" providerId="ADAL" clId="{76ABDAD3-7379-4C60-900B-7D92F0081E79}" dt="2021-01-05T12:36:31.598" v="249"/>
          <ac:spMkLst>
            <pc:docMk/>
            <pc:sldMk cId="1318698429" sldId="267"/>
            <ac:spMk id="9" creationId="{00000000-0000-0000-0000-000000000000}"/>
          </ac:spMkLst>
        </pc:spChg>
        <pc:spChg chg="mod">
          <ac:chgData name="Mengyuan Mu" userId="8a42a19f-9f77-4f8b-a0eb-fd9e93a538f7" providerId="ADAL" clId="{76ABDAD3-7379-4C60-900B-7D92F0081E79}" dt="2021-01-05T12:36:31.598" v="249"/>
          <ac:spMkLst>
            <pc:docMk/>
            <pc:sldMk cId="1318698429" sldId="267"/>
            <ac:spMk id="17" creationId="{00000000-0000-0000-0000-000000000000}"/>
          </ac:spMkLst>
        </pc:spChg>
        <pc:spChg chg="mod">
          <ac:chgData name="Mengyuan Mu" userId="8a42a19f-9f77-4f8b-a0eb-fd9e93a538f7" providerId="ADAL" clId="{76ABDAD3-7379-4C60-900B-7D92F0081E79}" dt="2021-01-05T12:36:31.598" v="249"/>
          <ac:spMkLst>
            <pc:docMk/>
            <pc:sldMk cId="1318698429" sldId="267"/>
            <ac:spMk id="25" creationId="{00000000-0000-0000-0000-000000000000}"/>
          </ac:spMkLst>
        </pc:spChg>
      </pc:sldChg>
      <pc:sldChg chg="modSp modNotes modNotesTx">
        <pc:chgData name="Mengyuan Mu" userId="8a42a19f-9f77-4f8b-a0eb-fd9e93a538f7" providerId="ADAL" clId="{76ABDAD3-7379-4C60-900B-7D92F0081E79}" dt="2021-01-06T02:17:38.901" v="2125"/>
        <pc:sldMkLst>
          <pc:docMk/>
          <pc:sldMk cId="3492484000" sldId="268"/>
        </pc:sldMkLst>
        <pc:spChg chg="mod">
          <ac:chgData name="Mengyuan Mu" userId="8a42a19f-9f77-4f8b-a0eb-fd9e93a538f7" providerId="ADAL" clId="{76ABDAD3-7379-4C60-900B-7D92F0081E79}" dt="2021-01-05T12:36:31.598" v="249"/>
          <ac:spMkLst>
            <pc:docMk/>
            <pc:sldMk cId="3492484000" sldId="268"/>
            <ac:spMk id="4" creationId="{00000000-0000-0000-0000-000000000000}"/>
          </ac:spMkLst>
        </pc:spChg>
        <pc:spChg chg="mod">
          <ac:chgData name="Mengyuan Mu" userId="8a42a19f-9f77-4f8b-a0eb-fd9e93a538f7" providerId="ADAL" clId="{76ABDAD3-7379-4C60-900B-7D92F0081E79}" dt="2021-01-05T12:36:31.598" v="249"/>
          <ac:spMkLst>
            <pc:docMk/>
            <pc:sldMk cId="3492484000" sldId="268"/>
            <ac:spMk id="13" creationId="{00000000-0000-0000-0000-000000000000}"/>
          </ac:spMkLst>
        </pc:spChg>
        <pc:spChg chg="mod">
          <ac:chgData name="Mengyuan Mu" userId="8a42a19f-9f77-4f8b-a0eb-fd9e93a538f7" providerId="ADAL" clId="{76ABDAD3-7379-4C60-900B-7D92F0081E79}" dt="2021-01-05T12:36:31.598" v="249"/>
          <ac:spMkLst>
            <pc:docMk/>
            <pc:sldMk cId="3492484000" sldId="268"/>
            <ac:spMk id="17" creationId="{00000000-0000-0000-0000-000000000000}"/>
          </ac:spMkLst>
        </pc:spChg>
        <pc:spChg chg="mod">
          <ac:chgData name="Mengyuan Mu" userId="8a42a19f-9f77-4f8b-a0eb-fd9e93a538f7" providerId="ADAL" clId="{76ABDAD3-7379-4C60-900B-7D92F0081E79}" dt="2021-01-05T12:36:31.598" v="249"/>
          <ac:spMkLst>
            <pc:docMk/>
            <pc:sldMk cId="3492484000" sldId="268"/>
            <ac:spMk id="18" creationId="{00000000-0000-0000-0000-000000000000}"/>
          </ac:spMkLst>
        </pc:spChg>
        <pc:spChg chg="mod">
          <ac:chgData name="Mengyuan Mu" userId="8a42a19f-9f77-4f8b-a0eb-fd9e93a538f7" providerId="ADAL" clId="{76ABDAD3-7379-4C60-900B-7D92F0081E79}" dt="2021-01-05T12:36:31.598" v="249"/>
          <ac:spMkLst>
            <pc:docMk/>
            <pc:sldMk cId="3492484000" sldId="268"/>
            <ac:spMk id="20" creationId="{00000000-0000-0000-0000-000000000000}"/>
          </ac:spMkLst>
        </pc:spChg>
        <pc:spChg chg="mod">
          <ac:chgData name="Mengyuan Mu" userId="8a42a19f-9f77-4f8b-a0eb-fd9e93a538f7" providerId="ADAL" clId="{76ABDAD3-7379-4C60-900B-7D92F0081E79}" dt="2021-01-05T12:36:31.598" v="249"/>
          <ac:spMkLst>
            <pc:docMk/>
            <pc:sldMk cId="3492484000" sldId="268"/>
            <ac:spMk id="21" creationId="{00000000-0000-0000-0000-000000000000}"/>
          </ac:spMkLst>
        </pc:spChg>
        <pc:spChg chg="mod">
          <ac:chgData name="Mengyuan Mu" userId="8a42a19f-9f77-4f8b-a0eb-fd9e93a538f7" providerId="ADAL" clId="{76ABDAD3-7379-4C60-900B-7D92F0081E79}" dt="2021-01-05T12:36:31.598" v="249"/>
          <ac:spMkLst>
            <pc:docMk/>
            <pc:sldMk cId="3492484000" sldId="268"/>
            <ac:spMk id="22" creationId="{00000000-0000-0000-0000-000000000000}"/>
          </ac:spMkLst>
        </pc:spChg>
        <pc:spChg chg="mod">
          <ac:chgData name="Mengyuan Mu" userId="8a42a19f-9f77-4f8b-a0eb-fd9e93a538f7" providerId="ADAL" clId="{76ABDAD3-7379-4C60-900B-7D92F0081E79}" dt="2021-01-05T12:36:31.598" v="249"/>
          <ac:spMkLst>
            <pc:docMk/>
            <pc:sldMk cId="3492484000" sldId="268"/>
            <ac:spMk id="23" creationId="{00000000-0000-0000-0000-000000000000}"/>
          </ac:spMkLst>
        </pc:spChg>
        <pc:spChg chg="mod">
          <ac:chgData name="Mengyuan Mu" userId="8a42a19f-9f77-4f8b-a0eb-fd9e93a538f7" providerId="ADAL" clId="{76ABDAD3-7379-4C60-900B-7D92F0081E79}" dt="2021-01-05T12:36:31.598" v="249"/>
          <ac:spMkLst>
            <pc:docMk/>
            <pc:sldMk cId="3492484000" sldId="268"/>
            <ac:spMk id="24" creationId="{00000000-0000-0000-0000-000000000000}"/>
          </ac:spMkLst>
        </pc:spChg>
        <pc:spChg chg="mod">
          <ac:chgData name="Mengyuan Mu" userId="8a42a19f-9f77-4f8b-a0eb-fd9e93a538f7" providerId="ADAL" clId="{76ABDAD3-7379-4C60-900B-7D92F0081E79}" dt="2021-01-05T12:36:31.598" v="249"/>
          <ac:spMkLst>
            <pc:docMk/>
            <pc:sldMk cId="3492484000" sldId="268"/>
            <ac:spMk id="25" creationId="{00000000-0000-0000-0000-000000000000}"/>
          </ac:spMkLst>
        </pc:spChg>
        <pc:spChg chg="mod">
          <ac:chgData name="Mengyuan Mu" userId="8a42a19f-9f77-4f8b-a0eb-fd9e93a538f7" providerId="ADAL" clId="{76ABDAD3-7379-4C60-900B-7D92F0081E79}" dt="2021-01-05T12:36:31.598" v="249"/>
          <ac:spMkLst>
            <pc:docMk/>
            <pc:sldMk cId="3492484000" sldId="268"/>
            <ac:spMk id="28" creationId="{00000000-0000-0000-0000-000000000000}"/>
          </ac:spMkLst>
        </pc:spChg>
        <pc:spChg chg="mod">
          <ac:chgData name="Mengyuan Mu" userId="8a42a19f-9f77-4f8b-a0eb-fd9e93a538f7" providerId="ADAL" clId="{76ABDAD3-7379-4C60-900B-7D92F0081E79}" dt="2021-01-05T12:36:31.598" v="249"/>
          <ac:spMkLst>
            <pc:docMk/>
            <pc:sldMk cId="3492484000" sldId="268"/>
            <ac:spMk id="31" creationId="{00000000-0000-0000-0000-000000000000}"/>
          </ac:spMkLst>
        </pc:spChg>
        <pc:spChg chg="mod">
          <ac:chgData name="Mengyuan Mu" userId="8a42a19f-9f77-4f8b-a0eb-fd9e93a538f7" providerId="ADAL" clId="{76ABDAD3-7379-4C60-900B-7D92F0081E79}" dt="2021-01-05T12:36:31.598" v="249"/>
          <ac:spMkLst>
            <pc:docMk/>
            <pc:sldMk cId="3492484000" sldId="268"/>
            <ac:spMk id="32" creationId="{00000000-0000-0000-0000-000000000000}"/>
          </ac:spMkLst>
        </pc:spChg>
        <pc:picChg chg="mod">
          <ac:chgData name="Mengyuan Mu" userId="8a42a19f-9f77-4f8b-a0eb-fd9e93a538f7" providerId="ADAL" clId="{76ABDAD3-7379-4C60-900B-7D92F0081E79}" dt="2021-01-05T12:36:31.598" v="249"/>
          <ac:picMkLst>
            <pc:docMk/>
            <pc:sldMk cId="3492484000" sldId="268"/>
            <ac:picMk id="27" creationId="{00000000-0000-0000-0000-000000000000}"/>
          </ac:picMkLst>
        </pc:picChg>
        <pc:picChg chg="mod">
          <ac:chgData name="Mengyuan Mu" userId="8a42a19f-9f77-4f8b-a0eb-fd9e93a538f7" providerId="ADAL" clId="{76ABDAD3-7379-4C60-900B-7D92F0081E79}" dt="2021-01-05T12:36:31.598" v="249"/>
          <ac:picMkLst>
            <pc:docMk/>
            <pc:sldMk cId="3492484000" sldId="268"/>
            <ac:picMk id="30" creationId="{00000000-0000-0000-0000-000000000000}"/>
          </ac:picMkLst>
        </pc:picChg>
        <pc:cxnChg chg="mod">
          <ac:chgData name="Mengyuan Mu" userId="8a42a19f-9f77-4f8b-a0eb-fd9e93a538f7" providerId="ADAL" clId="{76ABDAD3-7379-4C60-900B-7D92F0081E79}" dt="2021-01-05T12:36:31.598" v="249"/>
          <ac:cxnSpMkLst>
            <pc:docMk/>
            <pc:sldMk cId="3492484000" sldId="268"/>
            <ac:cxnSpMk id="5" creationId="{00000000-0000-0000-0000-000000000000}"/>
          </ac:cxnSpMkLst>
        </pc:cxnChg>
        <pc:cxnChg chg="mod">
          <ac:chgData name="Mengyuan Mu" userId="8a42a19f-9f77-4f8b-a0eb-fd9e93a538f7" providerId="ADAL" clId="{76ABDAD3-7379-4C60-900B-7D92F0081E79}" dt="2021-01-05T12:36:31.598" v="249"/>
          <ac:cxnSpMkLst>
            <pc:docMk/>
            <pc:sldMk cId="3492484000" sldId="268"/>
            <ac:cxnSpMk id="8" creationId="{00000000-0000-0000-0000-000000000000}"/>
          </ac:cxnSpMkLst>
        </pc:cxnChg>
        <pc:cxnChg chg="mod">
          <ac:chgData name="Mengyuan Mu" userId="8a42a19f-9f77-4f8b-a0eb-fd9e93a538f7" providerId="ADAL" clId="{76ABDAD3-7379-4C60-900B-7D92F0081E79}" dt="2021-01-05T12:36:31.598" v="249"/>
          <ac:cxnSpMkLst>
            <pc:docMk/>
            <pc:sldMk cId="3492484000" sldId="268"/>
            <ac:cxnSpMk id="11" creationId="{00000000-0000-0000-0000-000000000000}"/>
          </ac:cxnSpMkLst>
        </pc:cxnChg>
        <pc:cxnChg chg="mod">
          <ac:chgData name="Mengyuan Mu" userId="8a42a19f-9f77-4f8b-a0eb-fd9e93a538f7" providerId="ADAL" clId="{76ABDAD3-7379-4C60-900B-7D92F0081E79}" dt="2021-01-05T12:36:31.598" v="249"/>
          <ac:cxnSpMkLst>
            <pc:docMk/>
            <pc:sldMk cId="3492484000" sldId="268"/>
            <ac:cxnSpMk id="29" creationId="{00000000-0000-0000-0000-000000000000}"/>
          </ac:cxnSpMkLst>
        </pc:cxnChg>
      </pc:sldChg>
      <pc:sldChg chg="modSp modNotes modNotesTx">
        <pc:chgData name="Mengyuan Mu" userId="8a42a19f-9f77-4f8b-a0eb-fd9e93a538f7" providerId="ADAL" clId="{76ABDAD3-7379-4C60-900B-7D92F0081E79}" dt="2021-01-06T02:18:06.118" v="2128"/>
        <pc:sldMkLst>
          <pc:docMk/>
          <pc:sldMk cId="424724819" sldId="271"/>
        </pc:sldMkLst>
        <pc:spChg chg="mod">
          <ac:chgData name="Mengyuan Mu" userId="8a42a19f-9f77-4f8b-a0eb-fd9e93a538f7" providerId="ADAL" clId="{76ABDAD3-7379-4C60-900B-7D92F0081E79}" dt="2021-01-05T12:36:31.598" v="249"/>
          <ac:spMkLst>
            <pc:docMk/>
            <pc:sldMk cId="424724819" sldId="271"/>
            <ac:spMk id="2" creationId="{00000000-0000-0000-0000-000000000000}"/>
          </ac:spMkLst>
        </pc:spChg>
        <pc:spChg chg="mod">
          <ac:chgData name="Mengyuan Mu" userId="8a42a19f-9f77-4f8b-a0eb-fd9e93a538f7" providerId="ADAL" clId="{76ABDAD3-7379-4C60-900B-7D92F0081E79}" dt="2021-01-05T12:36:31.598" v="249"/>
          <ac:spMkLst>
            <pc:docMk/>
            <pc:sldMk cId="424724819" sldId="271"/>
            <ac:spMk id="3" creationId="{00000000-0000-0000-0000-000000000000}"/>
          </ac:spMkLst>
        </pc:spChg>
        <pc:spChg chg="mod">
          <ac:chgData name="Mengyuan Mu" userId="8a42a19f-9f77-4f8b-a0eb-fd9e93a538f7" providerId="ADAL" clId="{76ABDAD3-7379-4C60-900B-7D92F0081E79}" dt="2021-01-05T12:36:31.598" v="249"/>
          <ac:spMkLst>
            <pc:docMk/>
            <pc:sldMk cId="424724819" sldId="271"/>
            <ac:spMk id="4" creationId="{00000000-0000-0000-0000-000000000000}"/>
          </ac:spMkLst>
        </pc:spChg>
        <pc:spChg chg="mod">
          <ac:chgData name="Mengyuan Mu" userId="8a42a19f-9f77-4f8b-a0eb-fd9e93a538f7" providerId="ADAL" clId="{76ABDAD3-7379-4C60-900B-7D92F0081E79}" dt="2021-01-05T12:36:31.598" v="249"/>
          <ac:spMkLst>
            <pc:docMk/>
            <pc:sldMk cId="424724819" sldId="271"/>
            <ac:spMk id="5" creationId="{00000000-0000-0000-0000-000000000000}"/>
          </ac:spMkLst>
        </pc:spChg>
        <pc:spChg chg="mod">
          <ac:chgData name="Mengyuan Mu" userId="8a42a19f-9f77-4f8b-a0eb-fd9e93a538f7" providerId="ADAL" clId="{76ABDAD3-7379-4C60-900B-7D92F0081E79}" dt="2021-01-05T12:36:31.598" v="249"/>
          <ac:spMkLst>
            <pc:docMk/>
            <pc:sldMk cId="424724819" sldId="271"/>
            <ac:spMk id="8" creationId="{00000000-0000-0000-0000-000000000000}"/>
          </ac:spMkLst>
        </pc:spChg>
        <pc:spChg chg="mod">
          <ac:chgData name="Mengyuan Mu" userId="8a42a19f-9f77-4f8b-a0eb-fd9e93a538f7" providerId="ADAL" clId="{76ABDAD3-7379-4C60-900B-7D92F0081E79}" dt="2021-01-05T12:36:31.598" v="249"/>
          <ac:spMkLst>
            <pc:docMk/>
            <pc:sldMk cId="424724819" sldId="271"/>
            <ac:spMk id="9" creationId="{00000000-0000-0000-0000-000000000000}"/>
          </ac:spMkLst>
        </pc:spChg>
        <pc:spChg chg="mod">
          <ac:chgData name="Mengyuan Mu" userId="8a42a19f-9f77-4f8b-a0eb-fd9e93a538f7" providerId="ADAL" clId="{76ABDAD3-7379-4C60-900B-7D92F0081E79}" dt="2021-01-05T12:36:31.598" v="249"/>
          <ac:spMkLst>
            <pc:docMk/>
            <pc:sldMk cId="424724819" sldId="271"/>
            <ac:spMk id="11" creationId="{00000000-0000-0000-0000-000000000000}"/>
          </ac:spMkLst>
        </pc:spChg>
        <pc:spChg chg="mod">
          <ac:chgData name="Mengyuan Mu" userId="8a42a19f-9f77-4f8b-a0eb-fd9e93a538f7" providerId="ADAL" clId="{76ABDAD3-7379-4C60-900B-7D92F0081E79}" dt="2021-01-05T12:36:31.598" v="249"/>
          <ac:spMkLst>
            <pc:docMk/>
            <pc:sldMk cId="424724819" sldId="271"/>
            <ac:spMk id="12" creationId="{00000000-0000-0000-0000-000000000000}"/>
          </ac:spMkLst>
        </pc:spChg>
        <pc:spChg chg="mod">
          <ac:chgData name="Mengyuan Mu" userId="8a42a19f-9f77-4f8b-a0eb-fd9e93a538f7" providerId="ADAL" clId="{76ABDAD3-7379-4C60-900B-7D92F0081E79}" dt="2021-01-05T12:36:31.598" v="249"/>
          <ac:spMkLst>
            <pc:docMk/>
            <pc:sldMk cId="424724819" sldId="271"/>
            <ac:spMk id="13" creationId="{00000000-0000-0000-0000-000000000000}"/>
          </ac:spMkLst>
        </pc:spChg>
        <pc:spChg chg="mod">
          <ac:chgData name="Mengyuan Mu" userId="8a42a19f-9f77-4f8b-a0eb-fd9e93a538f7" providerId="ADAL" clId="{76ABDAD3-7379-4C60-900B-7D92F0081E79}" dt="2021-01-05T12:36:31.598" v="249"/>
          <ac:spMkLst>
            <pc:docMk/>
            <pc:sldMk cId="424724819" sldId="271"/>
            <ac:spMk id="14" creationId="{00000000-0000-0000-0000-000000000000}"/>
          </ac:spMkLst>
        </pc:spChg>
        <pc:spChg chg="mod">
          <ac:chgData name="Mengyuan Mu" userId="8a42a19f-9f77-4f8b-a0eb-fd9e93a538f7" providerId="ADAL" clId="{76ABDAD3-7379-4C60-900B-7D92F0081E79}" dt="2021-01-05T12:36:31.598" v="249"/>
          <ac:spMkLst>
            <pc:docMk/>
            <pc:sldMk cId="424724819" sldId="271"/>
            <ac:spMk id="17" creationId="{00000000-0000-0000-0000-000000000000}"/>
          </ac:spMkLst>
        </pc:spChg>
        <pc:spChg chg="mod">
          <ac:chgData name="Mengyuan Mu" userId="8a42a19f-9f77-4f8b-a0eb-fd9e93a538f7" providerId="ADAL" clId="{76ABDAD3-7379-4C60-900B-7D92F0081E79}" dt="2021-01-05T12:36:31.598" v="249"/>
          <ac:spMkLst>
            <pc:docMk/>
            <pc:sldMk cId="424724819" sldId="271"/>
            <ac:spMk id="18" creationId="{00000000-0000-0000-0000-000000000000}"/>
          </ac:spMkLst>
        </pc:spChg>
        <pc:spChg chg="mod">
          <ac:chgData name="Mengyuan Mu" userId="8a42a19f-9f77-4f8b-a0eb-fd9e93a538f7" providerId="ADAL" clId="{76ABDAD3-7379-4C60-900B-7D92F0081E79}" dt="2021-01-05T12:36:31.598" v="249"/>
          <ac:spMkLst>
            <pc:docMk/>
            <pc:sldMk cId="424724819" sldId="271"/>
            <ac:spMk id="20" creationId="{00000000-0000-0000-0000-000000000000}"/>
          </ac:spMkLst>
        </pc:spChg>
        <pc:spChg chg="mod">
          <ac:chgData name="Mengyuan Mu" userId="8a42a19f-9f77-4f8b-a0eb-fd9e93a538f7" providerId="ADAL" clId="{76ABDAD3-7379-4C60-900B-7D92F0081E79}" dt="2021-01-05T12:36:31.598" v="249"/>
          <ac:spMkLst>
            <pc:docMk/>
            <pc:sldMk cId="424724819" sldId="271"/>
            <ac:spMk id="26" creationId="{00000000-0000-0000-0000-000000000000}"/>
          </ac:spMkLst>
        </pc:spChg>
        <pc:picChg chg="mod">
          <ac:chgData name="Mengyuan Mu" userId="8a42a19f-9f77-4f8b-a0eb-fd9e93a538f7" providerId="ADAL" clId="{76ABDAD3-7379-4C60-900B-7D92F0081E79}" dt="2021-01-05T12:36:31.598" v="249"/>
          <ac:picMkLst>
            <pc:docMk/>
            <pc:sldMk cId="424724819" sldId="271"/>
            <ac:picMk id="19" creationId="{00000000-0000-0000-0000-000000000000}"/>
          </ac:picMkLst>
        </pc:picChg>
        <pc:cxnChg chg="mod">
          <ac:chgData name="Mengyuan Mu" userId="8a42a19f-9f77-4f8b-a0eb-fd9e93a538f7" providerId="ADAL" clId="{76ABDAD3-7379-4C60-900B-7D92F0081E79}" dt="2021-01-05T12:36:31.598" v="249"/>
          <ac:cxnSpMkLst>
            <pc:docMk/>
            <pc:sldMk cId="424724819" sldId="271"/>
            <ac:cxnSpMk id="21" creationId="{00000000-0000-0000-0000-000000000000}"/>
          </ac:cxnSpMkLst>
        </pc:cxnChg>
        <pc:cxnChg chg="mod">
          <ac:chgData name="Mengyuan Mu" userId="8a42a19f-9f77-4f8b-a0eb-fd9e93a538f7" providerId="ADAL" clId="{76ABDAD3-7379-4C60-900B-7D92F0081E79}" dt="2021-01-05T12:36:31.598" v="249"/>
          <ac:cxnSpMkLst>
            <pc:docMk/>
            <pc:sldMk cId="424724819" sldId="271"/>
            <ac:cxnSpMk id="23" creationId="{00000000-0000-0000-0000-000000000000}"/>
          </ac:cxnSpMkLst>
        </pc:cxnChg>
      </pc:sldChg>
      <pc:sldChg chg="modSp modNotes">
        <pc:chgData name="Mengyuan Mu" userId="8a42a19f-9f77-4f8b-a0eb-fd9e93a538f7" providerId="ADAL" clId="{76ABDAD3-7379-4C60-900B-7D92F0081E79}" dt="2021-01-05T12:36:31.598" v="249"/>
        <pc:sldMkLst>
          <pc:docMk/>
          <pc:sldMk cId="2784729598" sldId="273"/>
        </pc:sldMkLst>
        <pc:spChg chg="mod">
          <ac:chgData name="Mengyuan Mu" userId="8a42a19f-9f77-4f8b-a0eb-fd9e93a538f7" providerId="ADAL" clId="{76ABDAD3-7379-4C60-900B-7D92F0081E79}" dt="2021-01-05T12:36:31.598" v="249"/>
          <ac:spMkLst>
            <pc:docMk/>
            <pc:sldMk cId="2784729598" sldId="273"/>
            <ac:spMk id="3" creationId="{00000000-0000-0000-0000-000000000000}"/>
          </ac:spMkLst>
        </pc:spChg>
        <pc:spChg chg="mod">
          <ac:chgData name="Mengyuan Mu" userId="8a42a19f-9f77-4f8b-a0eb-fd9e93a538f7" providerId="ADAL" clId="{76ABDAD3-7379-4C60-900B-7D92F0081E79}" dt="2021-01-05T12:36:31.598" v="249"/>
          <ac:spMkLst>
            <pc:docMk/>
            <pc:sldMk cId="2784729598" sldId="273"/>
            <ac:spMk id="5" creationId="{00000000-0000-0000-0000-000000000000}"/>
          </ac:spMkLst>
        </pc:spChg>
        <pc:spChg chg="mod">
          <ac:chgData name="Mengyuan Mu" userId="8a42a19f-9f77-4f8b-a0eb-fd9e93a538f7" providerId="ADAL" clId="{76ABDAD3-7379-4C60-900B-7D92F0081E79}" dt="2021-01-05T12:36:31.598" v="249"/>
          <ac:spMkLst>
            <pc:docMk/>
            <pc:sldMk cId="2784729598" sldId="273"/>
            <ac:spMk id="6" creationId="{BA5CC392-F887-4AE1-9C95-B29BDDEB2F61}"/>
          </ac:spMkLst>
        </pc:spChg>
      </pc:sldChg>
      <pc:sldChg chg="modSp">
        <pc:chgData name="Mengyuan Mu" userId="8a42a19f-9f77-4f8b-a0eb-fd9e93a538f7" providerId="ADAL" clId="{76ABDAD3-7379-4C60-900B-7D92F0081E79}" dt="2021-01-05T12:36:31.598" v="249"/>
        <pc:sldMkLst>
          <pc:docMk/>
          <pc:sldMk cId="189375487" sldId="274"/>
        </pc:sldMkLst>
        <pc:spChg chg="mod">
          <ac:chgData name="Mengyuan Mu" userId="8a42a19f-9f77-4f8b-a0eb-fd9e93a538f7" providerId="ADAL" clId="{76ABDAD3-7379-4C60-900B-7D92F0081E79}" dt="2021-01-05T12:36:31.598" v="249"/>
          <ac:spMkLst>
            <pc:docMk/>
            <pc:sldMk cId="189375487" sldId="274"/>
            <ac:spMk id="2" creationId="{00000000-0000-0000-0000-000000000000}"/>
          </ac:spMkLst>
        </pc:spChg>
        <pc:spChg chg="mod">
          <ac:chgData name="Mengyuan Mu" userId="8a42a19f-9f77-4f8b-a0eb-fd9e93a538f7" providerId="ADAL" clId="{76ABDAD3-7379-4C60-900B-7D92F0081E79}" dt="2021-01-05T12:36:31.598" v="249"/>
          <ac:spMkLst>
            <pc:docMk/>
            <pc:sldMk cId="189375487" sldId="274"/>
            <ac:spMk id="3" creationId="{00000000-0000-0000-0000-000000000000}"/>
          </ac:spMkLst>
        </pc:spChg>
        <pc:picChg chg="mod">
          <ac:chgData name="Mengyuan Mu" userId="8a42a19f-9f77-4f8b-a0eb-fd9e93a538f7" providerId="ADAL" clId="{76ABDAD3-7379-4C60-900B-7D92F0081E79}" dt="2021-01-05T12:36:31.598" v="249"/>
          <ac:picMkLst>
            <pc:docMk/>
            <pc:sldMk cId="189375487" sldId="274"/>
            <ac:picMk id="4" creationId="{00000000-0000-0000-0000-000000000000}"/>
          </ac:picMkLst>
        </pc:picChg>
        <pc:picChg chg="mod">
          <ac:chgData name="Mengyuan Mu" userId="8a42a19f-9f77-4f8b-a0eb-fd9e93a538f7" providerId="ADAL" clId="{76ABDAD3-7379-4C60-900B-7D92F0081E79}" dt="2021-01-05T12:36:31.598" v="249"/>
          <ac:picMkLst>
            <pc:docMk/>
            <pc:sldMk cId="189375487" sldId="274"/>
            <ac:picMk id="6" creationId="{00000000-0000-0000-0000-000000000000}"/>
          </ac:picMkLst>
        </pc:picChg>
      </pc:sldChg>
      <pc:sldChg chg="modSp modNotes">
        <pc:chgData name="Mengyuan Mu" userId="8a42a19f-9f77-4f8b-a0eb-fd9e93a538f7" providerId="ADAL" clId="{76ABDAD3-7379-4C60-900B-7D92F0081E79}" dt="2021-01-05T12:36:31.598" v="249"/>
        <pc:sldMkLst>
          <pc:docMk/>
          <pc:sldMk cId="385589087" sldId="276"/>
        </pc:sldMkLst>
        <pc:spChg chg="mod">
          <ac:chgData name="Mengyuan Mu" userId="8a42a19f-9f77-4f8b-a0eb-fd9e93a538f7" providerId="ADAL" clId="{76ABDAD3-7379-4C60-900B-7D92F0081E79}" dt="2021-01-05T12:36:31.598" v="249"/>
          <ac:spMkLst>
            <pc:docMk/>
            <pc:sldMk cId="385589087" sldId="276"/>
            <ac:spMk id="2" creationId="{00000000-0000-0000-0000-000000000000}"/>
          </ac:spMkLst>
        </pc:spChg>
        <pc:spChg chg="mod">
          <ac:chgData name="Mengyuan Mu" userId="8a42a19f-9f77-4f8b-a0eb-fd9e93a538f7" providerId="ADAL" clId="{76ABDAD3-7379-4C60-900B-7D92F0081E79}" dt="2021-01-05T12:36:31.598" v="249"/>
          <ac:spMkLst>
            <pc:docMk/>
            <pc:sldMk cId="385589087" sldId="276"/>
            <ac:spMk id="3" creationId="{00000000-0000-0000-0000-000000000000}"/>
          </ac:spMkLst>
        </pc:spChg>
        <pc:spChg chg="mod">
          <ac:chgData name="Mengyuan Mu" userId="8a42a19f-9f77-4f8b-a0eb-fd9e93a538f7" providerId="ADAL" clId="{76ABDAD3-7379-4C60-900B-7D92F0081E79}" dt="2021-01-05T12:36:31.598" v="249"/>
          <ac:spMkLst>
            <pc:docMk/>
            <pc:sldMk cId="385589087" sldId="276"/>
            <ac:spMk id="4" creationId="{28B52F9D-1298-4433-80F2-B4E3B5D6678B}"/>
          </ac:spMkLst>
        </pc:spChg>
        <pc:spChg chg="mod">
          <ac:chgData name="Mengyuan Mu" userId="8a42a19f-9f77-4f8b-a0eb-fd9e93a538f7" providerId="ADAL" clId="{76ABDAD3-7379-4C60-900B-7D92F0081E79}" dt="2021-01-05T12:36:31.598" v="249"/>
          <ac:spMkLst>
            <pc:docMk/>
            <pc:sldMk cId="385589087" sldId="276"/>
            <ac:spMk id="5" creationId="{00000000-0000-0000-0000-000000000000}"/>
          </ac:spMkLst>
        </pc:spChg>
        <pc:spChg chg="mod">
          <ac:chgData name="Mengyuan Mu" userId="8a42a19f-9f77-4f8b-a0eb-fd9e93a538f7" providerId="ADAL" clId="{76ABDAD3-7379-4C60-900B-7D92F0081E79}" dt="2021-01-05T12:36:31.598" v="249"/>
          <ac:spMkLst>
            <pc:docMk/>
            <pc:sldMk cId="385589087" sldId="276"/>
            <ac:spMk id="8" creationId="{1287A98C-96AC-4F3B-8C69-20EBEB9CCF52}"/>
          </ac:spMkLst>
        </pc:spChg>
        <pc:spChg chg="mod">
          <ac:chgData name="Mengyuan Mu" userId="8a42a19f-9f77-4f8b-a0eb-fd9e93a538f7" providerId="ADAL" clId="{76ABDAD3-7379-4C60-900B-7D92F0081E79}" dt="2021-01-05T12:36:31.598" v="249"/>
          <ac:spMkLst>
            <pc:docMk/>
            <pc:sldMk cId="385589087" sldId="276"/>
            <ac:spMk id="10" creationId="{00000000-0000-0000-0000-000000000000}"/>
          </ac:spMkLst>
        </pc:spChg>
        <pc:spChg chg="mod">
          <ac:chgData name="Mengyuan Mu" userId="8a42a19f-9f77-4f8b-a0eb-fd9e93a538f7" providerId="ADAL" clId="{76ABDAD3-7379-4C60-900B-7D92F0081E79}" dt="2021-01-05T12:36:31.598" v="249"/>
          <ac:spMkLst>
            <pc:docMk/>
            <pc:sldMk cId="385589087" sldId="276"/>
            <ac:spMk id="17" creationId="{00000000-0000-0000-0000-000000000000}"/>
          </ac:spMkLst>
        </pc:spChg>
        <pc:spChg chg="mod">
          <ac:chgData name="Mengyuan Mu" userId="8a42a19f-9f77-4f8b-a0eb-fd9e93a538f7" providerId="ADAL" clId="{76ABDAD3-7379-4C60-900B-7D92F0081E79}" dt="2021-01-05T12:36:31.598" v="249"/>
          <ac:spMkLst>
            <pc:docMk/>
            <pc:sldMk cId="385589087" sldId="276"/>
            <ac:spMk id="18" creationId="{00000000-0000-0000-0000-000000000000}"/>
          </ac:spMkLst>
        </pc:spChg>
        <pc:spChg chg="mod">
          <ac:chgData name="Mengyuan Mu" userId="8a42a19f-9f77-4f8b-a0eb-fd9e93a538f7" providerId="ADAL" clId="{76ABDAD3-7379-4C60-900B-7D92F0081E79}" dt="2021-01-05T12:36:31.598" v="249"/>
          <ac:spMkLst>
            <pc:docMk/>
            <pc:sldMk cId="385589087" sldId="276"/>
            <ac:spMk id="21" creationId="{00000000-0000-0000-0000-000000000000}"/>
          </ac:spMkLst>
        </pc:spChg>
        <pc:spChg chg="mod">
          <ac:chgData name="Mengyuan Mu" userId="8a42a19f-9f77-4f8b-a0eb-fd9e93a538f7" providerId="ADAL" clId="{76ABDAD3-7379-4C60-900B-7D92F0081E79}" dt="2021-01-05T12:36:31.598" v="249"/>
          <ac:spMkLst>
            <pc:docMk/>
            <pc:sldMk cId="385589087" sldId="276"/>
            <ac:spMk id="23" creationId="{9BC27FFC-6DAF-4743-9D20-168CBA32DD00}"/>
          </ac:spMkLst>
        </pc:spChg>
        <pc:spChg chg="mod">
          <ac:chgData name="Mengyuan Mu" userId="8a42a19f-9f77-4f8b-a0eb-fd9e93a538f7" providerId="ADAL" clId="{76ABDAD3-7379-4C60-900B-7D92F0081E79}" dt="2021-01-05T12:36:31.598" v="249"/>
          <ac:spMkLst>
            <pc:docMk/>
            <pc:sldMk cId="385589087" sldId="276"/>
            <ac:spMk id="24" creationId="{00000000-0000-0000-0000-000000000000}"/>
          </ac:spMkLst>
        </pc:spChg>
        <pc:spChg chg="mod">
          <ac:chgData name="Mengyuan Mu" userId="8a42a19f-9f77-4f8b-a0eb-fd9e93a538f7" providerId="ADAL" clId="{76ABDAD3-7379-4C60-900B-7D92F0081E79}" dt="2021-01-05T12:36:31.598" v="249"/>
          <ac:spMkLst>
            <pc:docMk/>
            <pc:sldMk cId="385589087" sldId="276"/>
            <ac:spMk id="25" creationId="{00000000-0000-0000-0000-000000000000}"/>
          </ac:spMkLst>
        </pc:spChg>
        <pc:spChg chg="mod">
          <ac:chgData name="Mengyuan Mu" userId="8a42a19f-9f77-4f8b-a0eb-fd9e93a538f7" providerId="ADAL" clId="{76ABDAD3-7379-4C60-900B-7D92F0081E79}" dt="2021-01-05T12:36:31.598" v="249"/>
          <ac:spMkLst>
            <pc:docMk/>
            <pc:sldMk cId="385589087" sldId="276"/>
            <ac:spMk id="27" creationId="{00000000-0000-0000-0000-000000000000}"/>
          </ac:spMkLst>
        </pc:spChg>
        <pc:spChg chg="mod">
          <ac:chgData name="Mengyuan Mu" userId="8a42a19f-9f77-4f8b-a0eb-fd9e93a538f7" providerId="ADAL" clId="{76ABDAD3-7379-4C60-900B-7D92F0081E79}" dt="2021-01-05T12:36:31.598" v="249"/>
          <ac:spMkLst>
            <pc:docMk/>
            <pc:sldMk cId="385589087" sldId="276"/>
            <ac:spMk id="30" creationId="{4DF95027-BD17-4E07-B4D2-C7507650F752}"/>
          </ac:spMkLst>
        </pc:spChg>
        <pc:picChg chg="mod">
          <ac:chgData name="Mengyuan Mu" userId="8a42a19f-9f77-4f8b-a0eb-fd9e93a538f7" providerId="ADAL" clId="{76ABDAD3-7379-4C60-900B-7D92F0081E79}" dt="2021-01-05T12:36:31.598" v="249"/>
          <ac:picMkLst>
            <pc:docMk/>
            <pc:sldMk cId="385589087" sldId="276"/>
            <ac:picMk id="6" creationId="{00000000-0000-0000-0000-000000000000}"/>
          </ac:picMkLst>
        </pc:picChg>
        <pc:picChg chg="mod">
          <ac:chgData name="Mengyuan Mu" userId="8a42a19f-9f77-4f8b-a0eb-fd9e93a538f7" providerId="ADAL" clId="{76ABDAD3-7379-4C60-900B-7D92F0081E79}" dt="2021-01-05T12:36:31.598" v="249"/>
          <ac:picMkLst>
            <pc:docMk/>
            <pc:sldMk cId="385589087" sldId="276"/>
            <ac:picMk id="16" creationId="{00000000-0000-0000-0000-000000000000}"/>
          </ac:picMkLst>
        </pc:picChg>
        <pc:picChg chg="mod">
          <ac:chgData name="Mengyuan Mu" userId="8a42a19f-9f77-4f8b-a0eb-fd9e93a538f7" providerId="ADAL" clId="{76ABDAD3-7379-4C60-900B-7D92F0081E79}" dt="2021-01-05T12:36:31.598" v="249"/>
          <ac:picMkLst>
            <pc:docMk/>
            <pc:sldMk cId="385589087" sldId="276"/>
            <ac:picMk id="19" creationId="{24BE8623-B3F4-4DC7-B6ED-64F01A805F83}"/>
          </ac:picMkLst>
        </pc:picChg>
        <pc:picChg chg="mod">
          <ac:chgData name="Mengyuan Mu" userId="8a42a19f-9f77-4f8b-a0eb-fd9e93a538f7" providerId="ADAL" clId="{76ABDAD3-7379-4C60-900B-7D92F0081E79}" dt="2021-01-05T12:36:31.598" v="249"/>
          <ac:picMkLst>
            <pc:docMk/>
            <pc:sldMk cId="385589087" sldId="276"/>
            <ac:picMk id="20" creationId="{00000000-0000-0000-0000-000000000000}"/>
          </ac:picMkLst>
        </pc:picChg>
        <pc:picChg chg="mod">
          <ac:chgData name="Mengyuan Mu" userId="8a42a19f-9f77-4f8b-a0eb-fd9e93a538f7" providerId="ADAL" clId="{76ABDAD3-7379-4C60-900B-7D92F0081E79}" dt="2021-01-05T12:36:31.598" v="249"/>
          <ac:picMkLst>
            <pc:docMk/>
            <pc:sldMk cId="385589087" sldId="276"/>
            <ac:picMk id="22" creationId="{8C61DA3D-B660-40D8-B61A-9827CF14C5F0}"/>
          </ac:picMkLst>
        </pc:picChg>
        <pc:picChg chg="mod">
          <ac:chgData name="Mengyuan Mu" userId="8a42a19f-9f77-4f8b-a0eb-fd9e93a538f7" providerId="ADAL" clId="{76ABDAD3-7379-4C60-900B-7D92F0081E79}" dt="2021-01-05T12:36:31.598" v="249"/>
          <ac:picMkLst>
            <pc:docMk/>
            <pc:sldMk cId="385589087" sldId="276"/>
            <ac:picMk id="26" creationId="{00000000-0000-0000-0000-000000000000}"/>
          </ac:picMkLst>
        </pc:picChg>
      </pc:sldChg>
      <pc:sldChg chg="modSp modNotes modNotesTx">
        <pc:chgData name="Mengyuan Mu" userId="8a42a19f-9f77-4f8b-a0eb-fd9e93a538f7" providerId="ADAL" clId="{76ABDAD3-7379-4C60-900B-7D92F0081E79}" dt="2021-01-06T02:17:21.071" v="2122"/>
        <pc:sldMkLst>
          <pc:docMk/>
          <pc:sldMk cId="4274633981" sldId="278"/>
        </pc:sldMkLst>
        <pc:spChg chg="mod">
          <ac:chgData name="Mengyuan Mu" userId="8a42a19f-9f77-4f8b-a0eb-fd9e93a538f7" providerId="ADAL" clId="{76ABDAD3-7379-4C60-900B-7D92F0081E79}" dt="2021-01-05T12:36:31.598" v="249"/>
          <ac:spMkLst>
            <pc:docMk/>
            <pc:sldMk cId="4274633981" sldId="278"/>
            <ac:spMk id="5" creationId="{00000000-0000-0000-0000-000000000000}"/>
          </ac:spMkLst>
        </pc:spChg>
        <pc:spChg chg="mod">
          <ac:chgData name="Mengyuan Mu" userId="8a42a19f-9f77-4f8b-a0eb-fd9e93a538f7" providerId="ADAL" clId="{76ABDAD3-7379-4C60-900B-7D92F0081E79}" dt="2021-01-05T12:36:31.598" v="249"/>
          <ac:spMkLst>
            <pc:docMk/>
            <pc:sldMk cId="4274633981" sldId="278"/>
            <ac:spMk id="6" creationId="{00000000-0000-0000-0000-000000000000}"/>
          </ac:spMkLst>
        </pc:spChg>
        <pc:spChg chg="mod">
          <ac:chgData name="Mengyuan Mu" userId="8a42a19f-9f77-4f8b-a0eb-fd9e93a538f7" providerId="ADAL" clId="{76ABDAD3-7379-4C60-900B-7D92F0081E79}" dt="2021-01-05T12:36:31.598" v="249"/>
          <ac:spMkLst>
            <pc:docMk/>
            <pc:sldMk cId="4274633981" sldId="278"/>
            <ac:spMk id="7" creationId="{00000000-0000-0000-0000-000000000000}"/>
          </ac:spMkLst>
        </pc:spChg>
        <pc:spChg chg="mod">
          <ac:chgData name="Mengyuan Mu" userId="8a42a19f-9f77-4f8b-a0eb-fd9e93a538f7" providerId="ADAL" clId="{76ABDAD3-7379-4C60-900B-7D92F0081E79}" dt="2021-01-05T12:36:31.598" v="249"/>
          <ac:spMkLst>
            <pc:docMk/>
            <pc:sldMk cId="4274633981" sldId="278"/>
            <ac:spMk id="10" creationId="{00000000-0000-0000-0000-000000000000}"/>
          </ac:spMkLst>
        </pc:spChg>
        <pc:spChg chg="mod">
          <ac:chgData name="Mengyuan Mu" userId="8a42a19f-9f77-4f8b-a0eb-fd9e93a538f7" providerId="ADAL" clId="{76ABDAD3-7379-4C60-900B-7D92F0081E79}" dt="2021-01-05T12:36:31.598" v="249"/>
          <ac:spMkLst>
            <pc:docMk/>
            <pc:sldMk cId="4274633981" sldId="278"/>
            <ac:spMk id="13" creationId="{00000000-0000-0000-0000-000000000000}"/>
          </ac:spMkLst>
        </pc:spChg>
        <pc:spChg chg="mod">
          <ac:chgData name="Mengyuan Mu" userId="8a42a19f-9f77-4f8b-a0eb-fd9e93a538f7" providerId="ADAL" clId="{76ABDAD3-7379-4C60-900B-7D92F0081E79}" dt="2021-01-05T12:36:31.598" v="249"/>
          <ac:spMkLst>
            <pc:docMk/>
            <pc:sldMk cId="4274633981" sldId="278"/>
            <ac:spMk id="14" creationId="{00000000-0000-0000-0000-000000000000}"/>
          </ac:spMkLst>
        </pc:spChg>
        <pc:spChg chg="mod">
          <ac:chgData name="Mengyuan Mu" userId="8a42a19f-9f77-4f8b-a0eb-fd9e93a538f7" providerId="ADAL" clId="{76ABDAD3-7379-4C60-900B-7D92F0081E79}" dt="2021-01-05T12:36:31.598" v="249"/>
          <ac:spMkLst>
            <pc:docMk/>
            <pc:sldMk cId="4274633981" sldId="278"/>
            <ac:spMk id="15" creationId="{00000000-0000-0000-0000-000000000000}"/>
          </ac:spMkLst>
        </pc:spChg>
        <pc:spChg chg="mod">
          <ac:chgData name="Mengyuan Mu" userId="8a42a19f-9f77-4f8b-a0eb-fd9e93a538f7" providerId="ADAL" clId="{76ABDAD3-7379-4C60-900B-7D92F0081E79}" dt="2021-01-05T12:36:31.598" v="249"/>
          <ac:spMkLst>
            <pc:docMk/>
            <pc:sldMk cId="4274633981" sldId="278"/>
            <ac:spMk id="17" creationId="{00000000-0000-0000-0000-000000000000}"/>
          </ac:spMkLst>
        </pc:spChg>
        <pc:spChg chg="mod">
          <ac:chgData name="Mengyuan Mu" userId="8a42a19f-9f77-4f8b-a0eb-fd9e93a538f7" providerId="ADAL" clId="{76ABDAD3-7379-4C60-900B-7D92F0081E79}" dt="2021-01-05T12:36:31.598" v="249"/>
          <ac:spMkLst>
            <pc:docMk/>
            <pc:sldMk cId="4274633981" sldId="278"/>
            <ac:spMk id="24" creationId="{00000000-0000-0000-0000-000000000000}"/>
          </ac:spMkLst>
        </pc:spChg>
        <pc:spChg chg="mod">
          <ac:chgData name="Mengyuan Mu" userId="8a42a19f-9f77-4f8b-a0eb-fd9e93a538f7" providerId="ADAL" clId="{76ABDAD3-7379-4C60-900B-7D92F0081E79}" dt="2021-01-05T12:36:31.598" v="249"/>
          <ac:spMkLst>
            <pc:docMk/>
            <pc:sldMk cId="4274633981" sldId="278"/>
            <ac:spMk id="25" creationId="{00000000-0000-0000-0000-000000000000}"/>
          </ac:spMkLst>
        </pc:spChg>
        <pc:spChg chg="mod">
          <ac:chgData name="Mengyuan Mu" userId="8a42a19f-9f77-4f8b-a0eb-fd9e93a538f7" providerId="ADAL" clId="{76ABDAD3-7379-4C60-900B-7D92F0081E79}" dt="2021-01-05T12:36:31.598" v="249"/>
          <ac:spMkLst>
            <pc:docMk/>
            <pc:sldMk cId="4274633981" sldId="278"/>
            <ac:spMk id="32" creationId="{00000000-0000-0000-0000-000000000000}"/>
          </ac:spMkLst>
        </pc:spChg>
        <pc:spChg chg="mod">
          <ac:chgData name="Mengyuan Mu" userId="8a42a19f-9f77-4f8b-a0eb-fd9e93a538f7" providerId="ADAL" clId="{76ABDAD3-7379-4C60-900B-7D92F0081E79}" dt="2021-01-05T12:36:31.598" v="249"/>
          <ac:spMkLst>
            <pc:docMk/>
            <pc:sldMk cId="4274633981" sldId="278"/>
            <ac:spMk id="33" creationId="{00000000-0000-0000-0000-000000000000}"/>
          </ac:spMkLst>
        </pc:spChg>
        <pc:graphicFrameChg chg="mod">
          <ac:chgData name="Mengyuan Mu" userId="8a42a19f-9f77-4f8b-a0eb-fd9e93a538f7" providerId="ADAL" clId="{76ABDAD3-7379-4C60-900B-7D92F0081E79}" dt="2021-01-05T12:36:31.598" v="249"/>
          <ac:graphicFrameMkLst>
            <pc:docMk/>
            <pc:sldMk cId="4274633981" sldId="278"/>
            <ac:graphicFrameMk id="16" creationId="{00000000-0000-0000-0000-000000000000}"/>
          </ac:graphicFrameMkLst>
        </pc:graphicFrameChg>
        <pc:graphicFrameChg chg="mod">
          <ac:chgData name="Mengyuan Mu" userId="8a42a19f-9f77-4f8b-a0eb-fd9e93a538f7" providerId="ADAL" clId="{76ABDAD3-7379-4C60-900B-7D92F0081E79}" dt="2021-01-05T12:36:31.598" v="249"/>
          <ac:graphicFrameMkLst>
            <pc:docMk/>
            <pc:sldMk cId="4274633981" sldId="278"/>
            <ac:graphicFrameMk id="28" creationId="{00000000-0000-0000-0000-000000000000}"/>
          </ac:graphicFrameMkLst>
        </pc:graphicFrameChg>
        <pc:picChg chg="mod">
          <ac:chgData name="Mengyuan Mu" userId="8a42a19f-9f77-4f8b-a0eb-fd9e93a538f7" providerId="ADAL" clId="{76ABDAD3-7379-4C60-900B-7D92F0081E79}" dt="2021-01-05T12:36:31.598" v="249"/>
          <ac:picMkLst>
            <pc:docMk/>
            <pc:sldMk cId="4274633981" sldId="278"/>
            <ac:picMk id="8" creationId="{00000000-0000-0000-0000-000000000000}"/>
          </ac:picMkLst>
        </pc:picChg>
        <pc:picChg chg="mod">
          <ac:chgData name="Mengyuan Mu" userId="8a42a19f-9f77-4f8b-a0eb-fd9e93a538f7" providerId="ADAL" clId="{76ABDAD3-7379-4C60-900B-7D92F0081E79}" dt="2021-01-05T12:36:31.598" v="249"/>
          <ac:picMkLst>
            <pc:docMk/>
            <pc:sldMk cId="4274633981" sldId="278"/>
            <ac:picMk id="9" creationId="{00000000-0000-0000-0000-000000000000}"/>
          </ac:picMkLst>
        </pc:picChg>
        <pc:picChg chg="mod">
          <ac:chgData name="Mengyuan Mu" userId="8a42a19f-9f77-4f8b-a0eb-fd9e93a538f7" providerId="ADAL" clId="{76ABDAD3-7379-4C60-900B-7D92F0081E79}" dt="2021-01-05T12:36:31.598" v="249"/>
          <ac:picMkLst>
            <pc:docMk/>
            <pc:sldMk cId="4274633981" sldId="278"/>
            <ac:picMk id="11" creationId="{00000000-0000-0000-0000-000000000000}"/>
          </ac:picMkLst>
        </pc:picChg>
        <pc:picChg chg="mod">
          <ac:chgData name="Mengyuan Mu" userId="8a42a19f-9f77-4f8b-a0eb-fd9e93a538f7" providerId="ADAL" clId="{76ABDAD3-7379-4C60-900B-7D92F0081E79}" dt="2021-01-05T12:36:31.598" v="249"/>
          <ac:picMkLst>
            <pc:docMk/>
            <pc:sldMk cId="4274633981" sldId="278"/>
            <ac:picMk id="12" creationId="{00000000-0000-0000-0000-000000000000}"/>
          </ac:picMkLst>
        </pc:picChg>
        <pc:cxnChg chg="mod">
          <ac:chgData name="Mengyuan Mu" userId="8a42a19f-9f77-4f8b-a0eb-fd9e93a538f7" providerId="ADAL" clId="{76ABDAD3-7379-4C60-900B-7D92F0081E79}" dt="2021-01-05T12:36:31.598" v="249"/>
          <ac:cxnSpMkLst>
            <pc:docMk/>
            <pc:sldMk cId="4274633981" sldId="278"/>
            <ac:cxnSpMk id="3" creationId="{00000000-0000-0000-0000-000000000000}"/>
          </ac:cxnSpMkLst>
        </pc:cxnChg>
        <pc:cxnChg chg="mod">
          <ac:chgData name="Mengyuan Mu" userId="8a42a19f-9f77-4f8b-a0eb-fd9e93a538f7" providerId="ADAL" clId="{76ABDAD3-7379-4C60-900B-7D92F0081E79}" dt="2021-01-05T12:36:31.598" v="249"/>
          <ac:cxnSpMkLst>
            <pc:docMk/>
            <pc:sldMk cId="4274633981" sldId="278"/>
            <ac:cxnSpMk id="21" creationId="{00000000-0000-0000-0000-000000000000}"/>
          </ac:cxnSpMkLst>
        </pc:cxnChg>
        <pc:cxnChg chg="mod">
          <ac:chgData name="Mengyuan Mu" userId="8a42a19f-9f77-4f8b-a0eb-fd9e93a538f7" providerId="ADAL" clId="{76ABDAD3-7379-4C60-900B-7D92F0081E79}" dt="2021-01-05T12:36:31.598" v="249"/>
          <ac:cxnSpMkLst>
            <pc:docMk/>
            <pc:sldMk cId="4274633981" sldId="278"/>
            <ac:cxnSpMk id="22" creationId="{00000000-0000-0000-0000-000000000000}"/>
          </ac:cxnSpMkLst>
        </pc:cxnChg>
      </pc:sldChg>
      <pc:sldChg chg="modSp mod modNotes modNotesTx">
        <pc:chgData name="Mengyuan Mu" userId="8a42a19f-9f77-4f8b-a0eb-fd9e93a538f7" providerId="ADAL" clId="{76ABDAD3-7379-4C60-900B-7D92F0081E79}" dt="2021-01-06T02:16:12.395" v="2118"/>
        <pc:sldMkLst>
          <pc:docMk/>
          <pc:sldMk cId="573502095" sldId="279"/>
        </pc:sldMkLst>
        <pc:spChg chg="mod">
          <ac:chgData name="Mengyuan Mu" userId="8a42a19f-9f77-4f8b-a0eb-fd9e93a538f7" providerId="ADAL" clId="{76ABDAD3-7379-4C60-900B-7D92F0081E79}" dt="2021-01-05T12:36:31.598" v="249"/>
          <ac:spMkLst>
            <pc:docMk/>
            <pc:sldMk cId="573502095" sldId="279"/>
            <ac:spMk id="4" creationId="{00000000-0000-0000-0000-000000000000}"/>
          </ac:spMkLst>
        </pc:spChg>
        <pc:spChg chg="mod">
          <ac:chgData name="Mengyuan Mu" userId="8a42a19f-9f77-4f8b-a0eb-fd9e93a538f7" providerId="ADAL" clId="{76ABDAD3-7379-4C60-900B-7D92F0081E79}" dt="2021-01-05T12:36:31.598" v="249"/>
          <ac:spMkLst>
            <pc:docMk/>
            <pc:sldMk cId="573502095" sldId="279"/>
            <ac:spMk id="5" creationId="{00000000-0000-0000-0000-000000000000}"/>
          </ac:spMkLst>
        </pc:spChg>
        <pc:spChg chg="mod">
          <ac:chgData name="Mengyuan Mu" userId="8a42a19f-9f77-4f8b-a0eb-fd9e93a538f7" providerId="ADAL" clId="{76ABDAD3-7379-4C60-900B-7D92F0081E79}" dt="2021-01-05T12:36:31.598" v="249"/>
          <ac:spMkLst>
            <pc:docMk/>
            <pc:sldMk cId="573502095" sldId="279"/>
            <ac:spMk id="11" creationId="{00000000-0000-0000-0000-000000000000}"/>
          </ac:spMkLst>
        </pc:spChg>
        <pc:spChg chg="mod">
          <ac:chgData name="Mengyuan Mu" userId="8a42a19f-9f77-4f8b-a0eb-fd9e93a538f7" providerId="ADAL" clId="{76ABDAD3-7379-4C60-900B-7D92F0081E79}" dt="2021-01-05T12:36:31.598" v="249"/>
          <ac:spMkLst>
            <pc:docMk/>
            <pc:sldMk cId="573502095" sldId="279"/>
            <ac:spMk id="16" creationId="{00000000-0000-0000-0000-000000000000}"/>
          </ac:spMkLst>
        </pc:spChg>
        <pc:spChg chg="mod">
          <ac:chgData name="Mengyuan Mu" userId="8a42a19f-9f77-4f8b-a0eb-fd9e93a538f7" providerId="ADAL" clId="{76ABDAD3-7379-4C60-900B-7D92F0081E79}" dt="2021-01-05T12:36:31.598" v="249"/>
          <ac:spMkLst>
            <pc:docMk/>
            <pc:sldMk cId="573502095" sldId="279"/>
            <ac:spMk id="17" creationId="{00000000-0000-0000-0000-000000000000}"/>
          </ac:spMkLst>
        </pc:spChg>
        <pc:spChg chg="mod">
          <ac:chgData name="Mengyuan Mu" userId="8a42a19f-9f77-4f8b-a0eb-fd9e93a538f7" providerId="ADAL" clId="{76ABDAD3-7379-4C60-900B-7D92F0081E79}" dt="2021-01-05T12:36:31.598" v="249"/>
          <ac:spMkLst>
            <pc:docMk/>
            <pc:sldMk cId="573502095" sldId="279"/>
            <ac:spMk id="18" creationId="{00000000-0000-0000-0000-000000000000}"/>
          </ac:spMkLst>
        </pc:spChg>
        <pc:spChg chg="mod">
          <ac:chgData name="Mengyuan Mu" userId="8a42a19f-9f77-4f8b-a0eb-fd9e93a538f7" providerId="ADAL" clId="{76ABDAD3-7379-4C60-900B-7D92F0081E79}" dt="2021-01-05T12:36:31.598" v="249"/>
          <ac:spMkLst>
            <pc:docMk/>
            <pc:sldMk cId="573502095" sldId="279"/>
            <ac:spMk id="19" creationId="{00000000-0000-0000-0000-000000000000}"/>
          </ac:spMkLst>
        </pc:spChg>
        <pc:spChg chg="mod">
          <ac:chgData name="Mengyuan Mu" userId="8a42a19f-9f77-4f8b-a0eb-fd9e93a538f7" providerId="ADAL" clId="{76ABDAD3-7379-4C60-900B-7D92F0081E79}" dt="2021-01-05T12:36:31.598" v="249"/>
          <ac:spMkLst>
            <pc:docMk/>
            <pc:sldMk cId="573502095" sldId="279"/>
            <ac:spMk id="21" creationId="{00000000-0000-0000-0000-000000000000}"/>
          </ac:spMkLst>
        </pc:spChg>
        <pc:spChg chg="mod">
          <ac:chgData name="Mengyuan Mu" userId="8a42a19f-9f77-4f8b-a0eb-fd9e93a538f7" providerId="ADAL" clId="{76ABDAD3-7379-4C60-900B-7D92F0081E79}" dt="2021-01-05T12:36:31.598" v="249"/>
          <ac:spMkLst>
            <pc:docMk/>
            <pc:sldMk cId="573502095" sldId="279"/>
            <ac:spMk id="22" creationId="{00000000-0000-0000-0000-000000000000}"/>
          </ac:spMkLst>
        </pc:spChg>
        <pc:spChg chg="mod">
          <ac:chgData name="Mengyuan Mu" userId="8a42a19f-9f77-4f8b-a0eb-fd9e93a538f7" providerId="ADAL" clId="{76ABDAD3-7379-4C60-900B-7D92F0081E79}" dt="2021-01-05T12:36:31.598" v="249"/>
          <ac:spMkLst>
            <pc:docMk/>
            <pc:sldMk cId="573502095" sldId="279"/>
            <ac:spMk id="23" creationId="{00000000-0000-0000-0000-000000000000}"/>
          </ac:spMkLst>
        </pc:spChg>
        <pc:picChg chg="mod">
          <ac:chgData name="Mengyuan Mu" userId="8a42a19f-9f77-4f8b-a0eb-fd9e93a538f7" providerId="ADAL" clId="{76ABDAD3-7379-4C60-900B-7D92F0081E79}" dt="2021-01-06T00:47:07.050" v="579" actId="14100"/>
          <ac:picMkLst>
            <pc:docMk/>
            <pc:sldMk cId="573502095" sldId="279"/>
            <ac:picMk id="3" creationId="{00000000-0000-0000-0000-000000000000}"/>
          </ac:picMkLst>
        </pc:picChg>
        <pc:picChg chg="mod">
          <ac:chgData name="Mengyuan Mu" userId="8a42a19f-9f77-4f8b-a0eb-fd9e93a538f7" providerId="ADAL" clId="{76ABDAD3-7379-4C60-900B-7D92F0081E79}" dt="2021-01-05T12:36:31.598" v="249"/>
          <ac:picMkLst>
            <pc:docMk/>
            <pc:sldMk cId="573502095" sldId="279"/>
            <ac:picMk id="7" creationId="{00000000-0000-0000-0000-000000000000}"/>
          </ac:picMkLst>
        </pc:picChg>
        <pc:picChg chg="mod">
          <ac:chgData name="Mengyuan Mu" userId="8a42a19f-9f77-4f8b-a0eb-fd9e93a538f7" providerId="ADAL" clId="{76ABDAD3-7379-4C60-900B-7D92F0081E79}" dt="2021-01-05T12:36:31.598" v="249"/>
          <ac:picMkLst>
            <pc:docMk/>
            <pc:sldMk cId="573502095" sldId="279"/>
            <ac:picMk id="20" creationId="{00000000-0000-0000-0000-000000000000}"/>
          </ac:picMkLst>
        </pc:picChg>
        <pc:picChg chg="mod">
          <ac:chgData name="Mengyuan Mu" userId="8a42a19f-9f77-4f8b-a0eb-fd9e93a538f7" providerId="ADAL" clId="{76ABDAD3-7379-4C60-900B-7D92F0081E79}" dt="2021-01-05T12:36:31.598" v="249"/>
          <ac:picMkLst>
            <pc:docMk/>
            <pc:sldMk cId="573502095" sldId="279"/>
            <ac:picMk id="24" creationId="{00000000-0000-0000-0000-000000000000}"/>
          </ac:picMkLst>
        </pc:picChg>
        <pc:picChg chg="mod">
          <ac:chgData name="Mengyuan Mu" userId="8a42a19f-9f77-4f8b-a0eb-fd9e93a538f7" providerId="ADAL" clId="{76ABDAD3-7379-4C60-900B-7D92F0081E79}" dt="2021-01-05T12:36:31.598" v="249"/>
          <ac:picMkLst>
            <pc:docMk/>
            <pc:sldMk cId="573502095" sldId="279"/>
            <ac:picMk id="25" creationId="{00000000-0000-0000-0000-000000000000}"/>
          </ac:picMkLst>
        </pc:picChg>
      </pc:sldChg>
      <pc:sldChg chg="del">
        <pc:chgData name="Mengyuan Mu" userId="8a42a19f-9f77-4f8b-a0eb-fd9e93a538f7" providerId="ADAL" clId="{76ABDAD3-7379-4C60-900B-7D92F0081E79}" dt="2021-01-05T10:30:05.155" v="4" actId="47"/>
        <pc:sldMkLst>
          <pc:docMk/>
          <pc:sldMk cId="42016355" sldId="280"/>
        </pc:sldMkLst>
      </pc:sldChg>
      <pc:sldChg chg="modSp modNotes modNotesTx">
        <pc:chgData name="Mengyuan Mu" userId="8a42a19f-9f77-4f8b-a0eb-fd9e93a538f7" providerId="ADAL" clId="{76ABDAD3-7379-4C60-900B-7D92F0081E79}" dt="2021-01-06T02:19:51.829" v="2131"/>
        <pc:sldMkLst>
          <pc:docMk/>
          <pc:sldMk cId="1086468391" sldId="281"/>
        </pc:sldMkLst>
        <pc:spChg chg="mod">
          <ac:chgData name="Mengyuan Mu" userId="8a42a19f-9f77-4f8b-a0eb-fd9e93a538f7" providerId="ADAL" clId="{76ABDAD3-7379-4C60-900B-7D92F0081E79}" dt="2021-01-05T12:36:31.598" v="249"/>
          <ac:spMkLst>
            <pc:docMk/>
            <pc:sldMk cId="1086468391" sldId="281"/>
            <ac:spMk id="2" creationId="{00000000-0000-0000-0000-000000000000}"/>
          </ac:spMkLst>
        </pc:spChg>
        <pc:spChg chg="mod">
          <ac:chgData name="Mengyuan Mu" userId="8a42a19f-9f77-4f8b-a0eb-fd9e93a538f7" providerId="ADAL" clId="{76ABDAD3-7379-4C60-900B-7D92F0081E79}" dt="2021-01-05T12:36:31.598" v="249"/>
          <ac:spMkLst>
            <pc:docMk/>
            <pc:sldMk cId="1086468391" sldId="281"/>
            <ac:spMk id="4" creationId="{00000000-0000-0000-0000-000000000000}"/>
          </ac:spMkLst>
        </pc:spChg>
        <pc:spChg chg="mod">
          <ac:chgData name="Mengyuan Mu" userId="8a42a19f-9f77-4f8b-a0eb-fd9e93a538f7" providerId="ADAL" clId="{76ABDAD3-7379-4C60-900B-7D92F0081E79}" dt="2021-01-05T12:36:31.598" v="249"/>
          <ac:spMkLst>
            <pc:docMk/>
            <pc:sldMk cId="1086468391" sldId="281"/>
            <ac:spMk id="14" creationId="{00000000-0000-0000-0000-000000000000}"/>
          </ac:spMkLst>
        </pc:spChg>
        <pc:spChg chg="mod">
          <ac:chgData name="Mengyuan Mu" userId="8a42a19f-9f77-4f8b-a0eb-fd9e93a538f7" providerId="ADAL" clId="{76ABDAD3-7379-4C60-900B-7D92F0081E79}" dt="2021-01-05T12:36:31.598" v="249"/>
          <ac:spMkLst>
            <pc:docMk/>
            <pc:sldMk cId="1086468391" sldId="281"/>
            <ac:spMk id="15" creationId="{00000000-0000-0000-0000-000000000000}"/>
          </ac:spMkLst>
        </pc:spChg>
        <pc:spChg chg="mod">
          <ac:chgData name="Mengyuan Mu" userId="8a42a19f-9f77-4f8b-a0eb-fd9e93a538f7" providerId="ADAL" clId="{76ABDAD3-7379-4C60-900B-7D92F0081E79}" dt="2021-01-05T12:36:31.598" v="249"/>
          <ac:spMkLst>
            <pc:docMk/>
            <pc:sldMk cId="1086468391" sldId="281"/>
            <ac:spMk id="24" creationId="{00000000-0000-0000-0000-000000000000}"/>
          </ac:spMkLst>
        </pc:spChg>
        <pc:spChg chg="mod">
          <ac:chgData name="Mengyuan Mu" userId="8a42a19f-9f77-4f8b-a0eb-fd9e93a538f7" providerId="ADAL" clId="{76ABDAD3-7379-4C60-900B-7D92F0081E79}" dt="2021-01-05T12:36:31.598" v="249"/>
          <ac:spMkLst>
            <pc:docMk/>
            <pc:sldMk cId="1086468391" sldId="281"/>
            <ac:spMk id="25" creationId="{00000000-0000-0000-0000-000000000000}"/>
          </ac:spMkLst>
        </pc:spChg>
        <pc:spChg chg="mod">
          <ac:chgData name="Mengyuan Mu" userId="8a42a19f-9f77-4f8b-a0eb-fd9e93a538f7" providerId="ADAL" clId="{76ABDAD3-7379-4C60-900B-7D92F0081E79}" dt="2021-01-05T12:36:31.598" v="249"/>
          <ac:spMkLst>
            <pc:docMk/>
            <pc:sldMk cId="1086468391" sldId="281"/>
            <ac:spMk id="26" creationId="{00000000-0000-0000-0000-000000000000}"/>
          </ac:spMkLst>
        </pc:spChg>
        <pc:spChg chg="mod">
          <ac:chgData name="Mengyuan Mu" userId="8a42a19f-9f77-4f8b-a0eb-fd9e93a538f7" providerId="ADAL" clId="{76ABDAD3-7379-4C60-900B-7D92F0081E79}" dt="2021-01-05T12:36:31.598" v="249"/>
          <ac:spMkLst>
            <pc:docMk/>
            <pc:sldMk cId="1086468391" sldId="281"/>
            <ac:spMk id="27" creationId="{00000000-0000-0000-0000-000000000000}"/>
          </ac:spMkLst>
        </pc:spChg>
        <pc:spChg chg="mod">
          <ac:chgData name="Mengyuan Mu" userId="8a42a19f-9f77-4f8b-a0eb-fd9e93a538f7" providerId="ADAL" clId="{76ABDAD3-7379-4C60-900B-7D92F0081E79}" dt="2021-01-05T12:36:31.598" v="249"/>
          <ac:spMkLst>
            <pc:docMk/>
            <pc:sldMk cId="1086468391" sldId="281"/>
            <ac:spMk id="29" creationId="{00000000-0000-0000-0000-000000000000}"/>
          </ac:spMkLst>
        </pc:spChg>
        <pc:picChg chg="mod">
          <ac:chgData name="Mengyuan Mu" userId="8a42a19f-9f77-4f8b-a0eb-fd9e93a538f7" providerId="ADAL" clId="{76ABDAD3-7379-4C60-900B-7D92F0081E79}" dt="2021-01-05T12:36:31.598" v="249"/>
          <ac:picMkLst>
            <pc:docMk/>
            <pc:sldMk cId="1086468391" sldId="281"/>
            <ac:picMk id="3" creationId="{00000000-0000-0000-0000-000000000000}"/>
          </ac:picMkLst>
        </pc:picChg>
        <pc:picChg chg="mod">
          <ac:chgData name="Mengyuan Mu" userId="8a42a19f-9f77-4f8b-a0eb-fd9e93a538f7" providerId="ADAL" clId="{76ABDAD3-7379-4C60-900B-7D92F0081E79}" dt="2021-01-05T12:36:31.598" v="249"/>
          <ac:picMkLst>
            <pc:docMk/>
            <pc:sldMk cId="1086468391" sldId="281"/>
            <ac:picMk id="20" creationId="{00000000-0000-0000-0000-000000000000}"/>
          </ac:picMkLst>
        </pc:picChg>
        <pc:cxnChg chg="mod">
          <ac:chgData name="Mengyuan Mu" userId="8a42a19f-9f77-4f8b-a0eb-fd9e93a538f7" providerId="ADAL" clId="{76ABDAD3-7379-4C60-900B-7D92F0081E79}" dt="2021-01-05T12:36:31.598" v="249"/>
          <ac:cxnSpMkLst>
            <pc:docMk/>
            <pc:sldMk cId="1086468391" sldId="281"/>
            <ac:cxnSpMk id="28" creationId="{00000000-0000-0000-0000-000000000000}"/>
          </ac:cxnSpMkLst>
        </pc:cxnChg>
      </pc:sldChg>
      <pc:sldChg chg="del">
        <pc:chgData name="Mengyuan Mu" userId="8a42a19f-9f77-4f8b-a0eb-fd9e93a538f7" providerId="ADAL" clId="{76ABDAD3-7379-4C60-900B-7D92F0081E79}" dt="2021-01-05T10:30:03.071" v="2" actId="47"/>
        <pc:sldMkLst>
          <pc:docMk/>
          <pc:sldMk cId="4196864647" sldId="282"/>
        </pc:sldMkLst>
      </pc:sldChg>
      <pc:sldChg chg="modSp modNotes modNotesTx">
        <pc:chgData name="Mengyuan Mu" userId="8a42a19f-9f77-4f8b-a0eb-fd9e93a538f7" providerId="ADAL" clId="{76ABDAD3-7379-4C60-900B-7D92F0081E79}" dt="2021-01-06T02:16:23.679" v="2119" actId="20577"/>
        <pc:sldMkLst>
          <pc:docMk/>
          <pc:sldMk cId="2784147686" sldId="283"/>
        </pc:sldMkLst>
        <pc:spChg chg="mod">
          <ac:chgData name="Mengyuan Mu" userId="8a42a19f-9f77-4f8b-a0eb-fd9e93a538f7" providerId="ADAL" clId="{76ABDAD3-7379-4C60-900B-7D92F0081E79}" dt="2021-01-05T12:36:31.598" v="249"/>
          <ac:spMkLst>
            <pc:docMk/>
            <pc:sldMk cId="2784147686" sldId="283"/>
            <ac:spMk id="2" creationId="{00000000-0000-0000-0000-000000000000}"/>
          </ac:spMkLst>
        </pc:spChg>
        <pc:spChg chg="mod">
          <ac:chgData name="Mengyuan Mu" userId="8a42a19f-9f77-4f8b-a0eb-fd9e93a538f7" providerId="ADAL" clId="{76ABDAD3-7379-4C60-900B-7D92F0081E79}" dt="2021-01-05T12:36:31.598" v="249"/>
          <ac:spMkLst>
            <pc:docMk/>
            <pc:sldMk cId="2784147686" sldId="283"/>
            <ac:spMk id="5" creationId="{00000000-0000-0000-0000-000000000000}"/>
          </ac:spMkLst>
        </pc:spChg>
        <pc:spChg chg="mod">
          <ac:chgData name="Mengyuan Mu" userId="8a42a19f-9f77-4f8b-a0eb-fd9e93a538f7" providerId="ADAL" clId="{76ABDAD3-7379-4C60-900B-7D92F0081E79}" dt="2021-01-05T12:36:31.598" v="249"/>
          <ac:spMkLst>
            <pc:docMk/>
            <pc:sldMk cId="2784147686" sldId="283"/>
            <ac:spMk id="6" creationId="{00000000-0000-0000-0000-000000000000}"/>
          </ac:spMkLst>
        </pc:spChg>
        <pc:spChg chg="mod">
          <ac:chgData name="Mengyuan Mu" userId="8a42a19f-9f77-4f8b-a0eb-fd9e93a538f7" providerId="ADAL" clId="{76ABDAD3-7379-4C60-900B-7D92F0081E79}" dt="2021-01-05T12:36:31.598" v="249"/>
          <ac:spMkLst>
            <pc:docMk/>
            <pc:sldMk cId="2784147686" sldId="283"/>
            <ac:spMk id="17" creationId="{00000000-0000-0000-0000-000000000000}"/>
          </ac:spMkLst>
        </pc:spChg>
        <pc:spChg chg="mod">
          <ac:chgData name="Mengyuan Mu" userId="8a42a19f-9f77-4f8b-a0eb-fd9e93a538f7" providerId="ADAL" clId="{76ABDAD3-7379-4C60-900B-7D92F0081E79}" dt="2021-01-05T12:36:31.598" v="249"/>
          <ac:spMkLst>
            <pc:docMk/>
            <pc:sldMk cId="2784147686" sldId="283"/>
            <ac:spMk id="18" creationId="{00000000-0000-0000-0000-000000000000}"/>
          </ac:spMkLst>
        </pc:spChg>
        <pc:spChg chg="mod">
          <ac:chgData name="Mengyuan Mu" userId="8a42a19f-9f77-4f8b-a0eb-fd9e93a538f7" providerId="ADAL" clId="{76ABDAD3-7379-4C60-900B-7D92F0081E79}" dt="2021-01-05T12:36:31.598" v="249"/>
          <ac:spMkLst>
            <pc:docMk/>
            <pc:sldMk cId="2784147686" sldId="283"/>
            <ac:spMk id="28" creationId="{00000000-0000-0000-0000-000000000000}"/>
          </ac:spMkLst>
        </pc:spChg>
        <pc:spChg chg="mod">
          <ac:chgData name="Mengyuan Mu" userId="8a42a19f-9f77-4f8b-a0eb-fd9e93a538f7" providerId="ADAL" clId="{76ABDAD3-7379-4C60-900B-7D92F0081E79}" dt="2021-01-05T12:36:31.598" v="249"/>
          <ac:spMkLst>
            <pc:docMk/>
            <pc:sldMk cId="2784147686" sldId="283"/>
            <ac:spMk id="29" creationId="{00000000-0000-0000-0000-000000000000}"/>
          </ac:spMkLst>
        </pc:spChg>
        <pc:spChg chg="mod">
          <ac:chgData name="Mengyuan Mu" userId="8a42a19f-9f77-4f8b-a0eb-fd9e93a538f7" providerId="ADAL" clId="{76ABDAD3-7379-4C60-900B-7D92F0081E79}" dt="2021-01-05T12:36:31.598" v="249"/>
          <ac:spMkLst>
            <pc:docMk/>
            <pc:sldMk cId="2784147686" sldId="283"/>
            <ac:spMk id="30" creationId="{00000000-0000-0000-0000-000000000000}"/>
          </ac:spMkLst>
        </pc:spChg>
        <pc:spChg chg="mod">
          <ac:chgData name="Mengyuan Mu" userId="8a42a19f-9f77-4f8b-a0eb-fd9e93a538f7" providerId="ADAL" clId="{76ABDAD3-7379-4C60-900B-7D92F0081E79}" dt="2021-01-05T12:36:31.598" v="249"/>
          <ac:spMkLst>
            <pc:docMk/>
            <pc:sldMk cId="2784147686" sldId="283"/>
            <ac:spMk id="31" creationId="{00000000-0000-0000-0000-000000000000}"/>
          </ac:spMkLst>
        </pc:spChg>
        <pc:spChg chg="mod">
          <ac:chgData name="Mengyuan Mu" userId="8a42a19f-9f77-4f8b-a0eb-fd9e93a538f7" providerId="ADAL" clId="{76ABDAD3-7379-4C60-900B-7D92F0081E79}" dt="2021-01-05T12:36:31.598" v="249"/>
          <ac:spMkLst>
            <pc:docMk/>
            <pc:sldMk cId="2784147686" sldId="283"/>
            <ac:spMk id="32" creationId="{00000000-0000-0000-0000-000000000000}"/>
          </ac:spMkLst>
        </pc:spChg>
        <pc:spChg chg="mod">
          <ac:chgData name="Mengyuan Mu" userId="8a42a19f-9f77-4f8b-a0eb-fd9e93a538f7" providerId="ADAL" clId="{76ABDAD3-7379-4C60-900B-7D92F0081E79}" dt="2021-01-05T12:36:31.598" v="249"/>
          <ac:spMkLst>
            <pc:docMk/>
            <pc:sldMk cId="2784147686" sldId="283"/>
            <ac:spMk id="33" creationId="{00000000-0000-0000-0000-000000000000}"/>
          </ac:spMkLst>
        </pc:spChg>
        <pc:picChg chg="mod">
          <ac:chgData name="Mengyuan Mu" userId="8a42a19f-9f77-4f8b-a0eb-fd9e93a538f7" providerId="ADAL" clId="{76ABDAD3-7379-4C60-900B-7D92F0081E79}" dt="2021-01-05T12:36:31.598" v="249"/>
          <ac:picMkLst>
            <pc:docMk/>
            <pc:sldMk cId="2784147686" sldId="283"/>
            <ac:picMk id="7" creationId="{00000000-0000-0000-0000-000000000000}"/>
          </ac:picMkLst>
        </pc:picChg>
        <pc:picChg chg="mod">
          <ac:chgData name="Mengyuan Mu" userId="8a42a19f-9f77-4f8b-a0eb-fd9e93a538f7" providerId="ADAL" clId="{76ABDAD3-7379-4C60-900B-7D92F0081E79}" dt="2021-01-05T12:36:31.598" v="249"/>
          <ac:picMkLst>
            <pc:docMk/>
            <pc:sldMk cId="2784147686" sldId="283"/>
            <ac:picMk id="23" creationId="{00000000-0000-0000-0000-000000000000}"/>
          </ac:picMkLst>
        </pc:picChg>
        <pc:picChg chg="mod">
          <ac:chgData name="Mengyuan Mu" userId="8a42a19f-9f77-4f8b-a0eb-fd9e93a538f7" providerId="ADAL" clId="{76ABDAD3-7379-4C60-900B-7D92F0081E79}" dt="2021-01-05T12:36:31.598" v="249"/>
          <ac:picMkLst>
            <pc:docMk/>
            <pc:sldMk cId="2784147686" sldId="283"/>
            <ac:picMk id="24" creationId="{00000000-0000-0000-0000-000000000000}"/>
          </ac:picMkLst>
        </pc:picChg>
        <pc:picChg chg="mod">
          <ac:chgData name="Mengyuan Mu" userId="8a42a19f-9f77-4f8b-a0eb-fd9e93a538f7" providerId="ADAL" clId="{76ABDAD3-7379-4C60-900B-7D92F0081E79}" dt="2021-01-05T12:36:31.598" v="249"/>
          <ac:picMkLst>
            <pc:docMk/>
            <pc:sldMk cId="2784147686" sldId="283"/>
            <ac:picMk id="26" creationId="{00000000-0000-0000-0000-000000000000}"/>
          </ac:picMkLst>
        </pc:picChg>
        <pc:picChg chg="mod">
          <ac:chgData name="Mengyuan Mu" userId="8a42a19f-9f77-4f8b-a0eb-fd9e93a538f7" providerId="ADAL" clId="{76ABDAD3-7379-4C60-900B-7D92F0081E79}" dt="2021-01-05T12:36:31.598" v="249"/>
          <ac:picMkLst>
            <pc:docMk/>
            <pc:sldMk cId="2784147686" sldId="283"/>
            <ac:picMk id="27" creationId="{00000000-0000-0000-0000-000000000000}"/>
          </ac:picMkLst>
        </pc:picChg>
      </pc:sldChg>
      <pc:sldChg chg="del">
        <pc:chgData name="Mengyuan Mu" userId="8a42a19f-9f77-4f8b-a0eb-fd9e93a538f7" providerId="ADAL" clId="{76ABDAD3-7379-4C60-900B-7D92F0081E79}" dt="2021-01-05T10:30:04.138" v="3" actId="47"/>
        <pc:sldMkLst>
          <pc:docMk/>
          <pc:sldMk cId="1175063357" sldId="284"/>
        </pc:sldMkLst>
      </pc:sldChg>
      <pc:sldChg chg="addSp modSp new mod">
        <pc:chgData name="Mengyuan Mu" userId="8a42a19f-9f77-4f8b-a0eb-fd9e93a538f7" providerId="ADAL" clId="{76ABDAD3-7379-4C60-900B-7D92F0081E79}" dt="2021-01-06T01:09:30.226" v="787" actId="1076"/>
        <pc:sldMkLst>
          <pc:docMk/>
          <pc:sldMk cId="3683704260" sldId="284"/>
        </pc:sldMkLst>
        <pc:spChg chg="mod">
          <ac:chgData name="Mengyuan Mu" userId="8a42a19f-9f77-4f8b-a0eb-fd9e93a538f7" providerId="ADAL" clId="{76ABDAD3-7379-4C60-900B-7D92F0081E79}" dt="2021-01-06T01:09:28.364" v="786" actId="27636"/>
          <ac:spMkLst>
            <pc:docMk/>
            <pc:sldMk cId="3683704260" sldId="284"/>
            <ac:spMk id="3" creationId="{54CAF57B-9AE7-48AC-BCDB-A41AF0A1DE08}"/>
          </ac:spMkLst>
        </pc:spChg>
        <pc:picChg chg="add mod">
          <ac:chgData name="Mengyuan Mu" userId="8a42a19f-9f77-4f8b-a0eb-fd9e93a538f7" providerId="ADAL" clId="{76ABDAD3-7379-4C60-900B-7D92F0081E79}" dt="2021-01-06T01:09:30.226" v="787" actId="1076"/>
          <ac:picMkLst>
            <pc:docMk/>
            <pc:sldMk cId="3683704260" sldId="284"/>
            <ac:picMk id="5" creationId="{1C6A18E3-AE5B-432D-9D41-C794BCF59264}"/>
          </ac:picMkLst>
        </pc:picChg>
      </pc:sldChg>
      <pc:sldChg chg="add">
        <pc:chgData name="Mengyuan Mu" userId="8a42a19f-9f77-4f8b-a0eb-fd9e93a538f7" providerId="ADAL" clId="{76ABDAD3-7379-4C60-900B-7D92F0081E79}" dt="2021-01-06T01:09:49.075" v="788"/>
        <pc:sldMkLst>
          <pc:docMk/>
          <pc:sldMk cId="503592791" sldId="285"/>
        </pc:sldMkLst>
      </pc:sldChg>
      <pc:sldChg chg="add del">
        <pc:chgData name="Mengyuan Mu" userId="8a42a19f-9f77-4f8b-a0eb-fd9e93a538f7" providerId="ADAL" clId="{76ABDAD3-7379-4C60-900B-7D92F0081E79}" dt="2021-01-06T01:10:11.025" v="790"/>
        <pc:sldMkLst>
          <pc:docMk/>
          <pc:sldMk cId="127106296" sldId="286"/>
        </pc:sldMkLst>
      </pc:sldChg>
      <pc:sldChg chg="add setBg">
        <pc:chgData name="Mengyuan Mu" userId="8a42a19f-9f77-4f8b-a0eb-fd9e93a538f7" providerId="ADAL" clId="{76ABDAD3-7379-4C60-900B-7D92F0081E79}" dt="2021-01-06T01:10:19.322" v="791"/>
        <pc:sldMkLst>
          <pc:docMk/>
          <pc:sldMk cId="3260469535" sldId="286"/>
        </pc:sldMkLst>
      </pc:sldChg>
      <pc:sldMasterChg chg="modSp modSldLayout">
        <pc:chgData name="Mengyuan Mu" userId="8a42a19f-9f77-4f8b-a0eb-fd9e93a538f7" providerId="ADAL" clId="{76ABDAD3-7379-4C60-900B-7D92F0081E79}" dt="2021-01-05T12:36:31.598" v="249"/>
        <pc:sldMasterMkLst>
          <pc:docMk/>
          <pc:sldMasterMk cId="3500661838" sldId="2147483725"/>
        </pc:sldMasterMkLst>
        <pc:spChg chg="mod">
          <ac:chgData name="Mengyuan Mu" userId="8a42a19f-9f77-4f8b-a0eb-fd9e93a538f7" providerId="ADAL" clId="{76ABDAD3-7379-4C60-900B-7D92F0081E79}" dt="2021-01-05T12:36:31.598" v="249"/>
          <ac:spMkLst>
            <pc:docMk/>
            <pc:sldMasterMk cId="3500661838" sldId="2147483725"/>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ac:spMk id="3"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ac:spMk id="4"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ac:spMk id="5"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ac:spMk id="6" creationId="{00000000-0000-0000-0000-000000000000}"/>
          </ac:spMkLst>
        </pc:spChg>
        <pc:sldLayoutChg chg="modSp">
          <pc:chgData name="Mengyuan Mu" userId="8a42a19f-9f77-4f8b-a0eb-fd9e93a538f7" providerId="ADAL" clId="{76ABDAD3-7379-4C60-900B-7D92F0081E79}" dt="2021-01-05T12:36:31.598" v="249"/>
          <pc:sldLayoutMkLst>
            <pc:docMk/>
            <pc:sldMasterMk cId="3500661838" sldId="2147483725"/>
            <pc:sldLayoutMk cId="1705234704" sldId="2147483726"/>
          </pc:sldLayoutMkLst>
          <pc:spChg chg="mod">
            <ac:chgData name="Mengyuan Mu" userId="8a42a19f-9f77-4f8b-a0eb-fd9e93a538f7" providerId="ADAL" clId="{76ABDAD3-7379-4C60-900B-7D92F0081E79}" dt="2021-01-05T12:36:31.598" v="249"/>
            <ac:spMkLst>
              <pc:docMk/>
              <pc:sldMasterMk cId="3500661838" sldId="2147483725"/>
              <pc:sldLayoutMk cId="1705234704" sldId="2147483726"/>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1705234704" sldId="2147483726"/>
              <ac:spMk id="3" creationId="{00000000-0000-0000-0000-000000000000}"/>
            </ac:spMkLst>
          </pc:spChg>
        </pc:sldLayoutChg>
        <pc:sldLayoutChg chg="modSp">
          <pc:chgData name="Mengyuan Mu" userId="8a42a19f-9f77-4f8b-a0eb-fd9e93a538f7" providerId="ADAL" clId="{76ABDAD3-7379-4C60-900B-7D92F0081E79}" dt="2021-01-05T12:36:31.598" v="249"/>
          <pc:sldLayoutMkLst>
            <pc:docMk/>
            <pc:sldMasterMk cId="3500661838" sldId="2147483725"/>
            <pc:sldLayoutMk cId="551968018" sldId="2147483728"/>
          </pc:sldLayoutMkLst>
          <pc:spChg chg="mod">
            <ac:chgData name="Mengyuan Mu" userId="8a42a19f-9f77-4f8b-a0eb-fd9e93a538f7" providerId="ADAL" clId="{76ABDAD3-7379-4C60-900B-7D92F0081E79}" dt="2021-01-05T12:36:31.598" v="249"/>
            <ac:spMkLst>
              <pc:docMk/>
              <pc:sldMasterMk cId="3500661838" sldId="2147483725"/>
              <pc:sldLayoutMk cId="551968018" sldId="2147483728"/>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551968018" sldId="2147483728"/>
              <ac:spMk id="3" creationId="{00000000-0000-0000-0000-000000000000}"/>
            </ac:spMkLst>
          </pc:spChg>
        </pc:sldLayoutChg>
        <pc:sldLayoutChg chg="modSp">
          <pc:chgData name="Mengyuan Mu" userId="8a42a19f-9f77-4f8b-a0eb-fd9e93a538f7" providerId="ADAL" clId="{76ABDAD3-7379-4C60-900B-7D92F0081E79}" dt="2021-01-05T12:36:31.598" v="249"/>
          <pc:sldLayoutMkLst>
            <pc:docMk/>
            <pc:sldMasterMk cId="3500661838" sldId="2147483725"/>
            <pc:sldLayoutMk cId="569636922" sldId="2147483729"/>
          </pc:sldLayoutMkLst>
          <pc:spChg chg="mod">
            <ac:chgData name="Mengyuan Mu" userId="8a42a19f-9f77-4f8b-a0eb-fd9e93a538f7" providerId="ADAL" clId="{76ABDAD3-7379-4C60-900B-7D92F0081E79}" dt="2021-01-05T12:36:31.598" v="249"/>
            <ac:spMkLst>
              <pc:docMk/>
              <pc:sldMasterMk cId="3500661838" sldId="2147483725"/>
              <pc:sldLayoutMk cId="569636922" sldId="2147483729"/>
              <ac:spMk id="3"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569636922" sldId="2147483729"/>
              <ac:spMk id="4" creationId="{00000000-0000-0000-0000-000000000000}"/>
            </ac:spMkLst>
          </pc:spChg>
        </pc:sldLayoutChg>
        <pc:sldLayoutChg chg="modSp">
          <pc:chgData name="Mengyuan Mu" userId="8a42a19f-9f77-4f8b-a0eb-fd9e93a538f7" providerId="ADAL" clId="{76ABDAD3-7379-4C60-900B-7D92F0081E79}" dt="2021-01-05T12:36:31.598" v="249"/>
          <pc:sldLayoutMkLst>
            <pc:docMk/>
            <pc:sldMasterMk cId="3500661838" sldId="2147483725"/>
            <pc:sldLayoutMk cId="369317741" sldId="2147483730"/>
          </pc:sldLayoutMkLst>
          <pc:spChg chg="mod">
            <ac:chgData name="Mengyuan Mu" userId="8a42a19f-9f77-4f8b-a0eb-fd9e93a538f7" providerId="ADAL" clId="{76ABDAD3-7379-4C60-900B-7D92F0081E79}" dt="2021-01-05T12:36:31.598" v="249"/>
            <ac:spMkLst>
              <pc:docMk/>
              <pc:sldMasterMk cId="3500661838" sldId="2147483725"/>
              <pc:sldLayoutMk cId="369317741" sldId="2147483730"/>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369317741" sldId="2147483730"/>
              <ac:spMk id="3"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369317741" sldId="2147483730"/>
              <ac:spMk id="4"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369317741" sldId="2147483730"/>
              <ac:spMk id="5"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369317741" sldId="2147483730"/>
              <ac:spMk id="6" creationId="{00000000-0000-0000-0000-000000000000}"/>
            </ac:spMkLst>
          </pc:spChg>
        </pc:sldLayoutChg>
        <pc:sldLayoutChg chg="modSp">
          <pc:chgData name="Mengyuan Mu" userId="8a42a19f-9f77-4f8b-a0eb-fd9e93a538f7" providerId="ADAL" clId="{76ABDAD3-7379-4C60-900B-7D92F0081E79}" dt="2021-01-05T12:36:31.598" v="249"/>
          <pc:sldLayoutMkLst>
            <pc:docMk/>
            <pc:sldMasterMk cId="3500661838" sldId="2147483725"/>
            <pc:sldLayoutMk cId="2961140848" sldId="2147483733"/>
          </pc:sldLayoutMkLst>
          <pc:spChg chg="mod">
            <ac:chgData name="Mengyuan Mu" userId="8a42a19f-9f77-4f8b-a0eb-fd9e93a538f7" providerId="ADAL" clId="{76ABDAD3-7379-4C60-900B-7D92F0081E79}" dt="2021-01-05T12:36:31.598" v="249"/>
            <ac:spMkLst>
              <pc:docMk/>
              <pc:sldMasterMk cId="3500661838" sldId="2147483725"/>
              <pc:sldLayoutMk cId="2961140848" sldId="2147483733"/>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2961140848" sldId="2147483733"/>
              <ac:spMk id="3"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2961140848" sldId="2147483733"/>
              <ac:spMk id="4" creationId="{00000000-0000-0000-0000-000000000000}"/>
            </ac:spMkLst>
          </pc:spChg>
        </pc:sldLayoutChg>
        <pc:sldLayoutChg chg="modSp">
          <pc:chgData name="Mengyuan Mu" userId="8a42a19f-9f77-4f8b-a0eb-fd9e93a538f7" providerId="ADAL" clId="{76ABDAD3-7379-4C60-900B-7D92F0081E79}" dt="2021-01-05T12:36:31.598" v="249"/>
          <pc:sldLayoutMkLst>
            <pc:docMk/>
            <pc:sldMasterMk cId="3500661838" sldId="2147483725"/>
            <pc:sldLayoutMk cId="3070666303" sldId="2147483734"/>
          </pc:sldLayoutMkLst>
          <pc:spChg chg="mod">
            <ac:chgData name="Mengyuan Mu" userId="8a42a19f-9f77-4f8b-a0eb-fd9e93a538f7" providerId="ADAL" clId="{76ABDAD3-7379-4C60-900B-7D92F0081E79}" dt="2021-01-05T12:36:31.598" v="249"/>
            <ac:spMkLst>
              <pc:docMk/>
              <pc:sldMasterMk cId="3500661838" sldId="2147483725"/>
              <pc:sldLayoutMk cId="3070666303" sldId="2147483734"/>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3070666303" sldId="2147483734"/>
              <ac:spMk id="3"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3070666303" sldId="2147483734"/>
              <ac:spMk id="4" creationId="{00000000-0000-0000-0000-000000000000}"/>
            </ac:spMkLst>
          </pc:spChg>
        </pc:sldLayoutChg>
        <pc:sldLayoutChg chg="modSp">
          <pc:chgData name="Mengyuan Mu" userId="8a42a19f-9f77-4f8b-a0eb-fd9e93a538f7" providerId="ADAL" clId="{76ABDAD3-7379-4C60-900B-7D92F0081E79}" dt="2021-01-05T12:36:31.598" v="249"/>
          <pc:sldLayoutMkLst>
            <pc:docMk/>
            <pc:sldMasterMk cId="3500661838" sldId="2147483725"/>
            <pc:sldLayoutMk cId="1373361007" sldId="2147483736"/>
          </pc:sldLayoutMkLst>
          <pc:spChg chg="mod">
            <ac:chgData name="Mengyuan Mu" userId="8a42a19f-9f77-4f8b-a0eb-fd9e93a538f7" providerId="ADAL" clId="{76ABDAD3-7379-4C60-900B-7D92F0081E79}" dt="2021-01-05T12:36:31.598" v="249"/>
            <ac:spMkLst>
              <pc:docMk/>
              <pc:sldMasterMk cId="3500661838" sldId="2147483725"/>
              <pc:sldLayoutMk cId="1373361007" sldId="2147483736"/>
              <ac:spMk id="2" creationId="{00000000-0000-0000-0000-000000000000}"/>
            </ac:spMkLst>
          </pc:spChg>
          <pc:spChg chg="mod">
            <ac:chgData name="Mengyuan Mu" userId="8a42a19f-9f77-4f8b-a0eb-fd9e93a538f7" providerId="ADAL" clId="{76ABDAD3-7379-4C60-900B-7D92F0081E79}" dt="2021-01-05T12:36:31.598" v="249"/>
            <ac:spMkLst>
              <pc:docMk/>
              <pc:sldMasterMk cId="3500661838" sldId="2147483725"/>
              <pc:sldLayoutMk cId="1373361007" sldId="2147483736"/>
              <ac:spMk id="3" creationId="{00000000-0000-0000-0000-000000000000}"/>
            </ac:spMkLst>
          </pc:spChg>
        </pc:sldLayoutChg>
      </pc:sldMasterChg>
    </pc:docChg>
  </pc:docChgLst>
  <pc:docChgLst>
    <pc:chgData name="Mengyuan Mu" userId="8a42a19f-9f77-4f8b-a0eb-fd9e93a538f7" providerId="ADAL" clId="{72375F5A-0CFB-46BF-8124-D1E8609566D9}"/>
    <pc:docChg chg="undo redo custSel addSld delSld modSld sldOrd">
      <pc:chgData name="Mengyuan Mu" userId="8a42a19f-9f77-4f8b-a0eb-fd9e93a538f7" providerId="ADAL" clId="{72375F5A-0CFB-46BF-8124-D1E8609566D9}" dt="2021-04-20T12:01:38.967" v="2731" actId="47"/>
      <pc:docMkLst>
        <pc:docMk/>
      </pc:docMkLst>
      <pc:sldChg chg="modSp mod">
        <pc:chgData name="Mengyuan Mu" userId="8a42a19f-9f77-4f8b-a0eb-fd9e93a538f7" providerId="ADAL" clId="{72375F5A-0CFB-46BF-8124-D1E8609566D9}" dt="2021-04-20T12:00:08.817" v="2721" actId="1076"/>
        <pc:sldMkLst>
          <pc:docMk/>
          <pc:sldMk cId="1181247393" sldId="256"/>
        </pc:sldMkLst>
        <pc:spChg chg="mod">
          <ac:chgData name="Mengyuan Mu" userId="8a42a19f-9f77-4f8b-a0eb-fd9e93a538f7" providerId="ADAL" clId="{72375F5A-0CFB-46BF-8124-D1E8609566D9}" dt="2021-04-20T10:08:00.480" v="2" actId="14100"/>
          <ac:spMkLst>
            <pc:docMk/>
            <pc:sldMk cId="1181247393" sldId="256"/>
            <ac:spMk id="2" creationId="{00000000-0000-0000-0000-000000000000}"/>
          </ac:spMkLst>
        </pc:spChg>
        <pc:spChg chg="mod">
          <ac:chgData name="Mengyuan Mu" userId="8a42a19f-9f77-4f8b-a0eb-fd9e93a538f7" providerId="ADAL" clId="{72375F5A-0CFB-46BF-8124-D1E8609566D9}" dt="2021-04-20T12:00:08.817" v="2721" actId="1076"/>
          <ac:spMkLst>
            <pc:docMk/>
            <pc:sldMk cId="1181247393" sldId="256"/>
            <ac:spMk id="3" creationId="{00000000-0000-0000-0000-000000000000}"/>
          </ac:spMkLst>
        </pc:spChg>
        <pc:picChg chg="mod">
          <ac:chgData name="Mengyuan Mu" userId="8a42a19f-9f77-4f8b-a0eb-fd9e93a538f7" providerId="ADAL" clId="{72375F5A-0CFB-46BF-8124-D1E8609566D9}" dt="2021-04-20T10:08:30.920" v="24" actId="1037"/>
          <ac:picMkLst>
            <pc:docMk/>
            <pc:sldMk cId="1181247393" sldId="256"/>
            <ac:picMk id="5" creationId="{CE061A31-3B75-42DB-8925-1DDEB0F9BD1C}"/>
          </ac:picMkLst>
        </pc:picChg>
        <pc:picChg chg="mod">
          <ac:chgData name="Mengyuan Mu" userId="8a42a19f-9f77-4f8b-a0eb-fd9e93a538f7" providerId="ADAL" clId="{72375F5A-0CFB-46BF-8124-D1E8609566D9}" dt="2021-04-20T10:08:23.882" v="22" actId="1038"/>
          <ac:picMkLst>
            <pc:docMk/>
            <pc:sldMk cId="1181247393" sldId="256"/>
            <ac:picMk id="6" creationId="{E680F390-E4F6-4687-A6A6-3DD554493A5C}"/>
          </ac:picMkLst>
        </pc:picChg>
        <pc:picChg chg="mod">
          <ac:chgData name="Mengyuan Mu" userId="8a42a19f-9f77-4f8b-a0eb-fd9e93a538f7" providerId="ADAL" clId="{72375F5A-0CFB-46BF-8124-D1E8609566D9}" dt="2021-04-20T10:08:30.920" v="24" actId="1037"/>
          <ac:picMkLst>
            <pc:docMk/>
            <pc:sldMk cId="1181247393" sldId="256"/>
            <ac:picMk id="12" creationId="{63DA4C5F-592E-41CA-B262-70F725AAD637}"/>
          </ac:picMkLst>
        </pc:picChg>
        <pc:picChg chg="mod">
          <ac:chgData name="Mengyuan Mu" userId="8a42a19f-9f77-4f8b-a0eb-fd9e93a538f7" providerId="ADAL" clId="{72375F5A-0CFB-46BF-8124-D1E8609566D9}" dt="2021-04-20T10:08:37.556" v="27" actId="1038"/>
          <ac:picMkLst>
            <pc:docMk/>
            <pc:sldMk cId="1181247393" sldId="256"/>
            <ac:picMk id="14" creationId="{0A4ADC6B-BE4E-479D-8922-359DADAB4E1A}"/>
          </ac:picMkLst>
        </pc:picChg>
        <pc:picChg chg="mod">
          <ac:chgData name="Mengyuan Mu" userId="8a42a19f-9f77-4f8b-a0eb-fd9e93a538f7" providerId="ADAL" clId="{72375F5A-0CFB-46BF-8124-D1E8609566D9}" dt="2021-04-20T10:08:37.556" v="27" actId="1038"/>
          <ac:picMkLst>
            <pc:docMk/>
            <pc:sldMk cId="1181247393" sldId="256"/>
            <ac:picMk id="18" creationId="{6D4A2A0B-6332-4A71-BA79-ADA5E2705A8C}"/>
          </ac:picMkLst>
        </pc:picChg>
        <pc:picChg chg="mod">
          <ac:chgData name="Mengyuan Mu" userId="8a42a19f-9f77-4f8b-a0eb-fd9e93a538f7" providerId="ADAL" clId="{72375F5A-0CFB-46BF-8124-D1E8609566D9}" dt="2021-04-20T10:08:20.486" v="15" actId="1038"/>
          <ac:picMkLst>
            <pc:docMk/>
            <pc:sldMk cId="1181247393" sldId="256"/>
            <ac:picMk id="20" creationId="{62C48C6E-9BDA-47FE-9F2E-3671DED4EDAD}"/>
          </ac:picMkLst>
        </pc:picChg>
        <pc:picChg chg="mod">
          <ac:chgData name="Mengyuan Mu" userId="8a42a19f-9f77-4f8b-a0eb-fd9e93a538f7" providerId="ADAL" clId="{72375F5A-0CFB-46BF-8124-D1E8609566D9}" dt="2021-04-20T10:08:23.882" v="22" actId="1038"/>
          <ac:picMkLst>
            <pc:docMk/>
            <pc:sldMk cId="1181247393" sldId="256"/>
            <ac:picMk id="24" creationId="{3172F9B5-F547-4CDC-BADF-4430BCE56941}"/>
          </ac:picMkLst>
        </pc:picChg>
      </pc:sldChg>
      <pc:sldChg chg="modSp mod">
        <pc:chgData name="Mengyuan Mu" userId="8a42a19f-9f77-4f8b-a0eb-fd9e93a538f7" providerId="ADAL" clId="{72375F5A-0CFB-46BF-8124-D1E8609566D9}" dt="2021-04-20T10:59:14.648" v="940" actId="167"/>
        <pc:sldMkLst>
          <pc:docMk/>
          <pc:sldMk cId="3492484000" sldId="268"/>
        </pc:sldMkLst>
        <pc:spChg chg="ord">
          <ac:chgData name="Mengyuan Mu" userId="8a42a19f-9f77-4f8b-a0eb-fd9e93a538f7" providerId="ADAL" clId="{72375F5A-0CFB-46BF-8124-D1E8609566D9}" dt="2021-04-20T10:59:14.648" v="940" actId="167"/>
          <ac:spMkLst>
            <pc:docMk/>
            <pc:sldMk cId="3492484000" sldId="268"/>
            <ac:spMk id="52" creationId="{A88405A8-ACE7-44F8-86DF-2CD8F24EB94F}"/>
          </ac:spMkLst>
        </pc:spChg>
      </pc:sldChg>
      <pc:sldChg chg="modSp mod">
        <pc:chgData name="Mengyuan Mu" userId="8a42a19f-9f77-4f8b-a0eb-fd9e93a538f7" providerId="ADAL" clId="{72375F5A-0CFB-46BF-8124-D1E8609566D9}" dt="2021-04-20T10:08:57.584" v="29" actId="1076"/>
        <pc:sldMkLst>
          <pc:docMk/>
          <pc:sldMk cId="385589087" sldId="276"/>
        </pc:sldMkLst>
        <pc:spChg chg="mod">
          <ac:chgData name="Mengyuan Mu" userId="8a42a19f-9f77-4f8b-a0eb-fd9e93a538f7" providerId="ADAL" clId="{72375F5A-0CFB-46BF-8124-D1E8609566D9}" dt="2021-04-20T10:08:57.584" v="29" actId="1076"/>
          <ac:spMkLst>
            <pc:docMk/>
            <pc:sldMk cId="385589087" sldId="276"/>
            <ac:spMk id="29" creationId="{665EDFFC-0F78-48A8-8E8B-5172A79FAA3E}"/>
          </ac:spMkLst>
        </pc:spChg>
      </pc:sldChg>
      <pc:sldChg chg="modSp del mod ord">
        <pc:chgData name="Mengyuan Mu" userId="8a42a19f-9f77-4f8b-a0eb-fd9e93a538f7" providerId="ADAL" clId="{72375F5A-0CFB-46BF-8124-D1E8609566D9}" dt="2021-04-20T12:01:38.967" v="2731" actId="47"/>
        <pc:sldMkLst>
          <pc:docMk/>
          <pc:sldMk cId="3199874064" sldId="289"/>
        </pc:sldMkLst>
        <pc:spChg chg="mod">
          <ac:chgData name="Mengyuan Mu" userId="8a42a19f-9f77-4f8b-a0eb-fd9e93a538f7" providerId="ADAL" clId="{72375F5A-0CFB-46BF-8124-D1E8609566D9}" dt="2021-04-20T10:27:39.413" v="49" actId="1076"/>
          <ac:spMkLst>
            <pc:docMk/>
            <pc:sldMk cId="3199874064" sldId="289"/>
            <ac:spMk id="3" creationId="{FBEA54AF-5A12-4E3F-9527-C4F4D9B98DB5}"/>
          </ac:spMkLst>
        </pc:spChg>
      </pc:sldChg>
      <pc:sldChg chg="modSp del mod">
        <pc:chgData name="Mengyuan Mu" userId="8a42a19f-9f77-4f8b-a0eb-fd9e93a538f7" providerId="ADAL" clId="{72375F5A-0CFB-46BF-8124-D1E8609566D9}" dt="2021-04-20T12:01:38.967" v="2731" actId="47"/>
        <pc:sldMkLst>
          <pc:docMk/>
          <pc:sldMk cId="3084337151" sldId="290"/>
        </pc:sldMkLst>
        <pc:spChg chg="mod">
          <ac:chgData name="Mengyuan Mu" userId="8a42a19f-9f77-4f8b-a0eb-fd9e93a538f7" providerId="ADAL" clId="{72375F5A-0CFB-46BF-8124-D1E8609566D9}" dt="2021-04-20T10:22:58.270" v="45" actId="1076"/>
          <ac:spMkLst>
            <pc:docMk/>
            <pc:sldMk cId="3084337151" sldId="290"/>
            <ac:spMk id="3" creationId="{676AA9BE-2A0A-4D57-9B6C-B8C46F997FBE}"/>
          </ac:spMkLst>
        </pc:spChg>
      </pc:sldChg>
      <pc:sldChg chg="modSp mod">
        <pc:chgData name="Mengyuan Mu" userId="8a42a19f-9f77-4f8b-a0eb-fd9e93a538f7" providerId="ADAL" clId="{72375F5A-0CFB-46BF-8124-D1E8609566D9}" dt="2021-04-20T10:09:23.480" v="44" actId="1035"/>
        <pc:sldMkLst>
          <pc:docMk/>
          <pc:sldMk cId="3749226048" sldId="295"/>
        </pc:sldMkLst>
        <pc:picChg chg="mod">
          <ac:chgData name="Mengyuan Mu" userId="8a42a19f-9f77-4f8b-a0eb-fd9e93a538f7" providerId="ADAL" clId="{72375F5A-0CFB-46BF-8124-D1E8609566D9}" dt="2021-04-20T10:09:23.480" v="44" actId="1035"/>
          <ac:picMkLst>
            <pc:docMk/>
            <pc:sldMk cId="3749226048" sldId="295"/>
            <ac:picMk id="6" creationId="{00000000-0000-0000-0000-000000000000}"/>
          </ac:picMkLst>
        </pc:picChg>
      </pc:sldChg>
      <pc:sldChg chg="addSp delSp modSp new mod addAnim delAnim modAnim modNotesTx">
        <pc:chgData name="Mengyuan Mu" userId="8a42a19f-9f77-4f8b-a0eb-fd9e93a538f7" providerId="ADAL" clId="{72375F5A-0CFB-46BF-8124-D1E8609566D9}" dt="2021-04-20T12:00:57.827" v="2730"/>
        <pc:sldMkLst>
          <pc:docMk/>
          <pc:sldMk cId="1025255434" sldId="296"/>
        </pc:sldMkLst>
        <pc:spChg chg="del">
          <ac:chgData name="Mengyuan Mu" userId="8a42a19f-9f77-4f8b-a0eb-fd9e93a538f7" providerId="ADAL" clId="{72375F5A-0CFB-46BF-8124-D1E8609566D9}" dt="2021-04-20T10:35:04.151" v="53" actId="478"/>
          <ac:spMkLst>
            <pc:docMk/>
            <pc:sldMk cId="1025255434" sldId="296"/>
            <ac:spMk id="2" creationId="{8B67E74C-5D4C-4E0E-A919-B57DEE3EE8C8}"/>
          </ac:spMkLst>
        </pc:spChg>
        <pc:spChg chg="del">
          <ac:chgData name="Mengyuan Mu" userId="8a42a19f-9f77-4f8b-a0eb-fd9e93a538f7" providerId="ADAL" clId="{72375F5A-0CFB-46BF-8124-D1E8609566D9}" dt="2021-04-20T10:35:06.817" v="54" actId="478"/>
          <ac:spMkLst>
            <pc:docMk/>
            <pc:sldMk cId="1025255434" sldId="296"/>
            <ac:spMk id="3" creationId="{E0256E2F-D32E-4F41-98DD-830C93608654}"/>
          </ac:spMkLst>
        </pc:spChg>
        <pc:spChg chg="add del mod">
          <ac:chgData name="Mengyuan Mu" userId="8a42a19f-9f77-4f8b-a0eb-fd9e93a538f7" providerId="ADAL" clId="{72375F5A-0CFB-46BF-8124-D1E8609566D9}" dt="2021-04-20T10:47:31.752" v="335" actId="478"/>
          <ac:spMkLst>
            <pc:docMk/>
            <pc:sldMk cId="1025255434" sldId="296"/>
            <ac:spMk id="6" creationId="{F3E93B48-2C45-4C16-A6CD-E40452DBDE4C}"/>
          </ac:spMkLst>
        </pc:spChg>
        <pc:spChg chg="add del mod">
          <ac:chgData name="Mengyuan Mu" userId="8a42a19f-9f77-4f8b-a0eb-fd9e93a538f7" providerId="ADAL" clId="{72375F5A-0CFB-46BF-8124-D1E8609566D9}" dt="2021-04-20T10:47:36.222" v="337" actId="478"/>
          <ac:spMkLst>
            <pc:docMk/>
            <pc:sldMk cId="1025255434" sldId="296"/>
            <ac:spMk id="7" creationId="{FF5E74EC-6313-467D-9ED3-8B949B0ACDF2}"/>
          </ac:spMkLst>
        </pc:spChg>
        <pc:spChg chg="add del mod">
          <ac:chgData name="Mengyuan Mu" userId="8a42a19f-9f77-4f8b-a0eb-fd9e93a538f7" providerId="ADAL" clId="{72375F5A-0CFB-46BF-8124-D1E8609566D9}" dt="2021-04-20T10:47:31.752" v="335" actId="478"/>
          <ac:spMkLst>
            <pc:docMk/>
            <pc:sldMk cId="1025255434" sldId="296"/>
            <ac:spMk id="8" creationId="{A6661014-8E76-4437-9F82-B4569DBCD010}"/>
          </ac:spMkLst>
        </pc:spChg>
        <pc:spChg chg="add del mod">
          <ac:chgData name="Mengyuan Mu" userId="8a42a19f-9f77-4f8b-a0eb-fd9e93a538f7" providerId="ADAL" clId="{72375F5A-0CFB-46BF-8124-D1E8609566D9}" dt="2021-04-20T10:47:31.752" v="335" actId="478"/>
          <ac:spMkLst>
            <pc:docMk/>
            <pc:sldMk cId="1025255434" sldId="296"/>
            <ac:spMk id="9" creationId="{0CE71E7A-A7BC-43A2-805D-153F603C7B43}"/>
          </ac:spMkLst>
        </pc:spChg>
        <pc:spChg chg="add del mod">
          <ac:chgData name="Mengyuan Mu" userId="8a42a19f-9f77-4f8b-a0eb-fd9e93a538f7" providerId="ADAL" clId="{72375F5A-0CFB-46BF-8124-D1E8609566D9}" dt="2021-04-20T10:47:31.752" v="335" actId="478"/>
          <ac:spMkLst>
            <pc:docMk/>
            <pc:sldMk cId="1025255434" sldId="296"/>
            <ac:spMk id="10" creationId="{2613E125-6453-4A6D-8631-68FE722D00B2}"/>
          </ac:spMkLst>
        </pc:spChg>
        <pc:spChg chg="add del mod">
          <ac:chgData name="Mengyuan Mu" userId="8a42a19f-9f77-4f8b-a0eb-fd9e93a538f7" providerId="ADAL" clId="{72375F5A-0CFB-46BF-8124-D1E8609566D9}" dt="2021-04-20T10:47:31.752" v="335" actId="478"/>
          <ac:spMkLst>
            <pc:docMk/>
            <pc:sldMk cId="1025255434" sldId="296"/>
            <ac:spMk id="11" creationId="{E2AE0802-3863-4303-982F-F35CCED63A61}"/>
          </ac:spMkLst>
        </pc:spChg>
        <pc:spChg chg="add del mod">
          <ac:chgData name="Mengyuan Mu" userId="8a42a19f-9f77-4f8b-a0eb-fd9e93a538f7" providerId="ADAL" clId="{72375F5A-0CFB-46BF-8124-D1E8609566D9}" dt="2021-04-20T11:34:03.760" v="2060" actId="478"/>
          <ac:spMkLst>
            <pc:docMk/>
            <pc:sldMk cId="1025255434" sldId="296"/>
            <ac:spMk id="12" creationId="{BFBB643E-CB5B-4D41-80FB-E4665E413755}"/>
          </ac:spMkLst>
        </pc:spChg>
        <pc:spChg chg="add del mod">
          <ac:chgData name="Mengyuan Mu" userId="8a42a19f-9f77-4f8b-a0eb-fd9e93a538f7" providerId="ADAL" clId="{72375F5A-0CFB-46BF-8124-D1E8609566D9}" dt="2021-04-20T11:33:47.735" v="2054" actId="478"/>
          <ac:spMkLst>
            <pc:docMk/>
            <pc:sldMk cId="1025255434" sldId="296"/>
            <ac:spMk id="13" creationId="{D03D118D-D99E-4F2B-A57A-0B48AC29E9AB}"/>
          </ac:spMkLst>
        </pc:spChg>
        <pc:spChg chg="add del mod">
          <ac:chgData name="Mengyuan Mu" userId="8a42a19f-9f77-4f8b-a0eb-fd9e93a538f7" providerId="ADAL" clId="{72375F5A-0CFB-46BF-8124-D1E8609566D9}" dt="2021-04-20T11:33:30.300" v="2049" actId="478"/>
          <ac:spMkLst>
            <pc:docMk/>
            <pc:sldMk cId="1025255434" sldId="296"/>
            <ac:spMk id="14" creationId="{E170F555-AD4C-4B89-B8CF-0F32C30232DB}"/>
          </ac:spMkLst>
        </pc:spChg>
        <pc:spChg chg="add del mod">
          <ac:chgData name="Mengyuan Mu" userId="8a42a19f-9f77-4f8b-a0eb-fd9e93a538f7" providerId="ADAL" clId="{72375F5A-0CFB-46BF-8124-D1E8609566D9}" dt="2021-04-20T11:33:02.356" v="2041" actId="478"/>
          <ac:spMkLst>
            <pc:docMk/>
            <pc:sldMk cId="1025255434" sldId="296"/>
            <ac:spMk id="15" creationId="{26C552CD-301C-4ECD-AE0F-05BC779F4C21}"/>
          </ac:spMkLst>
        </pc:spChg>
        <pc:spChg chg="add del mod">
          <ac:chgData name="Mengyuan Mu" userId="8a42a19f-9f77-4f8b-a0eb-fd9e93a538f7" providerId="ADAL" clId="{72375F5A-0CFB-46BF-8124-D1E8609566D9}" dt="2021-04-20T11:38:03.761" v="2178" actId="478"/>
          <ac:spMkLst>
            <pc:docMk/>
            <pc:sldMk cId="1025255434" sldId="296"/>
            <ac:spMk id="16" creationId="{83A76B82-C6D5-4225-90ED-EE1086160042}"/>
          </ac:spMkLst>
        </pc:spChg>
        <pc:spChg chg="add del mod">
          <ac:chgData name="Mengyuan Mu" userId="8a42a19f-9f77-4f8b-a0eb-fd9e93a538f7" providerId="ADAL" clId="{72375F5A-0CFB-46BF-8124-D1E8609566D9}" dt="2021-04-20T11:36:22.535" v="2087" actId="478"/>
          <ac:spMkLst>
            <pc:docMk/>
            <pc:sldMk cId="1025255434" sldId="296"/>
            <ac:spMk id="17" creationId="{398C6925-2B40-4255-BAD0-1FC6A6E6CED5}"/>
          </ac:spMkLst>
        </pc:spChg>
        <pc:spChg chg="add del mod">
          <ac:chgData name="Mengyuan Mu" userId="8a42a19f-9f77-4f8b-a0eb-fd9e93a538f7" providerId="ADAL" clId="{72375F5A-0CFB-46BF-8124-D1E8609566D9}" dt="2021-04-20T11:23:44.540" v="1352" actId="478"/>
          <ac:spMkLst>
            <pc:docMk/>
            <pc:sldMk cId="1025255434" sldId="296"/>
            <ac:spMk id="18" creationId="{57247ABF-7887-4B55-9D46-6E334593E6F5}"/>
          </ac:spMkLst>
        </pc:spChg>
        <pc:spChg chg="add mod">
          <ac:chgData name="Mengyuan Mu" userId="8a42a19f-9f77-4f8b-a0eb-fd9e93a538f7" providerId="ADAL" clId="{72375F5A-0CFB-46BF-8124-D1E8609566D9}" dt="2021-04-20T12:00:24.913" v="2725" actId="1035"/>
          <ac:spMkLst>
            <pc:docMk/>
            <pc:sldMk cId="1025255434" sldId="296"/>
            <ac:spMk id="19" creationId="{F739E610-0BAD-45AA-B881-19CDDD4E3317}"/>
          </ac:spMkLst>
        </pc:spChg>
        <pc:spChg chg="add mod">
          <ac:chgData name="Mengyuan Mu" userId="8a42a19f-9f77-4f8b-a0eb-fd9e93a538f7" providerId="ADAL" clId="{72375F5A-0CFB-46BF-8124-D1E8609566D9}" dt="2021-04-20T11:19:21.523" v="1114" actId="14100"/>
          <ac:spMkLst>
            <pc:docMk/>
            <pc:sldMk cId="1025255434" sldId="296"/>
            <ac:spMk id="20" creationId="{EEA29EF6-4A90-484A-BCF1-4811C82FF76C}"/>
          </ac:spMkLst>
        </pc:spChg>
        <pc:spChg chg="add del mod">
          <ac:chgData name="Mengyuan Mu" userId="8a42a19f-9f77-4f8b-a0eb-fd9e93a538f7" providerId="ADAL" clId="{72375F5A-0CFB-46BF-8124-D1E8609566D9}" dt="2021-04-20T11:50:12.846" v="2519" actId="478"/>
          <ac:spMkLst>
            <pc:docMk/>
            <pc:sldMk cId="1025255434" sldId="296"/>
            <ac:spMk id="42" creationId="{01E84B46-E7A4-4279-A9DF-C7908B661BDF}"/>
          </ac:spMkLst>
        </pc:spChg>
        <pc:spChg chg="add mod">
          <ac:chgData name="Mengyuan Mu" userId="8a42a19f-9f77-4f8b-a0eb-fd9e93a538f7" providerId="ADAL" clId="{72375F5A-0CFB-46BF-8124-D1E8609566D9}" dt="2021-04-20T11:39:49.121" v="2251" actId="27636"/>
          <ac:spMkLst>
            <pc:docMk/>
            <pc:sldMk cId="1025255434" sldId="296"/>
            <ac:spMk id="43" creationId="{55FD810C-B4CB-4373-B7CB-896C5512D8E3}"/>
          </ac:spMkLst>
        </pc:spChg>
        <pc:spChg chg="add mod">
          <ac:chgData name="Mengyuan Mu" userId="8a42a19f-9f77-4f8b-a0eb-fd9e93a538f7" providerId="ADAL" clId="{72375F5A-0CFB-46BF-8124-D1E8609566D9}" dt="2021-04-20T11:37:21.062" v="2154" actId="14100"/>
          <ac:spMkLst>
            <pc:docMk/>
            <pc:sldMk cId="1025255434" sldId="296"/>
            <ac:spMk id="44" creationId="{A5932151-5796-4DDA-A459-AD09E17CF291}"/>
          </ac:spMkLst>
        </pc:spChg>
        <pc:spChg chg="add mod">
          <ac:chgData name="Mengyuan Mu" userId="8a42a19f-9f77-4f8b-a0eb-fd9e93a538f7" providerId="ADAL" clId="{72375F5A-0CFB-46BF-8124-D1E8609566D9}" dt="2021-04-20T11:42:12.395" v="2310" actId="14100"/>
          <ac:spMkLst>
            <pc:docMk/>
            <pc:sldMk cId="1025255434" sldId="296"/>
            <ac:spMk id="45" creationId="{CD02C29E-526B-4AF5-BD96-49F84D6E541C}"/>
          </ac:spMkLst>
        </pc:spChg>
        <pc:spChg chg="add mod">
          <ac:chgData name="Mengyuan Mu" userId="8a42a19f-9f77-4f8b-a0eb-fd9e93a538f7" providerId="ADAL" clId="{72375F5A-0CFB-46BF-8124-D1E8609566D9}" dt="2021-04-20T11:42:21.500" v="2313" actId="123"/>
          <ac:spMkLst>
            <pc:docMk/>
            <pc:sldMk cId="1025255434" sldId="296"/>
            <ac:spMk id="46" creationId="{037ED7D7-CF6F-404F-88D4-A0ACFF4210D8}"/>
          </ac:spMkLst>
        </pc:spChg>
        <pc:spChg chg="add mod">
          <ac:chgData name="Mengyuan Mu" userId="8a42a19f-9f77-4f8b-a0eb-fd9e93a538f7" providerId="ADAL" clId="{72375F5A-0CFB-46BF-8124-D1E8609566D9}" dt="2021-04-20T11:42:21.938" v="2314" actId="123"/>
          <ac:spMkLst>
            <pc:docMk/>
            <pc:sldMk cId="1025255434" sldId="296"/>
            <ac:spMk id="47" creationId="{9B5509E6-10AC-4C8C-AD93-718CC511FE2B}"/>
          </ac:spMkLst>
        </pc:spChg>
        <pc:spChg chg="add del mod">
          <ac:chgData name="Mengyuan Mu" userId="8a42a19f-9f77-4f8b-a0eb-fd9e93a538f7" providerId="ADAL" clId="{72375F5A-0CFB-46BF-8124-D1E8609566D9}" dt="2021-04-20T11:33:57.851" v="2057"/>
          <ac:spMkLst>
            <pc:docMk/>
            <pc:sldMk cId="1025255434" sldId="296"/>
            <ac:spMk id="48" creationId="{0501D5D5-8154-467C-ABAB-FF9714BAC509}"/>
          </ac:spMkLst>
        </pc:spChg>
        <pc:spChg chg="add mod">
          <ac:chgData name="Mengyuan Mu" userId="8a42a19f-9f77-4f8b-a0eb-fd9e93a538f7" providerId="ADAL" clId="{72375F5A-0CFB-46BF-8124-D1E8609566D9}" dt="2021-04-20T11:47:47.632" v="2436" actId="1076"/>
          <ac:spMkLst>
            <pc:docMk/>
            <pc:sldMk cId="1025255434" sldId="296"/>
            <ac:spMk id="49" creationId="{1CA53581-C17C-4EE5-841C-3F447F3695E3}"/>
          </ac:spMkLst>
        </pc:spChg>
        <pc:spChg chg="add del mod">
          <ac:chgData name="Mengyuan Mu" userId="8a42a19f-9f77-4f8b-a0eb-fd9e93a538f7" providerId="ADAL" clId="{72375F5A-0CFB-46BF-8124-D1E8609566D9}" dt="2021-04-20T11:38:06.881" v="2179" actId="478"/>
          <ac:spMkLst>
            <pc:docMk/>
            <pc:sldMk cId="1025255434" sldId="296"/>
            <ac:spMk id="51" creationId="{372871D6-A200-4D5E-825F-41258787E134}"/>
          </ac:spMkLst>
        </pc:spChg>
        <pc:spChg chg="add mod">
          <ac:chgData name="Mengyuan Mu" userId="8a42a19f-9f77-4f8b-a0eb-fd9e93a538f7" providerId="ADAL" clId="{72375F5A-0CFB-46BF-8124-D1E8609566D9}" dt="2021-04-20T11:56:57.659" v="2599" actId="20577"/>
          <ac:spMkLst>
            <pc:docMk/>
            <pc:sldMk cId="1025255434" sldId="296"/>
            <ac:spMk id="52" creationId="{4263FE5D-04E4-4C0A-9F93-6D42DBC4121C}"/>
          </ac:spMkLst>
        </pc:spChg>
        <pc:spChg chg="add mod">
          <ac:chgData name="Mengyuan Mu" userId="8a42a19f-9f77-4f8b-a0eb-fd9e93a538f7" providerId="ADAL" clId="{72375F5A-0CFB-46BF-8124-D1E8609566D9}" dt="2021-04-20T11:57:01.916" v="2600" actId="20577"/>
          <ac:spMkLst>
            <pc:docMk/>
            <pc:sldMk cId="1025255434" sldId="296"/>
            <ac:spMk id="53" creationId="{AFD9E409-8F38-462F-944F-FA8D98DED1F6}"/>
          </ac:spMkLst>
        </pc:spChg>
        <pc:spChg chg="add mod">
          <ac:chgData name="Mengyuan Mu" userId="8a42a19f-9f77-4f8b-a0eb-fd9e93a538f7" providerId="ADAL" clId="{72375F5A-0CFB-46BF-8124-D1E8609566D9}" dt="2021-04-20T11:50:52.244" v="2528" actId="1076"/>
          <ac:spMkLst>
            <pc:docMk/>
            <pc:sldMk cId="1025255434" sldId="296"/>
            <ac:spMk id="54" creationId="{3445C669-445D-47CE-A77A-FB39075F976C}"/>
          </ac:spMkLst>
        </pc:spChg>
        <pc:spChg chg="add mod">
          <ac:chgData name="Mengyuan Mu" userId="8a42a19f-9f77-4f8b-a0eb-fd9e93a538f7" providerId="ADAL" clId="{72375F5A-0CFB-46BF-8124-D1E8609566D9}" dt="2021-04-20T11:48:44.255" v="2445" actId="1076"/>
          <ac:spMkLst>
            <pc:docMk/>
            <pc:sldMk cId="1025255434" sldId="296"/>
            <ac:spMk id="56" creationId="{3543B6F0-29D6-43BB-93C7-5CD2FAE2B7F6}"/>
          </ac:spMkLst>
        </pc:spChg>
        <pc:spChg chg="add mod">
          <ac:chgData name="Mengyuan Mu" userId="8a42a19f-9f77-4f8b-a0eb-fd9e93a538f7" providerId="ADAL" clId="{72375F5A-0CFB-46BF-8124-D1E8609566D9}" dt="2021-04-20T11:48:54.858" v="2448" actId="1076"/>
          <ac:spMkLst>
            <pc:docMk/>
            <pc:sldMk cId="1025255434" sldId="296"/>
            <ac:spMk id="57" creationId="{58669826-23DB-46CC-80FB-447B7DCDC655}"/>
          </ac:spMkLst>
        </pc:spChg>
        <pc:spChg chg="add mod">
          <ac:chgData name="Mengyuan Mu" userId="8a42a19f-9f77-4f8b-a0eb-fd9e93a538f7" providerId="ADAL" clId="{72375F5A-0CFB-46BF-8124-D1E8609566D9}" dt="2021-04-20T11:47:57.946" v="2438" actId="1076"/>
          <ac:spMkLst>
            <pc:docMk/>
            <pc:sldMk cId="1025255434" sldId="296"/>
            <ac:spMk id="58" creationId="{599846BB-2308-4000-943C-F968143EE1D4}"/>
          </ac:spMkLst>
        </pc:spChg>
        <pc:spChg chg="add mod">
          <ac:chgData name="Mengyuan Mu" userId="8a42a19f-9f77-4f8b-a0eb-fd9e93a538f7" providerId="ADAL" clId="{72375F5A-0CFB-46BF-8124-D1E8609566D9}" dt="2021-04-20T11:43:30.584" v="2326" actId="1076"/>
          <ac:spMkLst>
            <pc:docMk/>
            <pc:sldMk cId="1025255434" sldId="296"/>
            <ac:spMk id="59" creationId="{A9327E9A-F206-4C2C-8C36-F73722BBEE4F}"/>
          </ac:spMkLst>
        </pc:spChg>
        <pc:spChg chg="add mod">
          <ac:chgData name="Mengyuan Mu" userId="8a42a19f-9f77-4f8b-a0eb-fd9e93a538f7" providerId="ADAL" clId="{72375F5A-0CFB-46BF-8124-D1E8609566D9}" dt="2021-04-20T11:43:43.719" v="2331" actId="1076"/>
          <ac:spMkLst>
            <pc:docMk/>
            <pc:sldMk cId="1025255434" sldId="296"/>
            <ac:spMk id="60" creationId="{67B3A935-0464-49A6-9E11-87F0D3F2F962}"/>
          </ac:spMkLst>
        </pc:spChg>
        <pc:spChg chg="add mod">
          <ac:chgData name="Mengyuan Mu" userId="8a42a19f-9f77-4f8b-a0eb-fd9e93a538f7" providerId="ADAL" clId="{72375F5A-0CFB-46BF-8124-D1E8609566D9}" dt="2021-04-20T11:45:47.186" v="2398" actId="1076"/>
          <ac:spMkLst>
            <pc:docMk/>
            <pc:sldMk cId="1025255434" sldId="296"/>
            <ac:spMk id="61" creationId="{D5C0C11D-1157-46A8-A58C-81C293E790F0}"/>
          </ac:spMkLst>
        </pc:spChg>
        <pc:spChg chg="add mod">
          <ac:chgData name="Mengyuan Mu" userId="8a42a19f-9f77-4f8b-a0eb-fd9e93a538f7" providerId="ADAL" clId="{72375F5A-0CFB-46BF-8124-D1E8609566D9}" dt="2021-04-20T11:47:51.957" v="2437" actId="1076"/>
          <ac:spMkLst>
            <pc:docMk/>
            <pc:sldMk cId="1025255434" sldId="296"/>
            <ac:spMk id="62" creationId="{1F108E64-6E5D-4B32-B2D1-89664AD8FA2E}"/>
          </ac:spMkLst>
        </pc:spChg>
        <pc:spChg chg="add mod">
          <ac:chgData name="Mengyuan Mu" userId="8a42a19f-9f77-4f8b-a0eb-fd9e93a538f7" providerId="ADAL" clId="{72375F5A-0CFB-46BF-8124-D1E8609566D9}" dt="2021-04-20T11:46:47.972" v="2421" actId="1076"/>
          <ac:spMkLst>
            <pc:docMk/>
            <pc:sldMk cId="1025255434" sldId="296"/>
            <ac:spMk id="65" creationId="{16283230-86EE-42AC-B116-CF1332C64DCE}"/>
          </ac:spMkLst>
        </pc:spChg>
        <pc:spChg chg="add mod">
          <ac:chgData name="Mengyuan Mu" userId="8a42a19f-9f77-4f8b-a0eb-fd9e93a538f7" providerId="ADAL" clId="{72375F5A-0CFB-46BF-8124-D1E8609566D9}" dt="2021-04-20T11:44:34.360" v="2366" actId="1037"/>
          <ac:spMkLst>
            <pc:docMk/>
            <pc:sldMk cId="1025255434" sldId="296"/>
            <ac:spMk id="66" creationId="{C104BF3E-B8DC-4B3F-94BC-F69402A51E30}"/>
          </ac:spMkLst>
        </pc:spChg>
        <pc:spChg chg="add mod">
          <ac:chgData name="Mengyuan Mu" userId="8a42a19f-9f77-4f8b-a0eb-fd9e93a538f7" providerId="ADAL" clId="{72375F5A-0CFB-46BF-8124-D1E8609566D9}" dt="2021-04-20T11:46:54.170" v="2422" actId="1076"/>
          <ac:spMkLst>
            <pc:docMk/>
            <pc:sldMk cId="1025255434" sldId="296"/>
            <ac:spMk id="67" creationId="{4EFE85DC-A937-473A-B7F5-4F43F643B531}"/>
          </ac:spMkLst>
        </pc:spChg>
        <pc:spChg chg="add mod">
          <ac:chgData name="Mengyuan Mu" userId="8a42a19f-9f77-4f8b-a0eb-fd9e93a538f7" providerId="ADAL" clId="{72375F5A-0CFB-46BF-8124-D1E8609566D9}" dt="2021-04-20T11:44:25.338" v="2351" actId="1038"/>
          <ac:spMkLst>
            <pc:docMk/>
            <pc:sldMk cId="1025255434" sldId="296"/>
            <ac:spMk id="68" creationId="{1EEC01A8-C95E-44B2-8F60-229D48280D67}"/>
          </ac:spMkLst>
        </pc:spChg>
        <pc:spChg chg="add mod">
          <ac:chgData name="Mengyuan Mu" userId="8a42a19f-9f77-4f8b-a0eb-fd9e93a538f7" providerId="ADAL" clId="{72375F5A-0CFB-46BF-8124-D1E8609566D9}" dt="2021-04-20T11:46:29.958" v="2416" actId="1037"/>
          <ac:spMkLst>
            <pc:docMk/>
            <pc:sldMk cId="1025255434" sldId="296"/>
            <ac:spMk id="69" creationId="{D44746A4-5DBD-4A1C-9058-C3739BB34C90}"/>
          </ac:spMkLst>
        </pc:spChg>
        <pc:spChg chg="add mod">
          <ac:chgData name="Mengyuan Mu" userId="8a42a19f-9f77-4f8b-a0eb-fd9e93a538f7" providerId="ADAL" clId="{72375F5A-0CFB-46BF-8124-D1E8609566D9}" dt="2021-04-20T11:47:13.817" v="2426" actId="14100"/>
          <ac:spMkLst>
            <pc:docMk/>
            <pc:sldMk cId="1025255434" sldId="296"/>
            <ac:spMk id="70" creationId="{4CE5F900-FE35-462A-B283-036F914289C7}"/>
          </ac:spMkLst>
        </pc:spChg>
        <pc:spChg chg="add del mod">
          <ac:chgData name="Mengyuan Mu" userId="8a42a19f-9f77-4f8b-a0eb-fd9e93a538f7" providerId="ADAL" clId="{72375F5A-0CFB-46BF-8124-D1E8609566D9}" dt="2021-04-20T11:50:46.169" v="2527" actId="1076"/>
          <ac:spMkLst>
            <pc:docMk/>
            <pc:sldMk cId="1025255434" sldId="296"/>
            <ac:spMk id="83" creationId="{0F8F6ED3-5C44-4460-925E-A1816697F839}"/>
          </ac:spMkLst>
        </pc:spChg>
        <pc:picChg chg="add del mod">
          <ac:chgData name="Mengyuan Mu" userId="8a42a19f-9f77-4f8b-a0eb-fd9e93a538f7" providerId="ADAL" clId="{72375F5A-0CFB-46BF-8124-D1E8609566D9}" dt="2021-04-20T10:47:23.026" v="334" actId="478"/>
          <ac:picMkLst>
            <pc:docMk/>
            <pc:sldMk cId="1025255434" sldId="296"/>
            <ac:picMk id="4" creationId="{2C00FE4E-6C14-4175-9B37-DFDEE620D74E}"/>
          </ac:picMkLst>
        </pc:picChg>
        <pc:picChg chg="add del mod">
          <ac:chgData name="Mengyuan Mu" userId="8a42a19f-9f77-4f8b-a0eb-fd9e93a538f7" providerId="ADAL" clId="{72375F5A-0CFB-46BF-8124-D1E8609566D9}" dt="2021-04-20T10:47:21.350" v="333" actId="478"/>
          <ac:picMkLst>
            <pc:docMk/>
            <pc:sldMk cId="1025255434" sldId="296"/>
            <ac:picMk id="5" creationId="{E3CE8A8B-3C4D-448C-8E0A-E7ADD7282E49}"/>
          </ac:picMkLst>
        </pc:picChg>
        <pc:picChg chg="add del mod">
          <ac:chgData name="Mengyuan Mu" userId="8a42a19f-9f77-4f8b-a0eb-fd9e93a538f7" providerId="ADAL" clId="{72375F5A-0CFB-46BF-8124-D1E8609566D9}" dt="2021-04-20T10:48:38.564" v="361" actId="478"/>
          <ac:picMkLst>
            <pc:docMk/>
            <pc:sldMk cId="1025255434" sldId="296"/>
            <ac:picMk id="21" creationId="{B4CBB6F2-0A41-4F74-A589-3558446E22B8}"/>
          </ac:picMkLst>
        </pc:picChg>
        <pc:picChg chg="add del mod">
          <ac:chgData name="Mengyuan Mu" userId="8a42a19f-9f77-4f8b-a0eb-fd9e93a538f7" providerId="ADAL" clId="{72375F5A-0CFB-46BF-8124-D1E8609566D9}" dt="2021-04-20T10:50:39.812" v="400" actId="478"/>
          <ac:picMkLst>
            <pc:docMk/>
            <pc:sldMk cId="1025255434" sldId="296"/>
            <ac:picMk id="22" creationId="{78687949-72C0-4ED7-B27B-C1DC29747EBB}"/>
          </ac:picMkLst>
        </pc:picChg>
        <pc:picChg chg="add del mod">
          <ac:chgData name="Mengyuan Mu" userId="8a42a19f-9f77-4f8b-a0eb-fd9e93a538f7" providerId="ADAL" clId="{72375F5A-0CFB-46BF-8124-D1E8609566D9}" dt="2021-04-20T10:50:41.503" v="401" actId="478"/>
          <ac:picMkLst>
            <pc:docMk/>
            <pc:sldMk cId="1025255434" sldId="296"/>
            <ac:picMk id="23" creationId="{6B424B15-FF82-49D1-8DD9-3BA2C2A17576}"/>
          </ac:picMkLst>
        </pc:picChg>
        <pc:picChg chg="add mod">
          <ac:chgData name="Mengyuan Mu" userId="8a42a19f-9f77-4f8b-a0eb-fd9e93a538f7" providerId="ADAL" clId="{72375F5A-0CFB-46BF-8124-D1E8609566D9}" dt="2021-04-20T10:56:55.849" v="894" actId="1035"/>
          <ac:picMkLst>
            <pc:docMk/>
            <pc:sldMk cId="1025255434" sldId="296"/>
            <ac:picMk id="24" creationId="{5D25B5AA-30F0-485C-AAD6-415C5D0DE437}"/>
          </ac:picMkLst>
        </pc:picChg>
        <pc:picChg chg="add mod">
          <ac:chgData name="Mengyuan Mu" userId="8a42a19f-9f77-4f8b-a0eb-fd9e93a538f7" providerId="ADAL" clId="{72375F5A-0CFB-46BF-8124-D1E8609566D9}" dt="2021-04-20T10:56:55.849" v="894" actId="1035"/>
          <ac:picMkLst>
            <pc:docMk/>
            <pc:sldMk cId="1025255434" sldId="296"/>
            <ac:picMk id="25" creationId="{A9204D13-7E92-4439-94D9-870F9CC76F8E}"/>
          </ac:picMkLst>
        </pc:picChg>
        <pc:picChg chg="add mod">
          <ac:chgData name="Mengyuan Mu" userId="8a42a19f-9f77-4f8b-a0eb-fd9e93a538f7" providerId="ADAL" clId="{72375F5A-0CFB-46BF-8124-D1E8609566D9}" dt="2021-04-20T10:57:00.900" v="895" actId="1036"/>
          <ac:picMkLst>
            <pc:docMk/>
            <pc:sldMk cId="1025255434" sldId="296"/>
            <ac:picMk id="26" creationId="{D2CC9834-0E69-4237-AD5A-05D56AA656A8}"/>
          </ac:picMkLst>
        </pc:picChg>
        <pc:picChg chg="add mod modCrop">
          <ac:chgData name="Mengyuan Mu" userId="8a42a19f-9f77-4f8b-a0eb-fd9e93a538f7" providerId="ADAL" clId="{72375F5A-0CFB-46BF-8124-D1E8609566D9}" dt="2021-04-20T10:57:06.614" v="898" actId="1035"/>
          <ac:picMkLst>
            <pc:docMk/>
            <pc:sldMk cId="1025255434" sldId="296"/>
            <ac:picMk id="27" creationId="{AFDC981A-8A7B-4D4D-A7CB-327C8DB0771D}"/>
          </ac:picMkLst>
        </pc:picChg>
        <pc:picChg chg="add mod">
          <ac:chgData name="Mengyuan Mu" userId="8a42a19f-9f77-4f8b-a0eb-fd9e93a538f7" providerId="ADAL" clId="{72375F5A-0CFB-46BF-8124-D1E8609566D9}" dt="2021-04-20T10:57:04.506" v="897" actId="1035"/>
          <ac:picMkLst>
            <pc:docMk/>
            <pc:sldMk cId="1025255434" sldId="296"/>
            <ac:picMk id="28" creationId="{E88F84A2-F7F6-4DDA-B6C2-78D343EB59BA}"/>
          </ac:picMkLst>
        </pc:picChg>
        <pc:picChg chg="add mod">
          <ac:chgData name="Mengyuan Mu" userId="8a42a19f-9f77-4f8b-a0eb-fd9e93a538f7" providerId="ADAL" clId="{72375F5A-0CFB-46BF-8124-D1E8609566D9}" dt="2021-04-20T10:56:55.849" v="894" actId="1035"/>
          <ac:picMkLst>
            <pc:docMk/>
            <pc:sldMk cId="1025255434" sldId="296"/>
            <ac:picMk id="29" creationId="{4B997EC7-2C21-4C00-9951-DCCFB2C41252}"/>
          </ac:picMkLst>
        </pc:picChg>
        <pc:picChg chg="add mod">
          <ac:chgData name="Mengyuan Mu" userId="8a42a19f-9f77-4f8b-a0eb-fd9e93a538f7" providerId="ADAL" clId="{72375F5A-0CFB-46BF-8124-D1E8609566D9}" dt="2021-04-20T10:57:00.900" v="895" actId="1036"/>
          <ac:picMkLst>
            <pc:docMk/>
            <pc:sldMk cId="1025255434" sldId="296"/>
            <ac:picMk id="30" creationId="{C9F06B08-5232-40F0-A51F-765863AC100A}"/>
          </ac:picMkLst>
        </pc:picChg>
        <pc:picChg chg="add mod ord">
          <ac:chgData name="Mengyuan Mu" userId="8a42a19f-9f77-4f8b-a0eb-fd9e93a538f7" providerId="ADAL" clId="{72375F5A-0CFB-46BF-8124-D1E8609566D9}" dt="2021-04-20T11:42:09.024" v="2309" actId="1037"/>
          <ac:picMkLst>
            <pc:docMk/>
            <pc:sldMk cId="1025255434" sldId="296"/>
            <ac:picMk id="39" creationId="{75B17E4C-8611-4257-9A4D-60149E6D29A1}"/>
          </ac:picMkLst>
        </pc:picChg>
        <pc:picChg chg="add mod ord">
          <ac:chgData name="Mengyuan Mu" userId="8a42a19f-9f77-4f8b-a0eb-fd9e93a538f7" providerId="ADAL" clId="{72375F5A-0CFB-46BF-8124-D1E8609566D9}" dt="2021-04-20T11:45:54.978" v="2400" actId="1076"/>
          <ac:picMkLst>
            <pc:docMk/>
            <pc:sldMk cId="1025255434" sldId="296"/>
            <ac:picMk id="40" creationId="{27E286A2-396A-40B7-AAB4-51EF101F76EE}"/>
          </ac:picMkLst>
        </pc:picChg>
        <pc:picChg chg="add mod">
          <ac:chgData name="Mengyuan Mu" userId="8a42a19f-9f77-4f8b-a0eb-fd9e93a538f7" providerId="ADAL" clId="{72375F5A-0CFB-46BF-8124-D1E8609566D9}" dt="2021-04-20T11:44:18.207" v="2347" actId="1076"/>
          <ac:picMkLst>
            <pc:docMk/>
            <pc:sldMk cId="1025255434" sldId="296"/>
            <ac:picMk id="41" creationId="{1D914877-7C00-45D2-857C-0AB8714CEA92}"/>
          </ac:picMkLst>
        </pc:picChg>
        <pc:cxnChg chg="add del mod">
          <ac:chgData name="Mengyuan Mu" userId="8a42a19f-9f77-4f8b-a0eb-fd9e93a538f7" providerId="ADAL" clId="{72375F5A-0CFB-46BF-8124-D1E8609566D9}" dt="2021-04-20T12:00:16.014" v="2723" actId="1036"/>
          <ac:cxnSpMkLst>
            <pc:docMk/>
            <pc:sldMk cId="1025255434" sldId="296"/>
            <ac:cxnSpMk id="32" creationId="{1912F94B-977A-490E-8750-4DFDB377D4E0}"/>
          </ac:cxnSpMkLst>
        </pc:cxnChg>
        <pc:cxnChg chg="add mod">
          <ac:chgData name="Mengyuan Mu" userId="8a42a19f-9f77-4f8b-a0eb-fd9e93a538f7" providerId="ADAL" clId="{72375F5A-0CFB-46BF-8124-D1E8609566D9}" dt="2021-04-20T11:58:24.073" v="2702" actId="14100"/>
          <ac:cxnSpMkLst>
            <pc:docMk/>
            <pc:sldMk cId="1025255434" sldId="296"/>
            <ac:cxnSpMk id="37" creationId="{BED2BE15-3A13-4D90-9A2B-398840A25341}"/>
          </ac:cxnSpMkLst>
        </pc:cxnChg>
        <pc:cxnChg chg="add mod">
          <ac:chgData name="Mengyuan Mu" userId="8a42a19f-9f77-4f8b-a0eb-fd9e93a538f7" providerId="ADAL" clId="{72375F5A-0CFB-46BF-8124-D1E8609566D9}" dt="2021-04-20T11:45:41.596" v="2396" actId="14100"/>
          <ac:cxnSpMkLst>
            <pc:docMk/>
            <pc:sldMk cId="1025255434" sldId="296"/>
            <ac:cxnSpMk id="55" creationId="{EA4361E7-8EF4-4239-AF21-D657CB92BE46}"/>
          </ac:cxnSpMkLst>
        </pc:cxnChg>
        <pc:cxnChg chg="add mod">
          <ac:chgData name="Mengyuan Mu" userId="8a42a19f-9f77-4f8b-a0eb-fd9e93a538f7" providerId="ADAL" clId="{72375F5A-0CFB-46BF-8124-D1E8609566D9}" dt="2021-04-20T11:46:41" v="2420" actId="1035"/>
          <ac:cxnSpMkLst>
            <pc:docMk/>
            <pc:sldMk cId="1025255434" sldId="296"/>
            <ac:cxnSpMk id="71" creationId="{D62F6DE0-B6E7-4EE5-BBF9-1470A5196A8B}"/>
          </ac:cxnSpMkLst>
        </pc:cxnChg>
        <pc:cxnChg chg="add mod">
          <ac:chgData name="Mengyuan Mu" userId="8a42a19f-9f77-4f8b-a0eb-fd9e93a538f7" providerId="ADAL" clId="{72375F5A-0CFB-46BF-8124-D1E8609566D9}" dt="2021-04-20T11:47:23.323" v="2429" actId="14100"/>
          <ac:cxnSpMkLst>
            <pc:docMk/>
            <pc:sldMk cId="1025255434" sldId="296"/>
            <ac:cxnSpMk id="72" creationId="{88632E30-BC98-4185-B0D6-62BC030A23ED}"/>
          </ac:cxnSpMkLst>
        </pc:cxnChg>
        <pc:cxnChg chg="add mod">
          <ac:chgData name="Mengyuan Mu" userId="8a42a19f-9f77-4f8b-a0eb-fd9e93a538f7" providerId="ADAL" clId="{72375F5A-0CFB-46BF-8124-D1E8609566D9}" dt="2021-04-20T11:48:47.687" v="2447" actId="1035"/>
          <ac:cxnSpMkLst>
            <pc:docMk/>
            <pc:sldMk cId="1025255434" sldId="296"/>
            <ac:cxnSpMk id="79" creationId="{562F1B84-6727-4ABF-89BE-6A538546139C}"/>
          </ac:cxnSpMkLst>
        </pc:cxnChg>
        <pc:cxnChg chg="add mod">
          <ac:chgData name="Mengyuan Mu" userId="8a42a19f-9f77-4f8b-a0eb-fd9e93a538f7" providerId="ADAL" clId="{72375F5A-0CFB-46BF-8124-D1E8609566D9}" dt="2021-04-20T11:48:28.125" v="2442" actId="14100"/>
          <ac:cxnSpMkLst>
            <pc:docMk/>
            <pc:sldMk cId="1025255434" sldId="296"/>
            <ac:cxnSpMk id="80" creationId="{81EA8994-2B5F-4B26-A03C-DEDAEFEBC4DA}"/>
          </ac:cxnSpMkLst>
        </pc:cxnChg>
        <pc:cxnChg chg="add del mod">
          <ac:chgData name="Mengyuan Mu" userId="8a42a19f-9f77-4f8b-a0eb-fd9e93a538f7" providerId="ADAL" clId="{72375F5A-0CFB-46BF-8124-D1E8609566D9}" dt="2021-04-20T11:58:13.210" v="2701" actId="478"/>
          <ac:cxnSpMkLst>
            <pc:docMk/>
            <pc:sldMk cId="1025255434" sldId="296"/>
            <ac:cxnSpMk id="84" creationId="{9AF7F45D-EA68-4066-9704-09982AA6E274}"/>
          </ac:cxnSpMkLst>
        </pc:cxnChg>
      </pc:sldChg>
    </pc:docChg>
  </pc:docChgLst>
  <pc:docChgLst>
    <pc:chgData name="Mengyuan Mu" userId="8a42a19f-9f77-4f8b-a0eb-fd9e93a538f7" providerId="ADAL" clId="{8E3CF40A-62DB-4AA6-9223-649356018CAB}"/>
    <pc:docChg chg="undo custSel modSld">
      <pc:chgData name="Mengyuan Mu" userId="8a42a19f-9f77-4f8b-a0eb-fd9e93a538f7" providerId="ADAL" clId="{8E3CF40A-62DB-4AA6-9223-649356018CAB}" dt="2021-04-16T13:48:12.510" v="8" actId="1076"/>
      <pc:docMkLst>
        <pc:docMk/>
      </pc:docMkLst>
      <pc:sldChg chg="addSp delSp modSp mod">
        <pc:chgData name="Mengyuan Mu" userId="8a42a19f-9f77-4f8b-a0eb-fd9e93a538f7" providerId="ADAL" clId="{8E3CF40A-62DB-4AA6-9223-649356018CAB}" dt="2021-04-16T13:48:12.510" v="8" actId="1076"/>
        <pc:sldMkLst>
          <pc:docMk/>
          <pc:sldMk cId="3084337151" sldId="290"/>
        </pc:sldMkLst>
        <pc:spChg chg="mod">
          <ac:chgData name="Mengyuan Mu" userId="8a42a19f-9f77-4f8b-a0eb-fd9e93a538f7" providerId="ADAL" clId="{8E3CF40A-62DB-4AA6-9223-649356018CAB}" dt="2021-04-16T13:48:12.510" v="8" actId="1076"/>
          <ac:spMkLst>
            <pc:docMk/>
            <pc:sldMk cId="3084337151" sldId="290"/>
            <ac:spMk id="3" creationId="{676AA9BE-2A0A-4D57-9B6C-B8C46F997FBE}"/>
          </ac:spMkLst>
        </pc:spChg>
        <pc:inkChg chg="add del">
          <ac:chgData name="Mengyuan Mu" userId="8a42a19f-9f77-4f8b-a0eb-fd9e93a538f7" providerId="ADAL" clId="{8E3CF40A-62DB-4AA6-9223-649356018CAB}" dt="2021-04-16T13:47:46.799" v="1" actId="9405"/>
          <ac:inkMkLst>
            <pc:docMk/>
            <pc:sldMk cId="3084337151" sldId="290"/>
            <ac:inkMk id="4" creationId="{939EA7BF-8DCE-47FD-9919-E7782355F6ED}"/>
          </ac:inkMkLst>
        </pc:inkChg>
      </pc:sldChg>
    </pc:docChg>
  </pc:docChgLst>
  <pc:docChgLst>
    <pc:chgData name="Mengyuan Mu" userId="8a42a19f-9f77-4f8b-a0eb-fd9e93a538f7" providerId="ADAL" clId="{C68E5B5C-F69E-468D-8212-C35AAC9F47F4}"/>
    <pc:docChg chg="undo custSel delSld modSld">
      <pc:chgData name="Mengyuan Mu" userId="8a42a19f-9f77-4f8b-a0eb-fd9e93a538f7" providerId="ADAL" clId="{C68E5B5C-F69E-468D-8212-C35AAC9F47F4}" dt="2021-04-26T05:29:23.197" v="17" actId="1035"/>
      <pc:docMkLst>
        <pc:docMk/>
      </pc:docMkLst>
      <pc:sldChg chg="del">
        <pc:chgData name="Mengyuan Mu" userId="8a42a19f-9f77-4f8b-a0eb-fd9e93a538f7" providerId="ADAL" clId="{C68E5B5C-F69E-468D-8212-C35AAC9F47F4}" dt="2021-04-26T05:28:05.206" v="0" actId="47"/>
        <pc:sldMkLst>
          <pc:docMk/>
          <pc:sldMk cId="1181247393" sldId="256"/>
        </pc:sldMkLst>
      </pc:sldChg>
      <pc:sldChg chg="del">
        <pc:chgData name="Mengyuan Mu" userId="8a42a19f-9f77-4f8b-a0eb-fd9e93a538f7" providerId="ADAL" clId="{C68E5B5C-F69E-468D-8212-C35AAC9F47F4}" dt="2021-04-26T05:28:05.206" v="0" actId="47"/>
        <pc:sldMkLst>
          <pc:docMk/>
          <pc:sldMk cId="895737780" sldId="265"/>
        </pc:sldMkLst>
      </pc:sldChg>
      <pc:sldChg chg="del">
        <pc:chgData name="Mengyuan Mu" userId="8a42a19f-9f77-4f8b-a0eb-fd9e93a538f7" providerId="ADAL" clId="{C68E5B5C-F69E-468D-8212-C35AAC9F47F4}" dt="2021-04-26T05:28:05.206" v="0" actId="47"/>
        <pc:sldMkLst>
          <pc:docMk/>
          <pc:sldMk cId="3492484000" sldId="268"/>
        </pc:sldMkLst>
      </pc:sldChg>
      <pc:sldChg chg="del">
        <pc:chgData name="Mengyuan Mu" userId="8a42a19f-9f77-4f8b-a0eb-fd9e93a538f7" providerId="ADAL" clId="{C68E5B5C-F69E-468D-8212-C35AAC9F47F4}" dt="2021-04-26T05:28:05.206" v="0" actId="47"/>
        <pc:sldMkLst>
          <pc:docMk/>
          <pc:sldMk cId="2784729598" sldId="273"/>
        </pc:sldMkLst>
      </pc:sldChg>
      <pc:sldChg chg="del">
        <pc:chgData name="Mengyuan Mu" userId="8a42a19f-9f77-4f8b-a0eb-fd9e93a538f7" providerId="ADAL" clId="{C68E5B5C-F69E-468D-8212-C35AAC9F47F4}" dt="2021-04-26T05:28:05.206" v="0" actId="47"/>
        <pc:sldMkLst>
          <pc:docMk/>
          <pc:sldMk cId="385589087" sldId="276"/>
        </pc:sldMkLst>
      </pc:sldChg>
      <pc:sldChg chg="del">
        <pc:chgData name="Mengyuan Mu" userId="8a42a19f-9f77-4f8b-a0eb-fd9e93a538f7" providerId="ADAL" clId="{C68E5B5C-F69E-468D-8212-C35AAC9F47F4}" dt="2021-04-26T05:28:05.206" v="0" actId="47"/>
        <pc:sldMkLst>
          <pc:docMk/>
          <pc:sldMk cId="4274633981" sldId="278"/>
        </pc:sldMkLst>
      </pc:sldChg>
      <pc:sldChg chg="del">
        <pc:chgData name="Mengyuan Mu" userId="8a42a19f-9f77-4f8b-a0eb-fd9e93a538f7" providerId="ADAL" clId="{C68E5B5C-F69E-468D-8212-C35AAC9F47F4}" dt="2021-04-26T05:28:05.206" v="0" actId="47"/>
        <pc:sldMkLst>
          <pc:docMk/>
          <pc:sldMk cId="2993030279" sldId="287"/>
        </pc:sldMkLst>
      </pc:sldChg>
      <pc:sldChg chg="del">
        <pc:chgData name="Mengyuan Mu" userId="8a42a19f-9f77-4f8b-a0eb-fd9e93a538f7" providerId="ADAL" clId="{C68E5B5C-F69E-468D-8212-C35AAC9F47F4}" dt="2021-04-26T05:28:05.206" v="0" actId="47"/>
        <pc:sldMkLst>
          <pc:docMk/>
          <pc:sldMk cId="3184771330" sldId="288"/>
        </pc:sldMkLst>
      </pc:sldChg>
      <pc:sldChg chg="del">
        <pc:chgData name="Mengyuan Mu" userId="8a42a19f-9f77-4f8b-a0eb-fd9e93a538f7" providerId="ADAL" clId="{C68E5B5C-F69E-468D-8212-C35AAC9F47F4}" dt="2021-04-26T05:28:05.206" v="0" actId="47"/>
        <pc:sldMkLst>
          <pc:docMk/>
          <pc:sldMk cId="3749226048" sldId="295"/>
        </pc:sldMkLst>
      </pc:sldChg>
      <pc:sldChg chg="modSp mod modNotesTx">
        <pc:chgData name="Mengyuan Mu" userId="8a42a19f-9f77-4f8b-a0eb-fd9e93a538f7" providerId="ADAL" clId="{C68E5B5C-F69E-468D-8212-C35AAC9F47F4}" dt="2021-04-26T05:29:23.197" v="17" actId="1035"/>
        <pc:sldMkLst>
          <pc:docMk/>
          <pc:sldMk cId="1602198788" sldId="297"/>
        </pc:sldMkLst>
        <pc:spChg chg="mod">
          <ac:chgData name="Mengyuan Mu" userId="8a42a19f-9f77-4f8b-a0eb-fd9e93a538f7" providerId="ADAL" clId="{C68E5B5C-F69E-468D-8212-C35AAC9F47F4}" dt="2021-04-26T05:29:23.197" v="17" actId="1035"/>
          <ac:spMkLst>
            <pc:docMk/>
            <pc:sldMk cId="1602198788" sldId="297"/>
            <ac:spMk id="20" creationId="{EEA29EF6-4A90-484A-BCF1-4811C82FF76C}"/>
          </ac:spMkLst>
        </pc:spChg>
        <pc:spChg chg="mod">
          <ac:chgData name="Mengyuan Mu" userId="8a42a19f-9f77-4f8b-a0eb-fd9e93a538f7" providerId="ADAL" clId="{C68E5B5C-F69E-468D-8212-C35AAC9F47F4}" dt="2021-04-26T05:28:57.441" v="13" actId="1035"/>
          <ac:spMkLst>
            <pc:docMk/>
            <pc:sldMk cId="1602198788" sldId="297"/>
            <ac:spMk id="43" creationId="{55FD810C-B4CB-4373-B7CB-896C5512D8E3}"/>
          </ac:spMkLst>
        </pc:spChg>
        <pc:spChg chg="mod">
          <ac:chgData name="Mengyuan Mu" userId="8a42a19f-9f77-4f8b-a0eb-fd9e93a538f7" providerId="ADAL" clId="{C68E5B5C-F69E-468D-8212-C35AAC9F47F4}" dt="2021-04-26T05:28:57.441" v="13" actId="1035"/>
          <ac:spMkLst>
            <pc:docMk/>
            <pc:sldMk cId="1602198788" sldId="297"/>
            <ac:spMk id="54" creationId="{3445C669-445D-47CE-A77A-FB39075F976C}"/>
          </ac:spMkLst>
        </pc:spChg>
        <pc:spChg chg="mod">
          <ac:chgData name="Mengyuan Mu" userId="8a42a19f-9f77-4f8b-a0eb-fd9e93a538f7" providerId="ADAL" clId="{C68E5B5C-F69E-468D-8212-C35AAC9F47F4}" dt="2021-04-26T05:28:57.441" v="13" actId="1035"/>
          <ac:spMkLst>
            <pc:docMk/>
            <pc:sldMk cId="1602198788" sldId="297"/>
            <ac:spMk id="56" creationId="{3543B6F0-29D6-43BB-93C7-5CD2FAE2B7F6}"/>
          </ac:spMkLst>
        </pc:spChg>
        <pc:spChg chg="mod">
          <ac:chgData name="Mengyuan Mu" userId="8a42a19f-9f77-4f8b-a0eb-fd9e93a538f7" providerId="ADAL" clId="{C68E5B5C-F69E-468D-8212-C35AAC9F47F4}" dt="2021-04-26T05:28:57.441" v="13" actId="1035"/>
          <ac:spMkLst>
            <pc:docMk/>
            <pc:sldMk cId="1602198788" sldId="297"/>
            <ac:spMk id="57" creationId="{58669826-23DB-46CC-80FB-447B7DCDC655}"/>
          </ac:spMkLst>
        </pc:spChg>
        <pc:spChg chg="mod">
          <ac:chgData name="Mengyuan Mu" userId="8a42a19f-9f77-4f8b-a0eb-fd9e93a538f7" providerId="ADAL" clId="{C68E5B5C-F69E-468D-8212-C35AAC9F47F4}" dt="2021-04-26T05:28:57.441" v="13" actId="1035"/>
          <ac:spMkLst>
            <pc:docMk/>
            <pc:sldMk cId="1602198788" sldId="297"/>
            <ac:spMk id="58" creationId="{599846BB-2308-4000-943C-F968143EE1D4}"/>
          </ac:spMkLst>
        </pc:spChg>
        <pc:spChg chg="mod">
          <ac:chgData name="Mengyuan Mu" userId="8a42a19f-9f77-4f8b-a0eb-fd9e93a538f7" providerId="ADAL" clId="{C68E5B5C-F69E-468D-8212-C35AAC9F47F4}" dt="2021-04-26T05:28:57.441" v="13" actId="1035"/>
          <ac:spMkLst>
            <pc:docMk/>
            <pc:sldMk cId="1602198788" sldId="297"/>
            <ac:spMk id="59" creationId="{A9327E9A-F206-4C2C-8C36-F73722BBEE4F}"/>
          </ac:spMkLst>
        </pc:spChg>
        <pc:spChg chg="mod">
          <ac:chgData name="Mengyuan Mu" userId="8a42a19f-9f77-4f8b-a0eb-fd9e93a538f7" providerId="ADAL" clId="{C68E5B5C-F69E-468D-8212-C35AAC9F47F4}" dt="2021-04-26T05:28:57.441" v="13" actId="1035"/>
          <ac:spMkLst>
            <pc:docMk/>
            <pc:sldMk cId="1602198788" sldId="297"/>
            <ac:spMk id="60" creationId="{67B3A935-0464-49A6-9E11-87F0D3F2F962}"/>
          </ac:spMkLst>
        </pc:spChg>
        <pc:spChg chg="mod">
          <ac:chgData name="Mengyuan Mu" userId="8a42a19f-9f77-4f8b-a0eb-fd9e93a538f7" providerId="ADAL" clId="{C68E5B5C-F69E-468D-8212-C35AAC9F47F4}" dt="2021-04-26T05:28:57.441" v="13" actId="1035"/>
          <ac:spMkLst>
            <pc:docMk/>
            <pc:sldMk cId="1602198788" sldId="297"/>
            <ac:spMk id="61" creationId="{D5C0C11D-1157-46A8-A58C-81C293E790F0}"/>
          </ac:spMkLst>
        </pc:spChg>
        <pc:spChg chg="mod">
          <ac:chgData name="Mengyuan Mu" userId="8a42a19f-9f77-4f8b-a0eb-fd9e93a538f7" providerId="ADAL" clId="{C68E5B5C-F69E-468D-8212-C35AAC9F47F4}" dt="2021-04-26T05:28:57.441" v="13" actId="1035"/>
          <ac:spMkLst>
            <pc:docMk/>
            <pc:sldMk cId="1602198788" sldId="297"/>
            <ac:spMk id="62" creationId="{1F108E64-6E5D-4B32-B2D1-89664AD8FA2E}"/>
          </ac:spMkLst>
        </pc:spChg>
        <pc:spChg chg="mod">
          <ac:chgData name="Mengyuan Mu" userId="8a42a19f-9f77-4f8b-a0eb-fd9e93a538f7" providerId="ADAL" clId="{C68E5B5C-F69E-468D-8212-C35AAC9F47F4}" dt="2021-04-26T05:28:57.441" v="13" actId="1035"/>
          <ac:spMkLst>
            <pc:docMk/>
            <pc:sldMk cId="1602198788" sldId="297"/>
            <ac:spMk id="65" creationId="{16283230-86EE-42AC-B116-CF1332C64DCE}"/>
          </ac:spMkLst>
        </pc:spChg>
        <pc:spChg chg="mod">
          <ac:chgData name="Mengyuan Mu" userId="8a42a19f-9f77-4f8b-a0eb-fd9e93a538f7" providerId="ADAL" clId="{C68E5B5C-F69E-468D-8212-C35AAC9F47F4}" dt="2021-04-26T05:28:57.441" v="13" actId="1035"/>
          <ac:spMkLst>
            <pc:docMk/>
            <pc:sldMk cId="1602198788" sldId="297"/>
            <ac:spMk id="66" creationId="{C104BF3E-B8DC-4B3F-94BC-F69402A51E30}"/>
          </ac:spMkLst>
        </pc:spChg>
        <pc:spChg chg="mod">
          <ac:chgData name="Mengyuan Mu" userId="8a42a19f-9f77-4f8b-a0eb-fd9e93a538f7" providerId="ADAL" clId="{C68E5B5C-F69E-468D-8212-C35AAC9F47F4}" dt="2021-04-26T05:28:57.441" v="13" actId="1035"/>
          <ac:spMkLst>
            <pc:docMk/>
            <pc:sldMk cId="1602198788" sldId="297"/>
            <ac:spMk id="67" creationId="{4EFE85DC-A937-473A-B7F5-4F43F643B531}"/>
          </ac:spMkLst>
        </pc:spChg>
        <pc:spChg chg="mod">
          <ac:chgData name="Mengyuan Mu" userId="8a42a19f-9f77-4f8b-a0eb-fd9e93a538f7" providerId="ADAL" clId="{C68E5B5C-F69E-468D-8212-C35AAC9F47F4}" dt="2021-04-26T05:28:57.441" v="13" actId="1035"/>
          <ac:spMkLst>
            <pc:docMk/>
            <pc:sldMk cId="1602198788" sldId="297"/>
            <ac:spMk id="68" creationId="{1EEC01A8-C95E-44B2-8F60-229D48280D67}"/>
          </ac:spMkLst>
        </pc:spChg>
        <pc:spChg chg="mod">
          <ac:chgData name="Mengyuan Mu" userId="8a42a19f-9f77-4f8b-a0eb-fd9e93a538f7" providerId="ADAL" clId="{C68E5B5C-F69E-468D-8212-C35AAC9F47F4}" dt="2021-04-26T05:28:57.441" v="13" actId="1035"/>
          <ac:spMkLst>
            <pc:docMk/>
            <pc:sldMk cId="1602198788" sldId="297"/>
            <ac:spMk id="69" creationId="{D44746A4-5DBD-4A1C-9058-C3739BB34C90}"/>
          </ac:spMkLst>
        </pc:spChg>
        <pc:spChg chg="mod">
          <ac:chgData name="Mengyuan Mu" userId="8a42a19f-9f77-4f8b-a0eb-fd9e93a538f7" providerId="ADAL" clId="{C68E5B5C-F69E-468D-8212-C35AAC9F47F4}" dt="2021-04-26T05:28:57.441" v="13" actId="1035"/>
          <ac:spMkLst>
            <pc:docMk/>
            <pc:sldMk cId="1602198788" sldId="297"/>
            <ac:spMk id="70" creationId="{4CE5F900-FE35-462A-B283-036F914289C7}"/>
          </ac:spMkLst>
        </pc:spChg>
        <pc:spChg chg="mod">
          <ac:chgData name="Mengyuan Mu" userId="8a42a19f-9f77-4f8b-a0eb-fd9e93a538f7" providerId="ADAL" clId="{C68E5B5C-F69E-468D-8212-C35AAC9F47F4}" dt="2021-04-26T05:28:57.441" v="13" actId="1035"/>
          <ac:spMkLst>
            <pc:docMk/>
            <pc:sldMk cId="1602198788" sldId="297"/>
            <ac:spMk id="83" creationId="{0F8F6ED3-5C44-4460-925E-A1816697F839}"/>
          </ac:spMkLst>
        </pc:spChg>
        <pc:picChg chg="mod">
          <ac:chgData name="Mengyuan Mu" userId="8a42a19f-9f77-4f8b-a0eb-fd9e93a538f7" providerId="ADAL" clId="{C68E5B5C-F69E-468D-8212-C35AAC9F47F4}" dt="2021-04-26T05:28:57.441" v="13" actId="1035"/>
          <ac:picMkLst>
            <pc:docMk/>
            <pc:sldMk cId="1602198788" sldId="297"/>
            <ac:picMk id="39" creationId="{75B17E4C-8611-4257-9A4D-60149E6D29A1}"/>
          </ac:picMkLst>
        </pc:picChg>
        <pc:picChg chg="mod">
          <ac:chgData name="Mengyuan Mu" userId="8a42a19f-9f77-4f8b-a0eb-fd9e93a538f7" providerId="ADAL" clId="{C68E5B5C-F69E-468D-8212-C35AAC9F47F4}" dt="2021-04-26T05:28:57.441" v="13" actId="1035"/>
          <ac:picMkLst>
            <pc:docMk/>
            <pc:sldMk cId="1602198788" sldId="297"/>
            <ac:picMk id="40" creationId="{27E286A2-396A-40B7-AAB4-51EF101F76EE}"/>
          </ac:picMkLst>
        </pc:picChg>
        <pc:picChg chg="mod">
          <ac:chgData name="Mengyuan Mu" userId="8a42a19f-9f77-4f8b-a0eb-fd9e93a538f7" providerId="ADAL" clId="{C68E5B5C-F69E-468D-8212-C35AAC9F47F4}" dt="2021-04-26T05:28:57.441" v="13" actId="1035"/>
          <ac:picMkLst>
            <pc:docMk/>
            <pc:sldMk cId="1602198788" sldId="297"/>
            <ac:picMk id="41" creationId="{1D914877-7C00-45D2-857C-0AB8714CEA92}"/>
          </ac:picMkLst>
        </pc:picChg>
        <pc:cxnChg chg="mod">
          <ac:chgData name="Mengyuan Mu" userId="8a42a19f-9f77-4f8b-a0eb-fd9e93a538f7" providerId="ADAL" clId="{C68E5B5C-F69E-468D-8212-C35AAC9F47F4}" dt="2021-04-26T05:28:57.441" v="13" actId="1035"/>
          <ac:cxnSpMkLst>
            <pc:docMk/>
            <pc:sldMk cId="1602198788" sldId="297"/>
            <ac:cxnSpMk id="55" creationId="{EA4361E7-8EF4-4239-AF21-D657CB92BE46}"/>
          </ac:cxnSpMkLst>
        </pc:cxnChg>
        <pc:cxnChg chg="mod">
          <ac:chgData name="Mengyuan Mu" userId="8a42a19f-9f77-4f8b-a0eb-fd9e93a538f7" providerId="ADAL" clId="{C68E5B5C-F69E-468D-8212-C35AAC9F47F4}" dt="2021-04-26T05:28:57.441" v="13" actId="1035"/>
          <ac:cxnSpMkLst>
            <pc:docMk/>
            <pc:sldMk cId="1602198788" sldId="297"/>
            <ac:cxnSpMk id="71" creationId="{D62F6DE0-B6E7-4EE5-BBF9-1470A5196A8B}"/>
          </ac:cxnSpMkLst>
        </pc:cxnChg>
        <pc:cxnChg chg="mod">
          <ac:chgData name="Mengyuan Mu" userId="8a42a19f-9f77-4f8b-a0eb-fd9e93a538f7" providerId="ADAL" clId="{C68E5B5C-F69E-468D-8212-C35AAC9F47F4}" dt="2021-04-26T05:28:57.441" v="13" actId="1035"/>
          <ac:cxnSpMkLst>
            <pc:docMk/>
            <pc:sldMk cId="1602198788" sldId="297"/>
            <ac:cxnSpMk id="72" creationId="{88632E30-BC98-4185-B0D6-62BC030A23ED}"/>
          </ac:cxnSpMkLst>
        </pc:cxnChg>
        <pc:cxnChg chg="mod">
          <ac:chgData name="Mengyuan Mu" userId="8a42a19f-9f77-4f8b-a0eb-fd9e93a538f7" providerId="ADAL" clId="{C68E5B5C-F69E-468D-8212-C35AAC9F47F4}" dt="2021-04-26T05:28:57.441" v="13" actId="1035"/>
          <ac:cxnSpMkLst>
            <pc:docMk/>
            <pc:sldMk cId="1602198788" sldId="297"/>
            <ac:cxnSpMk id="79" creationId="{562F1B84-6727-4ABF-89BE-6A538546139C}"/>
          </ac:cxnSpMkLst>
        </pc:cxnChg>
        <pc:cxnChg chg="mod">
          <ac:chgData name="Mengyuan Mu" userId="8a42a19f-9f77-4f8b-a0eb-fd9e93a538f7" providerId="ADAL" clId="{C68E5B5C-F69E-468D-8212-C35AAC9F47F4}" dt="2021-04-26T05:28:57.441" v="13" actId="1035"/>
          <ac:cxnSpMkLst>
            <pc:docMk/>
            <pc:sldMk cId="1602198788" sldId="297"/>
            <ac:cxnSpMk id="80" creationId="{81EA8994-2B5F-4B26-A03C-DEDAEFEBC4DA}"/>
          </ac:cxnSpMkLst>
        </pc:cxnChg>
      </pc:sldChg>
      <pc:sldChg chg="del">
        <pc:chgData name="Mengyuan Mu" userId="8a42a19f-9f77-4f8b-a0eb-fd9e93a538f7" providerId="ADAL" clId="{C68E5B5C-F69E-468D-8212-C35AAC9F47F4}" dt="2021-04-26T05:28:05.206" v="0" actId="47"/>
        <pc:sldMkLst>
          <pc:docMk/>
          <pc:sldMk cId="1679360817" sldId="298"/>
        </pc:sldMkLst>
      </pc:sldChg>
    </pc:docChg>
  </pc:docChgLst>
  <pc:docChgLst>
    <pc:chgData name="Mengyuan Mu" userId="8a42a19f-9f77-4f8b-a0eb-fd9e93a538f7" providerId="ADAL" clId="{69925B4F-8556-4916-A178-6EB39FD19B4C}"/>
    <pc:docChg chg="undo redo custSel addSld delSld modSld sldOrd">
      <pc:chgData name="Mengyuan Mu" userId="8a42a19f-9f77-4f8b-a0eb-fd9e93a538f7" providerId="ADAL" clId="{69925B4F-8556-4916-A178-6EB39FD19B4C}" dt="2021-04-26T03:40:46.434" v="8478" actId="6549"/>
      <pc:docMkLst>
        <pc:docMk/>
      </pc:docMkLst>
      <pc:sldChg chg="modSp mod">
        <pc:chgData name="Mengyuan Mu" userId="8a42a19f-9f77-4f8b-a0eb-fd9e93a538f7" providerId="ADAL" clId="{69925B4F-8556-4916-A178-6EB39FD19B4C}" dt="2021-04-25T05:56:31.410" v="3704" actId="20577"/>
        <pc:sldMkLst>
          <pc:docMk/>
          <pc:sldMk cId="1181247393" sldId="256"/>
        </pc:sldMkLst>
        <pc:spChg chg="mod">
          <ac:chgData name="Mengyuan Mu" userId="8a42a19f-9f77-4f8b-a0eb-fd9e93a538f7" providerId="ADAL" clId="{69925B4F-8556-4916-A178-6EB39FD19B4C}" dt="2021-04-25T05:56:31.410" v="3704" actId="20577"/>
          <ac:spMkLst>
            <pc:docMk/>
            <pc:sldMk cId="1181247393" sldId="256"/>
            <ac:spMk id="3" creationId="{00000000-0000-0000-0000-000000000000}"/>
          </ac:spMkLst>
        </pc:spChg>
      </pc:sldChg>
      <pc:sldChg chg="addSp delSp mod">
        <pc:chgData name="Mengyuan Mu" userId="8a42a19f-9f77-4f8b-a0eb-fd9e93a538f7" providerId="ADAL" clId="{69925B4F-8556-4916-A178-6EB39FD19B4C}" dt="2021-04-26T02:27:33.081" v="7586" actId="22"/>
        <pc:sldMkLst>
          <pc:docMk/>
          <pc:sldMk cId="2784729598" sldId="273"/>
        </pc:sldMkLst>
        <pc:spChg chg="add del">
          <ac:chgData name="Mengyuan Mu" userId="8a42a19f-9f77-4f8b-a0eb-fd9e93a538f7" providerId="ADAL" clId="{69925B4F-8556-4916-A178-6EB39FD19B4C}" dt="2021-04-26T02:27:33.081" v="7586" actId="22"/>
          <ac:spMkLst>
            <pc:docMk/>
            <pc:sldMk cId="2784729598" sldId="273"/>
            <ac:spMk id="6" creationId="{586C88A1-C41D-4E5E-A8CD-621260EBB288}"/>
          </ac:spMkLst>
        </pc:spChg>
      </pc:sldChg>
      <pc:sldChg chg="modSp mod">
        <pc:chgData name="Mengyuan Mu" userId="8a42a19f-9f77-4f8b-a0eb-fd9e93a538f7" providerId="ADAL" clId="{69925B4F-8556-4916-A178-6EB39FD19B4C}" dt="2021-04-22T14:28:02.924" v="3197" actId="18131"/>
        <pc:sldMkLst>
          <pc:docMk/>
          <pc:sldMk cId="385589087" sldId="276"/>
        </pc:sldMkLst>
        <pc:picChg chg="mod modCrop">
          <ac:chgData name="Mengyuan Mu" userId="8a42a19f-9f77-4f8b-a0eb-fd9e93a538f7" providerId="ADAL" clId="{69925B4F-8556-4916-A178-6EB39FD19B4C}" dt="2021-04-22T14:28:02.924" v="3197" actId="18131"/>
          <ac:picMkLst>
            <pc:docMk/>
            <pc:sldMk cId="385589087" sldId="276"/>
            <ac:picMk id="6" creationId="{00000000-0000-0000-0000-000000000000}"/>
          </ac:picMkLst>
        </pc:picChg>
        <pc:picChg chg="mod modCrop">
          <ac:chgData name="Mengyuan Mu" userId="8a42a19f-9f77-4f8b-a0eb-fd9e93a538f7" providerId="ADAL" clId="{69925B4F-8556-4916-A178-6EB39FD19B4C}" dt="2021-04-22T14:28:01.041" v="3196" actId="1076"/>
          <ac:picMkLst>
            <pc:docMk/>
            <pc:sldMk cId="385589087" sldId="276"/>
            <ac:picMk id="16" creationId="{00000000-0000-0000-0000-000000000000}"/>
          </ac:picMkLst>
        </pc:picChg>
      </pc:sldChg>
      <pc:sldChg chg="modSp mod">
        <pc:chgData name="Mengyuan Mu" userId="8a42a19f-9f77-4f8b-a0eb-fd9e93a538f7" providerId="ADAL" clId="{69925B4F-8556-4916-A178-6EB39FD19B4C}" dt="2021-04-22T01:42:56.424" v="181" actId="1036"/>
        <pc:sldMkLst>
          <pc:docMk/>
          <pc:sldMk cId="4274633981" sldId="278"/>
        </pc:sldMkLst>
        <pc:cxnChg chg="mod">
          <ac:chgData name="Mengyuan Mu" userId="8a42a19f-9f77-4f8b-a0eb-fd9e93a538f7" providerId="ADAL" clId="{69925B4F-8556-4916-A178-6EB39FD19B4C}" dt="2021-04-22T01:42:56.424" v="181" actId="1036"/>
          <ac:cxnSpMkLst>
            <pc:docMk/>
            <pc:sldMk cId="4274633981" sldId="278"/>
            <ac:cxnSpMk id="3" creationId="{00000000-0000-0000-0000-000000000000}"/>
          </ac:cxnSpMkLst>
        </pc:cxnChg>
      </pc:sldChg>
      <pc:sldChg chg="addSp delSp modSp mod">
        <pc:chgData name="Mengyuan Mu" userId="8a42a19f-9f77-4f8b-a0eb-fd9e93a538f7" providerId="ADAL" clId="{69925B4F-8556-4916-A178-6EB39FD19B4C}" dt="2021-04-25T15:43:47.744" v="6425" actId="478"/>
        <pc:sldMkLst>
          <pc:docMk/>
          <pc:sldMk cId="3749226048" sldId="295"/>
        </pc:sldMkLst>
        <pc:spChg chg="del">
          <ac:chgData name="Mengyuan Mu" userId="8a42a19f-9f77-4f8b-a0eb-fd9e93a538f7" providerId="ADAL" clId="{69925B4F-8556-4916-A178-6EB39FD19B4C}" dt="2021-04-25T05:56:51.950" v="3705" actId="478"/>
          <ac:spMkLst>
            <pc:docMk/>
            <pc:sldMk cId="3749226048" sldId="295"/>
            <ac:spMk id="3" creationId="{00000000-0000-0000-0000-000000000000}"/>
          </ac:spMkLst>
        </pc:spChg>
        <pc:spChg chg="add del mod">
          <ac:chgData name="Mengyuan Mu" userId="8a42a19f-9f77-4f8b-a0eb-fd9e93a538f7" providerId="ADAL" clId="{69925B4F-8556-4916-A178-6EB39FD19B4C}" dt="2021-04-25T15:43:47.744" v="6425" actId="478"/>
          <ac:spMkLst>
            <pc:docMk/>
            <pc:sldMk cId="3749226048" sldId="295"/>
            <ac:spMk id="5" creationId="{83DE04FA-C9A9-464C-872A-F9EDB8CE1B66}"/>
          </ac:spMkLst>
        </pc:spChg>
        <pc:spChg chg="add del">
          <ac:chgData name="Mengyuan Mu" userId="8a42a19f-9f77-4f8b-a0eb-fd9e93a538f7" providerId="ADAL" clId="{69925B4F-8556-4916-A178-6EB39FD19B4C}" dt="2021-04-25T15:43:43.917" v="6424" actId="478"/>
          <ac:spMkLst>
            <pc:docMk/>
            <pc:sldMk cId="3749226048" sldId="295"/>
            <ac:spMk id="8" creationId="{FC7F04EE-E737-448D-BF0F-92BFE198CA6D}"/>
          </ac:spMkLst>
        </pc:spChg>
      </pc:sldChg>
      <pc:sldChg chg="addSp delSp modSp del mod addAnim delAnim modNotesTx">
        <pc:chgData name="Mengyuan Mu" userId="8a42a19f-9f77-4f8b-a0eb-fd9e93a538f7" providerId="ADAL" clId="{69925B4F-8556-4916-A178-6EB39FD19B4C}" dt="2021-04-25T07:49:49.729" v="4536" actId="47"/>
        <pc:sldMkLst>
          <pc:docMk/>
          <pc:sldMk cId="1025255434" sldId="296"/>
        </pc:sldMkLst>
        <pc:spChg chg="add mod ord">
          <ac:chgData name="Mengyuan Mu" userId="8a42a19f-9f77-4f8b-a0eb-fd9e93a538f7" providerId="ADAL" clId="{69925B4F-8556-4916-A178-6EB39FD19B4C}" dt="2021-04-22T14:42:07.338" v="3473" actId="1076"/>
          <ac:spMkLst>
            <pc:docMk/>
            <pc:sldMk cId="1025255434" sldId="296"/>
            <ac:spMk id="2" creationId="{5305CEAD-0DCB-49C2-A408-7E5DFF10254D}"/>
          </ac:spMkLst>
        </pc:spChg>
        <pc:spChg chg="add mod ord">
          <ac:chgData name="Mengyuan Mu" userId="8a42a19f-9f77-4f8b-a0eb-fd9e93a538f7" providerId="ADAL" clId="{69925B4F-8556-4916-A178-6EB39FD19B4C}" dt="2021-04-22T14:50:09.071" v="3653" actId="167"/>
          <ac:spMkLst>
            <pc:docMk/>
            <pc:sldMk cId="1025255434" sldId="296"/>
            <ac:spMk id="4" creationId="{DCC9E59E-8E1B-4A4A-BB3F-D48987DE61F8}"/>
          </ac:spMkLst>
        </pc:spChg>
        <pc:spChg chg="mod">
          <ac:chgData name="Mengyuan Mu" userId="8a42a19f-9f77-4f8b-a0eb-fd9e93a538f7" providerId="ADAL" clId="{69925B4F-8556-4916-A178-6EB39FD19B4C}" dt="2021-04-22T01:37:53.954" v="161" actId="113"/>
          <ac:spMkLst>
            <pc:docMk/>
            <pc:sldMk cId="1025255434" sldId="296"/>
            <ac:spMk id="19" creationId="{F739E610-0BAD-45AA-B881-19CDDD4E3317}"/>
          </ac:spMkLst>
        </pc:spChg>
        <pc:spChg chg="mod">
          <ac:chgData name="Mengyuan Mu" userId="8a42a19f-9f77-4f8b-a0eb-fd9e93a538f7" providerId="ADAL" clId="{69925B4F-8556-4916-A178-6EB39FD19B4C}" dt="2021-04-22T05:34:46.749" v="276" actId="20577"/>
          <ac:spMkLst>
            <pc:docMk/>
            <pc:sldMk cId="1025255434" sldId="296"/>
            <ac:spMk id="20" creationId="{EEA29EF6-4A90-484A-BCF1-4811C82FF76C}"/>
          </ac:spMkLst>
        </pc:spChg>
        <pc:spChg chg="mod">
          <ac:chgData name="Mengyuan Mu" userId="8a42a19f-9f77-4f8b-a0eb-fd9e93a538f7" providerId="ADAL" clId="{69925B4F-8556-4916-A178-6EB39FD19B4C}" dt="2021-04-22T14:43:01.993" v="3521" actId="1036"/>
          <ac:spMkLst>
            <pc:docMk/>
            <pc:sldMk cId="1025255434" sldId="296"/>
            <ac:spMk id="43" creationId="{55FD810C-B4CB-4373-B7CB-896C5512D8E3}"/>
          </ac:spMkLst>
        </pc:spChg>
        <pc:spChg chg="mod">
          <ac:chgData name="Mengyuan Mu" userId="8a42a19f-9f77-4f8b-a0eb-fd9e93a538f7" providerId="ADAL" clId="{69925B4F-8556-4916-A178-6EB39FD19B4C}" dt="2021-04-22T14:49:12.055" v="3625" actId="1076"/>
          <ac:spMkLst>
            <pc:docMk/>
            <pc:sldMk cId="1025255434" sldId="296"/>
            <ac:spMk id="44" creationId="{A5932151-5796-4DDA-A459-AD09E17CF291}"/>
          </ac:spMkLst>
        </pc:spChg>
        <pc:spChg chg="del mod">
          <ac:chgData name="Mengyuan Mu" userId="8a42a19f-9f77-4f8b-a0eb-fd9e93a538f7" providerId="ADAL" clId="{69925B4F-8556-4916-A178-6EB39FD19B4C}" dt="2021-04-22T02:17:22.928" v="214" actId="478"/>
          <ac:spMkLst>
            <pc:docMk/>
            <pc:sldMk cId="1025255434" sldId="296"/>
            <ac:spMk id="45" creationId="{CD02C29E-526B-4AF5-BD96-49F84D6E541C}"/>
          </ac:spMkLst>
        </pc:spChg>
        <pc:spChg chg="mod">
          <ac:chgData name="Mengyuan Mu" userId="8a42a19f-9f77-4f8b-a0eb-fd9e93a538f7" providerId="ADAL" clId="{69925B4F-8556-4916-A178-6EB39FD19B4C}" dt="2021-04-25T07:46:49.943" v="4331" actId="255"/>
          <ac:spMkLst>
            <pc:docMk/>
            <pc:sldMk cId="1025255434" sldId="296"/>
            <ac:spMk id="46" creationId="{037ED7D7-CF6F-404F-88D4-A0ACFF4210D8}"/>
          </ac:spMkLst>
        </pc:spChg>
        <pc:spChg chg="mod">
          <ac:chgData name="Mengyuan Mu" userId="8a42a19f-9f77-4f8b-a0eb-fd9e93a538f7" providerId="ADAL" clId="{69925B4F-8556-4916-A178-6EB39FD19B4C}" dt="2021-04-25T07:49:29.203" v="4523" actId="1076"/>
          <ac:spMkLst>
            <pc:docMk/>
            <pc:sldMk cId="1025255434" sldId="296"/>
            <ac:spMk id="47" creationId="{9B5509E6-10AC-4C8C-AD93-718CC511FE2B}"/>
          </ac:spMkLst>
        </pc:spChg>
        <pc:spChg chg="add del">
          <ac:chgData name="Mengyuan Mu" userId="8a42a19f-9f77-4f8b-a0eb-fd9e93a538f7" providerId="ADAL" clId="{69925B4F-8556-4916-A178-6EB39FD19B4C}" dt="2021-04-22T12:44:02.845" v="1194" actId="22"/>
          <ac:spMkLst>
            <pc:docMk/>
            <pc:sldMk cId="1025255434" sldId="296"/>
            <ac:spMk id="48" creationId="{FF96F5AB-7F2C-4B9A-8875-A5D0EDF52531}"/>
          </ac:spMkLst>
        </pc:spChg>
        <pc:spChg chg="mod">
          <ac:chgData name="Mengyuan Mu" userId="8a42a19f-9f77-4f8b-a0eb-fd9e93a538f7" providerId="ADAL" clId="{69925B4F-8556-4916-A178-6EB39FD19B4C}" dt="2021-04-22T01:34:34.681" v="130" actId="14100"/>
          <ac:spMkLst>
            <pc:docMk/>
            <pc:sldMk cId="1025255434" sldId="296"/>
            <ac:spMk id="49" creationId="{1CA53581-C17C-4EE5-841C-3F447F3695E3}"/>
          </ac:spMkLst>
        </pc:spChg>
        <pc:spChg chg="add del">
          <ac:chgData name="Mengyuan Mu" userId="8a42a19f-9f77-4f8b-a0eb-fd9e93a538f7" providerId="ADAL" clId="{69925B4F-8556-4916-A178-6EB39FD19B4C}" dt="2021-04-22T12:44:08.566" v="1196" actId="22"/>
          <ac:spMkLst>
            <pc:docMk/>
            <pc:sldMk cId="1025255434" sldId="296"/>
            <ac:spMk id="50" creationId="{28526DF4-8488-4990-8201-70CAB353B4FE}"/>
          </ac:spMkLst>
        </pc:spChg>
        <pc:spChg chg="mod">
          <ac:chgData name="Mengyuan Mu" userId="8a42a19f-9f77-4f8b-a0eb-fd9e93a538f7" providerId="ADAL" clId="{69925B4F-8556-4916-A178-6EB39FD19B4C}" dt="2021-04-25T07:46:12.205" v="4327" actId="113"/>
          <ac:spMkLst>
            <pc:docMk/>
            <pc:sldMk cId="1025255434" sldId="296"/>
            <ac:spMk id="52" creationId="{4263FE5D-04E4-4C0A-9F93-6D42DBC4121C}"/>
          </ac:spMkLst>
        </pc:spChg>
        <pc:spChg chg="del mod">
          <ac:chgData name="Mengyuan Mu" userId="8a42a19f-9f77-4f8b-a0eb-fd9e93a538f7" providerId="ADAL" clId="{69925B4F-8556-4916-A178-6EB39FD19B4C}" dt="2021-04-22T01:36:20.296" v="144" actId="478"/>
          <ac:spMkLst>
            <pc:docMk/>
            <pc:sldMk cId="1025255434" sldId="296"/>
            <ac:spMk id="53" creationId="{AFD9E409-8F38-462F-944F-FA8D98DED1F6}"/>
          </ac:spMkLst>
        </pc:spChg>
        <pc:spChg chg="mod">
          <ac:chgData name="Mengyuan Mu" userId="8a42a19f-9f77-4f8b-a0eb-fd9e93a538f7" providerId="ADAL" clId="{69925B4F-8556-4916-A178-6EB39FD19B4C}" dt="2021-04-22T14:43:01.993" v="3521" actId="1036"/>
          <ac:spMkLst>
            <pc:docMk/>
            <pc:sldMk cId="1025255434" sldId="296"/>
            <ac:spMk id="54" creationId="{3445C669-445D-47CE-A77A-FB39075F976C}"/>
          </ac:spMkLst>
        </pc:spChg>
        <pc:spChg chg="mod">
          <ac:chgData name="Mengyuan Mu" userId="8a42a19f-9f77-4f8b-a0eb-fd9e93a538f7" providerId="ADAL" clId="{69925B4F-8556-4916-A178-6EB39FD19B4C}" dt="2021-04-25T07:49:28.806" v="4522" actId="1035"/>
          <ac:spMkLst>
            <pc:docMk/>
            <pc:sldMk cId="1025255434" sldId="296"/>
            <ac:spMk id="56" creationId="{3543B6F0-29D6-43BB-93C7-5CD2FAE2B7F6}"/>
          </ac:spMkLst>
        </pc:spChg>
        <pc:spChg chg="add del mod">
          <ac:chgData name="Mengyuan Mu" userId="8a42a19f-9f77-4f8b-a0eb-fd9e93a538f7" providerId="ADAL" clId="{69925B4F-8556-4916-A178-6EB39FD19B4C}" dt="2021-04-25T07:49:31.208" v="4527" actId="478"/>
          <ac:spMkLst>
            <pc:docMk/>
            <pc:sldMk cId="1025255434" sldId="296"/>
            <ac:spMk id="57" creationId="{58669826-23DB-46CC-80FB-447B7DCDC655}"/>
          </ac:spMkLst>
        </pc:spChg>
        <pc:spChg chg="add del mod">
          <ac:chgData name="Mengyuan Mu" userId="8a42a19f-9f77-4f8b-a0eb-fd9e93a538f7" providerId="ADAL" clId="{69925B4F-8556-4916-A178-6EB39FD19B4C}" dt="2021-04-25T07:49:31.208" v="4527" actId="478"/>
          <ac:spMkLst>
            <pc:docMk/>
            <pc:sldMk cId="1025255434" sldId="296"/>
            <ac:spMk id="58" creationId="{599846BB-2308-4000-943C-F968143EE1D4}"/>
          </ac:spMkLst>
        </pc:spChg>
        <pc:spChg chg="mod">
          <ac:chgData name="Mengyuan Mu" userId="8a42a19f-9f77-4f8b-a0eb-fd9e93a538f7" providerId="ADAL" clId="{69925B4F-8556-4916-A178-6EB39FD19B4C}" dt="2021-04-25T07:49:28.806" v="4522" actId="1035"/>
          <ac:spMkLst>
            <pc:docMk/>
            <pc:sldMk cId="1025255434" sldId="296"/>
            <ac:spMk id="59" creationId="{A9327E9A-F206-4C2C-8C36-F73722BBEE4F}"/>
          </ac:spMkLst>
        </pc:spChg>
        <pc:spChg chg="mod">
          <ac:chgData name="Mengyuan Mu" userId="8a42a19f-9f77-4f8b-a0eb-fd9e93a538f7" providerId="ADAL" clId="{69925B4F-8556-4916-A178-6EB39FD19B4C}" dt="2021-04-25T07:49:28.806" v="4522" actId="1035"/>
          <ac:spMkLst>
            <pc:docMk/>
            <pc:sldMk cId="1025255434" sldId="296"/>
            <ac:spMk id="60" creationId="{67B3A935-0464-49A6-9E11-87F0D3F2F962}"/>
          </ac:spMkLst>
        </pc:spChg>
        <pc:spChg chg="mod">
          <ac:chgData name="Mengyuan Mu" userId="8a42a19f-9f77-4f8b-a0eb-fd9e93a538f7" providerId="ADAL" clId="{69925B4F-8556-4916-A178-6EB39FD19B4C}" dt="2021-04-25T07:49:28.806" v="4522" actId="1035"/>
          <ac:spMkLst>
            <pc:docMk/>
            <pc:sldMk cId="1025255434" sldId="296"/>
            <ac:spMk id="61" creationId="{D5C0C11D-1157-46A8-A58C-81C293E790F0}"/>
          </ac:spMkLst>
        </pc:spChg>
        <pc:spChg chg="del mod">
          <ac:chgData name="Mengyuan Mu" userId="8a42a19f-9f77-4f8b-a0eb-fd9e93a538f7" providerId="ADAL" clId="{69925B4F-8556-4916-A178-6EB39FD19B4C}" dt="2021-04-25T07:47:30.644" v="4334" actId="478"/>
          <ac:spMkLst>
            <pc:docMk/>
            <pc:sldMk cId="1025255434" sldId="296"/>
            <ac:spMk id="62" creationId="{1F108E64-6E5D-4B32-B2D1-89664AD8FA2E}"/>
          </ac:spMkLst>
        </pc:spChg>
        <pc:spChg chg="mod">
          <ac:chgData name="Mengyuan Mu" userId="8a42a19f-9f77-4f8b-a0eb-fd9e93a538f7" providerId="ADAL" clId="{69925B4F-8556-4916-A178-6EB39FD19B4C}" dt="2021-04-25T07:49:26.867" v="4515" actId="1076"/>
          <ac:spMkLst>
            <pc:docMk/>
            <pc:sldMk cId="1025255434" sldId="296"/>
            <ac:spMk id="65" creationId="{16283230-86EE-42AC-B116-CF1332C64DCE}"/>
          </ac:spMkLst>
        </pc:spChg>
        <pc:spChg chg="mod">
          <ac:chgData name="Mengyuan Mu" userId="8a42a19f-9f77-4f8b-a0eb-fd9e93a538f7" providerId="ADAL" clId="{69925B4F-8556-4916-A178-6EB39FD19B4C}" dt="2021-04-25T07:49:26.867" v="4515" actId="1076"/>
          <ac:spMkLst>
            <pc:docMk/>
            <pc:sldMk cId="1025255434" sldId="296"/>
            <ac:spMk id="66" creationId="{C104BF3E-B8DC-4B3F-94BC-F69402A51E30}"/>
          </ac:spMkLst>
        </pc:spChg>
        <pc:spChg chg="add del mod">
          <ac:chgData name="Mengyuan Mu" userId="8a42a19f-9f77-4f8b-a0eb-fd9e93a538f7" providerId="ADAL" clId="{69925B4F-8556-4916-A178-6EB39FD19B4C}" dt="2021-04-25T07:49:29.937" v="4524" actId="478"/>
          <ac:spMkLst>
            <pc:docMk/>
            <pc:sldMk cId="1025255434" sldId="296"/>
            <ac:spMk id="67" creationId="{4EFE85DC-A937-473A-B7F5-4F43F643B531}"/>
          </ac:spMkLst>
        </pc:spChg>
        <pc:spChg chg="mod">
          <ac:chgData name="Mengyuan Mu" userId="8a42a19f-9f77-4f8b-a0eb-fd9e93a538f7" providerId="ADAL" clId="{69925B4F-8556-4916-A178-6EB39FD19B4C}" dt="2021-04-24T13:57:59.094" v="3659" actId="2711"/>
          <ac:spMkLst>
            <pc:docMk/>
            <pc:sldMk cId="1025255434" sldId="296"/>
            <ac:spMk id="68" creationId="{1EEC01A8-C95E-44B2-8F60-229D48280D67}"/>
          </ac:spMkLst>
        </pc:spChg>
        <pc:spChg chg="mod">
          <ac:chgData name="Mengyuan Mu" userId="8a42a19f-9f77-4f8b-a0eb-fd9e93a538f7" providerId="ADAL" clId="{69925B4F-8556-4916-A178-6EB39FD19B4C}" dt="2021-04-25T07:49:26.867" v="4515" actId="1076"/>
          <ac:spMkLst>
            <pc:docMk/>
            <pc:sldMk cId="1025255434" sldId="296"/>
            <ac:spMk id="69" creationId="{D44746A4-5DBD-4A1C-9058-C3739BB34C90}"/>
          </ac:spMkLst>
        </pc:spChg>
        <pc:spChg chg="mod">
          <ac:chgData name="Mengyuan Mu" userId="8a42a19f-9f77-4f8b-a0eb-fd9e93a538f7" providerId="ADAL" clId="{69925B4F-8556-4916-A178-6EB39FD19B4C}" dt="2021-04-25T07:49:26.867" v="4515" actId="1076"/>
          <ac:spMkLst>
            <pc:docMk/>
            <pc:sldMk cId="1025255434" sldId="296"/>
            <ac:spMk id="70" creationId="{4CE5F900-FE35-462A-B283-036F914289C7}"/>
          </ac:spMkLst>
        </pc:spChg>
        <pc:spChg chg="mod">
          <ac:chgData name="Mengyuan Mu" userId="8a42a19f-9f77-4f8b-a0eb-fd9e93a538f7" providerId="ADAL" clId="{69925B4F-8556-4916-A178-6EB39FD19B4C}" dt="2021-04-25T07:49:26.613" v="4514" actId="1076"/>
          <ac:spMkLst>
            <pc:docMk/>
            <pc:sldMk cId="1025255434" sldId="296"/>
            <ac:spMk id="83" creationId="{0F8F6ED3-5C44-4460-925E-A1816697F839}"/>
          </ac:spMkLst>
        </pc:spChg>
        <pc:graphicFrameChg chg="add mod ord modGraphic">
          <ac:chgData name="Mengyuan Mu" userId="8a42a19f-9f77-4f8b-a0eb-fd9e93a538f7" providerId="ADAL" clId="{69925B4F-8556-4916-A178-6EB39FD19B4C}" dt="2021-04-22T14:50:17.862" v="3658" actId="1038"/>
          <ac:graphicFrameMkLst>
            <pc:docMk/>
            <pc:sldMk cId="1025255434" sldId="296"/>
            <ac:graphicFrameMk id="3" creationId="{27CA3B42-C653-4BD0-8F65-6EF9D5EFC3E3}"/>
          </ac:graphicFrameMkLst>
        </pc:graphicFrameChg>
        <pc:picChg chg="mod">
          <ac:chgData name="Mengyuan Mu" userId="8a42a19f-9f77-4f8b-a0eb-fd9e93a538f7" providerId="ADAL" clId="{69925B4F-8556-4916-A178-6EB39FD19B4C}" dt="2021-04-22T01:36:37.289" v="152" actId="1036"/>
          <ac:picMkLst>
            <pc:docMk/>
            <pc:sldMk cId="1025255434" sldId="296"/>
            <ac:picMk id="24" creationId="{5D25B5AA-30F0-485C-AAD6-415C5D0DE437}"/>
          </ac:picMkLst>
        </pc:picChg>
        <pc:picChg chg="mod">
          <ac:chgData name="Mengyuan Mu" userId="8a42a19f-9f77-4f8b-a0eb-fd9e93a538f7" providerId="ADAL" clId="{69925B4F-8556-4916-A178-6EB39FD19B4C}" dt="2021-04-22T01:36:37.289" v="152" actId="1036"/>
          <ac:picMkLst>
            <pc:docMk/>
            <pc:sldMk cId="1025255434" sldId="296"/>
            <ac:picMk id="25" creationId="{A9204D13-7E92-4439-94D9-870F9CC76F8E}"/>
          </ac:picMkLst>
        </pc:picChg>
        <pc:picChg chg="mod">
          <ac:chgData name="Mengyuan Mu" userId="8a42a19f-9f77-4f8b-a0eb-fd9e93a538f7" providerId="ADAL" clId="{69925B4F-8556-4916-A178-6EB39FD19B4C}" dt="2021-04-22T01:36:37.289" v="152" actId="1036"/>
          <ac:picMkLst>
            <pc:docMk/>
            <pc:sldMk cId="1025255434" sldId="296"/>
            <ac:picMk id="26" creationId="{D2CC9834-0E69-4237-AD5A-05D56AA656A8}"/>
          </ac:picMkLst>
        </pc:picChg>
        <pc:picChg chg="mod">
          <ac:chgData name="Mengyuan Mu" userId="8a42a19f-9f77-4f8b-a0eb-fd9e93a538f7" providerId="ADAL" clId="{69925B4F-8556-4916-A178-6EB39FD19B4C}" dt="2021-04-22T05:15:31.145" v="257" actId="1037"/>
          <ac:picMkLst>
            <pc:docMk/>
            <pc:sldMk cId="1025255434" sldId="296"/>
            <ac:picMk id="27" creationId="{AFDC981A-8A7B-4D4D-A7CB-327C8DB0771D}"/>
          </ac:picMkLst>
        </pc:picChg>
        <pc:picChg chg="mod">
          <ac:chgData name="Mengyuan Mu" userId="8a42a19f-9f77-4f8b-a0eb-fd9e93a538f7" providerId="ADAL" clId="{69925B4F-8556-4916-A178-6EB39FD19B4C}" dt="2021-04-22T05:15:36.738" v="269" actId="1037"/>
          <ac:picMkLst>
            <pc:docMk/>
            <pc:sldMk cId="1025255434" sldId="296"/>
            <ac:picMk id="28" creationId="{E88F84A2-F7F6-4DDA-B6C2-78D343EB59BA}"/>
          </ac:picMkLst>
        </pc:picChg>
        <pc:picChg chg="mod">
          <ac:chgData name="Mengyuan Mu" userId="8a42a19f-9f77-4f8b-a0eb-fd9e93a538f7" providerId="ADAL" clId="{69925B4F-8556-4916-A178-6EB39FD19B4C}" dt="2021-04-22T01:36:37.289" v="152" actId="1036"/>
          <ac:picMkLst>
            <pc:docMk/>
            <pc:sldMk cId="1025255434" sldId="296"/>
            <ac:picMk id="29" creationId="{4B997EC7-2C21-4C00-9951-DCCFB2C41252}"/>
          </ac:picMkLst>
        </pc:picChg>
        <pc:picChg chg="mod">
          <ac:chgData name="Mengyuan Mu" userId="8a42a19f-9f77-4f8b-a0eb-fd9e93a538f7" providerId="ADAL" clId="{69925B4F-8556-4916-A178-6EB39FD19B4C}" dt="2021-04-22T01:36:37.289" v="152" actId="1036"/>
          <ac:picMkLst>
            <pc:docMk/>
            <pc:sldMk cId="1025255434" sldId="296"/>
            <ac:picMk id="30" creationId="{C9F06B08-5232-40F0-A51F-765863AC100A}"/>
          </ac:picMkLst>
        </pc:picChg>
        <pc:picChg chg="mod modCrop">
          <ac:chgData name="Mengyuan Mu" userId="8a42a19f-9f77-4f8b-a0eb-fd9e93a538f7" providerId="ADAL" clId="{69925B4F-8556-4916-A178-6EB39FD19B4C}" dt="2021-04-25T07:49:28.806" v="4522" actId="1035"/>
          <ac:picMkLst>
            <pc:docMk/>
            <pc:sldMk cId="1025255434" sldId="296"/>
            <ac:picMk id="39" creationId="{75B17E4C-8611-4257-9A4D-60149E6D29A1}"/>
          </ac:picMkLst>
        </pc:picChg>
        <pc:picChg chg="mod modCrop">
          <ac:chgData name="Mengyuan Mu" userId="8a42a19f-9f77-4f8b-a0eb-fd9e93a538f7" providerId="ADAL" clId="{69925B4F-8556-4916-A178-6EB39FD19B4C}" dt="2021-04-25T07:49:33.622" v="4533" actId="732"/>
          <ac:picMkLst>
            <pc:docMk/>
            <pc:sldMk cId="1025255434" sldId="296"/>
            <ac:picMk id="40" creationId="{27E286A2-396A-40B7-AAB4-51EF101F76EE}"/>
          </ac:picMkLst>
        </pc:picChg>
        <pc:picChg chg="mod modCrop">
          <ac:chgData name="Mengyuan Mu" userId="8a42a19f-9f77-4f8b-a0eb-fd9e93a538f7" providerId="ADAL" clId="{69925B4F-8556-4916-A178-6EB39FD19B4C}" dt="2021-04-25T07:49:30.771" v="4526" actId="732"/>
          <ac:picMkLst>
            <pc:docMk/>
            <pc:sldMk cId="1025255434" sldId="296"/>
            <ac:picMk id="41" creationId="{1D914877-7C00-45D2-857C-0AB8714CEA92}"/>
          </ac:picMkLst>
        </pc:picChg>
        <pc:picChg chg="add del mod modCrop">
          <ac:chgData name="Mengyuan Mu" userId="8a42a19f-9f77-4f8b-a0eb-fd9e93a538f7" providerId="ADAL" clId="{69925B4F-8556-4916-A178-6EB39FD19B4C}" dt="2021-04-25T07:49:33.217" v="4532"/>
          <ac:picMkLst>
            <pc:docMk/>
            <pc:sldMk cId="1025255434" sldId="296"/>
            <ac:picMk id="45" creationId="{297C89CF-58E9-4558-AF8A-83624353528E}"/>
          </ac:picMkLst>
        </pc:picChg>
        <pc:cxnChg chg="mod">
          <ac:chgData name="Mengyuan Mu" userId="8a42a19f-9f77-4f8b-a0eb-fd9e93a538f7" providerId="ADAL" clId="{69925B4F-8556-4916-A178-6EB39FD19B4C}" dt="2021-04-22T01:30:09.029" v="86" actId="13822"/>
          <ac:cxnSpMkLst>
            <pc:docMk/>
            <pc:sldMk cId="1025255434" sldId="296"/>
            <ac:cxnSpMk id="32" creationId="{1912F94B-977A-490E-8750-4DFDB377D4E0}"/>
          </ac:cxnSpMkLst>
        </pc:cxnChg>
        <pc:cxnChg chg="mod">
          <ac:chgData name="Mengyuan Mu" userId="8a42a19f-9f77-4f8b-a0eb-fd9e93a538f7" providerId="ADAL" clId="{69925B4F-8556-4916-A178-6EB39FD19B4C}" dt="2021-04-22T01:36:37.289" v="152" actId="1036"/>
          <ac:cxnSpMkLst>
            <pc:docMk/>
            <pc:sldMk cId="1025255434" sldId="296"/>
            <ac:cxnSpMk id="37" creationId="{BED2BE15-3A13-4D90-9A2B-398840A25341}"/>
          </ac:cxnSpMkLst>
        </pc:cxnChg>
        <pc:cxnChg chg="mod">
          <ac:chgData name="Mengyuan Mu" userId="8a42a19f-9f77-4f8b-a0eb-fd9e93a538f7" providerId="ADAL" clId="{69925B4F-8556-4916-A178-6EB39FD19B4C}" dt="2021-04-25T07:49:28.806" v="4522" actId="1035"/>
          <ac:cxnSpMkLst>
            <pc:docMk/>
            <pc:sldMk cId="1025255434" sldId="296"/>
            <ac:cxnSpMk id="55" creationId="{EA4361E7-8EF4-4239-AF21-D657CB92BE46}"/>
          </ac:cxnSpMkLst>
        </pc:cxnChg>
        <pc:cxnChg chg="mod">
          <ac:chgData name="Mengyuan Mu" userId="8a42a19f-9f77-4f8b-a0eb-fd9e93a538f7" providerId="ADAL" clId="{69925B4F-8556-4916-A178-6EB39FD19B4C}" dt="2021-04-25T07:49:26.867" v="4515" actId="1076"/>
          <ac:cxnSpMkLst>
            <pc:docMk/>
            <pc:sldMk cId="1025255434" sldId="296"/>
            <ac:cxnSpMk id="71" creationId="{D62F6DE0-B6E7-4EE5-BBF9-1470A5196A8B}"/>
          </ac:cxnSpMkLst>
        </pc:cxnChg>
        <pc:cxnChg chg="mod">
          <ac:chgData name="Mengyuan Mu" userId="8a42a19f-9f77-4f8b-a0eb-fd9e93a538f7" providerId="ADAL" clId="{69925B4F-8556-4916-A178-6EB39FD19B4C}" dt="2021-04-25T07:49:26.867" v="4515" actId="1076"/>
          <ac:cxnSpMkLst>
            <pc:docMk/>
            <pc:sldMk cId="1025255434" sldId="296"/>
            <ac:cxnSpMk id="72" creationId="{88632E30-BC98-4185-B0D6-62BC030A23ED}"/>
          </ac:cxnSpMkLst>
        </pc:cxnChg>
        <pc:cxnChg chg="mod">
          <ac:chgData name="Mengyuan Mu" userId="8a42a19f-9f77-4f8b-a0eb-fd9e93a538f7" providerId="ADAL" clId="{69925B4F-8556-4916-A178-6EB39FD19B4C}" dt="2021-04-25T07:49:28.806" v="4522" actId="1035"/>
          <ac:cxnSpMkLst>
            <pc:docMk/>
            <pc:sldMk cId="1025255434" sldId="296"/>
            <ac:cxnSpMk id="79" creationId="{562F1B84-6727-4ABF-89BE-6A538546139C}"/>
          </ac:cxnSpMkLst>
        </pc:cxnChg>
        <pc:cxnChg chg="add del mod">
          <ac:chgData name="Mengyuan Mu" userId="8a42a19f-9f77-4f8b-a0eb-fd9e93a538f7" providerId="ADAL" clId="{69925B4F-8556-4916-A178-6EB39FD19B4C}" dt="2021-04-25T07:49:31.208" v="4527" actId="478"/>
          <ac:cxnSpMkLst>
            <pc:docMk/>
            <pc:sldMk cId="1025255434" sldId="296"/>
            <ac:cxnSpMk id="80" creationId="{81EA8994-2B5F-4B26-A03C-DEDAEFEBC4DA}"/>
          </ac:cxnSpMkLst>
        </pc:cxnChg>
      </pc:sldChg>
      <pc:sldChg chg="addSp modSp add mod ord modAnim modNotesTx">
        <pc:chgData name="Mengyuan Mu" userId="8a42a19f-9f77-4f8b-a0eb-fd9e93a538f7" providerId="ADAL" clId="{69925B4F-8556-4916-A178-6EB39FD19B4C}" dt="2021-04-26T03:40:46.434" v="8478" actId="6549"/>
        <pc:sldMkLst>
          <pc:docMk/>
          <pc:sldMk cId="1602198788" sldId="297"/>
        </pc:sldMkLst>
        <pc:spChg chg="mod ord">
          <ac:chgData name="Mengyuan Mu" userId="8a42a19f-9f77-4f8b-a0eb-fd9e93a538f7" providerId="ADAL" clId="{69925B4F-8556-4916-A178-6EB39FD19B4C}" dt="2021-04-25T15:32:13.138" v="6413" actId="14100"/>
          <ac:spMkLst>
            <pc:docMk/>
            <pc:sldMk cId="1602198788" sldId="297"/>
            <ac:spMk id="4" creationId="{DCC9E59E-8E1B-4A4A-BB3F-D48987DE61F8}"/>
          </ac:spMkLst>
        </pc:spChg>
        <pc:spChg chg="add mod">
          <ac:chgData name="Mengyuan Mu" userId="8a42a19f-9f77-4f8b-a0eb-fd9e93a538f7" providerId="ADAL" clId="{69925B4F-8556-4916-A178-6EB39FD19B4C}" dt="2021-04-25T15:25:41.199" v="6253" actId="14100"/>
          <ac:spMkLst>
            <pc:docMk/>
            <pc:sldMk cId="1602198788" sldId="297"/>
            <ac:spMk id="5" creationId="{BEA3AEB0-CFC3-4520-893E-60EA31594DB5}"/>
          </ac:spMkLst>
        </pc:spChg>
        <pc:spChg chg="mod">
          <ac:chgData name="Mengyuan Mu" userId="8a42a19f-9f77-4f8b-a0eb-fd9e93a538f7" providerId="ADAL" clId="{69925B4F-8556-4916-A178-6EB39FD19B4C}" dt="2021-04-25T15:07:33.763" v="5818" actId="1035"/>
          <ac:spMkLst>
            <pc:docMk/>
            <pc:sldMk cId="1602198788" sldId="297"/>
            <ac:spMk id="44" creationId="{A5932151-5796-4DDA-A459-AD09E17CF291}"/>
          </ac:spMkLst>
        </pc:spChg>
        <pc:spChg chg="mod">
          <ac:chgData name="Mengyuan Mu" userId="8a42a19f-9f77-4f8b-a0eb-fd9e93a538f7" providerId="ADAL" clId="{69925B4F-8556-4916-A178-6EB39FD19B4C}" dt="2021-04-25T15:07:23.865" v="5815" actId="1036"/>
          <ac:spMkLst>
            <pc:docMk/>
            <pc:sldMk cId="1602198788" sldId="297"/>
            <ac:spMk id="46" creationId="{037ED7D7-CF6F-404F-88D4-A0ACFF4210D8}"/>
          </ac:spMkLst>
        </pc:spChg>
        <pc:spChg chg="mod">
          <ac:chgData name="Mengyuan Mu" userId="8a42a19f-9f77-4f8b-a0eb-fd9e93a538f7" providerId="ADAL" clId="{69925B4F-8556-4916-A178-6EB39FD19B4C}" dt="2021-04-26T02:08:27.061" v="7433" actId="20577"/>
          <ac:spMkLst>
            <pc:docMk/>
            <pc:sldMk cId="1602198788" sldId="297"/>
            <ac:spMk id="47" creationId="{9B5509E6-10AC-4C8C-AD93-718CC511FE2B}"/>
          </ac:spMkLst>
        </pc:spChg>
        <pc:spChg chg="mod">
          <ac:chgData name="Mengyuan Mu" userId="8a42a19f-9f77-4f8b-a0eb-fd9e93a538f7" providerId="ADAL" clId="{69925B4F-8556-4916-A178-6EB39FD19B4C}" dt="2021-04-26T03:04:29.559" v="8296" actId="20577"/>
          <ac:spMkLst>
            <pc:docMk/>
            <pc:sldMk cId="1602198788" sldId="297"/>
            <ac:spMk id="52" creationId="{4263FE5D-04E4-4C0A-9F93-6D42DBC4121C}"/>
          </ac:spMkLst>
        </pc:spChg>
        <pc:spChg chg="mod">
          <ac:chgData name="Mengyuan Mu" userId="8a42a19f-9f77-4f8b-a0eb-fd9e93a538f7" providerId="ADAL" clId="{69925B4F-8556-4916-A178-6EB39FD19B4C}" dt="2021-04-26T02:04:08.182" v="7411" actId="1036"/>
          <ac:spMkLst>
            <pc:docMk/>
            <pc:sldMk cId="1602198788" sldId="297"/>
            <ac:spMk id="54" creationId="{3445C669-445D-47CE-A77A-FB39075F976C}"/>
          </ac:spMkLst>
        </pc:spChg>
        <pc:spChg chg="mod">
          <ac:chgData name="Mengyuan Mu" userId="8a42a19f-9f77-4f8b-a0eb-fd9e93a538f7" providerId="ADAL" clId="{69925B4F-8556-4916-A178-6EB39FD19B4C}" dt="2021-04-26T02:03:38.188" v="7407" actId="1036"/>
          <ac:spMkLst>
            <pc:docMk/>
            <pc:sldMk cId="1602198788" sldId="297"/>
            <ac:spMk id="56" creationId="{3543B6F0-29D6-43BB-93C7-5CD2FAE2B7F6}"/>
          </ac:spMkLst>
        </pc:spChg>
        <pc:spChg chg="mod">
          <ac:chgData name="Mengyuan Mu" userId="8a42a19f-9f77-4f8b-a0eb-fd9e93a538f7" providerId="ADAL" clId="{69925B4F-8556-4916-A178-6EB39FD19B4C}" dt="2021-04-26T02:03:38.188" v="7407" actId="1036"/>
          <ac:spMkLst>
            <pc:docMk/>
            <pc:sldMk cId="1602198788" sldId="297"/>
            <ac:spMk id="57" creationId="{58669826-23DB-46CC-80FB-447B7DCDC655}"/>
          </ac:spMkLst>
        </pc:spChg>
        <pc:spChg chg="mod">
          <ac:chgData name="Mengyuan Mu" userId="8a42a19f-9f77-4f8b-a0eb-fd9e93a538f7" providerId="ADAL" clId="{69925B4F-8556-4916-A178-6EB39FD19B4C}" dt="2021-04-26T02:03:38.188" v="7407" actId="1036"/>
          <ac:spMkLst>
            <pc:docMk/>
            <pc:sldMk cId="1602198788" sldId="297"/>
            <ac:spMk id="58" creationId="{599846BB-2308-4000-943C-F968143EE1D4}"/>
          </ac:spMkLst>
        </pc:spChg>
        <pc:spChg chg="mod">
          <ac:chgData name="Mengyuan Mu" userId="8a42a19f-9f77-4f8b-a0eb-fd9e93a538f7" providerId="ADAL" clId="{69925B4F-8556-4916-A178-6EB39FD19B4C}" dt="2021-04-26T02:03:38.188" v="7407" actId="1036"/>
          <ac:spMkLst>
            <pc:docMk/>
            <pc:sldMk cId="1602198788" sldId="297"/>
            <ac:spMk id="59" creationId="{A9327E9A-F206-4C2C-8C36-F73722BBEE4F}"/>
          </ac:spMkLst>
        </pc:spChg>
        <pc:spChg chg="mod">
          <ac:chgData name="Mengyuan Mu" userId="8a42a19f-9f77-4f8b-a0eb-fd9e93a538f7" providerId="ADAL" clId="{69925B4F-8556-4916-A178-6EB39FD19B4C}" dt="2021-04-26T02:03:38.188" v="7407" actId="1036"/>
          <ac:spMkLst>
            <pc:docMk/>
            <pc:sldMk cId="1602198788" sldId="297"/>
            <ac:spMk id="60" creationId="{67B3A935-0464-49A6-9E11-87F0D3F2F962}"/>
          </ac:spMkLst>
        </pc:spChg>
        <pc:spChg chg="mod">
          <ac:chgData name="Mengyuan Mu" userId="8a42a19f-9f77-4f8b-a0eb-fd9e93a538f7" providerId="ADAL" clId="{69925B4F-8556-4916-A178-6EB39FD19B4C}" dt="2021-04-26T02:03:38.188" v="7407" actId="1036"/>
          <ac:spMkLst>
            <pc:docMk/>
            <pc:sldMk cId="1602198788" sldId="297"/>
            <ac:spMk id="61" creationId="{D5C0C11D-1157-46A8-A58C-81C293E790F0}"/>
          </ac:spMkLst>
        </pc:spChg>
        <pc:spChg chg="mod">
          <ac:chgData name="Mengyuan Mu" userId="8a42a19f-9f77-4f8b-a0eb-fd9e93a538f7" providerId="ADAL" clId="{69925B4F-8556-4916-A178-6EB39FD19B4C}" dt="2021-04-26T02:03:38.188" v="7407" actId="1036"/>
          <ac:spMkLst>
            <pc:docMk/>
            <pc:sldMk cId="1602198788" sldId="297"/>
            <ac:spMk id="62" creationId="{1F108E64-6E5D-4B32-B2D1-89664AD8FA2E}"/>
          </ac:spMkLst>
        </pc:spChg>
        <pc:spChg chg="mod">
          <ac:chgData name="Mengyuan Mu" userId="8a42a19f-9f77-4f8b-a0eb-fd9e93a538f7" providerId="ADAL" clId="{69925B4F-8556-4916-A178-6EB39FD19B4C}" dt="2021-04-26T02:03:38.188" v="7407" actId="1036"/>
          <ac:spMkLst>
            <pc:docMk/>
            <pc:sldMk cId="1602198788" sldId="297"/>
            <ac:spMk id="65" creationId="{16283230-86EE-42AC-B116-CF1332C64DCE}"/>
          </ac:spMkLst>
        </pc:spChg>
        <pc:spChg chg="mod">
          <ac:chgData name="Mengyuan Mu" userId="8a42a19f-9f77-4f8b-a0eb-fd9e93a538f7" providerId="ADAL" clId="{69925B4F-8556-4916-A178-6EB39FD19B4C}" dt="2021-04-26T02:03:38.188" v="7407" actId="1036"/>
          <ac:spMkLst>
            <pc:docMk/>
            <pc:sldMk cId="1602198788" sldId="297"/>
            <ac:spMk id="66" creationId="{C104BF3E-B8DC-4B3F-94BC-F69402A51E30}"/>
          </ac:spMkLst>
        </pc:spChg>
        <pc:spChg chg="mod">
          <ac:chgData name="Mengyuan Mu" userId="8a42a19f-9f77-4f8b-a0eb-fd9e93a538f7" providerId="ADAL" clId="{69925B4F-8556-4916-A178-6EB39FD19B4C}" dt="2021-04-26T02:03:38.188" v="7407" actId="1036"/>
          <ac:spMkLst>
            <pc:docMk/>
            <pc:sldMk cId="1602198788" sldId="297"/>
            <ac:spMk id="67" creationId="{4EFE85DC-A937-473A-B7F5-4F43F643B531}"/>
          </ac:spMkLst>
        </pc:spChg>
        <pc:spChg chg="mod">
          <ac:chgData name="Mengyuan Mu" userId="8a42a19f-9f77-4f8b-a0eb-fd9e93a538f7" providerId="ADAL" clId="{69925B4F-8556-4916-A178-6EB39FD19B4C}" dt="2021-04-26T02:03:38.188" v="7407" actId="1036"/>
          <ac:spMkLst>
            <pc:docMk/>
            <pc:sldMk cId="1602198788" sldId="297"/>
            <ac:spMk id="68" creationId="{1EEC01A8-C95E-44B2-8F60-229D48280D67}"/>
          </ac:spMkLst>
        </pc:spChg>
        <pc:spChg chg="mod">
          <ac:chgData name="Mengyuan Mu" userId="8a42a19f-9f77-4f8b-a0eb-fd9e93a538f7" providerId="ADAL" clId="{69925B4F-8556-4916-A178-6EB39FD19B4C}" dt="2021-04-26T02:03:38.188" v="7407" actId="1036"/>
          <ac:spMkLst>
            <pc:docMk/>
            <pc:sldMk cId="1602198788" sldId="297"/>
            <ac:spMk id="69" creationId="{D44746A4-5DBD-4A1C-9058-C3739BB34C90}"/>
          </ac:spMkLst>
        </pc:spChg>
        <pc:spChg chg="mod">
          <ac:chgData name="Mengyuan Mu" userId="8a42a19f-9f77-4f8b-a0eb-fd9e93a538f7" providerId="ADAL" clId="{69925B4F-8556-4916-A178-6EB39FD19B4C}" dt="2021-04-26T02:03:38.188" v="7407" actId="1036"/>
          <ac:spMkLst>
            <pc:docMk/>
            <pc:sldMk cId="1602198788" sldId="297"/>
            <ac:spMk id="70" creationId="{4CE5F900-FE35-462A-B283-036F914289C7}"/>
          </ac:spMkLst>
        </pc:spChg>
        <pc:spChg chg="mod">
          <ac:chgData name="Mengyuan Mu" userId="8a42a19f-9f77-4f8b-a0eb-fd9e93a538f7" providerId="ADAL" clId="{69925B4F-8556-4916-A178-6EB39FD19B4C}" dt="2021-04-26T02:03:45.582" v="7408" actId="1076"/>
          <ac:spMkLst>
            <pc:docMk/>
            <pc:sldMk cId="1602198788" sldId="297"/>
            <ac:spMk id="83" creationId="{0F8F6ED3-5C44-4460-925E-A1816697F839}"/>
          </ac:spMkLst>
        </pc:spChg>
        <pc:graphicFrameChg chg="mod ord modGraphic">
          <ac:chgData name="Mengyuan Mu" userId="8a42a19f-9f77-4f8b-a0eb-fd9e93a538f7" providerId="ADAL" clId="{69925B4F-8556-4916-A178-6EB39FD19B4C}" dt="2021-04-25T15:57:46.406" v="6427" actId="1036"/>
          <ac:graphicFrameMkLst>
            <pc:docMk/>
            <pc:sldMk cId="1602198788" sldId="297"/>
            <ac:graphicFrameMk id="3" creationId="{27CA3B42-C653-4BD0-8F65-6EF9D5EFC3E3}"/>
          </ac:graphicFrameMkLst>
        </pc:graphicFrameChg>
        <pc:picChg chg="mod">
          <ac:chgData name="Mengyuan Mu" userId="8a42a19f-9f77-4f8b-a0eb-fd9e93a538f7" providerId="ADAL" clId="{69925B4F-8556-4916-A178-6EB39FD19B4C}" dt="2021-04-26T02:03:38.188" v="7407" actId="1036"/>
          <ac:picMkLst>
            <pc:docMk/>
            <pc:sldMk cId="1602198788" sldId="297"/>
            <ac:picMk id="39" creationId="{75B17E4C-8611-4257-9A4D-60149E6D29A1}"/>
          </ac:picMkLst>
        </pc:picChg>
        <pc:picChg chg="mod">
          <ac:chgData name="Mengyuan Mu" userId="8a42a19f-9f77-4f8b-a0eb-fd9e93a538f7" providerId="ADAL" clId="{69925B4F-8556-4916-A178-6EB39FD19B4C}" dt="2021-04-26T02:03:38.188" v="7407" actId="1036"/>
          <ac:picMkLst>
            <pc:docMk/>
            <pc:sldMk cId="1602198788" sldId="297"/>
            <ac:picMk id="40" creationId="{27E286A2-396A-40B7-AAB4-51EF101F76EE}"/>
          </ac:picMkLst>
        </pc:picChg>
        <pc:picChg chg="mod">
          <ac:chgData name="Mengyuan Mu" userId="8a42a19f-9f77-4f8b-a0eb-fd9e93a538f7" providerId="ADAL" clId="{69925B4F-8556-4916-A178-6EB39FD19B4C}" dt="2021-04-26T02:03:38.188" v="7407" actId="1036"/>
          <ac:picMkLst>
            <pc:docMk/>
            <pc:sldMk cId="1602198788" sldId="297"/>
            <ac:picMk id="41" creationId="{1D914877-7C00-45D2-857C-0AB8714CEA92}"/>
          </ac:picMkLst>
        </pc:picChg>
        <pc:cxnChg chg="mod">
          <ac:chgData name="Mengyuan Mu" userId="8a42a19f-9f77-4f8b-a0eb-fd9e93a538f7" providerId="ADAL" clId="{69925B4F-8556-4916-A178-6EB39FD19B4C}" dt="2021-04-26T02:03:38.188" v="7407" actId="1036"/>
          <ac:cxnSpMkLst>
            <pc:docMk/>
            <pc:sldMk cId="1602198788" sldId="297"/>
            <ac:cxnSpMk id="55" creationId="{EA4361E7-8EF4-4239-AF21-D657CB92BE46}"/>
          </ac:cxnSpMkLst>
        </pc:cxnChg>
        <pc:cxnChg chg="mod">
          <ac:chgData name="Mengyuan Mu" userId="8a42a19f-9f77-4f8b-a0eb-fd9e93a538f7" providerId="ADAL" clId="{69925B4F-8556-4916-A178-6EB39FD19B4C}" dt="2021-04-26T02:03:38.188" v="7407" actId="1036"/>
          <ac:cxnSpMkLst>
            <pc:docMk/>
            <pc:sldMk cId="1602198788" sldId="297"/>
            <ac:cxnSpMk id="71" creationId="{D62F6DE0-B6E7-4EE5-BBF9-1470A5196A8B}"/>
          </ac:cxnSpMkLst>
        </pc:cxnChg>
        <pc:cxnChg chg="mod">
          <ac:chgData name="Mengyuan Mu" userId="8a42a19f-9f77-4f8b-a0eb-fd9e93a538f7" providerId="ADAL" clId="{69925B4F-8556-4916-A178-6EB39FD19B4C}" dt="2021-04-26T02:03:38.188" v="7407" actId="1036"/>
          <ac:cxnSpMkLst>
            <pc:docMk/>
            <pc:sldMk cId="1602198788" sldId="297"/>
            <ac:cxnSpMk id="72" creationId="{88632E30-BC98-4185-B0D6-62BC030A23ED}"/>
          </ac:cxnSpMkLst>
        </pc:cxnChg>
        <pc:cxnChg chg="mod">
          <ac:chgData name="Mengyuan Mu" userId="8a42a19f-9f77-4f8b-a0eb-fd9e93a538f7" providerId="ADAL" clId="{69925B4F-8556-4916-A178-6EB39FD19B4C}" dt="2021-04-26T02:03:38.188" v="7407" actId="1036"/>
          <ac:cxnSpMkLst>
            <pc:docMk/>
            <pc:sldMk cId="1602198788" sldId="297"/>
            <ac:cxnSpMk id="79" creationId="{562F1B84-6727-4ABF-89BE-6A538546139C}"/>
          </ac:cxnSpMkLst>
        </pc:cxnChg>
        <pc:cxnChg chg="mod">
          <ac:chgData name="Mengyuan Mu" userId="8a42a19f-9f77-4f8b-a0eb-fd9e93a538f7" providerId="ADAL" clId="{69925B4F-8556-4916-A178-6EB39FD19B4C}" dt="2021-04-26T02:03:38.188" v="7407" actId="1036"/>
          <ac:cxnSpMkLst>
            <pc:docMk/>
            <pc:sldMk cId="1602198788" sldId="297"/>
            <ac:cxnSpMk id="80" creationId="{81EA8994-2B5F-4B26-A03C-DEDAEFEBC4DA}"/>
          </ac:cxnSpMkLst>
        </pc:cxnChg>
      </pc:sldChg>
      <pc:sldChg chg="add del">
        <pc:chgData name="Mengyuan Mu" userId="8a42a19f-9f77-4f8b-a0eb-fd9e93a538f7" providerId="ADAL" clId="{69925B4F-8556-4916-A178-6EB39FD19B4C}" dt="2021-04-22T14:43:32.161" v="3522" actId="47"/>
        <pc:sldMkLst>
          <pc:docMk/>
          <pc:sldMk cId="2910077561" sldId="297"/>
        </pc:sldMkLst>
      </pc:sldChg>
      <pc:sldChg chg="add">
        <pc:chgData name="Mengyuan Mu" userId="8a42a19f-9f77-4f8b-a0eb-fd9e93a538f7" providerId="ADAL" clId="{69925B4F-8556-4916-A178-6EB39FD19B4C}" dt="2021-04-26T02:27:36.970" v="7587"/>
        <pc:sldMkLst>
          <pc:docMk/>
          <pc:sldMk cId="1679360817"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77419-087D-4F79-A880-F6FD2B8E9065}" type="datetimeFigureOut">
              <a:rPr lang="en-AU" smtClean="0"/>
              <a:t>26/04/2021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7C306-9860-446E-AA91-D3C8940F7DC9}" type="slidenum">
              <a:rPr lang="en-AU" smtClean="0"/>
              <a:t>‹#›</a:t>
            </a:fld>
            <a:endParaRPr lang="en-AU"/>
          </a:p>
        </p:txBody>
      </p:sp>
    </p:spTree>
    <p:extLst>
      <p:ext uri="{BB962C8B-B14F-4D97-AF65-F5344CB8AC3E}">
        <p14:creationId xmlns:p14="http://schemas.microsoft.com/office/powerpoint/2010/main" val="102852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ltLang="zh-CN" dirty="0"/>
          </a:p>
        </p:txBody>
      </p:sp>
      <p:sp>
        <p:nvSpPr>
          <p:cNvPr id="4" name="Slide Number Placeholder 3"/>
          <p:cNvSpPr>
            <a:spLocks noGrp="1"/>
          </p:cNvSpPr>
          <p:nvPr>
            <p:ph type="sldNum" sz="quarter" idx="5"/>
          </p:nvPr>
        </p:nvSpPr>
        <p:spPr/>
        <p:txBody>
          <a:bodyPr/>
          <a:lstStyle/>
          <a:p>
            <a:fld id="{07D7C306-9860-446E-AA91-D3C8940F7DC9}" type="slidenum">
              <a:rPr lang="en-AU" smtClean="0"/>
              <a:t>1</a:t>
            </a:fld>
            <a:endParaRPr lang="en-AU"/>
          </a:p>
        </p:txBody>
      </p:sp>
    </p:spTree>
    <p:extLst>
      <p:ext uri="{BB962C8B-B14F-4D97-AF65-F5344CB8AC3E}">
        <p14:creationId xmlns:p14="http://schemas.microsoft.com/office/powerpoint/2010/main" val="184991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4"/>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086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980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1"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1"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337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005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4"/>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616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6"/>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6"/>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55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5" y="1400971"/>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5"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1" y="1400971"/>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302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010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67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36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32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6"/>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61"/>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3"/>
          </p:nvPr>
        </p:nvSpPr>
        <p:spPr>
          <a:xfrm>
            <a:off x="3365500" y="5296961"/>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5500" y="5296961"/>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53406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DCC9E59E-8E1B-4A4A-BB3F-D48987DE61F8}"/>
              </a:ext>
            </a:extLst>
          </p:cNvPr>
          <p:cNvSpPr/>
          <p:nvPr/>
        </p:nvSpPr>
        <p:spPr>
          <a:xfrm>
            <a:off x="99758" y="2430975"/>
            <a:ext cx="4414225" cy="2006408"/>
          </a:xfrm>
          <a:prstGeom prst="roundRect">
            <a:avLst>
              <a:gd name="adj" fmla="val 10828"/>
            </a:avLst>
          </a:prstGeom>
          <a:solidFill>
            <a:srgbClr val="EBF0F9">
              <a:alpha val="69804"/>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E3F3"/>
              </a:solidFill>
            </a:endParaRPr>
          </a:p>
        </p:txBody>
      </p:sp>
      <p:graphicFrame>
        <p:nvGraphicFramePr>
          <p:cNvPr id="3" name="表格 3">
            <a:extLst>
              <a:ext uri="{FF2B5EF4-FFF2-40B4-BE49-F238E27FC236}">
                <a16:creationId xmlns:a16="http://schemas.microsoft.com/office/drawing/2014/main" id="{27CA3B42-C653-4BD0-8F65-6EF9D5EFC3E3}"/>
              </a:ext>
            </a:extLst>
          </p:cNvPr>
          <p:cNvGraphicFramePr>
            <a:graphicFrameLocks noGrp="1"/>
          </p:cNvGraphicFramePr>
          <p:nvPr>
            <p:extLst>
              <p:ext uri="{D42A27DB-BD31-4B8C-83A1-F6EECF244321}">
                <p14:modId xmlns:p14="http://schemas.microsoft.com/office/powerpoint/2010/main" val="3322657661"/>
              </p:ext>
            </p:extLst>
          </p:nvPr>
        </p:nvGraphicFramePr>
        <p:xfrm>
          <a:off x="100980" y="2415505"/>
          <a:ext cx="4414225" cy="2087880"/>
        </p:xfrm>
        <a:graphic>
          <a:graphicData uri="http://schemas.openxmlformats.org/drawingml/2006/table">
            <a:tbl>
              <a:tblPr firstRow="1" bandRow="1">
                <a:tableStyleId>{5940675A-B579-460E-94D1-54222C63F5DA}</a:tableStyleId>
              </a:tblPr>
              <a:tblGrid>
                <a:gridCol w="1795674">
                  <a:extLst>
                    <a:ext uri="{9D8B030D-6E8A-4147-A177-3AD203B41FA5}">
                      <a16:colId xmlns:a16="http://schemas.microsoft.com/office/drawing/2014/main" val="4279498552"/>
                    </a:ext>
                  </a:extLst>
                </a:gridCol>
                <a:gridCol w="2618551">
                  <a:extLst>
                    <a:ext uri="{9D8B030D-6E8A-4147-A177-3AD203B41FA5}">
                      <a16:colId xmlns:a16="http://schemas.microsoft.com/office/drawing/2014/main" val="1798666600"/>
                    </a:ext>
                  </a:extLst>
                </a:gridCol>
              </a:tblGrid>
              <a:tr h="254347">
                <a:tc>
                  <a:txBody>
                    <a:bodyPr/>
                    <a:lstStyle/>
                    <a:p>
                      <a:pPr algn="l"/>
                      <a:r>
                        <a:rPr lang="en-US" altLang="zh-CN" sz="1200" b="1" i="1" kern="1200" dirty="0">
                          <a:latin typeface="+mn-lt"/>
                        </a:rPr>
                        <a:t>Experiment</a:t>
                      </a:r>
                      <a:endParaRPr lang="zh-CN" altLang="en-US" sz="1200" b="1" i="1" kern="1200" dirty="0">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200" b="1" i="1" kern="1200" dirty="0">
                          <a:latin typeface="+mn-lt"/>
                        </a:rPr>
                        <a:t> Outcome</a:t>
                      </a:r>
                      <a:endParaRPr lang="zh-CN" altLang="en-US" sz="1200" b="1" i="1" kern="1200" dirty="0">
                        <a:latin typeface="+mn-lt"/>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833690"/>
                  </a:ext>
                </a:extLst>
              </a:tr>
              <a:tr h="240217">
                <a:tc>
                  <a:txBody>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lang="en-US" altLang="zh-CN" sz="1100" i="1" kern="1200" dirty="0">
                          <a:solidFill>
                            <a:schemeClr val="tx1">
                              <a:lumMod val="95000"/>
                              <a:lumOff val="5000"/>
                            </a:schemeClr>
                          </a:solidFill>
                          <a:latin typeface="Calibri (Body)"/>
                        </a:rPr>
                        <a:t>Out-of-box </a:t>
                      </a:r>
                      <a:endParaRPr lang="en-US" altLang="zh-CN" sz="1100" i="1" kern="1200" dirty="0">
                        <a:solidFill>
                          <a:schemeClr val="tx1">
                            <a:lumMod val="95000"/>
                            <a:lumOff val="5000"/>
                          </a:schemeClr>
                        </a:solidFill>
                        <a:latin typeface="Calibri (Body)"/>
                        <a:cs typeface="Times"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latin typeface="Calibri (Body)"/>
                        </a:rPr>
                        <a:t>Good </a:t>
                      </a:r>
                      <a:r>
                        <a:rPr lang="en-US" altLang="zh-CN" sz="1100" i="1" kern="1200" dirty="0">
                          <a:latin typeface="Calibri (Body)"/>
                        </a:rPr>
                        <a:t>E</a:t>
                      </a:r>
                      <a:r>
                        <a:rPr lang="en-US" altLang="zh-CN" sz="1100" kern="1200" baseline="-25000" dirty="0">
                          <a:latin typeface="Calibri (Body)"/>
                        </a:rPr>
                        <a:t>tr </a:t>
                      </a:r>
                      <a:r>
                        <a:rPr lang="en-US" altLang="zh-CN" sz="1100" b="0" i="1" u="sng" kern="1200" dirty="0">
                          <a:latin typeface="Calibri (Body)"/>
                        </a:rPr>
                        <a:t>but</a:t>
                      </a:r>
                      <a:r>
                        <a:rPr lang="en-US" altLang="zh-CN" sz="1100" i="0" kern="1200" dirty="0">
                          <a:latin typeface="Calibri (Body)"/>
                        </a:rPr>
                        <a:t> large positive biases in </a:t>
                      </a:r>
                      <a:r>
                        <a:rPr lang="en-US" altLang="zh-CN" sz="1100" i="1" kern="1200" dirty="0">
                          <a:latin typeface="Calibri (Body)"/>
                        </a:rPr>
                        <a:t>E</a:t>
                      </a:r>
                      <a:r>
                        <a:rPr lang="en-US" altLang="zh-CN" sz="1100" kern="1200" baseline="-25000" dirty="0">
                          <a:latin typeface="Calibri (Body)"/>
                        </a:rPr>
                        <a:t>s </a:t>
                      </a:r>
                      <a:r>
                        <a:rPr lang="en-US" altLang="zh-CN" sz="1100" kern="1200" dirty="0">
                          <a:latin typeface="Calibri (Body)"/>
                        </a:rPr>
                        <a:t>and </a:t>
                      </a:r>
                      <a:r>
                        <a:rPr lang="el-GR" altLang="zh-CN" sz="1100" i="1" kern="1200" dirty="0">
                          <a:latin typeface="Calibri (Body)"/>
                        </a:rPr>
                        <a:t>Θ</a:t>
                      </a:r>
                      <a:endParaRPr lang="en-US" altLang="zh-CN" sz="1100" kern="1200" dirty="0">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278421"/>
                  </a:ext>
                </a:extLst>
              </a:tr>
              <a:tr h="240217">
                <a:tc>
                  <a:txBody>
                    <a:bodyPr/>
                    <a:lstStyle/>
                    <a:p>
                      <a:pPr algn="l"/>
                      <a:r>
                        <a:rPr lang="en-US" altLang="zh-CN" sz="1100" i="1" kern="1200" dirty="0">
                          <a:latin typeface="Calibri (Body)"/>
                        </a:rPr>
                        <a:t>Increase</a:t>
                      </a:r>
                      <a:r>
                        <a:rPr lang="en-US" altLang="zh-CN" sz="1100" kern="1200" dirty="0">
                          <a:latin typeface="Calibri (Body)"/>
                        </a:rPr>
                        <a:t> </a:t>
                      </a:r>
                      <a:r>
                        <a:rPr lang="en-US" altLang="zh-CN" sz="1100" i="1" kern="1200" dirty="0">
                          <a:latin typeface="Calibri (Body)"/>
                        </a:rPr>
                        <a:t>E</a:t>
                      </a:r>
                      <a:r>
                        <a:rPr lang="en-US" altLang="zh-CN" sz="1100" kern="1200" baseline="-25000" dirty="0">
                          <a:latin typeface="Calibri (Body)"/>
                        </a:rPr>
                        <a:t>s</a:t>
                      </a:r>
                      <a:r>
                        <a:rPr lang="en-US" altLang="zh-CN" sz="1100" kern="1200" dirty="0">
                          <a:latin typeface="Calibri (Body)"/>
                        </a:rPr>
                        <a:t> </a:t>
                      </a:r>
                      <a:r>
                        <a:rPr lang="en-US" altLang="zh-CN" sz="1100" i="1" kern="1200" dirty="0">
                          <a:latin typeface="Calibri (Body)"/>
                        </a:rPr>
                        <a:t>resistance</a:t>
                      </a:r>
                      <a:endParaRPr lang="zh-CN" altLang="en-US" sz="1100" i="1" kern="1200" dirty="0">
                        <a:latin typeface="Calibri (Body)"/>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latin typeface="Calibri (Body)"/>
                        </a:rPr>
                        <a:t>Reduce </a:t>
                      </a:r>
                      <a:r>
                        <a:rPr lang="en-US" altLang="zh-CN" sz="1100" i="1" kern="1200" dirty="0">
                          <a:latin typeface="Calibri (Body)"/>
                        </a:rPr>
                        <a:t>E</a:t>
                      </a:r>
                      <a:r>
                        <a:rPr lang="en-US" altLang="zh-CN" sz="1100" kern="1200" baseline="-25000" dirty="0">
                          <a:latin typeface="Calibri (Body)"/>
                        </a:rPr>
                        <a:t>s  </a:t>
                      </a:r>
                      <a:r>
                        <a:rPr lang="en-US" altLang="zh-CN" sz="1100" kern="1200" dirty="0">
                          <a:latin typeface="Calibri (Body)"/>
                        </a:rPr>
                        <a:t>bias </a:t>
                      </a:r>
                      <a:r>
                        <a:rPr lang="en-US" altLang="zh-CN" sz="1100" b="0" i="1" u="sng" kern="1200" dirty="0">
                          <a:latin typeface="Calibri (Body)"/>
                        </a:rPr>
                        <a:t>but</a:t>
                      </a:r>
                      <a:r>
                        <a:rPr lang="en-US" altLang="zh-CN" sz="1100" kern="1200" dirty="0">
                          <a:latin typeface="Calibri (Body)"/>
                        </a:rPr>
                        <a:t> overstate </a:t>
                      </a:r>
                      <a:r>
                        <a:rPr lang="en-US" altLang="zh-CN" sz="1100" i="1" kern="1200" dirty="0">
                          <a:latin typeface="Calibri (Body)"/>
                        </a:rPr>
                        <a:t>E</a:t>
                      </a:r>
                      <a:r>
                        <a:rPr lang="en-US" altLang="zh-CN" sz="1100" kern="1200" baseline="-25000" dirty="0">
                          <a:latin typeface="Calibri (Body)"/>
                        </a:rPr>
                        <a:t>tr </a:t>
                      </a:r>
                      <a:r>
                        <a:rPr lang="en-US" altLang="zh-CN" sz="1100" kern="1200" dirty="0">
                          <a:latin typeface="Calibri (Body)"/>
                        </a:rPr>
                        <a:t>and </a:t>
                      </a:r>
                      <a:r>
                        <a:rPr lang="el-GR" altLang="zh-CN" sz="1100" i="1" kern="1200" dirty="0">
                          <a:latin typeface="Calibri (Body)"/>
                        </a:rPr>
                        <a:t>Θ</a:t>
                      </a:r>
                      <a:endParaRPr lang="zh-CN" altLang="en-US" sz="1100" i="1" kern="1200" dirty="0">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890736"/>
                  </a:ext>
                </a:extLst>
              </a:tr>
              <a:tr h="240217">
                <a:tc>
                  <a:txBody>
                    <a:bodyPr/>
                    <a:lstStyle/>
                    <a:p>
                      <a:pPr algn="l"/>
                      <a:r>
                        <a:rPr lang="en-US" altLang="zh-CN" sz="1100" i="1" kern="1200" dirty="0">
                          <a:latin typeface="Calibri (Body)"/>
                        </a:rPr>
                        <a:t>Reduce</a:t>
                      </a:r>
                      <a:r>
                        <a:rPr lang="en-US" altLang="zh-CN" sz="1100" kern="1200" dirty="0">
                          <a:latin typeface="Calibri (Body)"/>
                        </a:rPr>
                        <a:t> WTD</a:t>
                      </a:r>
                      <a:endParaRPr lang="zh-CN" altLang="en-US" sz="1100" kern="1200" dirty="0">
                        <a:latin typeface="Calibri (Body)"/>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latin typeface="Calibri (Body)"/>
                        </a:rPr>
                        <a:t>Improve </a:t>
                      </a:r>
                      <a:r>
                        <a:rPr lang="en-US" altLang="zh-CN" sz="1100" i="1" kern="1200" dirty="0">
                          <a:latin typeface="Calibri (Body)"/>
                        </a:rPr>
                        <a:t>E</a:t>
                      </a:r>
                      <a:r>
                        <a:rPr lang="en-US" altLang="zh-CN" sz="1100" kern="1200" baseline="-25000" dirty="0">
                          <a:latin typeface="Calibri (Body)"/>
                        </a:rPr>
                        <a:t>s </a:t>
                      </a:r>
                      <a:r>
                        <a:rPr lang="en-US" altLang="zh-CN" sz="1100" i="1" kern="1200" dirty="0" err="1">
                          <a:latin typeface="Calibri (Body)"/>
                        </a:rPr>
                        <a:t>E</a:t>
                      </a:r>
                      <a:r>
                        <a:rPr lang="en-US" altLang="zh-CN" sz="1100" kern="1200" baseline="-25000" dirty="0" err="1">
                          <a:latin typeface="Calibri (Body)"/>
                        </a:rPr>
                        <a:t>tr</a:t>
                      </a:r>
                      <a:r>
                        <a:rPr lang="en-US" altLang="zh-CN" sz="1100" i="1" kern="1200" dirty="0">
                          <a:latin typeface="Calibri (Body)"/>
                        </a:rPr>
                        <a:t> and</a:t>
                      </a:r>
                      <a:r>
                        <a:rPr lang="en-US" altLang="zh-CN" sz="1100" i="0" kern="1200" dirty="0">
                          <a:latin typeface="Calibri (Body)"/>
                        </a:rPr>
                        <a:t> </a:t>
                      </a:r>
                      <a:r>
                        <a:rPr lang="el-GR" altLang="zh-CN" sz="1100" i="1" kern="1200" dirty="0">
                          <a:latin typeface="Calibri (Body)"/>
                        </a:rPr>
                        <a:t>Θ</a:t>
                      </a:r>
                      <a:r>
                        <a:rPr lang="en-US" altLang="zh-CN" sz="1100" i="0" kern="1200" dirty="0">
                          <a:latin typeface="Calibri (Body)"/>
                        </a:rPr>
                        <a:t> </a:t>
                      </a:r>
                      <a:r>
                        <a:rPr lang="en-US" altLang="zh-CN" sz="1100" b="0" i="1" u="sng" kern="1200" dirty="0">
                          <a:latin typeface="Calibri (Body)"/>
                        </a:rPr>
                        <a:t>but</a:t>
                      </a:r>
                      <a:r>
                        <a:rPr lang="en-US" altLang="zh-CN" sz="1100" i="0" kern="1200" dirty="0">
                          <a:latin typeface="Calibri (Body)"/>
                        </a:rPr>
                        <a:t> deep soil is too dry</a:t>
                      </a:r>
                      <a:endParaRPr lang="zh-CN" altLang="en-US" sz="1100" i="0" kern="1200" dirty="0">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123244"/>
                  </a:ext>
                </a:extLst>
              </a:tr>
              <a:tr h="240217">
                <a:tc>
                  <a:txBody>
                    <a:bodyPr/>
                    <a:lstStyle/>
                    <a:p>
                      <a:pPr algn="l"/>
                      <a:r>
                        <a:rPr lang="en-US" altLang="zh-CN" sz="1100" i="1" kern="1200" dirty="0">
                          <a:latin typeface="Calibri (Body)"/>
                        </a:rPr>
                        <a:t>Increase soil layers</a:t>
                      </a:r>
                      <a:endParaRPr lang="zh-CN" altLang="en-US" sz="1100" i="1" kern="1200" dirty="0">
                        <a:latin typeface="Calibri (Body)"/>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latin typeface="Calibri (Body)"/>
                        </a:rPr>
                        <a:t>Better soil dry-down </a:t>
                      </a:r>
                      <a:r>
                        <a:rPr lang="en-US" altLang="zh-CN" sz="1100" b="0" i="1" u="sng" kern="1200" dirty="0">
                          <a:latin typeface="Calibri (Body)"/>
                        </a:rPr>
                        <a:t>but</a:t>
                      </a:r>
                      <a:r>
                        <a:rPr lang="en-US" altLang="zh-CN" sz="1100" kern="1200" dirty="0">
                          <a:latin typeface="Calibri (Body)"/>
                        </a:rPr>
                        <a:t> deep soil is still dry</a:t>
                      </a:r>
                      <a:endParaRPr lang="zh-CN" altLang="en-US" sz="1100" kern="1200" dirty="0">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0751219"/>
                  </a:ext>
                </a:extLst>
              </a:tr>
              <a:tr h="240217">
                <a:tc>
                  <a:txBody>
                    <a:bodyPr/>
                    <a:lstStyle/>
                    <a:p>
                      <a:pPr algn="l"/>
                      <a:r>
                        <a:rPr lang="en-US" altLang="zh-CN" sz="1100" i="1" kern="1200" dirty="0">
                          <a:latin typeface="Calibri (Body)"/>
                        </a:rPr>
                        <a:t>Add soil texture heterogeneity</a:t>
                      </a:r>
                      <a:endParaRPr lang="zh-CN" altLang="en-US" sz="1100" i="1" kern="1200" dirty="0">
                        <a:latin typeface="Calibri (Body)"/>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latin typeface="Calibri (Body)"/>
                        </a:rPr>
                        <a:t>Better deep soil </a:t>
                      </a:r>
                      <a:r>
                        <a:rPr lang="en-US" altLang="zh-CN" sz="1100" b="0" i="1" u="sng" kern="1200" dirty="0">
                          <a:latin typeface="Calibri (Body)"/>
                        </a:rPr>
                        <a:t>but</a:t>
                      </a:r>
                      <a:r>
                        <a:rPr lang="en-US" altLang="zh-CN" sz="1100" kern="1200" dirty="0">
                          <a:latin typeface="Calibri (Body)"/>
                        </a:rPr>
                        <a:t> drainage is slow</a:t>
                      </a:r>
                      <a:endParaRPr lang="zh-CN" altLang="en-US" sz="1100" kern="1200" dirty="0">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456268"/>
                  </a:ext>
                </a:extLst>
              </a:tr>
              <a:tr h="240217">
                <a:tc>
                  <a:txBody>
                    <a:bodyPr/>
                    <a:lstStyle/>
                    <a:p>
                      <a:pPr algn="l"/>
                      <a:r>
                        <a:rPr lang="en-US" altLang="zh-CN" sz="1100" i="1" kern="1200" dirty="0">
                          <a:latin typeface="Calibri (Body)"/>
                        </a:rPr>
                        <a:t>Optimize soil parameters</a:t>
                      </a:r>
                      <a:endParaRPr lang="zh-CN" altLang="en-US" sz="1100" i="1" kern="1200" dirty="0">
                        <a:latin typeface="Calibri (Body)"/>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latin typeface="Calibri (Body)"/>
                        </a:rPr>
                        <a:t>Better drainage </a:t>
                      </a:r>
                      <a:r>
                        <a:rPr lang="en-US" altLang="zh-CN" sz="1100" b="0" i="1" u="sng" kern="1200" dirty="0">
                          <a:latin typeface="Calibri (Body)"/>
                        </a:rPr>
                        <a:t>but</a:t>
                      </a:r>
                      <a:r>
                        <a:rPr lang="en-US" altLang="zh-CN" sz="1100" kern="1200" dirty="0">
                          <a:latin typeface="Calibri (Body)"/>
                        </a:rPr>
                        <a:t> </a:t>
                      </a:r>
                      <a:r>
                        <a:rPr lang="el-GR" altLang="zh-CN" sz="1100" i="1" kern="1200" dirty="0">
                          <a:latin typeface="Calibri (Body)"/>
                        </a:rPr>
                        <a:t>Θ</a:t>
                      </a:r>
                      <a:r>
                        <a:rPr lang="en-US" altLang="zh-CN" sz="1100" i="1" kern="1200" dirty="0">
                          <a:latin typeface="Calibri (Body)"/>
                        </a:rPr>
                        <a:t> </a:t>
                      </a:r>
                      <a:r>
                        <a:rPr lang="en-US" altLang="zh-CN" sz="1100" i="0" kern="1200" dirty="0">
                          <a:latin typeface="Calibri (Body)"/>
                        </a:rPr>
                        <a:t>isn’t prefect</a:t>
                      </a:r>
                      <a:endParaRPr lang="zh-CN" altLang="en-US" sz="1100" b="0" i="0" kern="1200" dirty="0">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459929"/>
                  </a:ext>
                </a:extLst>
              </a:tr>
              <a:tr h="240217">
                <a:tc>
                  <a:txBody>
                    <a:bodyPr/>
                    <a:lstStyle/>
                    <a:p>
                      <a:pPr algn="l"/>
                      <a:r>
                        <a:rPr lang="en-US" altLang="zh-CN" sz="1100" b="0" kern="1200" dirty="0">
                          <a:solidFill>
                            <a:schemeClr val="tx1"/>
                          </a:solidFill>
                          <a:effectLst/>
                          <a:latin typeface="+mn-lt"/>
                          <a:ea typeface="+mn-ea"/>
                          <a:cs typeface="+mn-cs"/>
                        </a:rPr>
                        <a:t>Soil moisture stress functions</a:t>
                      </a:r>
                      <a:endParaRPr lang="zh-CN" altLang="en-US" sz="1100" b="0" kern="1200" dirty="0">
                        <a:solidFill>
                          <a:schemeClr val="tx1"/>
                        </a:solidFill>
                        <a:latin typeface="Calibri (Body)"/>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altLang="zh-CN" sz="1100" b="0" baseline="0" dirty="0">
                          <a:solidFill>
                            <a:schemeClr val="tx1"/>
                          </a:solidFill>
                          <a:latin typeface="Calibri (Body)"/>
                          <a:cs typeface="Times" panose="02020603050405020304" pitchFamily="18" charset="0"/>
                        </a:rPr>
                        <a:t>Lead to 50 mm yr</a:t>
                      </a:r>
                      <a:r>
                        <a:rPr lang="en-US" altLang="zh-CN" sz="1100" b="0" baseline="30000" dirty="0">
                          <a:solidFill>
                            <a:schemeClr val="tx1"/>
                          </a:solidFill>
                          <a:latin typeface="Calibri (Body)"/>
                          <a:cs typeface="Times" panose="02020603050405020304" pitchFamily="18" charset="0"/>
                        </a:rPr>
                        <a:t>-1 </a:t>
                      </a:r>
                      <a:r>
                        <a:rPr lang="el-GR" altLang="zh-CN" sz="1100" b="0" baseline="0" dirty="0">
                          <a:solidFill>
                            <a:schemeClr val="tx1"/>
                          </a:solidFill>
                          <a:latin typeface="Calibri (Body)"/>
                          <a:cs typeface="Times" panose="02020603050405020304" pitchFamily="18" charset="0"/>
                        </a:rPr>
                        <a:t>Δ</a:t>
                      </a:r>
                      <a:r>
                        <a:rPr lang="en-US" altLang="zh-CN" sz="1100" b="0" i="1" kern="1200" baseline="0" dirty="0" err="1">
                          <a:solidFill>
                            <a:schemeClr val="tx1"/>
                          </a:solidFill>
                          <a:latin typeface="Calibri (Body)"/>
                        </a:rPr>
                        <a:t>E</a:t>
                      </a:r>
                      <a:r>
                        <a:rPr lang="en-US" altLang="zh-CN" sz="1100" b="0" kern="1200" baseline="-25000" dirty="0" err="1">
                          <a:solidFill>
                            <a:schemeClr val="tx1"/>
                          </a:solidFill>
                          <a:latin typeface="Calibri (Body)"/>
                        </a:rPr>
                        <a:t>tr</a:t>
                      </a:r>
                      <a:endParaRPr lang="zh-CN" altLang="en-US" sz="1100" b="0" i="0" kern="1200" baseline="30000" dirty="0">
                        <a:solidFill>
                          <a:schemeClr val="tx1"/>
                        </a:solidFill>
                        <a:latin typeface="Calibri (Body)"/>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83377013"/>
                  </a:ext>
                </a:extLst>
              </a:tr>
            </a:tbl>
          </a:graphicData>
        </a:graphic>
      </p:graphicFrame>
      <p:sp>
        <p:nvSpPr>
          <p:cNvPr id="2" name="矩形: 圆角 1">
            <a:extLst>
              <a:ext uri="{FF2B5EF4-FFF2-40B4-BE49-F238E27FC236}">
                <a16:creationId xmlns:a16="http://schemas.microsoft.com/office/drawing/2014/main" id="{5305CEAD-0DCB-49C2-A408-7E5DFF10254D}"/>
              </a:ext>
            </a:extLst>
          </p:cNvPr>
          <p:cNvSpPr/>
          <p:nvPr/>
        </p:nvSpPr>
        <p:spPr>
          <a:xfrm>
            <a:off x="111642" y="4727979"/>
            <a:ext cx="9924859" cy="5649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lumMod val="40000"/>
                    <a:lumOff val="60000"/>
                  </a:schemeClr>
                </a:solidFill>
              </a:ln>
              <a:solidFill>
                <a:srgbClr val="DAE3F3"/>
              </a:solidFill>
            </a:endParaRPr>
          </a:p>
        </p:txBody>
      </p:sp>
      <p:pic>
        <p:nvPicPr>
          <p:cNvPr id="39" name="Picture 29" descr="C:\Users\Mengyuan\OneDrive - UNSW\Writing\plots\EucFACE_Rain_Fwsoil_Trans_SH_SM.png">
            <a:extLst>
              <a:ext uri="{FF2B5EF4-FFF2-40B4-BE49-F238E27FC236}">
                <a16:creationId xmlns:a16="http://schemas.microsoft.com/office/drawing/2014/main" id="{75B17E4C-8611-4257-9A4D-60149E6D29A1}"/>
              </a:ext>
            </a:extLst>
          </p:cNvPr>
          <p:cNvPicPr/>
          <p:nvPr/>
        </p:nvPicPr>
        <p:blipFill rotWithShape="1">
          <a:blip r:embed="rId3" cstate="print">
            <a:extLst>
              <a:ext uri="{28A0092B-C50C-407E-A947-70E740481C1C}">
                <a14:useLocalDpi xmlns:a14="http://schemas.microsoft.com/office/drawing/2010/main" val="0"/>
              </a:ext>
            </a:extLst>
          </a:blip>
          <a:srcRect l="547" r="1" b="60560"/>
          <a:stretch/>
        </p:blipFill>
        <p:spPr bwMode="auto">
          <a:xfrm>
            <a:off x="4572724" y="1338348"/>
            <a:ext cx="2874576" cy="1639205"/>
          </a:xfrm>
          <a:prstGeom prst="rect">
            <a:avLst/>
          </a:prstGeom>
          <a:noFill/>
          <a:ln>
            <a:noFill/>
          </a:ln>
        </p:spPr>
      </p:pic>
      <p:pic>
        <p:nvPicPr>
          <p:cNvPr id="40" name="Picture 39" descr="C:\Users\Mengyuan\OneDrive - UNSW\Writing\plots\EucFACE_Rain_Fwsoil_Trans_SH_SM.png">
            <a:extLst>
              <a:ext uri="{FF2B5EF4-FFF2-40B4-BE49-F238E27FC236}">
                <a16:creationId xmlns:a16="http://schemas.microsoft.com/office/drawing/2014/main" id="{27E286A2-396A-40B7-AAB4-51EF101F76EE}"/>
              </a:ext>
            </a:extLst>
          </p:cNvPr>
          <p:cNvPicPr/>
          <p:nvPr/>
        </p:nvPicPr>
        <p:blipFill rotWithShape="1">
          <a:blip r:embed="rId4" cstate="print">
            <a:extLst>
              <a:ext uri="{28A0092B-C50C-407E-A947-70E740481C1C}">
                <a14:useLocalDpi xmlns:a14="http://schemas.microsoft.com/office/drawing/2010/main" val="0"/>
              </a:ext>
            </a:extLst>
          </a:blip>
          <a:srcRect t="58707"/>
          <a:stretch/>
        </p:blipFill>
        <p:spPr bwMode="auto">
          <a:xfrm>
            <a:off x="4572723" y="3005099"/>
            <a:ext cx="2890409" cy="1639205"/>
          </a:xfrm>
          <a:prstGeom prst="rect">
            <a:avLst/>
          </a:prstGeom>
          <a:noFill/>
          <a:ln>
            <a:noFill/>
          </a:ln>
        </p:spPr>
      </p:pic>
      <p:sp>
        <p:nvSpPr>
          <p:cNvPr id="19" name="Title 1">
            <a:extLst>
              <a:ext uri="{FF2B5EF4-FFF2-40B4-BE49-F238E27FC236}">
                <a16:creationId xmlns:a16="http://schemas.microsoft.com/office/drawing/2014/main" id="{F739E610-0BAD-45AA-B881-19CDDD4E3317}"/>
              </a:ext>
            </a:extLst>
          </p:cNvPr>
          <p:cNvSpPr txBox="1">
            <a:spLocks/>
          </p:cNvSpPr>
          <p:nvPr/>
        </p:nvSpPr>
        <p:spPr>
          <a:xfrm>
            <a:off x="-29883" y="-89678"/>
            <a:ext cx="10066384" cy="751803"/>
          </a:xfrm>
          <a:prstGeom prst="rect">
            <a:avLst/>
          </a:prstGeom>
        </p:spPr>
        <p:txBody>
          <a:bodyPr vert="horz" lIns="91440" tIns="45720" rIns="91440" bIns="45720" rtlCol="0" anchor="ctr">
            <a:noAutofit/>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algn="ctr"/>
            <a:r>
              <a:rPr lang="en-US" sz="1800" b="1" dirty="0">
                <a:solidFill>
                  <a:schemeClr val="accent5">
                    <a:lumMod val="75000"/>
                  </a:schemeClr>
                </a:solidFill>
                <a:latin typeface="Cambria" panose="02040503050406030204" pitchFamily="18" charset="0"/>
                <a:ea typeface="Cambria" panose="02040503050406030204" pitchFamily="18" charset="0"/>
              </a:rPr>
              <a:t>Evaluating a land surface model at a water-limited site: implications for land surface contributions to droughts and heatwaves</a:t>
            </a:r>
            <a:endParaRPr lang="en-AU" sz="1800" b="1" dirty="0">
              <a:solidFill>
                <a:schemeClr val="accent5">
                  <a:lumMod val="75000"/>
                </a:schemeClr>
              </a:solidFill>
              <a:latin typeface="Cambria" panose="02040503050406030204" pitchFamily="18" charset="0"/>
              <a:ea typeface="Cambria" panose="02040503050406030204" pitchFamily="18" charset="0"/>
            </a:endParaRPr>
          </a:p>
        </p:txBody>
      </p:sp>
      <p:sp>
        <p:nvSpPr>
          <p:cNvPr id="20" name="Subtitle 2">
            <a:extLst>
              <a:ext uri="{FF2B5EF4-FFF2-40B4-BE49-F238E27FC236}">
                <a16:creationId xmlns:a16="http://schemas.microsoft.com/office/drawing/2014/main" id="{EEA29EF6-4A90-484A-BCF1-4811C82FF76C}"/>
              </a:ext>
            </a:extLst>
          </p:cNvPr>
          <p:cNvSpPr txBox="1">
            <a:spLocks/>
          </p:cNvSpPr>
          <p:nvPr/>
        </p:nvSpPr>
        <p:spPr>
          <a:xfrm>
            <a:off x="192033" y="528988"/>
            <a:ext cx="9741571" cy="250591"/>
          </a:xfrm>
          <a:prstGeom prst="rect">
            <a:avLst/>
          </a:prstGeom>
        </p:spPr>
        <p:txBody>
          <a:bodyPr vert="horz" lIns="91440" tIns="45720" rIns="91440" bIns="45720" rtlCol="0">
            <a:normAutofit fontScale="85000" lnSpcReduction="20000"/>
          </a:bodyPr>
          <a:lst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altLang="zh-CN" sz="1600" b="1" dirty="0">
                <a:solidFill>
                  <a:srgbClr val="000000"/>
                </a:solidFill>
              </a:rPr>
              <a:t>Mengyuan Mu</a:t>
            </a:r>
            <a:r>
              <a:rPr lang="en-US" altLang="zh-CN" sz="1600" dirty="0">
                <a:solidFill>
                  <a:srgbClr val="000000"/>
                </a:solidFill>
              </a:rPr>
              <a:t>, Martin De </a:t>
            </a:r>
            <a:r>
              <a:rPr lang="en-US" altLang="zh-CN" sz="1600" dirty="0" err="1">
                <a:solidFill>
                  <a:srgbClr val="000000"/>
                </a:solidFill>
              </a:rPr>
              <a:t>Kauwe</a:t>
            </a:r>
            <a:r>
              <a:rPr lang="en-US" altLang="zh-CN" sz="1600" dirty="0">
                <a:solidFill>
                  <a:srgbClr val="000000"/>
                </a:solidFill>
              </a:rPr>
              <a:t>, Anna </a:t>
            </a:r>
            <a:r>
              <a:rPr lang="en-US" altLang="zh-CN" sz="1600" dirty="0" err="1">
                <a:solidFill>
                  <a:srgbClr val="000000"/>
                </a:solidFill>
              </a:rPr>
              <a:t>Ukkola</a:t>
            </a:r>
            <a:r>
              <a:rPr lang="en-US" altLang="zh-CN" sz="1600" dirty="0">
                <a:solidFill>
                  <a:srgbClr val="000000"/>
                </a:solidFill>
              </a:rPr>
              <a:t>, Andy Pitman, Teresa </a:t>
            </a:r>
            <a:r>
              <a:rPr lang="en-US" altLang="zh-CN" sz="1600" dirty="0" err="1">
                <a:solidFill>
                  <a:srgbClr val="000000"/>
                </a:solidFill>
              </a:rPr>
              <a:t>Gimeno</a:t>
            </a:r>
            <a:r>
              <a:rPr lang="en-US" altLang="zh-CN" sz="1600" dirty="0">
                <a:solidFill>
                  <a:srgbClr val="000000"/>
                </a:solidFill>
              </a:rPr>
              <a:t>, Belinda </a:t>
            </a:r>
            <a:r>
              <a:rPr lang="en-US" altLang="zh-CN" sz="1600" dirty="0" err="1">
                <a:solidFill>
                  <a:srgbClr val="000000"/>
                </a:solidFill>
              </a:rPr>
              <a:t>Medlyn</a:t>
            </a:r>
            <a:r>
              <a:rPr lang="en-US" altLang="zh-CN" sz="1600" dirty="0">
                <a:solidFill>
                  <a:srgbClr val="000000"/>
                </a:solidFill>
              </a:rPr>
              <a:t>, Dani Or, </a:t>
            </a:r>
            <a:r>
              <a:rPr lang="en-US" altLang="zh-CN" sz="1600" dirty="0" err="1">
                <a:solidFill>
                  <a:srgbClr val="000000"/>
                </a:solidFill>
              </a:rPr>
              <a:t>Jinyan</a:t>
            </a:r>
            <a:r>
              <a:rPr lang="en-US" altLang="zh-CN" sz="1600" dirty="0">
                <a:solidFill>
                  <a:srgbClr val="000000"/>
                </a:solidFill>
              </a:rPr>
              <a:t> Yang, David Ellsworth</a:t>
            </a:r>
          </a:p>
        </p:txBody>
      </p:sp>
      <p:pic>
        <p:nvPicPr>
          <p:cNvPr id="24" name="图片 11">
            <a:extLst>
              <a:ext uri="{FF2B5EF4-FFF2-40B4-BE49-F238E27FC236}">
                <a16:creationId xmlns:a16="http://schemas.microsoft.com/office/drawing/2014/main" id="{5D25B5AA-30F0-485C-AAD6-415C5D0DE4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262" y="5381482"/>
            <a:ext cx="1503518" cy="309725"/>
          </a:xfrm>
          <a:prstGeom prst="rect">
            <a:avLst/>
          </a:prstGeom>
        </p:spPr>
      </p:pic>
      <p:pic>
        <p:nvPicPr>
          <p:cNvPr id="25" name="图片 13">
            <a:extLst>
              <a:ext uri="{FF2B5EF4-FFF2-40B4-BE49-F238E27FC236}">
                <a16:creationId xmlns:a16="http://schemas.microsoft.com/office/drawing/2014/main" id="{A9204D13-7E92-4439-94D9-870F9CC76F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522" y="5382804"/>
            <a:ext cx="1598580" cy="309725"/>
          </a:xfrm>
          <a:prstGeom prst="rect">
            <a:avLst/>
          </a:prstGeom>
        </p:spPr>
      </p:pic>
      <p:pic>
        <p:nvPicPr>
          <p:cNvPr id="26" name="图片 17">
            <a:extLst>
              <a:ext uri="{FF2B5EF4-FFF2-40B4-BE49-F238E27FC236}">
                <a16:creationId xmlns:a16="http://schemas.microsoft.com/office/drawing/2014/main" id="{D2CC9834-0E69-4237-AD5A-05D56AA656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0033" y="5374290"/>
            <a:ext cx="1270263" cy="309725"/>
          </a:xfrm>
          <a:prstGeom prst="rect">
            <a:avLst/>
          </a:prstGeom>
        </p:spPr>
      </p:pic>
      <p:pic>
        <p:nvPicPr>
          <p:cNvPr id="27" name="图片 19">
            <a:extLst>
              <a:ext uri="{FF2B5EF4-FFF2-40B4-BE49-F238E27FC236}">
                <a16:creationId xmlns:a16="http://schemas.microsoft.com/office/drawing/2014/main" id="{AFDC981A-8A7B-4D4D-A7CB-327C8DB0771D}"/>
              </a:ext>
            </a:extLst>
          </p:cNvPr>
          <p:cNvPicPr>
            <a:picLocks noChangeAspect="1"/>
          </p:cNvPicPr>
          <p:nvPr/>
        </p:nvPicPr>
        <p:blipFill rotWithShape="1">
          <a:blip r:embed="rId8">
            <a:extLst>
              <a:ext uri="{28A0092B-C50C-407E-A947-70E740481C1C}">
                <a14:useLocalDpi xmlns:a14="http://schemas.microsoft.com/office/drawing/2010/main" val="0"/>
              </a:ext>
            </a:extLst>
          </a:blip>
          <a:srcRect l="6178" t="1625" r="6460" b="38748"/>
          <a:stretch/>
        </p:blipFill>
        <p:spPr>
          <a:xfrm>
            <a:off x="7398166" y="5310776"/>
            <a:ext cx="897443" cy="429682"/>
          </a:xfrm>
          <a:prstGeom prst="rect">
            <a:avLst/>
          </a:prstGeom>
        </p:spPr>
      </p:pic>
      <p:pic>
        <p:nvPicPr>
          <p:cNvPr id="28" name="图片 23">
            <a:extLst>
              <a:ext uri="{FF2B5EF4-FFF2-40B4-BE49-F238E27FC236}">
                <a16:creationId xmlns:a16="http://schemas.microsoft.com/office/drawing/2014/main" id="{E88F84A2-F7F6-4DDA-B6C2-78D343EB59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3656" y="5352031"/>
            <a:ext cx="1103556" cy="309725"/>
          </a:xfrm>
          <a:prstGeom prst="rect">
            <a:avLst/>
          </a:prstGeom>
        </p:spPr>
      </p:pic>
      <p:pic>
        <p:nvPicPr>
          <p:cNvPr id="29" name="图片 5">
            <a:extLst>
              <a:ext uri="{FF2B5EF4-FFF2-40B4-BE49-F238E27FC236}">
                <a16:creationId xmlns:a16="http://schemas.microsoft.com/office/drawing/2014/main" id="{4B997EC7-2C21-4C00-9951-DCCFB2C412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6631" y="5398737"/>
            <a:ext cx="1182341" cy="309725"/>
          </a:xfrm>
          <a:prstGeom prst="rect">
            <a:avLst/>
          </a:prstGeom>
        </p:spPr>
      </p:pic>
      <p:pic>
        <p:nvPicPr>
          <p:cNvPr id="30" name="Picture 29" descr="Logo&#10;&#10;Description automatically generated with low confidence">
            <a:extLst>
              <a:ext uri="{FF2B5EF4-FFF2-40B4-BE49-F238E27FC236}">
                <a16:creationId xmlns:a16="http://schemas.microsoft.com/office/drawing/2014/main" id="{C9F06B08-5232-40F0-A51F-765863AC10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7037" y="5374846"/>
            <a:ext cx="975966" cy="334235"/>
          </a:xfrm>
          <a:prstGeom prst="rect">
            <a:avLst/>
          </a:prstGeom>
        </p:spPr>
      </p:pic>
      <p:cxnSp>
        <p:nvCxnSpPr>
          <p:cNvPr id="32" name="Straight Connector 31">
            <a:extLst>
              <a:ext uri="{FF2B5EF4-FFF2-40B4-BE49-F238E27FC236}">
                <a16:creationId xmlns:a16="http://schemas.microsoft.com/office/drawing/2014/main" id="{1912F94B-977A-490E-8750-4DFDB377D4E0}"/>
              </a:ext>
            </a:extLst>
          </p:cNvPr>
          <p:cNvCxnSpPr>
            <a:cxnSpLocks/>
          </p:cNvCxnSpPr>
          <p:nvPr/>
        </p:nvCxnSpPr>
        <p:spPr>
          <a:xfrm flipV="1">
            <a:off x="-4" y="723890"/>
            <a:ext cx="10160000" cy="2327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ED2BE15-3A13-4D90-9A2B-398840A25341}"/>
              </a:ext>
            </a:extLst>
          </p:cNvPr>
          <p:cNvCxnSpPr>
            <a:cxnSpLocks/>
          </p:cNvCxnSpPr>
          <p:nvPr/>
        </p:nvCxnSpPr>
        <p:spPr>
          <a:xfrm>
            <a:off x="220136" y="5339245"/>
            <a:ext cx="9609667" cy="1278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41" name="Picture 18" descr="C:\Users\Mengyuan\OneDrive - UNSW\Writing\plots\EucFACE_Heatwave_96.png">
            <a:extLst>
              <a:ext uri="{FF2B5EF4-FFF2-40B4-BE49-F238E27FC236}">
                <a16:creationId xmlns:a16="http://schemas.microsoft.com/office/drawing/2014/main" id="{1D914877-7C00-45D2-857C-0AB8714CEA9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5606" y="1375519"/>
            <a:ext cx="2744390" cy="3232086"/>
          </a:xfrm>
          <a:prstGeom prst="rect">
            <a:avLst/>
          </a:prstGeom>
          <a:noFill/>
          <a:ln>
            <a:noFill/>
          </a:ln>
        </p:spPr>
      </p:pic>
      <p:sp>
        <p:nvSpPr>
          <p:cNvPr id="43" name="标题 1">
            <a:extLst>
              <a:ext uri="{FF2B5EF4-FFF2-40B4-BE49-F238E27FC236}">
                <a16:creationId xmlns:a16="http://schemas.microsoft.com/office/drawing/2014/main" id="{55FD810C-B4CB-4373-B7CB-896C5512D8E3}"/>
              </a:ext>
            </a:extLst>
          </p:cNvPr>
          <p:cNvSpPr txBox="1">
            <a:spLocks/>
          </p:cNvSpPr>
          <p:nvPr/>
        </p:nvSpPr>
        <p:spPr>
          <a:xfrm>
            <a:off x="8137071" y="4142371"/>
            <a:ext cx="1692732" cy="359582"/>
          </a:xfrm>
          <a:prstGeom prst="rect">
            <a:avLst/>
          </a:prstGeom>
        </p:spPr>
        <p:txBody>
          <a:bodyPr vert="horz" lIns="76200" tIns="38100" rIns="76200" bIns="3810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zh-CN" sz="1600" b="1" i="1" dirty="0">
              <a:solidFill>
                <a:schemeClr val="bg2">
                  <a:lumMod val="25000"/>
                </a:schemeClr>
              </a:solidFill>
              <a:latin typeface="Calibri (Body)"/>
              <a:cs typeface="Times" panose="02020603050405020304" pitchFamily="18" charset="0"/>
            </a:endParaRPr>
          </a:p>
        </p:txBody>
      </p:sp>
      <p:sp>
        <p:nvSpPr>
          <p:cNvPr id="44" name="TextBox 43">
            <a:extLst>
              <a:ext uri="{FF2B5EF4-FFF2-40B4-BE49-F238E27FC236}">
                <a16:creationId xmlns:a16="http://schemas.microsoft.com/office/drawing/2014/main" id="{A5932151-5796-4DDA-A459-AD09E17CF291}"/>
              </a:ext>
            </a:extLst>
          </p:cNvPr>
          <p:cNvSpPr txBox="1"/>
          <p:nvPr/>
        </p:nvSpPr>
        <p:spPr>
          <a:xfrm>
            <a:off x="61050" y="2182696"/>
            <a:ext cx="1086141" cy="307777"/>
          </a:xfrm>
          <a:prstGeom prst="rect">
            <a:avLst/>
          </a:prstGeom>
          <a:noFill/>
        </p:spPr>
        <p:txBody>
          <a:bodyPr wrap="square" rtlCol="0">
            <a:spAutoFit/>
          </a:bodyPr>
          <a:lstStyle/>
          <a:p>
            <a:r>
              <a:rPr lang="en-US" altLang="zh-CN" sz="1400" b="1" i="1" dirty="0">
                <a:solidFill>
                  <a:schemeClr val="bg2">
                    <a:lumMod val="25000"/>
                  </a:schemeClr>
                </a:solidFill>
                <a:latin typeface="Calibri (Body)"/>
                <a:cs typeface="Times" panose="02020603050405020304" pitchFamily="18" charset="0"/>
              </a:rPr>
              <a:t>Results</a:t>
            </a:r>
            <a:endParaRPr lang="en-US" sz="1400" dirty="0"/>
          </a:p>
        </p:txBody>
      </p:sp>
      <p:sp>
        <p:nvSpPr>
          <p:cNvPr id="46" name="TextBox 45">
            <a:extLst>
              <a:ext uri="{FF2B5EF4-FFF2-40B4-BE49-F238E27FC236}">
                <a16:creationId xmlns:a16="http://schemas.microsoft.com/office/drawing/2014/main" id="{037ED7D7-CF6F-404F-88D4-A0ACFF4210D8}"/>
              </a:ext>
            </a:extLst>
          </p:cNvPr>
          <p:cNvSpPr txBox="1"/>
          <p:nvPr/>
        </p:nvSpPr>
        <p:spPr>
          <a:xfrm>
            <a:off x="61050" y="1463695"/>
            <a:ext cx="4572307" cy="815608"/>
          </a:xfrm>
          <a:prstGeom prst="rect">
            <a:avLst/>
          </a:prstGeom>
          <a:noFill/>
        </p:spPr>
        <p:txBody>
          <a:bodyPr wrap="square" rtlCol="0">
            <a:spAutoFit/>
          </a:bodyPr>
          <a:lstStyle/>
          <a:p>
            <a:r>
              <a:rPr lang="en-US" altLang="zh-CN" sz="1400" b="1" i="1" dirty="0">
                <a:solidFill>
                  <a:schemeClr val="bg2">
                    <a:lumMod val="25000"/>
                  </a:schemeClr>
                </a:solidFill>
                <a:latin typeface="Calibri (Body)"/>
                <a:cs typeface="Times" panose="02020603050405020304" pitchFamily="18" charset="0"/>
              </a:rPr>
              <a:t>Method</a:t>
            </a:r>
            <a:r>
              <a:rPr lang="en-US" altLang="zh-CN" sz="1400" b="1" dirty="0">
                <a:solidFill>
                  <a:schemeClr val="bg2">
                    <a:lumMod val="25000"/>
                  </a:schemeClr>
                </a:solidFill>
                <a:latin typeface="Calibri (Body)"/>
                <a:cs typeface="Times" panose="02020603050405020304" pitchFamily="18" charset="0"/>
              </a:rPr>
              <a:t> </a:t>
            </a:r>
            <a:r>
              <a:rPr lang="en-US" altLang="zh-CN" sz="1100" dirty="0">
                <a:solidFill>
                  <a:schemeClr val="bg2">
                    <a:lumMod val="25000"/>
                  </a:schemeClr>
                </a:solidFill>
                <a:latin typeface="Calibri (Body)"/>
                <a:cs typeface="Times" panose="02020603050405020304" pitchFamily="18" charset="0"/>
              </a:rPr>
              <a:t>We use a comprehensive set of observations from a water-limited site in southeastern Australia including both evapotranspiration components and soil moisture up to 4.5m depth to evaluate the Community Atmosphere-Biosphere Land Exchange (CABLE) land surface model. </a:t>
            </a:r>
            <a:endParaRPr lang="en-US" altLang="zh-CN" sz="1350" dirty="0">
              <a:solidFill>
                <a:schemeClr val="bg2">
                  <a:lumMod val="25000"/>
                </a:schemeClr>
              </a:solidFill>
              <a:cs typeface="Times" panose="02020603050405020304" pitchFamily="18" charset="0"/>
            </a:endParaRPr>
          </a:p>
        </p:txBody>
      </p:sp>
      <p:sp>
        <p:nvSpPr>
          <p:cNvPr id="47" name="TextBox 46">
            <a:extLst>
              <a:ext uri="{FF2B5EF4-FFF2-40B4-BE49-F238E27FC236}">
                <a16:creationId xmlns:a16="http://schemas.microsoft.com/office/drawing/2014/main" id="{9B5509E6-10AC-4C8C-AD93-718CC511FE2B}"/>
              </a:ext>
            </a:extLst>
          </p:cNvPr>
          <p:cNvSpPr txBox="1"/>
          <p:nvPr/>
        </p:nvSpPr>
        <p:spPr>
          <a:xfrm>
            <a:off x="65035" y="757854"/>
            <a:ext cx="4563550" cy="815608"/>
          </a:xfrm>
          <a:prstGeom prst="rect">
            <a:avLst/>
          </a:prstGeom>
          <a:noFill/>
        </p:spPr>
        <p:txBody>
          <a:bodyPr wrap="square" rtlCol="0">
            <a:spAutoFit/>
          </a:bodyPr>
          <a:lstStyle/>
          <a:p>
            <a:pPr algn="just"/>
            <a:r>
              <a:rPr lang="en-US" altLang="zh-CN" sz="1400" b="1" i="1" dirty="0">
                <a:solidFill>
                  <a:schemeClr val="bg2">
                    <a:lumMod val="25000"/>
                  </a:schemeClr>
                </a:solidFill>
                <a:latin typeface="Calibri (Body)"/>
                <a:cs typeface="Times" panose="02020603050405020304" pitchFamily="18" charset="0"/>
              </a:rPr>
              <a:t>Introduction </a:t>
            </a:r>
            <a:r>
              <a:rPr lang="en-US" altLang="zh-CN" sz="1100" dirty="0">
                <a:solidFill>
                  <a:schemeClr val="bg2">
                    <a:lumMod val="25000"/>
                  </a:schemeClr>
                </a:solidFill>
                <a:latin typeface="Calibri (Body)"/>
                <a:cs typeface="Times" panose="02020603050405020304" pitchFamily="18" charset="0"/>
              </a:rPr>
              <a:t>Land surface models (LSMs) underpin coupled climate model projections of droughts and heatwaves. However, the lack of sufficient observations has prevented previous model evaluations from explaining the simulated divergences of these extremes in LSMs.</a:t>
            </a:r>
            <a:r>
              <a:rPr lang="zh-CN" altLang="en-US" sz="1100" dirty="0">
                <a:solidFill>
                  <a:schemeClr val="bg2">
                    <a:lumMod val="25000"/>
                  </a:schemeClr>
                </a:solidFill>
                <a:latin typeface="Calibri (Body)"/>
                <a:cs typeface="Times" panose="02020603050405020304" pitchFamily="18" charset="0"/>
              </a:rPr>
              <a:t> </a:t>
            </a:r>
            <a:endParaRPr lang="en-US" altLang="zh-CN" sz="1100" b="1" dirty="0">
              <a:solidFill>
                <a:schemeClr val="bg2">
                  <a:lumMod val="25000"/>
                </a:schemeClr>
              </a:solidFill>
              <a:cs typeface="Times" panose="02020603050405020304" pitchFamily="18" charset="0"/>
            </a:endParaRPr>
          </a:p>
        </p:txBody>
      </p:sp>
      <p:sp>
        <p:nvSpPr>
          <p:cNvPr id="49" name="TextBox 48">
            <a:extLst>
              <a:ext uri="{FF2B5EF4-FFF2-40B4-BE49-F238E27FC236}">
                <a16:creationId xmlns:a16="http://schemas.microsoft.com/office/drawing/2014/main" id="{1CA53581-C17C-4EE5-841C-3F447F3695E3}"/>
              </a:ext>
            </a:extLst>
          </p:cNvPr>
          <p:cNvSpPr txBox="1"/>
          <p:nvPr/>
        </p:nvSpPr>
        <p:spPr>
          <a:xfrm>
            <a:off x="4633357" y="745427"/>
            <a:ext cx="3149676" cy="307777"/>
          </a:xfrm>
          <a:prstGeom prst="rect">
            <a:avLst/>
          </a:prstGeom>
          <a:noFill/>
        </p:spPr>
        <p:txBody>
          <a:bodyPr wrap="square" rtlCol="0">
            <a:spAutoFit/>
          </a:bodyPr>
          <a:lstStyle/>
          <a:p>
            <a:r>
              <a:rPr lang="en-US" altLang="zh-CN" sz="1400" b="1" i="1" dirty="0">
                <a:solidFill>
                  <a:schemeClr val="bg2">
                    <a:lumMod val="25000"/>
                  </a:schemeClr>
                </a:solidFill>
                <a:latin typeface="Calibri (Body)"/>
                <a:cs typeface="Times" panose="02020603050405020304" pitchFamily="18" charset="0"/>
              </a:rPr>
              <a:t>Implications for drought and heatwave</a:t>
            </a:r>
            <a:endParaRPr lang="en-US" sz="1400" dirty="0"/>
          </a:p>
        </p:txBody>
      </p:sp>
      <p:sp>
        <p:nvSpPr>
          <p:cNvPr id="52" name="TextBox 51">
            <a:extLst>
              <a:ext uri="{FF2B5EF4-FFF2-40B4-BE49-F238E27FC236}">
                <a16:creationId xmlns:a16="http://schemas.microsoft.com/office/drawing/2014/main" id="{4263FE5D-04E4-4C0A-9F93-6D42DBC4121C}"/>
              </a:ext>
            </a:extLst>
          </p:cNvPr>
          <p:cNvSpPr txBox="1"/>
          <p:nvPr/>
        </p:nvSpPr>
        <p:spPr>
          <a:xfrm>
            <a:off x="61050" y="4681116"/>
            <a:ext cx="10014365" cy="646331"/>
          </a:xfrm>
          <a:prstGeom prst="rect">
            <a:avLst/>
          </a:prstGeom>
          <a:noFill/>
        </p:spPr>
        <p:txBody>
          <a:bodyPr wrap="square" rtlCol="0">
            <a:spAutoFit/>
          </a:bodyPr>
          <a:lstStyle/>
          <a:p>
            <a:r>
              <a:rPr lang="en-US" altLang="zh-CN" sz="1400" b="1" i="1" dirty="0">
                <a:solidFill>
                  <a:schemeClr val="bg2">
                    <a:lumMod val="25000"/>
                  </a:schemeClr>
                </a:solidFill>
                <a:latin typeface="Calibri (Body)"/>
                <a:cs typeface="Times" panose="02020603050405020304" pitchFamily="18" charset="0"/>
              </a:rPr>
              <a:t>Conclusion </a:t>
            </a:r>
            <a:r>
              <a:rPr lang="en-US" altLang="zh-CN" sz="1100" dirty="0">
                <a:effectLst/>
                <a:latin typeface="Calibri (Body)"/>
                <a:cs typeface="Times New Roman" panose="02020603050405020304" pitchFamily="18" charset="0"/>
              </a:rPr>
              <a:t>our results highlight the opportunity to advance the capability of land surface models to capture water cycle processes, particularly during meteorological extremes, when sufficient observations of both evapotranspiration fluxes and soil moisture profiles are available. </a:t>
            </a:r>
            <a:r>
              <a:rPr lang="en-US" altLang="zh-CN" sz="1100" kern="100" dirty="0">
                <a:cs typeface="Times New Roman" panose="02020603050405020304" pitchFamily="18" charset="0"/>
              </a:rPr>
              <a:t>Whilst our analysis is model specific, since the similarity in parameterizations, the issues indicated here may also deserve the attentions from other LSM communities. </a:t>
            </a:r>
            <a:endParaRPr lang="en-US" altLang="zh-CN" sz="1100" dirty="0">
              <a:solidFill>
                <a:schemeClr val="bg2">
                  <a:lumMod val="25000"/>
                </a:schemeClr>
              </a:solidFill>
              <a:cs typeface="Times" panose="02020603050405020304" pitchFamily="18" charset="0"/>
            </a:endParaRPr>
          </a:p>
        </p:txBody>
      </p:sp>
      <p:sp>
        <p:nvSpPr>
          <p:cNvPr id="54" name="TextBox 53">
            <a:extLst>
              <a:ext uri="{FF2B5EF4-FFF2-40B4-BE49-F238E27FC236}">
                <a16:creationId xmlns:a16="http://schemas.microsoft.com/office/drawing/2014/main" id="{3445C669-445D-47CE-A77A-FB39075F976C}"/>
              </a:ext>
            </a:extLst>
          </p:cNvPr>
          <p:cNvSpPr txBox="1"/>
          <p:nvPr/>
        </p:nvSpPr>
        <p:spPr>
          <a:xfrm>
            <a:off x="7633124" y="1036080"/>
            <a:ext cx="2270200" cy="276999"/>
          </a:xfrm>
          <a:prstGeom prst="rect">
            <a:avLst/>
          </a:prstGeom>
          <a:noFill/>
        </p:spPr>
        <p:txBody>
          <a:bodyPr wrap="square" rtlCol="0">
            <a:spAutoFit/>
          </a:bodyPr>
          <a:lstStyle/>
          <a:p>
            <a:r>
              <a:rPr lang="en-US" altLang="zh-CN" sz="1200" b="1" dirty="0">
                <a:solidFill>
                  <a:schemeClr val="bg2">
                    <a:lumMod val="25000"/>
                  </a:schemeClr>
                </a:solidFill>
                <a:cs typeface="Times" panose="02020603050405020304" pitchFamily="18" charset="0"/>
              </a:rPr>
              <a:t>Heatwave </a:t>
            </a:r>
            <a:r>
              <a:rPr lang="en-US" altLang="zh-CN" sz="1200" dirty="0">
                <a:solidFill>
                  <a:schemeClr val="bg2">
                    <a:lumMod val="25000"/>
                  </a:schemeClr>
                </a:solidFill>
                <a:cs typeface="Times" panose="02020603050405020304" pitchFamily="18" charset="0"/>
              </a:rPr>
              <a:t>in 19</a:t>
            </a:r>
            <a:r>
              <a:rPr lang="en-US" altLang="zh-CN" sz="1200" baseline="30000" dirty="0">
                <a:solidFill>
                  <a:schemeClr val="bg2">
                    <a:lumMod val="25000"/>
                  </a:schemeClr>
                </a:solidFill>
                <a:cs typeface="Times" panose="02020603050405020304" pitchFamily="18" charset="0"/>
              </a:rPr>
              <a:t>th</a:t>
            </a:r>
            <a:r>
              <a:rPr lang="en-US" altLang="zh-CN" sz="1200" dirty="0">
                <a:solidFill>
                  <a:schemeClr val="bg2">
                    <a:lumMod val="25000"/>
                  </a:schemeClr>
                </a:solidFill>
                <a:cs typeface="Times" panose="02020603050405020304" pitchFamily="18" charset="0"/>
              </a:rPr>
              <a:t>-22</a:t>
            </a:r>
            <a:r>
              <a:rPr lang="en-US" altLang="zh-CN" sz="1200" baseline="30000" dirty="0">
                <a:solidFill>
                  <a:schemeClr val="bg2">
                    <a:lumMod val="25000"/>
                  </a:schemeClr>
                </a:solidFill>
                <a:cs typeface="Times" panose="02020603050405020304" pitchFamily="18" charset="0"/>
              </a:rPr>
              <a:t>nd</a:t>
            </a:r>
            <a:r>
              <a:rPr lang="en-US" altLang="zh-CN" sz="1200" dirty="0">
                <a:solidFill>
                  <a:schemeClr val="bg2">
                    <a:lumMod val="25000"/>
                  </a:schemeClr>
                </a:solidFill>
                <a:cs typeface="Times" panose="02020603050405020304" pitchFamily="18" charset="0"/>
              </a:rPr>
              <a:t>  Jan 2019</a:t>
            </a:r>
            <a:endParaRPr lang="en-US" altLang="zh-CN" sz="1200" b="1" dirty="0">
              <a:solidFill>
                <a:schemeClr val="bg2">
                  <a:lumMod val="25000"/>
                </a:schemeClr>
              </a:solidFill>
              <a:cs typeface="Times" panose="02020603050405020304" pitchFamily="18" charset="0"/>
            </a:endParaRPr>
          </a:p>
        </p:txBody>
      </p:sp>
      <p:cxnSp>
        <p:nvCxnSpPr>
          <p:cNvPr id="55" name="Straight Arrow Connector 54">
            <a:extLst>
              <a:ext uri="{FF2B5EF4-FFF2-40B4-BE49-F238E27FC236}">
                <a16:creationId xmlns:a16="http://schemas.microsoft.com/office/drawing/2014/main" id="{EA4361E7-8EF4-4239-AF21-D657CB92BE46}"/>
              </a:ext>
            </a:extLst>
          </p:cNvPr>
          <p:cNvCxnSpPr>
            <a:cxnSpLocks/>
          </p:cNvCxnSpPr>
          <p:nvPr/>
        </p:nvCxnSpPr>
        <p:spPr>
          <a:xfrm>
            <a:off x="5748490" y="2401453"/>
            <a:ext cx="5594" cy="448835"/>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543B6F0-29D6-43BB-93C7-5CD2FAE2B7F6}"/>
              </a:ext>
            </a:extLst>
          </p:cNvPr>
          <p:cNvSpPr txBox="1"/>
          <p:nvPr/>
        </p:nvSpPr>
        <p:spPr>
          <a:xfrm>
            <a:off x="6000964" y="3218204"/>
            <a:ext cx="1421845" cy="230832"/>
          </a:xfrm>
          <a:prstGeom prst="rect">
            <a:avLst/>
          </a:prstGeom>
          <a:noFill/>
        </p:spPr>
        <p:txBody>
          <a:bodyPr wrap="square" rtlCol="0">
            <a:spAutoFit/>
          </a:bodyPr>
          <a:lstStyle/>
          <a:p>
            <a:r>
              <a:rPr lang="en-US" altLang="zh-CN" sz="900" b="1" dirty="0">
                <a:solidFill>
                  <a:srgbClr val="FF0000"/>
                </a:solidFill>
                <a:latin typeface="Times" panose="02020603050405020304" pitchFamily="18" charset="0"/>
                <a:cs typeface="Times" panose="02020603050405020304" pitchFamily="18" charset="0"/>
              </a:rPr>
              <a:t>~ 2</a:t>
            </a:r>
            <a:r>
              <a:rPr lang="en-US" sz="900" b="1" dirty="0">
                <a:solidFill>
                  <a:srgbClr val="FF0000"/>
                </a:solidFill>
                <a:latin typeface="Times" panose="02020603050405020304" pitchFamily="18" charset="0"/>
                <a:cs typeface="Times" panose="02020603050405020304" pitchFamily="18" charset="0"/>
              </a:rPr>
              <a:t>0 mm mon</a:t>
            </a:r>
            <a:r>
              <a:rPr lang="en-US" sz="900" b="1" baseline="30000" dirty="0">
                <a:solidFill>
                  <a:srgbClr val="FF0000"/>
                </a:solidFill>
                <a:latin typeface="Times" panose="02020603050405020304" pitchFamily="18" charset="0"/>
                <a:cs typeface="Times" panose="02020603050405020304" pitchFamily="18" charset="0"/>
              </a:rPr>
              <a:t>-1</a:t>
            </a:r>
            <a:r>
              <a:rPr lang="en-US" sz="900" b="1" dirty="0">
                <a:solidFill>
                  <a:srgbClr val="FF0000"/>
                </a:solidFill>
                <a:latin typeface="Times" panose="02020603050405020304" pitchFamily="18" charset="0"/>
                <a:cs typeface="Times" panose="02020603050405020304" pitchFamily="18" charset="0"/>
              </a:rPr>
              <a:t> </a:t>
            </a:r>
            <a:endParaRPr lang="en-AU" sz="900" b="1" dirty="0">
              <a:solidFill>
                <a:srgbClr val="FF0000"/>
              </a:solidFill>
              <a:latin typeface="Times" panose="02020603050405020304" pitchFamily="18" charset="0"/>
              <a:cs typeface="Times" panose="02020603050405020304" pitchFamily="18" charset="0"/>
            </a:endParaRPr>
          </a:p>
        </p:txBody>
      </p:sp>
      <p:sp>
        <p:nvSpPr>
          <p:cNvPr id="57" name="Rectangle 56">
            <a:extLst>
              <a:ext uri="{FF2B5EF4-FFF2-40B4-BE49-F238E27FC236}">
                <a16:creationId xmlns:a16="http://schemas.microsoft.com/office/drawing/2014/main" id="{58669826-23DB-46CC-80FB-447B7DCDC655}"/>
              </a:ext>
            </a:extLst>
          </p:cNvPr>
          <p:cNvSpPr/>
          <p:nvPr/>
        </p:nvSpPr>
        <p:spPr>
          <a:xfrm>
            <a:off x="5837597" y="3858713"/>
            <a:ext cx="880299" cy="230832"/>
          </a:xfrm>
          <a:prstGeom prst="rect">
            <a:avLst/>
          </a:prstGeom>
        </p:spPr>
        <p:txBody>
          <a:bodyPr wrap="square">
            <a:spAutoFit/>
          </a:bodyPr>
          <a:lstStyle/>
          <a:p>
            <a:r>
              <a:rPr lang="en-US" altLang="zh-CN" sz="900" b="1" dirty="0">
                <a:solidFill>
                  <a:srgbClr val="FF0000"/>
                </a:solidFill>
                <a:latin typeface="Times" panose="02020603050405020304" pitchFamily="18" charset="0"/>
                <a:cs typeface="Times" panose="02020603050405020304" pitchFamily="18" charset="0"/>
              </a:rPr>
              <a:t>~3</a:t>
            </a:r>
            <a:r>
              <a:rPr lang="en-US" sz="900" b="1" dirty="0">
                <a:solidFill>
                  <a:srgbClr val="FF0000"/>
                </a:solidFill>
                <a:latin typeface="Times" panose="02020603050405020304" pitchFamily="18" charset="0"/>
                <a:cs typeface="Times" panose="02020603050405020304" pitchFamily="18" charset="0"/>
              </a:rPr>
              <a:t>0 W m</a:t>
            </a:r>
            <a:r>
              <a:rPr lang="en-US" sz="900" b="1" baseline="30000" dirty="0">
                <a:solidFill>
                  <a:srgbClr val="FF0000"/>
                </a:solidFill>
                <a:latin typeface="Times" panose="02020603050405020304" pitchFamily="18" charset="0"/>
                <a:cs typeface="Times" panose="02020603050405020304" pitchFamily="18" charset="0"/>
              </a:rPr>
              <a:t>-2</a:t>
            </a:r>
            <a:r>
              <a:rPr lang="en-US" sz="900" b="1" dirty="0">
                <a:solidFill>
                  <a:srgbClr val="FF0000"/>
                </a:solidFill>
                <a:latin typeface="Times" panose="02020603050405020304" pitchFamily="18" charset="0"/>
                <a:cs typeface="Times" panose="02020603050405020304" pitchFamily="18" charset="0"/>
              </a:rPr>
              <a:t> </a:t>
            </a:r>
            <a:endParaRPr lang="en-AU" sz="900" b="1" dirty="0">
              <a:solidFill>
                <a:srgbClr val="FF0000"/>
              </a:solidFill>
              <a:latin typeface="Times" panose="02020603050405020304" pitchFamily="18" charset="0"/>
              <a:cs typeface="Times" panose="02020603050405020304" pitchFamily="18" charset="0"/>
            </a:endParaRPr>
          </a:p>
        </p:txBody>
      </p:sp>
      <p:sp>
        <p:nvSpPr>
          <p:cNvPr id="58" name="TextBox 57">
            <a:extLst>
              <a:ext uri="{FF2B5EF4-FFF2-40B4-BE49-F238E27FC236}">
                <a16:creationId xmlns:a16="http://schemas.microsoft.com/office/drawing/2014/main" id="{599846BB-2308-4000-943C-F968143EE1D4}"/>
              </a:ext>
            </a:extLst>
          </p:cNvPr>
          <p:cNvSpPr txBox="1"/>
          <p:nvPr/>
        </p:nvSpPr>
        <p:spPr>
          <a:xfrm>
            <a:off x="6469809" y="3792745"/>
            <a:ext cx="1205545" cy="246221"/>
          </a:xfrm>
          <a:prstGeom prst="rect">
            <a:avLst/>
          </a:prstGeom>
          <a:noFill/>
        </p:spPr>
        <p:txBody>
          <a:bodyPr wrap="square" rtlCol="0">
            <a:spAutoFit/>
          </a:bodyPr>
          <a:lstStyle/>
          <a:p>
            <a:r>
              <a:rPr lang="en-US" sz="1000" dirty="0">
                <a:cs typeface="Times" panose="02020603050405020304" pitchFamily="18" charset="0"/>
              </a:rPr>
              <a:t>Sensible Heat</a:t>
            </a:r>
          </a:p>
        </p:txBody>
      </p:sp>
      <p:sp>
        <p:nvSpPr>
          <p:cNvPr id="59" name="TextBox 58">
            <a:extLst>
              <a:ext uri="{FF2B5EF4-FFF2-40B4-BE49-F238E27FC236}">
                <a16:creationId xmlns:a16="http://schemas.microsoft.com/office/drawing/2014/main" id="{A9327E9A-F206-4C2C-8C36-F73722BBEE4F}"/>
              </a:ext>
            </a:extLst>
          </p:cNvPr>
          <p:cNvSpPr txBox="1"/>
          <p:nvPr/>
        </p:nvSpPr>
        <p:spPr>
          <a:xfrm>
            <a:off x="4860053" y="3021461"/>
            <a:ext cx="1453066" cy="246221"/>
          </a:xfrm>
          <a:prstGeom prst="rect">
            <a:avLst/>
          </a:prstGeom>
          <a:noFill/>
        </p:spPr>
        <p:txBody>
          <a:bodyPr wrap="square" rtlCol="0">
            <a:spAutoFit/>
          </a:bodyPr>
          <a:lstStyle/>
          <a:p>
            <a:r>
              <a:rPr lang="en-US" sz="1000" dirty="0">
                <a:cs typeface="Times" panose="02020603050405020304" pitchFamily="18" charset="0"/>
              </a:rPr>
              <a:t>Soil Evaporation</a:t>
            </a:r>
          </a:p>
        </p:txBody>
      </p:sp>
      <p:sp>
        <p:nvSpPr>
          <p:cNvPr id="60" name="TextBox 59">
            <a:extLst>
              <a:ext uri="{FF2B5EF4-FFF2-40B4-BE49-F238E27FC236}">
                <a16:creationId xmlns:a16="http://schemas.microsoft.com/office/drawing/2014/main" id="{67B3A935-0464-49A6-9E11-87F0D3F2F962}"/>
              </a:ext>
            </a:extLst>
          </p:cNvPr>
          <p:cNvSpPr txBox="1"/>
          <p:nvPr/>
        </p:nvSpPr>
        <p:spPr>
          <a:xfrm>
            <a:off x="4860053" y="2159041"/>
            <a:ext cx="1160133" cy="246221"/>
          </a:xfrm>
          <a:prstGeom prst="rect">
            <a:avLst/>
          </a:prstGeom>
          <a:noFill/>
        </p:spPr>
        <p:txBody>
          <a:bodyPr wrap="square" rtlCol="0">
            <a:spAutoFit/>
          </a:bodyPr>
          <a:lstStyle/>
          <a:p>
            <a:r>
              <a:rPr lang="en-US" sz="1000" dirty="0">
                <a:solidFill>
                  <a:srgbClr val="000000"/>
                </a:solidFill>
              </a:rPr>
              <a:t>Transpiration</a:t>
            </a:r>
            <a:endParaRPr lang="en-US" sz="1000" dirty="0">
              <a:cs typeface="Times" panose="02020603050405020304" pitchFamily="18" charset="0"/>
            </a:endParaRPr>
          </a:p>
        </p:txBody>
      </p:sp>
      <p:sp>
        <p:nvSpPr>
          <p:cNvPr id="61" name="TextBox 22">
            <a:extLst>
              <a:ext uri="{FF2B5EF4-FFF2-40B4-BE49-F238E27FC236}">
                <a16:creationId xmlns:a16="http://schemas.microsoft.com/office/drawing/2014/main" id="{D5C0C11D-1157-46A8-A58C-81C293E790F0}"/>
              </a:ext>
            </a:extLst>
          </p:cNvPr>
          <p:cNvSpPr txBox="1"/>
          <p:nvPr/>
        </p:nvSpPr>
        <p:spPr>
          <a:xfrm>
            <a:off x="5719749" y="2746721"/>
            <a:ext cx="1189218" cy="230832"/>
          </a:xfrm>
          <a:prstGeom prst="rect">
            <a:avLst/>
          </a:prstGeom>
          <a:noFill/>
        </p:spPr>
        <p:txBody>
          <a:bodyPr wrap="square" rtlCol="0">
            <a:spAutoFit/>
          </a:bodyPr>
          <a:lstStyle/>
          <a:p>
            <a:r>
              <a:rPr lang="en-US" sz="900" b="1" dirty="0">
                <a:solidFill>
                  <a:srgbClr val="FF0000"/>
                </a:solidFill>
                <a:latin typeface="Times" panose="02020603050405020304" pitchFamily="18" charset="0"/>
                <a:cs typeface="Times" panose="02020603050405020304" pitchFamily="18" charset="0"/>
              </a:rPr>
              <a:t>~ 40 mm mon</a:t>
            </a:r>
            <a:r>
              <a:rPr lang="en-US" sz="900" b="1" baseline="30000" dirty="0">
                <a:solidFill>
                  <a:srgbClr val="FF0000"/>
                </a:solidFill>
                <a:latin typeface="Times" panose="02020603050405020304" pitchFamily="18" charset="0"/>
                <a:cs typeface="Times" panose="02020603050405020304" pitchFamily="18" charset="0"/>
              </a:rPr>
              <a:t>-1</a:t>
            </a:r>
            <a:r>
              <a:rPr lang="en-US" sz="900" b="1" dirty="0">
                <a:solidFill>
                  <a:srgbClr val="FF0000"/>
                </a:solidFill>
                <a:latin typeface="Times" panose="02020603050405020304" pitchFamily="18" charset="0"/>
                <a:cs typeface="Times" panose="02020603050405020304" pitchFamily="18" charset="0"/>
              </a:rPr>
              <a:t> </a:t>
            </a:r>
            <a:endParaRPr lang="en-AU" sz="900" b="1" dirty="0">
              <a:solidFill>
                <a:srgbClr val="FF0000"/>
              </a:solidFill>
              <a:latin typeface="Times" panose="02020603050405020304" pitchFamily="18" charset="0"/>
              <a:cs typeface="Times" panose="02020603050405020304" pitchFamily="18" charset="0"/>
            </a:endParaRPr>
          </a:p>
        </p:txBody>
      </p:sp>
      <p:sp>
        <p:nvSpPr>
          <p:cNvPr id="62" name="TextBox 24">
            <a:extLst>
              <a:ext uri="{FF2B5EF4-FFF2-40B4-BE49-F238E27FC236}">
                <a16:creationId xmlns:a16="http://schemas.microsoft.com/office/drawing/2014/main" id="{1F108E64-6E5D-4B32-B2D1-89664AD8FA2E}"/>
              </a:ext>
            </a:extLst>
          </p:cNvPr>
          <p:cNvSpPr txBox="1"/>
          <p:nvPr/>
        </p:nvSpPr>
        <p:spPr>
          <a:xfrm>
            <a:off x="6396448" y="1358237"/>
            <a:ext cx="1189218" cy="246221"/>
          </a:xfrm>
          <a:prstGeom prst="rect">
            <a:avLst/>
          </a:prstGeom>
          <a:noFill/>
        </p:spPr>
        <p:txBody>
          <a:bodyPr wrap="square" rtlCol="0">
            <a:spAutoFit/>
          </a:bodyPr>
          <a:lstStyle/>
          <a:p>
            <a:r>
              <a:rPr lang="en-US" sz="1000" dirty="0">
                <a:solidFill>
                  <a:srgbClr val="000000"/>
                </a:solidFill>
              </a:rPr>
              <a:t>Soil Moisture</a:t>
            </a:r>
            <a:endParaRPr lang="en-US" sz="1000" dirty="0">
              <a:cs typeface="Times" panose="02020603050405020304" pitchFamily="18" charset="0"/>
            </a:endParaRPr>
          </a:p>
        </p:txBody>
      </p:sp>
      <p:sp>
        <p:nvSpPr>
          <p:cNvPr id="65" name="Rectangle 10">
            <a:extLst>
              <a:ext uri="{FF2B5EF4-FFF2-40B4-BE49-F238E27FC236}">
                <a16:creationId xmlns:a16="http://schemas.microsoft.com/office/drawing/2014/main" id="{16283230-86EE-42AC-B116-CF1332C64DCE}"/>
              </a:ext>
            </a:extLst>
          </p:cNvPr>
          <p:cNvSpPr/>
          <p:nvPr/>
        </p:nvSpPr>
        <p:spPr>
          <a:xfrm>
            <a:off x="9157275" y="3669635"/>
            <a:ext cx="1148739" cy="246221"/>
          </a:xfrm>
          <a:prstGeom prst="rect">
            <a:avLst/>
          </a:prstGeom>
        </p:spPr>
        <p:txBody>
          <a:bodyPr wrap="square">
            <a:spAutoFit/>
          </a:bodyPr>
          <a:lstStyle/>
          <a:p>
            <a:r>
              <a:rPr lang="en-US" sz="1000" dirty="0">
                <a:solidFill>
                  <a:srgbClr val="000000"/>
                </a:solidFill>
              </a:rPr>
              <a:t>Sensible heat </a:t>
            </a:r>
            <a:endParaRPr lang="en-AU" sz="1000" dirty="0"/>
          </a:p>
        </p:txBody>
      </p:sp>
      <p:sp>
        <p:nvSpPr>
          <p:cNvPr id="66" name="Rectangle 11">
            <a:extLst>
              <a:ext uri="{FF2B5EF4-FFF2-40B4-BE49-F238E27FC236}">
                <a16:creationId xmlns:a16="http://schemas.microsoft.com/office/drawing/2014/main" id="{C104BF3E-B8DC-4B3F-94BC-F69402A51E30}"/>
              </a:ext>
            </a:extLst>
          </p:cNvPr>
          <p:cNvSpPr/>
          <p:nvPr/>
        </p:nvSpPr>
        <p:spPr>
          <a:xfrm>
            <a:off x="7657413" y="2923692"/>
            <a:ext cx="947116" cy="246221"/>
          </a:xfrm>
          <a:prstGeom prst="rect">
            <a:avLst/>
          </a:prstGeom>
        </p:spPr>
        <p:txBody>
          <a:bodyPr wrap="square">
            <a:spAutoFit/>
          </a:bodyPr>
          <a:lstStyle/>
          <a:p>
            <a:r>
              <a:rPr lang="en-US" sz="1000" dirty="0">
                <a:solidFill>
                  <a:srgbClr val="000000"/>
                </a:solidFill>
              </a:rPr>
              <a:t>Latent heat </a:t>
            </a:r>
            <a:endParaRPr lang="en-AU" sz="1000" dirty="0"/>
          </a:p>
        </p:txBody>
      </p:sp>
      <p:sp>
        <p:nvSpPr>
          <p:cNvPr id="67" name="Rectangle 12">
            <a:extLst>
              <a:ext uri="{FF2B5EF4-FFF2-40B4-BE49-F238E27FC236}">
                <a16:creationId xmlns:a16="http://schemas.microsoft.com/office/drawing/2014/main" id="{4EFE85DC-A937-473A-B7F5-4F43F643B531}"/>
              </a:ext>
            </a:extLst>
          </p:cNvPr>
          <p:cNvSpPr/>
          <p:nvPr/>
        </p:nvSpPr>
        <p:spPr>
          <a:xfrm>
            <a:off x="8797833" y="2112097"/>
            <a:ext cx="1575370" cy="246221"/>
          </a:xfrm>
          <a:prstGeom prst="rect">
            <a:avLst/>
          </a:prstGeom>
        </p:spPr>
        <p:txBody>
          <a:bodyPr wrap="square">
            <a:spAutoFit/>
          </a:bodyPr>
          <a:lstStyle/>
          <a:p>
            <a:r>
              <a:rPr lang="en-US" sz="1000" dirty="0">
                <a:solidFill>
                  <a:srgbClr val="000000"/>
                </a:solidFill>
              </a:rPr>
              <a:t>Evaporative Fraction </a:t>
            </a:r>
            <a:endParaRPr lang="en-AU" sz="1000" dirty="0"/>
          </a:p>
        </p:txBody>
      </p:sp>
      <p:sp>
        <p:nvSpPr>
          <p:cNvPr id="68" name="Rectangle 13">
            <a:extLst>
              <a:ext uri="{FF2B5EF4-FFF2-40B4-BE49-F238E27FC236}">
                <a16:creationId xmlns:a16="http://schemas.microsoft.com/office/drawing/2014/main" id="{1EEC01A8-C95E-44B2-8F60-229D48280D67}"/>
              </a:ext>
            </a:extLst>
          </p:cNvPr>
          <p:cNvSpPr/>
          <p:nvPr/>
        </p:nvSpPr>
        <p:spPr>
          <a:xfrm>
            <a:off x="7650706" y="1311892"/>
            <a:ext cx="1235853" cy="246221"/>
          </a:xfrm>
          <a:prstGeom prst="rect">
            <a:avLst/>
          </a:prstGeom>
        </p:spPr>
        <p:txBody>
          <a:bodyPr wrap="square">
            <a:spAutoFit/>
          </a:bodyPr>
          <a:lstStyle/>
          <a:p>
            <a:r>
              <a:rPr lang="en-US" sz="1000" dirty="0">
                <a:solidFill>
                  <a:srgbClr val="000000"/>
                </a:solidFill>
              </a:rPr>
              <a:t>Air Temperature</a:t>
            </a:r>
            <a:endParaRPr lang="en-AU" sz="1000" dirty="0"/>
          </a:p>
        </p:txBody>
      </p:sp>
      <p:sp>
        <p:nvSpPr>
          <p:cNvPr id="69" name="Oval 8">
            <a:extLst>
              <a:ext uri="{FF2B5EF4-FFF2-40B4-BE49-F238E27FC236}">
                <a16:creationId xmlns:a16="http://schemas.microsoft.com/office/drawing/2014/main" id="{D44746A4-5DBD-4A1C-9058-C3739BB34C90}"/>
              </a:ext>
            </a:extLst>
          </p:cNvPr>
          <p:cNvSpPr/>
          <p:nvPr/>
        </p:nvSpPr>
        <p:spPr>
          <a:xfrm>
            <a:off x="8173334" y="3229522"/>
            <a:ext cx="361217" cy="45843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
        <p:nvSpPr>
          <p:cNvPr id="70" name="Oval 19">
            <a:extLst>
              <a:ext uri="{FF2B5EF4-FFF2-40B4-BE49-F238E27FC236}">
                <a16:creationId xmlns:a16="http://schemas.microsoft.com/office/drawing/2014/main" id="{4CE5F900-FE35-462A-B283-036F914289C7}"/>
              </a:ext>
            </a:extLst>
          </p:cNvPr>
          <p:cNvSpPr/>
          <p:nvPr/>
        </p:nvSpPr>
        <p:spPr>
          <a:xfrm>
            <a:off x="8173334" y="3728974"/>
            <a:ext cx="361218" cy="488382"/>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cxnSp>
        <p:nvCxnSpPr>
          <p:cNvPr id="71" name="Straight Arrow Connector 20">
            <a:extLst>
              <a:ext uri="{FF2B5EF4-FFF2-40B4-BE49-F238E27FC236}">
                <a16:creationId xmlns:a16="http://schemas.microsoft.com/office/drawing/2014/main" id="{D62F6DE0-B6E7-4EE5-BBF9-1470A5196A8B}"/>
              </a:ext>
            </a:extLst>
          </p:cNvPr>
          <p:cNvCxnSpPr>
            <a:cxnSpLocks/>
          </p:cNvCxnSpPr>
          <p:nvPr/>
        </p:nvCxnSpPr>
        <p:spPr>
          <a:xfrm flipH="1">
            <a:off x="8345476" y="3301780"/>
            <a:ext cx="1" cy="3303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22">
            <a:extLst>
              <a:ext uri="{FF2B5EF4-FFF2-40B4-BE49-F238E27FC236}">
                <a16:creationId xmlns:a16="http://schemas.microsoft.com/office/drawing/2014/main" id="{88632E30-BC98-4185-B0D6-62BC030A23ED}"/>
              </a:ext>
            </a:extLst>
          </p:cNvPr>
          <p:cNvCxnSpPr>
            <a:cxnSpLocks/>
          </p:cNvCxnSpPr>
          <p:nvPr/>
        </p:nvCxnSpPr>
        <p:spPr>
          <a:xfrm>
            <a:off x="8283552" y="4035170"/>
            <a:ext cx="140781"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62F1B84-6727-4ABF-89BE-6A538546139C}"/>
              </a:ext>
            </a:extLst>
          </p:cNvPr>
          <p:cNvCxnSpPr>
            <a:cxnSpLocks/>
          </p:cNvCxnSpPr>
          <p:nvPr/>
        </p:nvCxnSpPr>
        <p:spPr>
          <a:xfrm>
            <a:off x="5983686" y="3136282"/>
            <a:ext cx="4956" cy="42224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1EA8994-2B5F-4B26-A03C-DEDAEFEBC4DA}"/>
              </a:ext>
            </a:extLst>
          </p:cNvPr>
          <p:cNvCxnSpPr>
            <a:cxnSpLocks/>
          </p:cNvCxnSpPr>
          <p:nvPr/>
        </p:nvCxnSpPr>
        <p:spPr>
          <a:xfrm flipH="1">
            <a:off x="5732554" y="3861223"/>
            <a:ext cx="1" cy="212414"/>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F8F6ED3-5C44-4460-925E-A1816697F839}"/>
              </a:ext>
            </a:extLst>
          </p:cNvPr>
          <p:cNvSpPr txBox="1"/>
          <p:nvPr/>
        </p:nvSpPr>
        <p:spPr>
          <a:xfrm>
            <a:off x="4893608" y="1032404"/>
            <a:ext cx="2383643" cy="276999"/>
          </a:xfrm>
          <a:prstGeom prst="rect">
            <a:avLst/>
          </a:prstGeom>
          <a:noFill/>
        </p:spPr>
        <p:txBody>
          <a:bodyPr wrap="square" rtlCol="0">
            <a:spAutoFit/>
          </a:bodyPr>
          <a:lstStyle/>
          <a:p>
            <a:r>
              <a:rPr lang="en-US" altLang="zh-CN" sz="1200" b="1" dirty="0">
                <a:solidFill>
                  <a:schemeClr val="bg2">
                    <a:lumMod val="25000"/>
                  </a:schemeClr>
                </a:solidFill>
                <a:latin typeface="Calibri (Body)"/>
                <a:cs typeface="Times" panose="02020603050405020304" pitchFamily="18" charset="0"/>
              </a:rPr>
              <a:t>Drought </a:t>
            </a:r>
            <a:r>
              <a:rPr lang="en-US" altLang="zh-CN" sz="1200" dirty="0">
                <a:solidFill>
                  <a:schemeClr val="bg2">
                    <a:lumMod val="25000"/>
                  </a:schemeClr>
                </a:solidFill>
                <a:latin typeface="Calibri (Body)"/>
                <a:cs typeface="Times" panose="02020603050405020304" pitchFamily="18" charset="0"/>
              </a:rPr>
              <a:t>in Oct 2017 – Sep 2018</a:t>
            </a:r>
          </a:p>
        </p:txBody>
      </p:sp>
      <p:sp>
        <p:nvSpPr>
          <p:cNvPr id="5" name="文本框 4">
            <a:extLst>
              <a:ext uri="{FF2B5EF4-FFF2-40B4-BE49-F238E27FC236}">
                <a16:creationId xmlns:a16="http://schemas.microsoft.com/office/drawing/2014/main" id="{BEA3AEB0-CFC3-4520-893E-60EA31594DB5}"/>
              </a:ext>
            </a:extLst>
          </p:cNvPr>
          <p:cNvSpPr txBox="1"/>
          <p:nvPr/>
        </p:nvSpPr>
        <p:spPr>
          <a:xfrm>
            <a:off x="48625" y="4507522"/>
            <a:ext cx="4381231" cy="246221"/>
          </a:xfrm>
          <a:prstGeom prst="rect">
            <a:avLst/>
          </a:prstGeom>
          <a:noFill/>
        </p:spPr>
        <p:txBody>
          <a:bodyPr wrap="square" rtlCol="0">
            <a:spAutoFit/>
          </a:bodyPr>
          <a:lstStyle/>
          <a:p>
            <a:r>
              <a:rPr lang="en-US" altLang="zh-CN" sz="1000" b="1" dirty="0">
                <a:latin typeface="Calibri (Body)"/>
              </a:rPr>
              <a:t>Notes:</a:t>
            </a:r>
            <a:r>
              <a:rPr lang="en-US" altLang="zh-CN" sz="1000" i="1" kern="1200" dirty="0">
                <a:latin typeface="Calibri (Body)"/>
              </a:rPr>
              <a:t> </a:t>
            </a:r>
            <a:r>
              <a:rPr lang="en-US" altLang="zh-CN" sz="1000" i="1" kern="1200" dirty="0" err="1">
                <a:latin typeface="Calibri (Body)"/>
              </a:rPr>
              <a:t>E</a:t>
            </a:r>
            <a:r>
              <a:rPr lang="en-US" altLang="zh-CN" sz="1000" kern="1200" baseline="-25000" dirty="0" err="1">
                <a:latin typeface="Calibri (Body)"/>
              </a:rPr>
              <a:t>tr</a:t>
            </a:r>
            <a:r>
              <a:rPr lang="en-US" altLang="zh-CN" sz="1000" kern="1200" baseline="-25000" dirty="0">
                <a:latin typeface="Calibri (Body)"/>
              </a:rPr>
              <a:t> </a:t>
            </a:r>
            <a:r>
              <a:rPr lang="en-US" altLang="zh-CN" sz="1000" i="1" kern="1200" dirty="0">
                <a:latin typeface="Calibri (Body)"/>
              </a:rPr>
              <a:t>: transpiration; E</a:t>
            </a:r>
            <a:r>
              <a:rPr lang="en-US" altLang="zh-CN" sz="1000" kern="1200" baseline="-25000" dirty="0">
                <a:latin typeface="Calibri (Body)"/>
              </a:rPr>
              <a:t>s </a:t>
            </a:r>
            <a:r>
              <a:rPr lang="en-US" altLang="zh-CN" sz="1000" i="1" kern="1200" dirty="0">
                <a:latin typeface="Calibri (Body)"/>
              </a:rPr>
              <a:t>: soil evaporation; </a:t>
            </a:r>
            <a:r>
              <a:rPr lang="el-GR" altLang="zh-CN" sz="1000" i="1" kern="1200" dirty="0">
                <a:latin typeface="Calibri (Body)"/>
              </a:rPr>
              <a:t>Θ</a:t>
            </a:r>
            <a:r>
              <a:rPr lang="en-US" altLang="zh-CN" sz="1000" i="1" kern="1200" dirty="0">
                <a:latin typeface="Calibri (Body)"/>
              </a:rPr>
              <a:t>: soil moisture; </a:t>
            </a:r>
            <a:r>
              <a:rPr lang="el-GR" altLang="zh-CN" sz="1000" baseline="0" dirty="0">
                <a:latin typeface="Calibri (Body)"/>
                <a:cs typeface="Times" panose="02020603050405020304" pitchFamily="18" charset="0"/>
              </a:rPr>
              <a:t>Δ</a:t>
            </a:r>
            <a:r>
              <a:rPr lang="en-US" altLang="zh-CN" sz="1000" i="1" kern="1200" baseline="0" dirty="0" err="1">
                <a:latin typeface="Calibri (Body)"/>
              </a:rPr>
              <a:t>E</a:t>
            </a:r>
            <a:r>
              <a:rPr lang="en-US" altLang="zh-CN" sz="1000" kern="1200" baseline="-25000" dirty="0" err="1">
                <a:latin typeface="Calibri (Body)"/>
              </a:rPr>
              <a:t>tr</a:t>
            </a:r>
            <a:r>
              <a:rPr lang="en-US" altLang="zh-CN" sz="1000" kern="1200" baseline="-25000" dirty="0">
                <a:latin typeface="Calibri (Body)"/>
              </a:rPr>
              <a:t> </a:t>
            </a:r>
            <a:r>
              <a:rPr lang="en-US" altLang="zh-CN" sz="1000" i="1" kern="1200" dirty="0">
                <a:latin typeface="Calibri (Body)"/>
              </a:rPr>
              <a:t>: </a:t>
            </a:r>
            <a:r>
              <a:rPr lang="en-US" altLang="zh-CN" sz="1000" i="1" kern="1200" dirty="0" err="1">
                <a:latin typeface="Calibri (Body)"/>
              </a:rPr>
              <a:t>E</a:t>
            </a:r>
            <a:r>
              <a:rPr lang="en-US" altLang="zh-CN" sz="1000" kern="1200" baseline="-25000" dirty="0" err="1">
                <a:latin typeface="Calibri (Body)"/>
              </a:rPr>
              <a:t>tr</a:t>
            </a:r>
            <a:r>
              <a:rPr lang="en-US" altLang="zh-CN" sz="1000" kern="1200" baseline="-25000" dirty="0">
                <a:latin typeface="Calibri (Body)"/>
              </a:rPr>
              <a:t> </a:t>
            </a:r>
            <a:r>
              <a:rPr lang="en-US" altLang="zh-CN" sz="1000" i="1" kern="1200" dirty="0">
                <a:latin typeface="Calibri (Body)"/>
              </a:rPr>
              <a:t>difference</a:t>
            </a:r>
            <a:endParaRPr lang="zh-CN" altLang="en-US" sz="1000" dirty="0"/>
          </a:p>
        </p:txBody>
      </p:sp>
    </p:spTree>
    <p:extLst>
      <p:ext uri="{BB962C8B-B14F-4D97-AF65-F5344CB8AC3E}">
        <p14:creationId xmlns:p14="http://schemas.microsoft.com/office/powerpoint/2010/main" val="1602198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12154</TotalTime>
  <Words>340</Words>
  <Application>Microsoft Office PowerPoint</Application>
  <PresentationFormat>自定义</PresentationFormat>
  <Paragraphs>38</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Calibri (Body)</vt:lpstr>
      <vt:lpstr>Arial</vt:lpstr>
      <vt:lpstr>Calibri</vt:lpstr>
      <vt:lpstr>Calibri Light</vt:lpstr>
      <vt:lpstr>Cambria</vt:lpstr>
      <vt:lpstr>Times</vt:lpstr>
      <vt:lpstr>Office Theme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examination of LSM’s drought and heatwave simulations based on a water-limited site</dc:title>
  <dc:creator>Mu Anne</dc:creator>
  <cp:lastModifiedBy>Mengyuan Mu</cp:lastModifiedBy>
  <cp:revision>437</cp:revision>
  <cp:lastPrinted>2020-08-07T11:26:26Z</cp:lastPrinted>
  <dcterms:created xsi:type="dcterms:W3CDTF">2020-04-11T01:03:15Z</dcterms:created>
  <dcterms:modified xsi:type="dcterms:W3CDTF">2021-04-26T05:29:28Z</dcterms:modified>
</cp:coreProperties>
</file>