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0" r:id="rId4"/>
    <p:sldId id="272" r:id="rId5"/>
    <p:sldId id="274" r:id="rId6"/>
    <p:sldId id="276" r:id="rId7"/>
    <p:sldId id="273" r:id="rId8"/>
    <p:sldId id="275" r:id="rId9"/>
    <p:sldId id="277" r:id="rId10"/>
  </p:sldIdLst>
  <p:sldSz cx="9144000" cy="6858000" type="screen4x3"/>
  <p:notesSz cx="7772400" cy="100584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2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EFREMOVSKI_SmartWeb_ReportClassic_13122019_11050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haC\Documents\%5b01%5d%20PROJEKTI\URaViVo\Podatki%20nitrat\CURK%20Podatki_%202018_URAVIVO_GLAVNI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haC\Documents\%5b01%5d%20PROJEKTI\URaViVo\Podatki%20nitrat\CURK%20Podatki_%202018_URAVIVO_GLAVNI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haC\Documents\%5b01%5d%20PROJEKTI\URaViVo\Podatki%20nitrat\CURK%20Podatki_%202018_URAVIVO_GLAVNI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haC\Documents\%5b01%5d%20PROJEKTI\URaViVo\Podatki%20nitrat\CURK%20Podatki_%202018_URAVIVO_GLAVNI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FREMOVSKI%20TDR\SmartWeb_ReportClassic_2019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VROSAD%20URAVIVO%202017-2020\2018\Urejeni%20podatki_URAVIVO_2018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nitrat\CURK%20Podatki_%202018_URAVIVO_GLAVN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haC\Documents\%5b01%5d%20PROJEKTI\URaViVo\Podatki%20voda\EVROSAD%20URAVIVO%202017-2020\2019\Urejeni%20podatki_URAVIVO_%202019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'voda 30'!$I$1</c:f>
              <c:strCache>
                <c:ptCount val="1"/>
                <c:pt idx="0">
                  <c:v>Precipitation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numRef>
              <c:f>'voda 30'!$A$2:$A$10520</c:f>
              <c:numCache>
                <c:formatCode>m/d/yyyy</c:formatCode>
                <c:ptCount val="10519"/>
                <c:pt idx="0">
                  <c:v>43272</c:v>
                </c:pt>
                <c:pt idx="1">
                  <c:v>43273</c:v>
                </c:pt>
                <c:pt idx="2">
                  <c:v>43274</c:v>
                </c:pt>
                <c:pt idx="3">
                  <c:v>43275</c:v>
                </c:pt>
                <c:pt idx="4">
                  <c:v>43276</c:v>
                </c:pt>
                <c:pt idx="5">
                  <c:v>43277</c:v>
                </c:pt>
                <c:pt idx="6">
                  <c:v>43278</c:v>
                </c:pt>
                <c:pt idx="7">
                  <c:v>43279</c:v>
                </c:pt>
                <c:pt idx="8">
                  <c:v>43280</c:v>
                </c:pt>
                <c:pt idx="9">
                  <c:v>43281</c:v>
                </c:pt>
                <c:pt idx="10">
                  <c:v>43282</c:v>
                </c:pt>
                <c:pt idx="11">
                  <c:v>43283</c:v>
                </c:pt>
                <c:pt idx="12">
                  <c:v>43284</c:v>
                </c:pt>
                <c:pt idx="13">
                  <c:v>43285</c:v>
                </c:pt>
                <c:pt idx="14">
                  <c:v>43286</c:v>
                </c:pt>
                <c:pt idx="15">
                  <c:v>43287</c:v>
                </c:pt>
                <c:pt idx="16">
                  <c:v>43288</c:v>
                </c:pt>
                <c:pt idx="17">
                  <c:v>43289</c:v>
                </c:pt>
                <c:pt idx="18">
                  <c:v>43290</c:v>
                </c:pt>
                <c:pt idx="19">
                  <c:v>43291</c:v>
                </c:pt>
                <c:pt idx="20">
                  <c:v>43292</c:v>
                </c:pt>
                <c:pt idx="21">
                  <c:v>43293</c:v>
                </c:pt>
                <c:pt idx="22">
                  <c:v>43294</c:v>
                </c:pt>
                <c:pt idx="23">
                  <c:v>43295</c:v>
                </c:pt>
                <c:pt idx="24">
                  <c:v>43296</c:v>
                </c:pt>
                <c:pt idx="25">
                  <c:v>43297</c:v>
                </c:pt>
                <c:pt idx="26">
                  <c:v>43298</c:v>
                </c:pt>
                <c:pt idx="27">
                  <c:v>43299</c:v>
                </c:pt>
                <c:pt idx="28">
                  <c:v>43300</c:v>
                </c:pt>
                <c:pt idx="29">
                  <c:v>43301</c:v>
                </c:pt>
                <c:pt idx="30">
                  <c:v>43302</c:v>
                </c:pt>
                <c:pt idx="31">
                  <c:v>43303</c:v>
                </c:pt>
                <c:pt idx="32">
                  <c:v>43304</c:v>
                </c:pt>
                <c:pt idx="33">
                  <c:v>43305</c:v>
                </c:pt>
                <c:pt idx="34">
                  <c:v>43306</c:v>
                </c:pt>
                <c:pt idx="35">
                  <c:v>43307</c:v>
                </c:pt>
                <c:pt idx="36">
                  <c:v>43308</c:v>
                </c:pt>
                <c:pt idx="37">
                  <c:v>43309</c:v>
                </c:pt>
                <c:pt idx="38">
                  <c:v>43310</c:v>
                </c:pt>
                <c:pt idx="39">
                  <c:v>43311</c:v>
                </c:pt>
                <c:pt idx="40">
                  <c:v>43311</c:v>
                </c:pt>
                <c:pt idx="41">
                  <c:v>43313</c:v>
                </c:pt>
                <c:pt idx="42">
                  <c:v>43314</c:v>
                </c:pt>
                <c:pt idx="43">
                  <c:v>43315</c:v>
                </c:pt>
                <c:pt idx="44">
                  <c:v>43316</c:v>
                </c:pt>
                <c:pt idx="45">
                  <c:v>43317</c:v>
                </c:pt>
                <c:pt idx="46">
                  <c:v>43318</c:v>
                </c:pt>
                <c:pt idx="47">
                  <c:v>43319</c:v>
                </c:pt>
                <c:pt idx="48">
                  <c:v>43320</c:v>
                </c:pt>
                <c:pt idx="49">
                  <c:v>43321</c:v>
                </c:pt>
                <c:pt idx="50">
                  <c:v>43322</c:v>
                </c:pt>
                <c:pt idx="51">
                  <c:v>43323</c:v>
                </c:pt>
                <c:pt idx="52">
                  <c:v>43324</c:v>
                </c:pt>
                <c:pt idx="53">
                  <c:v>43325</c:v>
                </c:pt>
                <c:pt idx="54">
                  <c:v>43326</c:v>
                </c:pt>
                <c:pt idx="55">
                  <c:v>43327</c:v>
                </c:pt>
                <c:pt idx="56">
                  <c:v>43328</c:v>
                </c:pt>
                <c:pt idx="57">
                  <c:v>43329</c:v>
                </c:pt>
                <c:pt idx="58">
                  <c:v>43330</c:v>
                </c:pt>
                <c:pt idx="59">
                  <c:v>43331</c:v>
                </c:pt>
                <c:pt idx="60">
                  <c:v>43332</c:v>
                </c:pt>
                <c:pt idx="61">
                  <c:v>43333</c:v>
                </c:pt>
                <c:pt idx="62">
                  <c:v>43334</c:v>
                </c:pt>
                <c:pt idx="63">
                  <c:v>43335</c:v>
                </c:pt>
                <c:pt idx="64">
                  <c:v>43336</c:v>
                </c:pt>
                <c:pt idx="65">
                  <c:v>43337</c:v>
                </c:pt>
                <c:pt idx="66">
                  <c:v>43338</c:v>
                </c:pt>
                <c:pt idx="67">
                  <c:v>43339</c:v>
                </c:pt>
                <c:pt idx="68">
                  <c:v>43340</c:v>
                </c:pt>
                <c:pt idx="69">
                  <c:v>43341</c:v>
                </c:pt>
                <c:pt idx="70">
                  <c:v>43342</c:v>
                </c:pt>
                <c:pt idx="71">
                  <c:v>43342</c:v>
                </c:pt>
                <c:pt idx="72">
                  <c:v>43344</c:v>
                </c:pt>
                <c:pt idx="73">
                  <c:v>43345</c:v>
                </c:pt>
                <c:pt idx="74">
                  <c:v>43346</c:v>
                </c:pt>
                <c:pt idx="75">
                  <c:v>43347</c:v>
                </c:pt>
                <c:pt idx="76">
                  <c:v>43348</c:v>
                </c:pt>
                <c:pt idx="77">
                  <c:v>43349</c:v>
                </c:pt>
                <c:pt idx="78">
                  <c:v>43350</c:v>
                </c:pt>
                <c:pt idx="79">
                  <c:v>43351</c:v>
                </c:pt>
                <c:pt idx="80">
                  <c:v>43352</c:v>
                </c:pt>
                <c:pt idx="81">
                  <c:v>43353</c:v>
                </c:pt>
                <c:pt idx="82">
                  <c:v>43354</c:v>
                </c:pt>
                <c:pt idx="83">
                  <c:v>43355</c:v>
                </c:pt>
                <c:pt idx="84">
                  <c:v>43356</c:v>
                </c:pt>
                <c:pt idx="85">
                  <c:v>43357</c:v>
                </c:pt>
                <c:pt idx="86">
                  <c:v>43358</c:v>
                </c:pt>
                <c:pt idx="87">
                  <c:v>43359</c:v>
                </c:pt>
                <c:pt idx="88">
                  <c:v>43360</c:v>
                </c:pt>
                <c:pt idx="89">
                  <c:v>43361</c:v>
                </c:pt>
                <c:pt idx="90">
                  <c:v>43362</c:v>
                </c:pt>
                <c:pt idx="91">
                  <c:v>43363</c:v>
                </c:pt>
                <c:pt idx="92">
                  <c:v>43364</c:v>
                </c:pt>
                <c:pt idx="93">
                  <c:v>43365</c:v>
                </c:pt>
                <c:pt idx="94">
                  <c:v>43366</c:v>
                </c:pt>
                <c:pt idx="95">
                  <c:v>43367</c:v>
                </c:pt>
                <c:pt idx="96">
                  <c:v>43368</c:v>
                </c:pt>
                <c:pt idx="97">
                  <c:v>43369</c:v>
                </c:pt>
                <c:pt idx="98">
                  <c:v>43370</c:v>
                </c:pt>
                <c:pt idx="99">
                  <c:v>43371</c:v>
                </c:pt>
                <c:pt idx="100">
                  <c:v>43372</c:v>
                </c:pt>
                <c:pt idx="101">
                  <c:v>43373</c:v>
                </c:pt>
                <c:pt idx="102">
                  <c:v>43374</c:v>
                </c:pt>
                <c:pt idx="103">
                  <c:v>43375</c:v>
                </c:pt>
                <c:pt idx="104">
                  <c:v>43376</c:v>
                </c:pt>
                <c:pt idx="105">
                  <c:v>43377</c:v>
                </c:pt>
                <c:pt idx="106">
                  <c:v>43378</c:v>
                </c:pt>
                <c:pt idx="107">
                  <c:v>43379</c:v>
                </c:pt>
                <c:pt idx="108">
                  <c:v>43380</c:v>
                </c:pt>
                <c:pt idx="109">
                  <c:v>43381</c:v>
                </c:pt>
                <c:pt idx="110">
                  <c:v>43382</c:v>
                </c:pt>
                <c:pt idx="111">
                  <c:v>43383</c:v>
                </c:pt>
                <c:pt idx="112">
                  <c:v>43384</c:v>
                </c:pt>
                <c:pt idx="113">
                  <c:v>43385</c:v>
                </c:pt>
                <c:pt idx="114">
                  <c:v>43386</c:v>
                </c:pt>
                <c:pt idx="115">
                  <c:v>43387</c:v>
                </c:pt>
                <c:pt idx="116">
                  <c:v>43388</c:v>
                </c:pt>
              </c:numCache>
            </c:numRef>
          </c:cat>
          <c:val>
            <c:numRef>
              <c:f>'voda 30'!$I$2:$I$10520</c:f>
              <c:numCache>
                <c:formatCode>General</c:formatCode>
                <c:ptCount val="10519"/>
                <c:pt idx="0">
                  <c:v>0</c:v>
                </c:pt>
                <c:pt idx="1">
                  <c:v>14.6</c:v>
                </c:pt>
                <c:pt idx="2">
                  <c:v>21.9</c:v>
                </c:pt>
                <c:pt idx="3">
                  <c:v>0</c:v>
                </c:pt>
                <c:pt idx="4">
                  <c:v>0.7</c:v>
                </c:pt>
                <c:pt idx="5">
                  <c:v>0.7</c:v>
                </c:pt>
                <c:pt idx="6">
                  <c:v>0</c:v>
                </c:pt>
                <c:pt idx="7">
                  <c:v>1.7</c:v>
                </c:pt>
                <c:pt idx="8">
                  <c:v>1.3</c:v>
                </c:pt>
                <c:pt idx="9">
                  <c:v>4</c:v>
                </c:pt>
                <c:pt idx="10">
                  <c:v>14.8</c:v>
                </c:pt>
                <c:pt idx="11">
                  <c:v>0</c:v>
                </c:pt>
                <c:pt idx="12">
                  <c:v>0</c:v>
                </c:pt>
                <c:pt idx="13">
                  <c:v>72.400000000000006</c:v>
                </c:pt>
                <c:pt idx="14">
                  <c:v>0</c:v>
                </c:pt>
                <c:pt idx="15">
                  <c:v>3</c:v>
                </c:pt>
                <c:pt idx="16">
                  <c:v>2.9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12.4</c:v>
                </c:pt>
                <c:pt idx="21">
                  <c:v>9.1</c:v>
                </c:pt>
                <c:pt idx="22">
                  <c:v>2.2000000000000002</c:v>
                </c:pt>
                <c:pt idx="23">
                  <c:v>11.6</c:v>
                </c:pt>
                <c:pt idx="24">
                  <c:v>0.1</c:v>
                </c:pt>
                <c:pt idx="25">
                  <c:v>12.7</c:v>
                </c:pt>
                <c:pt idx="26">
                  <c:v>7.3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3.4</c:v>
                </c:pt>
                <c:pt idx="32">
                  <c:v>10.4</c:v>
                </c:pt>
                <c:pt idx="33">
                  <c:v>7.8</c:v>
                </c:pt>
                <c:pt idx="34">
                  <c:v>0</c:v>
                </c:pt>
                <c:pt idx="35">
                  <c:v>4.7</c:v>
                </c:pt>
                <c:pt idx="36">
                  <c:v>2.6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3.4</c:v>
                </c:pt>
                <c:pt idx="43">
                  <c:v>6.5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1.2</c:v>
                </c:pt>
                <c:pt idx="52">
                  <c:v>0</c:v>
                </c:pt>
                <c:pt idx="53">
                  <c:v>0</c:v>
                </c:pt>
                <c:pt idx="54">
                  <c:v>0.8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34.4</c:v>
                </c:pt>
                <c:pt idx="67">
                  <c:v>4.5999999999999996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5.4</c:v>
                </c:pt>
                <c:pt idx="72">
                  <c:v>0</c:v>
                </c:pt>
                <c:pt idx="73">
                  <c:v>7.7</c:v>
                </c:pt>
                <c:pt idx="74">
                  <c:v>7.5</c:v>
                </c:pt>
                <c:pt idx="75">
                  <c:v>5.5</c:v>
                </c:pt>
                <c:pt idx="76">
                  <c:v>0.3</c:v>
                </c:pt>
                <c:pt idx="77">
                  <c:v>0</c:v>
                </c:pt>
                <c:pt idx="78">
                  <c:v>0</c:v>
                </c:pt>
                <c:pt idx="79">
                  <c:v>19.899999999999999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1.7</c:v>
                </c:pt>
                <c:pt idx="95">
                  <c:v>27.7</c:v>
                </c:pt>
                <c:pt idx="96">
                  <c:v>1.4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11.5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1.1000000000000001</c:v>
                </c:pt>
                <c:pt idx="109">
                  <c:v>2.1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B-4B7B-B62D-F2ECC1069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586640"/>
        <c:axId val="2084078896"/>
      </c:barChart>
      <c:lineChart>
        <c:grouping val="standard"/>
        <c:varyColors val="0"/>
        <c:ser>
          <c:idx val="0"/>
          <c:order val="0"/>
          <c:tx>
            <c:strRef>
              <c:f>'voda 30'!$F$1</c:f>
              <c:strCache>
                <c:ptCount val="1"/>
                <c:pt idx="0">
                  <c:v>Mean with min and max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43272</c:v>
                </c:pt>
                <c:pt idx="1">
                  <c:v>43273</c:v>
                </c:pt>
                <c:pt idx="2">
                  <c:v>43274</c:v>
                </c:pt>
                <c:pt idx="3">
                  <c:v>43275</c:v>
                </c:pt>
                <c:pt idx="4">
                  <c:v>43276</c:v>
                </c:pt>
                <c:pt idx="5">
                  <c:v>43277</c:v>
                </c:pt>
                <c:pt idx="6">
                  <c:v>43278</c:v>
                </c:pt>
                <c:pt idx="7">
                  <c:v>43279</c:v>
                </c:pt>
                <c:pt idx="8">
                  <c:v>43280</c:v>
                </c:pt>
                <c:pt idx="9">
                  <c:v>43281</c:v>
                </c:pt>
                <c:pt idx="10">
                  <c:v>43282</c:v>
                </c:pt>
                <c:pt idx="11">
                  <c:v>43283</c:v>
                </c:pt>
                <c:pt idx="12">
                  <c:v>43284</c:v>
                </c:pt>
                <c:pt idx="13">
                  <c:v>43285</c:v>
                </c:pt>
                <c:pt idx="14">
                  <c:v>43286</c:v>
                </c:pt>
                <c:pt idx="15">
                  <c:v>43287</c:v>
                </c:pt>
                <c:pt idx="16">
                  <c:v>43288</c:v>
                </c:pt>
                <c:pt idx="17">
                  <c:v>43289</c:v>
                </c:pt>
                <c:pt idx="18">
                  <c:v>43290</c:v>
                </c:pt>
                <c:pt idx="19">
                  <c:v>43291</c:v>
                </c:pt>
                <c:pt idx="20">
                  <c:v>43292</c:v>
                </c:pt>
                <c:pt idx="21">
                  <c:v>43293</c:v>
                </c:pt>
                <c:pt idx="22">
                  <c:v>43294</c:v>
                </c:pt>
                <c:pt idx="23">
                  <c:v>43295</c:v>
                </c:pt>
                <c:pt idx="24">
                  <c:v>43296</c:v>
                </c:pt>
                <c:pt idx="25">
                  <c:v>43297</c:v>
                </c:pt>
                <c:pt idx="26">
                  <c:v>43298</c:v>
                </c:pt>
                <c:pt idx="27">
                  <c:v>43299</c:v>
                </c:pt>
                <c:pt idx="28">
                  <c:v>43300</c:v>
                </c:pt>
                <c:pt idx="29">
                  <c:v>43301</c:v>
                </c:pt>
                <c:pt idx="30">
                  <c:v>43302</c:v>
                </c:pt>
                <c:pt idx="31">
                  <c:v>43303</c:v>
                </c:pt>
                <c:pt idx="32">
                  <c:v>43304</c:v>
                </c:pt>
                <c:pt idx="33">
                  <c:v>43305</c:v>
                </c:pt>
                <c:pt idx="34">
                  <c:v>43306</c:v>
                </c:pt>
                <c:pt idx="35">
                  <c:v>43307</c:v>
                </c:pt>
                <c:pt idx="36">
                  <c:v>43308</c:v>
                </c:pt>
                <c:pt idx="37">
                  <c:v>43309</c:v>
                </c:pt>
                <c:pt idx="38">
                  <c:v>43310</c:v>
                </c:pt>
                <c:pt idx="39">
                  <c:v>43311</c:v>
                </c:pt>
                <c:pt idx="40">
                  <c:v>43311</c:v>
                </c:pt>
                <c:pt idx="41">
                  <c:v>43313</c:v>
                </c:pt>
                <c:pt idx="42">
                  <c:v>43314</c:v>
                </c:pt>
                <c:pt idx="43">
                  <c:v>43315</c:v>
                </c:pt>
                <c:pt idx="44">
                  <c:v>43316</c:v>
                </c:pt>
                <c:pt idx="45">
                  <c:v>43317</c:v>
                </c:pt>
                <c:pt idx="46">
                  <c:v>43318</c:v>
                </c:pt>
                <c:pt idx="47">
                  <c:v>43319</c:v>
                </c:pt>
                <c:pt idx="48">
                  <c:v>43320</c:v>
                </c:pt>
                <c:pt idx="49">
                  <c:v>43321</c:v>
                </c:pt>
                <c:pt idx="50">
                  <c:v>43322</c:v>
                </c:pt>
                <c:pt idx="51">
                  <c:v>43323</c:v>
                </c:pt>
                <c:pt idx="52">
                  <c:v>43324</c:v>
                </c:pt>
                <c:pt idx="53">
                  <c:v>43325</c:v>
                </c:pt>
                <c:pt idx="54">
                  <c:v>43326</c:v>
                </c:pt>
                <c:pt idx="55">
                  <c:v>43327</c:v>
                </c:pt>
                <c:pt idx="56">
                  <c:v>43328</c:v>
                </c:pt>
                <c:pt idx="57">
                  <c:v>43329</c:v>
                </c:pt>
                <c:pt idx="58">
                  <c:v>43330</c:v>
                </c:pt>
                <c:pt idx="59">
                  <c:v>43331</c:v>
                </c:pt>
                <c:pt idx="60">
                  <c:v>43332</c:v>
                </c:pt>
                <c:pt idx="61">
                  <c:v>43333</c:v>
                </c:pt>
                <c:pt idx="62">
                  <c:v>43334</c:v>
                </c:pt>
                <c:pt idx="63">
                  <c:v>43335</c:v>
                </c:pt>
                <c:pt idx="64">
                  <c:v>43336</c:v>
                </c:pt>
                <c:pt idx="65">
                  <c:v>43337</c:v>
                </c:pt>
                <c:pt idx="66">
                  <c:v>43338</c:v>
                </c:pt>
                <c:pt idx="67">
                  <c:v>43339</c:v>
                </c:pt>
                <c:pt idx="68">
                  <c:v>43340</c:v>
                </c:pt>
                <c:pt idx="69">
                  <c:v>43341</c:v>
                </c:pt>
                <c:pt idx="70">
                  <c:v>43342</c:v>
                </c:pt>
                <c:pt idx="71">
                  <c:v>43342</c:v>
                </c:pt>
                <c:pt idx="72">
                  <c:v>43344</c:v>
                </c:pt>
                <c:pt idx="73">
                  <c:v>43345</c:v>
                </c:pt>
                <c:pt idx="74">
                  <c:v>43346</c:v>
                </c:pt>
                <c:pt idx="75">
                  <c:v>43347</c:v>
                </c:pt>
                <c:pt idx="76">
                  <c:v>43348</c:v>
                </c:pt>
                <c:pt idx="77">
                  <c:v>43349</c:v>
                </c:pt>
                <c:pt idx="78">
                  <c:v>43350</c:v>
                </c:pt>
                <c:pt idx="79">
                  <c:v>43351</c:v>
                </c:pt>
                <c:pt idx="80">
                  <c:v>43352</c:v>
                </c:pt>
                <c:pt idx="81">
                  <c:v>43353</c:v>
                </c:pt>
                <c:pt idx="82">
                  <c:v>43354</c:v>
                </c:pt>
                <c:pt idx="83">
                  <c:v>43355</c:v>
                </c:pt>
                <c:pt idx="84">
                  <c:v>43356</c:v>
                </c:pt>
                <c:pt idx="85">
                  <c:v>43357</c:v>
                </c:pt>
                <c:pt idx="86">
                  <c:v>43358</c:v>
                </c:pt>
                <c:pt idx="87">
                  <c:v>43359</c:v>
                </c:pt>
                <c:pt idx="88">
                  <c:v>43360</c:v>
                </c:pt>
                <c:pt idx="89">
                  <c:v>43361</c:v>
                </c:pt>
                <c:pt idx="90">
                  <c:v>43362</c:v>
                </c:pt>
                <c:pt idx="91">
                  <c:v>43363</c:v>
                </c:pt>
                <c:pt idx="92">
                  <c:v>43364</c:v>
                </c:pt>
                <c:pt idx="93">
                  <c:v>43365</c:v>
                </c:pt>
                <c:pt idx="94">
                  <c:v>43366</c:v>
                </c:pt>
                <c:pt idx="95">
                  <c:v>43367</c:v>
                </c:pt>
                <c:pt idx="96">
                  <c:v>43368</c:v>
                </c:pt>
                <c:pt idx="97">
                  <c:v>43369</c:v>
                </c:pt>
                <c:pt idx="98">
                  <c:v>43370</c:v>
                </c:pt>
                <c:pt idx="99">
                  <c:v>43371</c:v>
                </c:pt>
                <c:pt idx="100">
                  <c:v>43372</c:v>
                </c:pt>
                <c:pt idx="101">
                  <c:v>43373</c:v>
                </c:pt>
                <c:pt idx="102">
                  <c:v>43374</c:v>
                </c:pt>
                <c:pt idx="103">
                  <c:v>43375</c:v>
                </c:pt>
                <c:pt idx="104">
                  <c:v>43376</c:v>
                </c:pt>
                <c:pt idx="105">
                  <c:v>43377</c:v>
                </c:pt>
                <c:pt idx="106">
                  <c:v>43378</c:v>
                </c:pt>
                <c:pt idx="107">
                  <c:v>43379</c:v>
                </c:pt>
                <c:pt idx="108">
                  <c:v>43380</c:v>
                </c:pt>
                <c:pt idx="109">
                  <c:v>43381</c:v>
                </c:pt>
                <c:pt idx="110">
                  <c:v>43382</c:v>
                </c:pt>
                <c:pt idx="111">
                  <c:v>43383</c:v>
                </c:pt>
                <c:pt idx="112">
                  <c:v>43384</c:v>
                </c:pt>
                <c:pt idx="113">
                  <c:v>43385</c:v>
                </c:pt>
                <c:pt idx="114">
                  <c:v>43386</c:v>
                </c:pt>
                <c:pt idx="115">
                  <c:v>43387</c:v>
                </c:pt>
                <c:pt idx="116">
                  <c:v>43388</c:v>
                </c:pt>
              </c:numCache>
            </c:numRef>
          </c:cat>
          <c:val>
            <c:numRef>
              <c:f>'voda 30'!$F$2:$F$10520</c:f>
              <c:numCache>
                <c:formatCode>0.0</c:formatCode>
                <c:ptCount val="10519"/>
                <c:pt idx="0">
                  <c:v>41.102969999999992</c:v>
                </c:pt>
                <c:pt idx="1">
                  <c:v>45.356545694444442</c:v>
                </c:pt>
                <c:pt idx="2">
                  <c:v>45.563863194444444</c:v>
                </c:pt>
                <c:pt idx="3">
                  <c:v>44.786577361111114</c:v>
                </c:pt>
                <c:pt idx="4">
                  <c:v>44.309419861111088</c:v>
                </c:pt>
                <c:pt idx="5">
                  <c:v>44.00260180555555</c:v>
                </c:pt>
                <c:pt idx="6">
                  <c:v>43.209479027777782</c:v>
                </c:pt>
                <c:pt idx="7">
                  <c:v>42.288896805555545</c:v>
                </c:pt>
                <c:pt idx="8">
                  <c:v>42.69991513888889</c:v>
                </c:pt>
                <c:pt idx="9">
                  <c:v>44.426552083333341</c:v>
                </c:pt>
                <c:pt idx="10">
                  <c:v>44.942395138888884</c:v>
                </c:pt>
                <c:pt idx="11">
                  <c:v>44.111967222222212</c:v>
                </c:pt>
                <c:pt idx="12">
                  <c:v>43.209674305555552</c:v>
                </c:pt>
                <c:pt idx="13">
                  <c:v>45.302859027777792</c:v>
                </c:pt>
                <c:pt idx="14">
                  <c:v>44.540596388888893</c:v>
                </c:pt>
                <c:pt idx="15">
                  <c:v>45.045609305555558</c:v>
                </c:pt>
                <c:pt idx="16">
                  <c:v>44.286341388888879</c:v>
                </c:pt>
                <c:pt idx="17">
                  <c:v>43.497740972222225</c:v>
                </c:pt>
                <c:pt idx="18">
                  <c:v>42.151037777777788</c:v>
                </c:pt>
                <c:pt idx="19">
                  <c:v>40.430890972222223</c:v>
                </c:pt>
                <c:pt idx="20">
                  <c:v>43.888668055555549</c:v>
                </c:pt>
                <c:pt idx="21">
                  <c:v>44.754297083333334</c:v>
                </c:pt>
                <c:pt idx="22">
                  <c:v>45.059972222222228</c:v>
                </c:pt>
                <c:pt idx="23">
                  <c:v>44.094840833333336</c:v>
                </c:pt>
                <c:pt idx="24">
                  <c:v>45.001192777777781</c:v>
                </c:pt>
                <c:pt idx="25">
                  <c:v>45.095011388888885</c:v>
                </c:pt>
                <c:pt idx="26">
                  <c:v>45.415227500000007</c:v>
                </c:pt>
                <c:pt idx="27">
                  <c:v>44.335915972222217</c:v>
                </c:pt>
                <c:pt idx="28">
                  <c:v>43.440093194444444</c:v>
                </c:pt>
                <c:pt idx="29">
                  <c:v>42.783352638888886</c:v>
                </c:pt>
                <c:pt idx="30">
                  <c:v>43.832652916666667</c:v>
                </c:pt>
                <c:pt idx="31">
                  <c:v>43.531089166666668</c:v>
                </c:pt>
                <c:pt idx="32">
                  <c:v>44.157907361111114</c:v>
                </c:pt>
                <c:pt idx="33">
                  <c:v>43.782351805555557</c:v>
                </c:pt>
                <c:pt idx="34">
                  <c:v>42.927525277777782</c:v>
                </c:pt>
                <c:pt idx="35">
                  <c:v>44.171209583333329</c:v>
                </c:pt>
                <c:pt idx="36">
                  <c:v>43.309275615942028</c:v>
                </c:pt>
                <c:pt idx="37">
                  <c:v>42.455930833333333</c:v>
                </c:pt>
                <c:pt idx="38">
                  <c:v>41.135025138888885</c:v>
                </c:pt>
                <c:pt idx="39">
                  <c:v>39.143037499999991</c:v>
                </c:pt>
                <c:pt idx="40">
                  <c:v>36.999927638888892</c:v>
                </c:pt>
                <c:pt idx="41">
                  <c:v>35.009177222222227</c:v>
                </c:pt>
                <c:pt idx="42">
                  <c:v>35.953259625603856</c:v>
                </c:pt>
                <c:pt idx="43">
                  <c:v>35.091081388888881</c:v>
                </c:pt>
                <c:pt idx="44">
                  <c:v>33.903591388888884</c:v>
                </c:pt>
                <c:pt idx="45">
                  <c:v>32.499976944444434</c:v>
                </c:pt>
                <c:pt idx="46">
                  <c:v>31.379967083333337</c:v>
                </c:pt>
                <c:pt idx="47">
                  <c:v>30.352063888888893</c:v>
                </c:pt>
                <c:pt idx="48">
                  <c:v>29.472568333333342</c:v>
                </c:pt>
                <c:pt idx="49">
                  <c:v>28.676336413043476</c:v>
                </c:pt>
                <c:pt idx="50">
                  <c:v>28.166850694444445</c:v>
                </c:pt>
                <c:pt idx="51">
                  <c:v>28.201030833333331</c:v>
                </c:pt>
                <c:pt idx="52">
                  <c:v>27.618015972222224</c:v>
                </c:pt>
                <c:pt idx="53">
                  <c:v>27.061524722222217</c:v>
                </c:pt>
                <c:pt idx="54">
                  <c:v>26.642483055555562</c:v>
                </c:pt>
                <c:pt idx="55">
                  <c:v>26.460078750000005</c:v>
                </c:pt>
                <c:pt idx="56">
                  <c:v>26.192767361111123</c:v>
                </c:pt>
                <c:pt idx="57">
                  <c:v>26.857887222222232</c:v>
                </c:pt>
                <c:pt idx="58">
                  <c:v>26.656938333333333</c:v>
                </c:pt>
                <c:pt idx="59">
                  <c:v>30.067368472222224</c:v>
                </c:pt>
                <c:pt idx="60">
                  <c:v>36.47498236111111</c:v>
                </c:pt>
                <c:pt idx="61">
                  <c:v>35.413235972222232</c:v>
                </c:pt>
                <c:pt idx="62">
                  <c:v>35.665002638888893</c:v>
                </c:pt>
                <c:pt idx="63">
                  <c:v>35.977750972222225</c:v>
                </c:pt>
                <c:pt idx="64">
                  <c:v>36.39931015096618</c:v>
                </c:pt>
                <c:pt idx="65">
                  <c:v>36.873618333333333</c:v>
                </c:pt>
                <c:pt idx="66">
                  <c:v>44.650605277777778</c:v>
                </c:pt>
                <c:pt idx="67">
                  <c:v>42.728941666666664</c:v>
                </c:pt>
                <c:pt idx="68">
                  <c:v>40.985158194444445</c:v>
                </c:pt>
                <c:pt idx="69">
                  <c:v>39.524117222222223</c:v>
                </c:pt>
                <c:pt idx="70">
                  <c:v>38.036382083333329</c:v>
                </c:pt>
                <c:pt idx="71">
                  <c:v>38.964488750000008</c:v>
                </c:pt>
                <c:pt idx="72">
                  <c:v>40.19441916666667</c:v>
                </c:pt>
                <c:pt idx="73">
                  <c:v>42.752544999999998</c:v>
                </c:pt>
                <c:pt idx="74">
                  <c:v>43.619719583333335</c:v>
                </c:pt>
                <c:pt idx="75">
                  <c:v>43.598269583333327</c:v>
                </c:pt>
                <c:pt idx="76">
                  <c:v>42.671959722222226</c:v>
                </c:pt>
                <c:pt idx="77">
                  <c:v>41.744868611111116</c:v>
                </c:pt>
                <c:pt idx="78">
                  <c:v>41.487975972222216</c:v>
                </c:pt>
                <c:pt idx="79">
                  <c:v>43.223343888888898</c:v>
                </c:pt>
                <c:pt idx="80">
                  <c:v>41.971814166666661</c:v>
                </c:pt>
                <c:pt idx="81">
                  <c:v>40.875923750000005</c:v>
                </c:pt>
                <c:pt idx="82">
                  <c:v>39.496811533816427</c:v>
                </c:pt>
                <c:pt idx="83">
                  <c:v>38.006398055555557</c:v>
                </c:pt>
                <c:pt idx="84">
                  <c:v>36.854724861111116</c:v>
                </c:pt>
                <c:pt idx="85">
                  <c:v>36.171511250000002</c:v>
                </c:pt>
                <c:pt idx="86">
                  <c:v>35.582914166666676</c:v>
                </c:pt>
                <c:pt idx="87">
                  <c:v>35.003461026570051</c:v>
                </c:pt>
                <c:pt idx="88">
                  <c:v>34.116468888888889</c:v>
                </c:pt>
                <c:pt idx="89">
                  <c:v>33.239629776570048</c:v>
                </c:pt>
                <c:pt idx="90">
                  <c:v>32.454199999999993</c:v>
                </c:pt>
                <c:pt idx="91">
                  <c:v>31.761748333333333</c:v>
                </c:pt>
                <c:pt idx="92">
                  <c:v>31.171235555555565</c:v>
                </c:pt>
                <c:pt idx="93">
                  <c:v>30.666453888888892</c:v>
                </c:pt>
                <c:pt idx="94">
                  <c:v>30.649634722222221</c:v>
                </c:pt>
                <c:pt idx="95">
                  <c:v>41.211111111111109</c:v>
                </c:pt>
                <c:pt idx="96">
                  <c:v>42.525286594202903</c:v>
                </c:pt>
                <c:pt idx="97">
                  <c:v>41.175485555555547</c:v>
                </c:pt>
                <c:pt idx="98">
                  <c:v>40.188396666666655</c:v>
                </c:pt>
                <c:pt idx="99">
                  <c:v>39.318879166666669</c:v>
                </c:pt>
                <c:pt idx="100">
                  <c:v>38.338973750000001</c:v>
                </c:pt>
                <c:pt idx="101">
                  <c:v>37.260826813725487</c:v>
                </c:pt>
                <c:pt idx="102">
                  <c:v>36.595456432748556</c:v>
                </c:pt>
                <c:pt idx="103">
                  <c:v>42.90758263888889</c:v>
                </c:pt>
                <c:pt idx="104">
                  <c:v>41.901614166666668</c:v>
                </c:pt>
                <c:pt idx="105">
                  <c:v>41.517673611111114</c:v>
                </c:pt>
                <c:pt idx="106">
                  <c:v>40.995827222222232</c:v>
                </c:pt>
                <c:pt idx="107">
                  <c:v>40.462967083333332</c:v>
                </c:pt>
                <c:pt idx="108">
                  <c:v>40.264867777777795</c:v>
                </c:pt>
                <c:pt idx="109">
                  <c:v>44.134736944444448</c:v>
                </c:pt>
                <c:pt idx="110">
                  <c:v>43.321636805555556</c:v>
                </c:pt>
                <c:pt idx="111">
                  <c:v>42.688340833333335</c:v>
                </c:pt>
                <c:pt idx="112">
                  <c:v>42.171220416666671</c:v>
                </c:pt>
                <c:pt idx="113">
                  <c:v>41.710545277777776</c:v>
                </c:pt>
                <c:pt idx="114">
                  <c:v>41.260322361111122</c:v>
                </c:pt>
                <c:pt idx="115">
                  <c:v>40.911904806763296</c:v>
                </c:pt>
                <c:pt idx="116">
                  <c:v>40.704713333333331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7B-4B7B-B62D-F2ECC1069A57}"/>
            </c:ext>
          </c:extLst>
        </c:ser>
        <c:ser>
          <c:idx val="1"/>
          <c:order val="1"/>
          <c:tx>
            <c:strRef>
              <c:f>'voda 30'!$G$1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43272</c:v>
                </c:pt>
                <c:pt idx="1">
                  <c:v>43273</c:v>
                </c:pt>
                <c:pt idx="2">
                  <c:v>43274</c:v>
                </c:pt>
                <c:pt idx="3">
                  <c:v>43275</c:v>
                </c:pt>
                <c:pt idx="4">
                  <c:v>43276</c:v>
                </c:pt>
                <c:pt idx="5">
                  <c:v>43277</c:v>
                </c:pt>
                <c:pt idx="6">
                  <c:v>43278</c:v>
                </c:pt>
                <c:pt idx="7">
                  <c:v>43279</c:v>
                </c:pt>
                <c:pt idx="8">
                  <c:v>43280</c:v>
                </c:pt>
                <c:pt idx="9">
                  <c:v>43281</c:v>
                </c:pt>
                <c:pt idx="10">
                  <c:v>43282</c:v>
                </c:pt>
                <c:pt idx="11">
                  <c:v>43283</c:v>
                </c:pt>
                <c:pt idx="12">
                  <c:v>43284</c:v>
                </c:pt>
                <c:pt idx="13">
                  <c:v>43285</c:v>
                </c:pt>
                <c:pt idx="14">
                  <c:v>43286</c:v>
                </c:pt>
                <c:pt idx="15">
                  <c:v>43287</c:v>
                </c:pt>
                <c:pt idx="16">
                  <c:v>43288</c:v>
                </c:pt>
                <c:pt idx="17">
                  <c:v>43289</c:v>
                </c:pt>
                <c:pt idx="18">
                  <c:v>43290</c:v>
                </c:pt>
                <c:pt idx="19">
                  <c:v>43291</c:v>
                </c:pt>
                <c:pt idx="20">
                  <c:v>43292</c:v>
                </c:pt>
                <c:pt idx="21">
                  <c:v>43293</c:v>
                </c:pt>
                <c:pt idx="22">
                  <c:v>43294</c:v>
                </c:pt>
                <c:pt idx="23">
                  <c:v>43295</c:v>
                </c:pt>
                <c:pt idx="24">
                  <c:v>43296</c:v>
                </c:pt>
                <c:pt idx="25">
                  <c:v>43297</c:v>
                </c:pt>
                <c:pt idx="26">
                  <c:v>43298</c:v>
                </c:pt>
                <c:pt idx="27">
                  <c:v>43299</c:v>
                </c:pt>
                <c:pt idx="28">
                  <c:v>43300</c:v>
                </c:pt>
                <c:pt idx="29">
                  <c:v>43301</c:v>
                </c:pt>
                <c:pt idx="30">
                  <c:v>43302</c:v>
                </c:pt>
                <c:pt idx="31">
                  <c:v>43303</c:v>
                </c:pt>
                <c:pt idx="32">
                  <c:v>43304</c:v>
                </c:pt>
                <c:pt idx="33">
                  <c:v>43305</c:v>
                </c:pt>
                <c:pt idx="34">
                  <c:v>43306</c:v>
                </c:pt>
                <c:pt idx="35">
                  <c:v>43307</c:v>
                </c:pt>
                <c:pt idx="36">
                  <c:v>43308</c:v>
                </c:pt>
                <c:pt idx="37">
                  <c:v>43309</c:v>
                </c:pt>
                <c:pt idx="38">
                  <c:v>43310</c:v>
                </c:pt>
                <c:pt idx="39">
                  <c:v>43311</c:v>
                </c:pt>
                <c:pt idx="40">
                  <c:v>43311</c:v>
                </c:pt>
                <c:pt idx="41">
                  <c:v>43313</c:v>
                </c:pt>
                <c:pt idx="42">
                  <c:v>43314</c:v>
                </c:pt>
                <c:pt idx="43">
                  <c:v>43315</c:v>
                </c:pt>
                <c:pt idx="44">
                  <c:v>43316</c:v>
                </c:pt>
                <c:pt idx="45">
                  <c:v>43317</c:v>
                </c:pt>
                <c:pt idx="46">
                  <c:v>43318</c:v>
                </c:pt>
                <c:pt idx="47">
                  <c:v>43319</c:v>
                </c:pt>
                <c:pt idx="48">
                  <c:v>43320</c:v>
                </c:pt>
                <c:pt idx="49">
                  <c:v>43321</c:v>
                </c:pt>
                <c:pt idx="50">
                  <c:v>43322</c:v>
                </c:pt>
                <c:pt idx="51">
                  <c:v>43323</c:v>
                </c:pt>
                <c:pt idx="52">
                  <c:v>43324</c:v>
                </c:pt>
                <c:pt idx="53">
                  <c:v>43325</c:v>
                </c:pt>
                <c:pt idx="54">
                  <c:v>43326</c:v>
                </c:pt>
                <c:pt idx="55">
                  <c:v>43327</c:v>
                </c:pt>
                <c:pt idx="56">
                  <c:v>43328</c:v>
                </c:pt>
                <c:pt idx="57">
                  <c:v>43329</c:v>
                </c:pt>
                <c:pt idx="58">
                  <c:v>43330</c:v>
                </c:pt>
                <c:pt idx="59">
                  <c:v>43331</c:v>
                </c:pt>
                <c:pt idx="60">
                  <c:v>43332</c:v>
                </c:pt>
                <c:pt idx="61">
                  <c:v>43333</c:v>
                </c:pt>
                <c:pt idx="62">
                  <c:v>43334</c:v>
                </c:pt>
                <c:pt idx="63">
                  <c:v>43335</c:v>
                </c:pt>
                <c:pt idx="64">
                  <c:v>43336</c:v>
                </c:pt>
                <c:pt idx="65">
                  <c:v>43337</c:v>
                </c:pt>
                <c:pt idx="66">
                  <c:v>43338</c:v>
                </c:pt>
                <c:pt idx="67">
                  <c:v>43339</c:v>
                </c:pt>
                <c:pt idx="68">
                  <c:v>43340</c:v>
                </c:pt>
                <c:pt idx="69">
                  <c:v>43341</c:v>
                </c:pt>
                <c:pt idx="70">
                  <c:v>43342</c:v>
                </c:pt>
                <c:pt idx="71">
                  <c:v>43342</c:v>
                </c:pt>
                <c:pt idx="72">
                  <c:v>43344</c:v>
                </c:pt>
                <c:pt idx="73">
                  <c:v>43345</c:v>
                </c:pt>
                <c:pt idx="74">
                  <c:v>43346</c:v>
                </c:pt>
                <c:pt idx="75">
                  <c:v>43347</c:v>
                </c:pt>
                <c:pt idx="76">
                  <c:v>43348</c:v>
                </c:pt>
                <c:pt idx="77">
                  <c:v>43349</c:v>
                </c:pt>
                <c:pt idx="78">
                  <c:v>43350</c:v>
                </c:pt>
                <c:pt idx="79">
                  <c:v>43351</c:v>
                </c:pt>
                <c:pt idx="80">
                  <c:v>43352</c:v>
                </c:pt>
                <c:pt idx="81">
                  <c:v>43353</c:v>
                </c:pt>
                <c:pt idx="82">
                  <c:v>43354</c:v>
                </c:pt>
                <c:pt idx="83">
                  <c:v>43355</c:v>
                </c:pt>
                <c:pt idx="84">
                  <c:v>43356</c:v>
                </c:pt>
                <c:pt idx="85">
                  <c:v>43357</c:v>
                </c:pt>
                <c:pt idx="86">
                  <c:v>43358</c:v>
                </c:pt>
                <c:pt idx="87">
                  <c:v>43359</c:v>
                </c:pt>
                <c:pt idx="88">
                  <c:v>43360</c:v>
                </c:pt>
                <c:pt idx="89">
                  <c:v>43361</c:v>
                </c:pt>
                <c:pt idx="90">
                  <c:v>43362</c:v>
                </c:pt>
                <c:pt idx="91">
                  <c:v>43363</c:v>
                </c:pt>
                <c:pt idx="92">
                  <c:v>43364</c:v>
                </c:pt>
                <c:pt idx="93">
                  <c:v>43365</c:v>
                </c:pt>
                <c:pt idx="94">
                  <c:v>43366</c:v>
                </c:pt>
                <c:pt idx="95">
                  <c:v>43367</c:v>
                </c:pt>
                <c:pt idx="96">
                  <c:v>43368</c:v>
                </c:pt>
                <c:pt idx="97">
                  <c:v>43369</c:v>
                </c:pt>
                <c:pt idx="98">
                  <c:v>43370</c:v>
                </c:pt>
                <c:pt idx="99">
                  <c:v>43371</c:v>
                </c:pt>
                <c:pt idx="100">
                  <c:v>43372</c:v>
                </c:pt>
                <c:pt idx="101">
                  <c:v>43373</c:v>
                </c:pt>
                <c:pt idx="102">
                  <c:v>43374</c:v>
                </c:pt>
                <c:pt idx="103">
                  <c:v>43375</c:v>
                </c:pt>
                <c:pt idx="104">
                  <c:v>43376</c:v>
                </c:pt>
                <c:pt idx="105">
                  <c:v>43377</c:v>
                </c:pt>
                <c:pt idx="106">
                  <c:v>43378</c:v>
                </c:pt>
                <c:pt idx="107">
                  <c:v>43379</c:v>
                </c:pt>
                <c:pt idx="108">
                  <c:v>43380</c:v>
                </c:pt>
                <c:pt idx="109">
                  <c:v>43381</c:v>
                </c:pt>
                <c:pt idx="110">
                  <c:v>43382</c:v>
                </c:pt>
                <c:pt idx="111">
                  <c:v>43383</c:v>
                </c:pt>
                <c:pt idx="112">
                  <c:v>43384</c:v>
                </c:pt>
                <c:pt idx="113">
                  <c:v>43385</c:v>
                </c:pt>
                <c:pt idx="114">
                  <c:v>43386</c:v>
                </c:pt>
                <c:pt idx="115">
                  <c:v>43387</c:v>
                </c:pt>
                <c:pt idx="116">
                  <c:v>43388</c:v>
                </c:pt>
              </c:numCache>
            </c:numRef>
          </c:cat>
          <c:val>
            <c:numRef>
              <c:f>'voda 30'!$G$2:$G$10520</c:f>
              <c:numCache>
                <c:formatCode>0.0</c:formatCode>
                <c:ptCount val="10519"/>
                <c:pt idx="0">
                  <c:v>38.590744999999991</c:v>
                </c:pt>
                <c:pt idx="1">
                  <c:v>43.773277500000006</c:v>
                </c:pt>
                <c:pt idx="2">
                  <c:v>45.234448333333326</c:v>
                </c:pt>
                <c:pt idx="3">
                  <c:v>44.424330833333336</c:v>
                </c:pt>
                <c:pt idx="4">
                  <c:v>43.773277499999985</c:v>
                </c:pt>
                <c:pt idx="5">
                  <c:v>43.437939999999998</c:v>
                </c:pt>
                <c:pt idx="6">
                  <c:v>42.399600000000014</c:v>
                </c:pt>
                <c:pt idx="7">
                  <c:v>41.076585000000001</c:v>
                </c:pt>
                <c:pt idx="8">
                  <c:v>41.698640000000005</c:v>
                </c:pt>
                <c:pt idx="9">
                  <c:v>43.765879166666679</c:v>
                </c:pt>
                <c:pt idx="10">
                  <c:v>44.335550833333322</c:v>
                </c:pt>
                <c:pt idx="11">
                  <c:v>43.529132500000003</c:v>
                </c:pt>
                <c:pt idx="12">
                  <c:v>42.530357499999994</c:v>
                </c:pt>
                <c:pt idx="13">
                  <c:v>44.342949166666671</c:v>
                </c:pt>
                <c:pt idx="14">
                  <c:v>43.932341666666673</c:v>
                </c:pt>
                <c:pt idx="15">
                  <c:v>44.607226666666655</c:v>
                </c:pt>
                <c:pt idx="16">
                  <c:v>43.741066666666676</c:v>
                </c:pt>
                <c:pt idx="17">
                  <c:v>42.639653333333328</c:v>
                </c:pt>
                <c:pt idx="18">
                  <c:v>40.725546666666666</c:v>
                </c:pt>
                <c:pt idx="19">
                  <c:v>38.822133333333333</c:v>
                </c:pt>
                <c:pt idx="20">
                  <c:v>43.158279999999991</c:v>
                </c:pt>
                <c:pt idx="21">
                  <c:v>44.494946666666671</c:v>
                </c:pt>
                <c:pt idx="22">
                  <c:v>44.790548333333334</c:v>
                </c:pt>
                <c:pt idx="23">
                  <c:v>43.746413333333329</c:v>
                </c:pt>
                <c:pt idx="24">
                  <c:v>44.579695833333325</c:v>
                </c:pt>
                <c:pt idx="25">
                  <c:v>44.809044166666673</c:v>
                </c:pt>
                <c:pt idx="26">
                  <c:v>44.812743333333337</c:v>
                </c:pt>
                <c:pt idx="27">
                  <c:v>43.958235833333333</c:v>
                </c:pt>
                <c:pt idx="28">
                  <c:v>42.933566666666678</c:v>
                </c:pt>
                <c:pt idx="29">
                  <c:v>42.340240000000001</c:v>
                </c:pt>
                <c:pt idx="30">
                  <c:v>42.634306666666667</c:v>
                </c:pt>
                <c:pt idx="31">
                  <c:v>42.463213333333329</c:v>
                </c:pt>
                <c:pt idx="32">
                  <c:v>42.923026666666665</c:v>
                </c:pt>
                <c:pt idx="33">
                  <c:v>43.056693333333349</c:v>
                </c:pt>
                <c:pt idx="34">
                  <c:v>42.142413333333337</c:v>
                </c:pt>
                <c:pt idx="35">
                  <c:v>43.746413333333322</c:v>
                </c:pt>
                <c:pt idx="36">
                  <c:v>42.31234434782607</c:v>
                </c:pt>
                <c:pt idx="37">
                  <c:v>41.276253333333337</c:v>
                </c:pt>
                <c:pt idx="38">
                  <c:v>39.870079999999994</c:v>
                </c:pt>
                <c:pt idx="39">
                  <c:v>38.292813333333335</c:v>
                </c:pt>
                <c:pt idx="40">
                  <c:v>36.742280000000001</c:v>
                </c:pt>
                <c:pt idx="41">
                  <c:v>34.540157500000014</c:v>
                </c:pt>
                <c:pt idx="42">
                  <c:v>34.17053333333331</c:v>
                </c:pt>
                <c:pt idx="43">
                  <c:v>34.207959999999986</c:v>
                </c:pt>
                <c:pt idx="44">
                  <c:v>33.759633333333333</c:v>
                </c:pt>
                <c:pt idx="45">
                  <c:v>31.824262499999993</c:v>
                </c:pt>
                <c:pt idx="46">
                  <c:v>30.283681250000019</c:v>
                </c:pt>
                <c:pt idx="47">
                  <c:v>28.949962499999994</c:v>
                </c:pt>
                <c:pt idx="48">
                  <c:v>27.806775000000016</c:v>
                </c:pt>
                <c:pt idx="49">
                  <c:v>26.806071739130424</c:v>
                </c:pt>
                <c:pt idx="50">
                  <c:v>25.994006250000002</c:v>
                </c:pt>
                <c:pt idx="51">
                  <c:v>25.574837500000001</c:v>
                </c:pt>
                <c:pt idx="52">
                  <c:v>24.95969375</c:v>
                </c:pt>
                <c:pt idx="53">
                  <c:v>24.333662499999992</c:v>
                </c:pt>
                <c:pt idx="54">
                  <c:v>23.887275000000017</c:v>
                </c:pt>
                <c:pt idx="55">
                  <c:v>23.729406250000014</c:v>
                </c:pt>
                <c:pt idx="56">
                  <c:v>23.337456250000013</c:v>
                </c:pt>
                <c:pt idx="57">
                  <c:v>23.092487500000015</c:v>
                </c:pt>
                <c:pt idx="58">
                  <c:v>23.081600000000012</c:v>
                </c:pt>
                <c:pt idx="59">
                  <c:v>22.956393750000007</c:v>
                </c:pt>
                <c:pt idx="60">
                  <c:v>22.847518750000006</c:v>
                </c:pt>
                <c:pt idx="61">
                  <c:v>22.738643750000008</c:v>
                </c:pt>
                <c:pt idx="62">
                  <c:v>22.716868750000003</c:v>
                </c:pt>
                <c:pt idx="63">
                  <c:v>22.760418750000003</c:v>
                </c:pt>
                <c:pt idx="64">
                  <c:v>22.716868750000007</c:v>
                </c:pt>
                <c:pt idx="65">
                  <c:v>26.238975000000011</c:v>
                </c:pt>
                <c:pt idx="66">
                  <c:v>42.254487499999996</c:v>
                </c:pt>
                <c:pt idx="67">
                  <c:v>39.597937499999993</c:v>
                </c:pt>
                <c:pt idx="68">
                  <c:v>36.631093749999991</c:v>
                </c:pt>
                <c:pt idx="69">
                  <c:v>34.557024999999989</c:v>
                </c:pt>
                <c:pt idx="70">
                  <c:v>32.962006250000009</c:v>
                </c:pt>
                <c:pt idx="71">
                  <c:v>33.223306250000029</c:v>
                </c:pt>
                <c:pt idx="72">
                  <c:v>36.048612500000004</c:v>
                </c:pt>
                <c:pt idx="73">
                  <c:v>40.033437499999991</c:v>
                </c:pt>
                <c:pt idx="74">
                  <c:v>41.70466875000001</c:v>
                </c:pt>
                <c:pt idx="75">
                  <c:v>41.791768749999989</c:v>
                </c:pt>
                <c:pt idx="76">
                  <c:v>40.294737500000004</c:v>
                </c:pt>
                <c:pt idx="77">
                  <c:v>38.824925</c:v>
                </c:pt>
                <c:pt idx="78">
                  <c:v>38.67794374999999</c:v>
                </c:pt>
                <c:pt idx="79">
                  <c:v>41.013312500000005</c:v>
                </c:pt>
                <c:pt idx="80">
                  <c:v>39.053562499999984</c:v>
                </c:pt>
                <c:pt idx="81">
                  <c:v>37.38233125</c:v>
                </c:pt>
                <c:pt idx="82">
                  <c:v>35.67323043478261</c:v>
                </c:pt>
                <c:pt idx="83">
                  <c:v>34.175962499999997</c:v>
                </c:pt>
                <c:pt idx="84">
                  <c:v>33.016443750000008</c:v>
                </c:pt>
                <c:pt idx="85">
                  <c:v>32.047456249999989</c:v>
                </c:pt>
                <c:pt idx="86">
                  <c:v>31.443200000000004</c:v>
                </c:pt>
                <c:pt idx="87">
                  <c:v>31.015273913043469</c:v>
                </c:pt>
                <c:pt idx="88">
                  <c:v>30.136700000000005</c:v>
                </c:pt>
                <c:pt idx="89">
                  <c:v>29.303806249999997</c:v>
                </c:pt>
                <c:pt idx="90">
                  <c:v>28.536237500000002</c:v>
                </c:pt>
                <c:pt idx="91">
                  <c:v>27.893875000000005</c:v>
                </c:pt>
                <c:pt idx="92">
                  <c:v>27.338612500000007</c:v>
                </c:pt>
                <c:pt idx="93">
                  <c:v>26.728912499999989</c:v>
                </c:pt>
                <c:pt idx="94">
                  <c:v>26.674474999999997</c:v>
                </c:pt>
                <c:pt idx="95">
                  <c:v>39.112327500000006</c:v>
                </c:pt>
                <c:pt idx="96">
                  <c:v>40.564084782608703</c:v>
                </c:pt>
                <c:pt idx="97">
                  <c:v>38.527333333333331</c:v>
                </c:pt>
                <c:pt idx="98">
                  <c:v>37.23534999999999</c:v>
                </c:pt>
                <c:pt idx="99">
                  <c:v>36.179262499999993</c:v>
                </c:pt>
                <c:pt idx="100">
                  <c:v>35.06329375</c:v>
                </c:pt>
                <c:pt idx="101">
                  <c:v>33.915302941176463</c:v>
                </c:pt>
                <c:pt idx="102">
                  <c:v>33.721552631578952</c:v>
                </c:pt>
                <c:pt idx="103">
                  <c:v>41.831215</c:v>
                </c:pt>
                <c:pt idx="104">
                  <c:v>40.251187500000007</c:v>
                </c:pt>
                <c:pt idx="105">
                  <c:v>38.857587500000001</c:v>
                </c:pt>
                <c:pt idx="106">
                  <c:v>37.812387500000007</c:v>
                </c:pt>
                <c:pt idx="107">
                  <c:v>36.946831249999995</c:v>
                </c:pt>
                <c:pt idx="108">
                  <c:v>36.712750000000021</c:v>
                </c:pt>
                <c:pt idx="109">
                  <c:v>41.919995000000007</c:v>
                </c:pt>
                <c:pt idx="110">
                  <c:v>41.365119999999997</c:v>
                </c:pt>
                <c:pt idx="111">
                  <c:v>40.338287500000007</c:v>
                </c:pt>
                <c:pt idx="112">
                  <c:v>39.472731250000002</c:v>
                </c:pt>
                <c:pt idx="113">
                  <c:v>38.716050000000003</c:v>
                </c:pt>
                <c:pt idx="114">
                  <c:v>38.035581250000007</c:v>
                </c:pt>
                <c:pt idx="115">
                  <c:v>37.507537500000012</c:v>
                </c:pt>
                <c:pt idx="116">
                  <c:v>37.104699999999994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7B-4B7B-B62D-F2ECC1069A57}"/>
            </c:ext>
          </c:extLst>
        </c:ser>
        <c:ser>
          <c:idx val="2"/>
          <c:order val="2"/>
          <c:tx>
            <c:strRef>
              <c:f>'voda 30'!$H$1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43272</c:v>
                </c:pt>
                <c:pt idx="1">
                  <c:v>43273</c:v>
                </c:pt>
                <c:pt idx="2">
                  <c:v>43274</c:v>
                </c:pt>
                <c:pt idx="3">
                  <c:v>43275</c:v>
                </c:pt>
                <c:pt idx="4">
                  <c:v>43276</c:v>
                </c:pt>
                <c:pt idx="5">
                  <c:v>43277</c:v>
                </c:pt>
                <c:pt idx="6">
                  <c:v>43278</c:v>
                </c:pt>
                <c:pt idx="7">
                  <c:v>43279</c:v>
                </c:pt>
                <c:pt idx="8">
                  <c:v>43280</c:v>
                </c:pt>
                <c:pt idx="9">
                  <c:v>43281</c:v>
                </c:pt>
                <c:pt idx="10">
                  <c:v>43282</c:v>
                </c:pt>
                <c:pt idx="11">
                  <c:v>43283</c:v>
                </c:pt>
                <c:pt idx="12">
                  <c:v>43284</c:v>
                </c:pt>
                <c:pt idx="13">
                  <c:v>43285</c:v>
                </c:pt>
                <c:pt idx="14">
                  <c:v>43286</c:v>
                </c:pt>
                <c:pt idx="15">
                  <c:v>43287</c:v>
                </c:pt>
                <c:pt idx="16">
                  <c:v>43288</c:v>
                </c:pt>
                <c:pt idx="17">
                  <c:v>43289</c:v>
                </c:pt>
                <c:pt idx="18">
                  <c:v>43290</c:v>
                </c:pt>
                <c:pt idx="19">
                  <c:v>43291</c:v>
                </c:pt>
                <c:pt idx="20">
                  <c:v>43292</c:v>
                </c:pt>
                <c:pt idx="21">
                  <c:v>43293</c:v>
                </c:pt>
                <c:pt idx="22">
                  <c:v>43294</c:v>
                </c:pt>
                <c:pt idx="23">
                  <c:v>43295</c:v>
                </c:pt>
                <c:pt idx="24">
                  <c:v>43296</c:v>
                </c:pt>
                <c:pt idx="25">
                  <c:v>43297</c:v>
                </c:pt>
                <c:pt idx="26">
                  <c:v>43298</c:v>
                </c:pt>
                <c:pt idx="27">
                  <c:v>43299</c:v>
                </c:pt>
                <c:pt idx="28">
                  <c:v>43300</c:v>
                </c:pt>
                <c:pt idx="29">
                  <c:v>43301</c:v>
                </c:pt>
                <c:pt idx="30">
                  <c:v>43302</c:v>
                </c:pt>
                <c:pt idx="31">
                  <c:v>43303</c:v>
                </c:pt>
                <c:pt idx="32">
                  <c:v>43304</c:v>
                </c:pt>
                <c:pt idx="33">
                  <c:v>43305</c:v>
                </c:pt>
                <c:pt idx="34">
                  <c:v>43306</c:v>
                </c:pt>
                <c:pt idx="35">
                  <c:v>43307</c:v>
                </c:pt>
                <c:pt idx="36">
                  <c:v>43308</c:v>
                </c:pt>
                <c:pt idx="37">
                  <c:v>43309</c:v>
                </c:pt>
                <c:pt idx="38">
                  <c:v>43310</c:v>
                </c:pt>
                <c:pt idx="39">
                  <c:v>43311</c:v>
                </c:pt>
                <c:pt idx="40">
                  <c:v>43311</c:v>
                </c:pt>
                <c:pt idx="41">
                  <c:v>43313</c:v>
                </c:pt>
                <c:pt idx="42">
                  <c:v>43314</c:v>
                </c:pt>
                <c:pt idx="43">
                  <c:v>43315</c:v>
                </c:pt>
                <c:pt idx="44">
                  <c:v>43316</c:v>
                </c:pt>
                <c:pt idx="45">
                  <c:v>43317</c:v>
                </c:pt>
                <c:pt idx="46">
                  <c:v>43318</c:v>
                </c:pt>
                <c:pt idx="47">
                  <c:v>43319</c:v>
                </c:pt>
                <c:pt idx="48">
                  <c:v>43320</c:v>
                </c:pt>
                <c:pt idx="49">
                  <c:v>43321</c:v>
                </c:pt>
                <c:pt idx="50">
                  <c:v>43322</c:v>
                </c:pt>
                <c:pt idx="51">
                  <c:v>43323</c:v>
                </c:pt>
                <c:pt idx="52">
                  <c:v>43324</c:v>
                </c:pt>
                <c:pt idx="53">
                  <c:v>43325</c:v>
                </c:pt>
                <c:pt idx="54">
                  <c:v>43326</c:v>
                </c:pt>
                <c:pt idx="55">
                  <c:v>43327</c:v>
                </c:pt>
                <c:pt idx="56">
                  <c:v>43328</c:v>
                </c:pt>
                <c:pt idx="57">
                  <c:v>43329</c:v>
                </c:pt>
                <c:pt idx="58">
                  <c:v>43330</c:v>
                </c:pt>
                <c:pt idx="59">
                  <c:v>43331</c:v>
                </c:pt>
                <c:pt idx="60">
                  <c:v>43332</c:v>
                </c:pt>
                <c:pt idx="61">
                  <c:v>43333</c:v>
                </c:pt>
                <c:pt idx="62">
                  <c:v>43334</c:v>
                </c:pt>
                <c:pt idx="63">
                  <c:v>43335</c:v>
                </c:pt>
                <c:pt idx="64">
                  <c:v>43336</c:v>
                </c:pt>
                <c:pt idx="65">
                  <c:v>43337</c:v>
                </c:pt>
                <c:pt idx="66">
                  <c:v>43338</c:v>
                </c:pt>
                <c:pt idx="67">
                  <c:v>43339</c:v>
                </c:pt>
                <c:pt idx="68">
                  <c:v>43340</c:v>
                </c:pt>
                <c:pt idx="69">
                  <c:v>43341</c:v>
                </c:pt>
                <c:pt idx="70">
                  <c:v>43342</c:v>
                </c:pt>
                <c:pt idx="71">
                  <c:v>43342</c:v>
                </c:pt>
                <c:pt idx="72">
                  <c:v>43344</c:v>
                </c:pt>
                <c:pt idx="73">
                  <c:v>43345</c:v>
                </c:pt>
                <c:pt idx="74">
                  <c:v>43346</c:v>
                </c:pt>
                <c:pt idx="75">
                  <c:v>43347</c:v>
                </c:pt>
                <c:pt idx="76">
                  <c:v>43348</c:v>
                </c:pt>
                <c:pt idx="77">
                  <c:v>43349</c:v>
                </c:pt>
                <c:pt idx="78">
                  <c:v>43350</c:v>
                </c:pt>
                <c:pt idx="79">
                  <c:v>43351</c:v>
                </c:pt>
                <c:pt idx="80">
                  <c:v>43352</c:v>
                </c:pt>
                <c:pt idx="81">
                  <c:v>43353</c:v>
                </c:pt>
                <c:pt idx="82">
                  <c:v>43354</c:v>
                </c:pt>
                <c:pt idx="83">
                  <c:v>43355</c:v>
                </c:pt>
                <c:pt idx="84">
                  <c:v>43356</c:v>
                </c:pt>
                <c:pt idx="85">
                  <c:v>43357</c:v>
                </c:pt>
                <c:pt idx="86">
                  <c:v>43358</c:v>
                </c:pt>
                <c:pt idx="87">
                  <c:v>43359</c:v>
                </c:pt>
                <c:pt idx="88">
                  <c:v>43360</c:v>
                </c:pt>
                <c:pt idx="89">
                  <c:v>43361</c:v>
                </c:pt>
                <c:pt idx="90">
                  <c:v>43362</c:v>
                </c:pt>
                <c:pt idx="91">
                  <c:v>43363</c:v>
                </c:pt>
                <c:pt idx="92">
                  <c:v>43364</c:v>
                </c:pt>
                <c:pt idx="93">
                  <c:v>43365</c:v>
                </c:pt>
                <c:pt idx="94">
                  <c:v>43366</c:v>
                </c:pt>
                <c:pt idx="95">
                  <c:v>43367</c:v>
                </c:pt>
                <c:pt idx="96">
                  <c:v>43368</c:v>
                </c:pt>
                <c:pt idx="97">
                  <c:v>43369</c:v>
                </c:pt>
                <c:pt idx="98">
                  <c:v>43370</c:v>
                </c:pt>
                <c:pt idx="99">
                  <c:v>43371</c:v>
                </c:pt>
                <c:pt idx="100">
                  <c:v>43372</c:v>
                </c:pt>
                <c:pt idx="101">
                  <c:v>43373</c:v>
                </c:pt>
                <c:pt idx="102">
                  <c:v>43374</c:v>
                </c:pt>
                <c:pt idx="103">
                  <c:v>43375</c:v>
                </c:pt>
                <c:pt idx="104">
                  <c:v>43376</c:v>
                </c:pt>
                <c:pt idx="105">
                  <c:v>43377</c:v>
                </c:pt>
                <c:pt idx="106">
                  <c:v>43378</c:v>
                </c:pt>
                <c:pt idx="107">
                  <c:v>43379</c:v>
                </c:pt>
                <c:pt idx="108">
                  <c:v>43380</c:v>
                </c:pt>
                <c:pt idx="109">
                  <c:v>43381</c:v>
                </c:pt>
                <c:pt idx="110">
                  <c:v>43382</c:v>
                </c:pt>
                <c:pt idx="111">
                  <c:v>43383</c:v>
                </c:pt>
                <c:pt idx="112">
                  <c:v>43384</c:v>
                </c:pt>
                <c:pt idx="113">
                  <c:v>43385</c:v>
                </c:pt>
                <c:pt idx="114">
                  <c:v>43386</c:v>
                </c:pt>
                <c:pt idx="115">
                  <c:v>43387</c:v>
                </c:pt>
                <c:pt idx="116">
                  <c:v>43388</c:v>
                </c:pt>
              </c:numCache>
            </c:numRef>
          </c:cat>
          <c:val>
            <c:numRef>
              <c:f>'voda 30'!$H$2:$H$10520</c:f>
              <c:numCache>
                <c:formatCode>0.0</c:formatCode>
                <c:ptCount val="10519"/>
                <c:pt idx="0">
                  <c:v>43.179924999999997</c:v>
                </c:pt>
                <c:pt idx="1">
                  <c:v>46.288306249999998</c:v>
                </c:pt>
                <c:pt idx="2">
                  <c:v>45.756759999999993</c:v>
                </c:pt>
                <c:pt idx="3">
                  <c:v>45.018920000000001</c:v>
                </c:pt>
                <c:pt idx="4">
                  <c:v>44.927368749999999</c:v>
                </c:pt>
                <c:pt idx="5">
                  <c:v>44.796718750000004</c:v>
                </c:pt>
                <c:pt idx="6">
                  <c:v>44.252343750000001</c:v>
                </c:pt>
                <c:pt idx="7">
                  <c:v>43.925718749999994</c:v>
                </c:pt>
                <c:pt idx="8">
                  <c:v>44.666068750000001</c:v>
                </c:pt>
                <c:pt idx="9">
                  <c:v>45.558843749999994</c:v>
                </c:pt>
                <c:pt idx="10">
                  <c:v>45.526181250000008</c:v>
                </c:pt>
                <c:pt idx="11">
                  <c:v>44.88926249999998</c:v>
                </c:pt>
                <c:pt idx="12">
                  <c:v>44.448318749999999</c:v>
                </c:pt>
                <c:pt idx="13">
                  <c:v>45.787481250000013</c:v>
                </c:pt>
                <c:pt idx="14">
                  <c:v>45.215887500000008</c:v>
                </c:pt>
                <c:pt idx="15">
                  <c:v>45.613281250000007</c:v>
                </c:pt>
                <c:pt idx="16">
                  <c:v>44.867487499999982</c:v>
                </c:pt>
                <c:pt idx="17">
                  <c:v>44.350331250000004</c:v>
                </c:pt>
                <c:pt idx="18">
                  <c:v>43.626312500000004</c:v>
                </c:pt>
                <c:pt idx="19">
                  <c:v>42.662768750000005</c:v>
                </c:pt>
                <c:pt idx="20">
                  <c:v>45.052574999999997</c:v>
                </c:pt>
                <c:pt idx="21">
                  <c:v>45.210443750000003</c:v>
                </c:pt>
                <c:pt idx="22">
                  <c:v>45.488075000000009</c:v>
                </c:pt>
                <c:pt idx="23">
                  <c:v>44.627962500000002</c:v>
                </c:pt>
                <c:pt idx="24">
                  <c:v>45.324762500000013</c:v>
                </c:pt>
                <c:pt idx="25">
                  <c:v>45.248549999999994</c:v>
                </c:pt>
                <c:pt idx="26">
                  <c:v>45.890426666666663</c:v>
                </c:pt>
                <c:pt idx="27">
                  <c:v>44.709618750000004</c:v>
                </c:pt>
                <c:pt idx="28">
                  <c:v>44.110806249999996</c:v>
                </c:pt>
                <c:pt idx="29">
                  <c:v>43.664418750000003</c:v>
                </c:pt>
                <c:pt idx="30">
                  <c:v>44.524208333333341</c:v>
                </c:pt>
                <c:pt idx="31">
                  <c:v>44.209779166666664</c:v>
                </c:pt>
                <c:pt idx="32">
                  <c:v>44.775751666666672</c:v>
                </c:pt>
                <c:pt idx="33">
                  <c:v>44.146893333333338</c:v>
                </c:pt>
                <c:pt idx="34">
                  <c:v>43.340474999999998</c:v>
                </c:pt>
                <c:pt idx="35">
                  <c:v>44.797946666666668</c:v>
                </c:pt>
                <c:pt idx="36">
                  <c:v>44.250470000000007</c:v>
                </c:pt>
                <c:pt idx="37">
                  <c:v>43.499539166666665</c:v>
                </c:pt>
                <c:pt idx="38">
                  <c:v>42.16783916666666</c:v>
                </c:pt>
                <c:pt idx="39">
                  <c:v>39.57102416666666</c:v>
                </c:pt>
                <c:pt idx="40">
                  <c:v>37.338781250000004</c:v>
                </c:pt>
                <c:pt idx="41">
                  <c:v>35.287986666666662</c:v>
                </c:pt>
                <c:pt idx="42">
                  <c:v>37.928363043478264</c:v>
                </c:pt>
                <c:pt idx="43">
                  <c:v>35.700212499999999</c:v>
                </c:pt>
                <c:pt idx="44">
                  <c:v>34.058253333333333</c:v>
                </c:pt>
                <c:pt idx="45">
                  <c:v>33.432693333333312</c:v>
                </c:pt>
                <c:pt idx="46">
                  <c:v>32.716239999999999</c:v>
                </c:pt>
                <c:pt idx="47">
                  <c:v>31.908893333333342</c:v>
                </c:pt>
                <c:pt idx="48">
                  <c:v>31.24590666666667</c:v>
                </c:pt>
                <c:pt idx="49">
                  <c:v>30.631039999999995</c:v>
                </c:pt>
                <c:pt idx="50">
                  <c:v>30.010826666666656</c:v>
                </c:pt>
                <c:pt idx="51">
                  <c:v>29.567053333333323</c:v>
                </c:pt>
                <c:pt idx="52">
                  <c:v>29.080506666666661</c:v>
                </c:pt>
                <c:pt idx="53">
                  <c:v>28.647426666666664</c:v>
                </c:pt>
                <c:pt idx="54">
                  <c:v>28.321280000000005</c:v>
                </c:pt>
                <c:pt idx="55">
                  <c:v>28.15018666666667</c:v>
                </c:pt>
                <c:pt idx="56">
                  <c:v>27.840080000000015</c:v>
                </c:pt>
                <c:pt idx="57">
                  <c:v>29.849614166666669</c:v>
                </c:pt>
                <c:pt idx="58">
                  <c:v>29.402014999999995</c:v>
                </c:pt>
                <c:pt idx="59">
                  <c:v>37.207439999999998</c:v>
                </c:pt>
                <c:pt idx="60">
                  <c:v>49.83626666666666</c:v>
                </c:pt>
                <c:pt idx="61">
                  <c:v>48.724160000000005</c:v>
                </c:pt>
                <c:pt idx="62">
                  <c:v>48.472866666666668</c:v>
                </c:pt>
                <c:pt idx="63">
                  <c:v>49.61170666666667</c:v>
                </c:pt>
                <c:pt idx="64">
                  <c:v>47.339140869565206</c:v>
                </c:pt>
                <c:pt idx="65">
                  <c:v>46.804706666666668</c:v>
                </c:pt>
                <c:pt idx="66">
                  <c:v>48.948720000000002</c:v>
                </c:pt>
                <c:pt idx="67">
                  <c:v>47.168280000000003</c:v>
                </c:pt>
                <c:pt idx="68">
                  <c:v>46.205880000000001</c:v>
                </c:pt>
                <c:pt idx="69">
                  <c:v>45.639133333333341</c:v>
                </c:pt>
                <c:pt idx="70">
                  <c:v>44.842479999999988</c:v>
                </c:pt>
                <c:pt idx="71">
                  <c:v>44.494946666666642</c:v>
                </c:pt>
                <c:pt idx="72">
                  <c:v>44.67138666666667</c:v>
                </c:pt>
                <c:pt idx="73">
                  <c:v>46.344893333333339</c:v>
                </c:pt>
                <c:pt idx="74">
                  <c:v>46.590840000000007</c:v>
                </c:pt>
                <c:pt idx="75">
                  <c:v>46.927680000000009</c:v>
                </c:pt>
                <c:pt idx="76">
                  <c:v>46.393013333333336</c:v>
                </c:pt>
                <c:pt idx="77">
                  <c:v>45.906466666666667</c:v>
                </c:pt>
                <c:pt idx="78">
                  <c:v>45.623093333333323</c:v>
                </c:pt>
                <c:pt idx="79">
                  <c:v>46.548066666666671</c:v>
                </c:pt>
                <c:pt idx="80">
                  <c:v>46.029439999999994</c:v>
                </c:pt>
                <c:pt idx="81">
                  <c:v>45.537546666666685</c:v>
                </c:pt>
                <c:pt idx="82">
                  <c:v>44.992186666666669</c:v>
                </c:pt>
                <c:pt idx="83">
                  <c:v>44.596533333333326</c:v>
                </c:pt>
                <c:pt idx="84">
                  <c:v>44.013746666666663</c:v>
                </c:pt>
                <c:pt idx="85">
                  <c:v>43.880079999999992</c:v>
                </c:pt>
                <c:pt idx="86">
                  <c:v>43.243826666666678</c:v>
                </c:pt>
                <c:pt idx="87">
                  <c:v>42.43648000000001</c:v>
                </c:pt>
                <c:pt idx="88">
                  <c:v>41.442</c:v>
                </c:pt>
                <c:pt idx="89">
                  <c:v>40.454493913043486</c:v>
                </c:pt>
                <c:pt idx="90">
                  <c:v>39.576013333333314</c:v>
                </c:pt>
                <c:pt idx="91">
                  <c:v>38.736586666666661</c:v>
                </c:pt>
                <c:pt idx="92">
                  <c:v>37.982706666666672</c:v>
                </c:pt>
                <c:pt idx="93">
                  <c:v>37.351800000000004</c:v>
                </c:pt>
                <c:pt idx="94">
                  <c:v>37.148626666666665</c:v>
                </c:pt>
                <c:pt idx="95">
                  <c:v>44.901293333333335</c:v>
                </c:pt>
                <c:pt idx="96">
                  <c:v>45.831613333333337</c:v>
                </c:pt>
                <c:pt idx="97">
                  <c:v>44.714159999999985</c:v>
                </c:pt>
                <c:pt idx="98">
                  <c:v>43.858693333333321</c:v>
                </c:pt>
                <c:pt idx="99">
                  <c:v>43.142239999999994</c:v>
                </c:pt>
                <c:pt idx="100">
                  <c:v>42.40974666666667</c:v>
                </c:pt>
                <c:pt idx="101">
                  <c:v>41.581013333333331</c:v>
                </c:pt>
                <c:pt idx="102">
                  <c:v>40.869906666666687</c:v>
                </c:pt>
                <c:pt idx="103">
                  <c:v>43.564626666666648</c:v>
                </c:pt>
                <c:pt idx="104">
                  <c:v>44.628613333333327</c:v>
                </c:pt>
                <c:pt idx="105">
                  <c:v>45.425266666666666</c:v>
                </c:pt>
                <c:pt idx="106">
                  <c:v>45.441306666666684</c:v>
                </c:pt>
                <c:pt idx="107">
                  <c:v>45.163279999999986</c:v>
                </c:pt>
                <c:pt idx="108">
                  <c:v>44.90664000000001</c:v>
                </c:pt>
                <c:pt idx="109">
                  <c:v>47.772453333333317</c:v>
                </c:pt>
                <c:pt idx="110">
                  <c:v>47.221746666666668</c:v>
                </c:pt>
                <c:pt idx="111">
                  <c:v>46.783319999999996</c:v>
                </c:pt>
                <c:pt idx="112">
                  <c:v>46.430440000000004</c:v>
                </c:pt>
                <c:pt idx="113">
                  <c:v>46.141719999999992</c:v>
                </c:pt>
                <c:pt idx="114">
                  <c:v>45.767453333333343</c:v>
                </c:pt>
                <c:pt idx="115">
                  <c:v>45.509186086956539</c:v>
                </c:pt>
                <c:pt idx="116">
                  <c:v>45.419919999999998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7B-4B7B-B62D-F2ECC1069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114368"/>
        <c:axId val="1722350432"/>
      </c:lineChart>
      <c:dateAx>
        <c:axId val="191511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722350432"/>
        <c:crosses val="autoZero"/>
        <c:auto val="1"/>
        <c:lblOffset val="100"/>
        <c:baseTimeUnit val="days"/>
      </c:dateAx>
      <c:valAx>
        <c:axId val="1722350432"/>
        <c:scaling>
          <c:orientation val="minMax"/>
          <c:max val="50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Soil water (vol. 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5114368"/>
        <c:crosses val="autoZero"/>
        <c:crossBetween val="between"/>
      </c:valAx>
      <c:valAx>
        <c:axId val="2084078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Precipitation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57586640"/>
        <c:crosses val="max"/>
        <c:crossBetween val="between"/>
      </c:valAx>
      <c:dateAx>
        <c:axId val="195758664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08407889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'voda 30'!$Q$1</c:f>
              <c:strCache>
                <c:ptCount val="1"/>
                <c:pt idx="0">
                  <c:v>Precipitation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numRef>
              <c:f>'voda 30'!$A$2:$A$10520</c:f>
              <c:numCache>
                <c:formatCode>m/d/yyyy</c:formatCode>
                <c:ptCount val="10519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30'!$Q$2:$Q$10520</c:f>
              <c:numCache>
                <c:formatCode>General</c:formatCode>
                <c:ptCount val="10519"/>
                <c:pt idx="0">
                  <c:v>0</c:v>
                </c:pt>
                <c:pt idx="1">
                  <c:v>0</c:v>
                </c:pt>
                <c:pt idx="2">
                  <c:v>0.8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2.9</c:v>
                </c:pt>
                <c:pt idx="8">
                  <c:v>27.5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33.700000000000003</c:v>
                </c:pt>
                <c:pt idx="14">
                  <c:v>9.9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21.6</c:v>
                </c:pt>
                <c:pt idx="24">
                  <c:v>5.3</c:v>
                </c:pt>
                <c:pt idx="25">
                  <c:v>0</c:v>
                </c:pt>
                <c:pt idx="26">
                  <c:v>0</c:v>
                </c:pt>
                <c:pt idx="27">
                  <c:v>2.2000000000000002</c:v>
                </c:pt>
                <c:pt idx="28">
                  <c:v>38.299999999999997</c:v>
                </c:pt>
                <c:pt idx="29">
                  <c:v>14.4</c:v>
                </c:pt>
                <c:pt idx="30">
                  <c:v>0.8</c:v>
                </c:pt>
                <c:pt idx="31">
                  <c:v>0</c:v>
                </c:pt>
                <c:pt idx="32">
                  <c:v>0.3</c:v>
                </c:pt>
                <c:pt idx="33">
                  <c:v>4.9000000000000004</c:v>
                </c:pt>
                <c:pt idx="34">
                  <c:v>0.8</c:v>
                </c:pt>
                <c:pt idx="35">
                  <c:v>3.4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1.1000000000000001</c:v>
                </c:pt>
                <c:pt idx="48">
                  <c:v>31</c:v>
                </c:pt>
                <c:pt idx="49">
                  <c:v>35.799999999999997</c:v>
                </c:pt>
                <c:pt idx="50">
                  <c:v>1.3</c:v>
                </c:pt>
                <c:pt idx="51">
                  <c:v>3.5</c:v>
                </c:pt>
                <c:pt idx="52">
                  <c:v>1.2</c:v>
                </c:pt>
                <c:pt idx="53">
                  <c:v>0</c:v>
                </c:pt>
                <c:pt idx="54">
                  <c:v>47.1</c:v>
                </c:pt>
                <c:pt idx="55">
                  <c:v>7.4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43.1</c:v>
                </c:pt>
                <c:pt idx="66">
                  <c:v>0</c:v>
                </c:pt>
                <c:pt idx="67">
                  <c:v>0.3</c:v>
                </c:pt>
                <c:pt idx="68">
                  <c:v>1.1000000000000001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1.8</c:v>
                </c:pt>
                <c:pt idx="75">
                  <c:v>0</c:v>
                </c:pt>
                <c:pt idx="76">
                  <c:v>26.1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70.400000000000006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11.8</c:v>
                </c:pt>
                <c:pt idx="90">
                  <c:v>1.8</c:v>
                </c:pt>
                <c:pt idx="91">
                  <c:v>34.6</c:v>
                </c:pt>
                <c:pt idx="92">
                  <c:v>1.6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0.9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60.9</c:v>
                </c:pt>
                <c:pt idx="107">
                  <c:v>0.2</c:v>
                </c:pt>
                <c:pt idx="108">
                  <c:v>8.1</c:v>
                </c:pt>
                <c:pt idx="109">
                  <c:v>0</c:v>
                </c:pt>
                <c:pt idx="110">
                  <c:v>0</c:v>
                </c:pt>
                <c:pt idx="111">
                  <c:v>19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28.2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11.1</c:v>
                </c:pt>
                <c:pt idx="123">
                  <c:v>3.5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0.5</c:v>
                </c:pt>
                <c:pt idx="129">
                  <c:v>0.9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0.8</c:v>
                </c:pt>
                <c:pt idx="142">
                  <c:v>9.8000000000000007</c:v>
                </c:pt>
                <c:pt idx="143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B-4331-B9CC-350A16787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586640"/>
        <c:axId val="2084078896"/>
      </c:barChart>
      <c:lineChart>
        <c:grouping val="standard"/>
        <c:varyColors val="0"/>
        <c:ser>
          <c:idx val="0"/>
          <c:order val="0"/>
          <c:tx>
            <c:strRef>
              <c:f>'voda 30'!$N$1</c:f>
              <c:strCache>
                <c:ptCount val="1"/>
                <c:pt idx="0">
                  <c:v>Mean with min and max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30'!$N$2:$N$10520</c:f>
              <c:numCache>
                <c:formatCode>0.0</c:formatCode>
                <c:ptCount val="10519"/>
                <c:pt idx="0">
                  <c:v>41.159806397306397</c:v>
                </c:pt>
                <c:pt idx="1">
                  <c:v>42.178094767551279</c:v>
                </c:pt>
                <c:pt idx="2">
                  <c:v>41.661957926660904</c:v>
                </c:pt>
                <c:pt idx="3">
                  <c:v>41.82326140189776</c:v>
                </c:pt>
                <c:pt idx="4">
                  <c:v>42.173205602039594</c:v>
                </c:pt>
                <c:pt idx="5">
                  <c:v>41.561733015944249</c:v>
                </c:pt>
                <c:pt idx="6">
                  <c:v>41.177844245255891</c:v>
                </c:pt>
                <c:pt idx="7">
                  <c:v>41.192052940471903</c:v>
                </c:pt>
                <c:pt idx="8">
                  <c:v>41.293934902383519</c:v>
                </c:pt>
                <c:pt idx="9">
                  <c:v>41.07202950558213</c:v>
                </c:pt>
                <c:pt idx="10">
                  <c:v>40.751077710745903</c:v>
                </c:pt>
                <c:pt idx="11">
                  <c:v>40.436494232947318</c:v>
                </c:pt>
                <c:pt idx="12">
                  <c:v>40.877565702794534</c:v>
                </c:pt>
                <c:pt idx="13">
                  <c:v>42.67861424206702</c:v>
                </c:pt>
                <c:pt idx="14">
                  <c:v>42.360081361326422</c:v>
                </c:pt>
                <c:pt idx="15">
                  <c:v>41.62355129499398</c:v>
                </c:pt>
                <c:pt idx="16">
                  <c:v>41.00324162004005</c:v>
                </c:pt>
                <c:pt idx="17">
                  <c:v>40.132244470505334</c:v>
                </c:pt>
                <c:pt idx="18">
                  <c:v>40.036324305543673</c:v>
                </c:pt>
                <c:pt idx="19">
                  <c:v>39.716618869307659</c:v>
                </c:pt>
                <c:pt idx="20">
                  <c:v>38.908783059277127</c:v>
                </c:pt>
                <c:pt idx="21">
                  <c:v>40.075883996203018</c:v>
                </c:pt>
                <c:pt idx="22">
                  <c:v>39.409924741486002</c:v>
                </c:pt>
                <c:pt idx="23">
                  <c:v>39.807738095238101</c:v>
                </c:pt>
                <c:pt idx="24">
                  <c:v>40.334179955968494</c:v>
                </c:pt>
                <c:pt idx="25">
                  <c:v>39.669979871175521</c:v>
                </c:pt>
                <c:pt idx="26">
                  <c:v>38.98256224798925</c:v>
                </c:pt>
                <c:pt idx="27">
                  <c:v>39.22481544695971</c:v>
                </c:pt>
                <c:pt idx="28">
                  <c:v>40.774744662490654</c:v>
                </c:pt>
                <c:pt idx="29">
                  <c:v>41.34828272847048</c:v>
                </c:pt>
                <c:pt idx="30">
                  <c:v>40.671876732394736</c:v>
                </c:pt>
                <c:pt idx="31">
                  <c:v>40.225760598645977</c:v>
                </c:pt>
                <c:pt idx="32">
                  <c:v>39.72837280949409</c:v>
                </c:pt>
                <c:pt idx="33">
                  <c:v>39.370106200343351</c:v>
                </c:pt>
                <c:pt idx="34">
                  <c:v>39.175876476726188</c:v>
                </c:pt>
                <c:pt idx="35">
                  <c:v>38.596177357995543</c:v>
                </c:pt>
                <c:pt idx="36">
                  <c:v>37.886113403293038</c:v>
                </c:pt>
                <c:pt idx="37">
                  <c:v>37.072633249490956</c:v>
                </c:pt>
                <c:pt idx="38">
                  <c:v>36.339035736624659</c:v>
                </c:pt>
                <c:pt idx="39">
                  <c:v>35.702579340313889</c:v>
                </c:pt>
                <c:pt idx="40">
                  <c:v>35.473033272635419</c:v>
                </c:pt>
                <c:pt idx="41">
                  <c:v>36.840243886230731</c:v>
                </c:pt>
                <c:pt idx="42">
                  <c:v>35.882547810116982</c:v>
                </c:pt>
                <c:pt idx="43">
                  <c:v>34.949090210404442</c:v>
                </c:pt>
                <c:pt idx="44">
                  <c:v>34.122034499952129</c:v>
                </c:pt>
                <c:pt idx="45">
                  <c:v>34.53454455623428</c:v>
                </c:pt>
                <c:pt idx="46">
                  <c:v>33.845408136904304</c:v>
                </c:pt>
                <c:pt idx="47">
                  <c:v>33.236413597059375</c:v>
                </c:pt>
                <c:pt idx="48">
                  <c:v>37.937604485522108</c:v>
                </c:pt>
                <c:pt idx="49">
                  <c:v>40.470650177665988</c:v>
                </c:pt>
                <c:pt idx="50">
                  <c:v>39.721782638864497</c:v>
                </c:pt>
                <c:pt idx="51">
                  <c:v>39.051676590012839</c:v>
                </c:pt>
                <c:pt idx="52">
                  <c:v>38.20170915024292</c:v>
                </c:pt>
                <c:pt idx="53">
                  <c:v>39.009178193617558</c:v>
                </c:pt>
                <c:pt idx="54">
                  <c:v>40.557444789510008</c:v>
                </c:pt>
                <c:pt idx="55">
                  <c:v>40.392911448325883</c:v>
                </c:pt>
                <c:pt idx="56">
                  <c:v>39.602005276696353</c:v>
                </c:pt>
                <c:pt idx="57">
                  <c:v>38.751109984657425</c:v>
                </c:pt>
                <c:pt idx="58">
                  <c:v>37.572208533670981</c:v>
                </c:pt>
                <c:pt idx="59">
                  <c:v>36.435278613049569</c:v>
                </c:pt>
                <c:pt idx="60">
                  <c:v>35.679538467680757</c:v>
                </c:pt>
                <c:pt idx="61">
                  <c:v>34.988565496865895</c:v>
                </c:pt>
                <c:pt idx="62">
                  <c:v>34.245921703332186</c:v>
                </c:pt>
                <c:pt idx="63">
                  <c:v>33.625765801184464</c:v>
                </c:pt>
                <c:pt idx="64">
                  <c:v>33.142860921467637</c:v>
                </c:pt>
                <c:pt idx="65">
                  <c:v>39.33534398188548</c:v>
                </c:pt>
                <c:pt idx="66">
                  <c:v>38.577247916773601</c:v>
                </c:pt>
                <c:pt idx="67">
                  <c:v>37.739676562948873</c:v>
                </c:pt>
                <c:pt idx="68">
                  <c:v>37.258756121198914</c:v>
                </c:pt>
                <c:pt idx="69">
                  <c:v>36.288433668512717</c:v>
                </c:pt>
                <c:pt idx="70">
                  <c:v>35.249386653092188</c:v>
                </c:pt>
                <c:pt idx="71">
                  <c:v>34.395786492822069</c:v>
                </c:pt>
                <c:pt idx="72">
                  <c:v>33.637082356598171</c:v>
                </c:pt>
                <c:pt idx="73">
                  <c:v>33.134554473304483</c:v>
                </c:pt>
                <c:pt idx="74">
                  <c:v>32.982743342516073</c:v>
                </c:pt>
                <c:pt idx="75">
                  <c:v>34.276376753808108</c:v>
                </c:pt>
                <c:pt idx="76">
                  <c:v>38.118725462796611</c:v>
                </c:pt>
                <c:pt idx="77">
                  <c:v>37.308573373286293</c:v>
                </c:pt>
                <c:pt idx="78">
                  <c:v>36.331486063343775</c:v>
                </c:pt>
                <c:pt idx="79">
                  <c:v>35.377616034795771</c:v>
                </c:pt>
                <c:pt idx="80">
                  <c:v>34.717717833330482</c:v>
                </c:pt>
                <c:pt idx="81">
                  <c:v>34.061543783401483</c:v>
                </c:pt>
                <c:pt idx="82">
                  <c:v>33.434452801665195</c:v>
                </c:pt>
                <c:pt idx="83">
                  <c:v>32.893631432806075</c:v>
                </c:pt>
                <c:pt idx="84">
                  <c:v>33.61699885418421</c:v>
                </c:pt>
                <c:pt idx="85">
                  <c:v>38.040387671178181</c:v>
                </c:pt>
                <c:pt idx="86">
                  <c:v>37.202399488960758</c:v>
                </c:pt>
                <c:pt idx="87">
                  <c:v>36.267633165438447</c:v>
                </c:pt>
                <c:pt idx="88">
                  <c:v>35.710739809158795</c:v>
                </c:pt>
                <c:pt idx="89">
                  <c:v>37.074065013413879</c:v>
                </c:pt>
                <c:pt idx="90">
                  <c:v>38.162073248158123</c:v>
                </c:pt>
                <c:pt idx="91">
                  <c:v>39.919213427628243</c:v>
                </c:pt>
                <c:pt idx="92">
                  <c:v>38.808310875553957</c:v>
                </c:pt>
                <c:pt idx="93">
                  <c:v>38.228011259884063</c:v>
                </c:pt>
                <c:pt idx="94">
                  <c:v>37.876605916966327</c:v>
                </c:pt>
                <c:pt idx="95">
                  <c:v>37.345409130834035</c:v>
                </c:pt>
                <c:pt idx="96">
                  <c:v>36.711150636802806</c:v>
                </c:pt>
                <c:pt idx="97">
                  <c:v>36.088969179958482</c:v>
                </c:pt>
                <c:pt idx="98">
                  <c:v>35.439183350338958</c:v>
                </c:pt>
                <c:pt idx="99">
                  <c:v>34.898895900268904</c:v>
                </c:pt>
                <c:pt idx="100">
                  <c:v>34.503924474928311</c:v>
                </c:pt>
                <c:pt idx="101">
                  <c:v>34.293188636191033</c:v>
                </c:pt>
                <c:pt idx="102">
                  <c:v>33.894385555156312</c:v>
                </c:pt>
                <c:pt idx="103">
                  <c:v>33.573840822111578</c:v>
                </c:pt>
                <c:pt idx="104">
                  <c:v>33.381678694055182</c:v>
                </c:pt>
                <c:pt idx="105">
                  <c:v>35.36493679794075</c:v>
                </c:pt>
                <c:pt idx="106">
                  <c:v>40.161652493312559</c:v>
                </c:pt>
                <c:pt idx="107">
                  <c:v>39.182652613087392</c:v>
                </c:pt>
                <c:pt idx="108">
                  <c:v>40.251787211470997</c:v>
                </c:pt>
                <c:pt idx="109">
                  <c:v>39.274163387117923</c:v>
                </c:pt>
                <c:pt idx="110">
                  <c:v>39.765665615309885</c:v>
                </c:pt>
                <c:pt idx="111">
                  <c:v>40.164541233908821</c:v>
                </c:pt>
                <c:pt idx="112">
                  <c:v>39.392041216898185</c:v>
                </c:pt>
                <c:pt idx="113">
                  <c:v>38.859327485380106</c:v>
                </c:pt>
                <c:pt idx="114">
                  <c:v>38.982200391834787</c:v>
                </c:pt>
                <c:pt idx="115">
                  <c:v>40.638100386311329</c:v>
                </c:pt>
                <c:pt idx="116">
                  <c:v>39.589887949031173</c:v>
                </c:pt>
                <c:pt idx="117">
                  <c:v>39.158585858585859</c:v>
                </c:pt>
                <c:pt idx="118">
                  <c:v>38.760300520735306</c:v>
                </c:pt>
                <c:pt idx="119">
                  <c:v>38.479973649538863</c:v>
                </c:pt>
                <c:pt idx="120">
                  <c:v>38.142082590612013</c:v>
                </c:pt>
                <c:pt idx="121">
                  <c:v>37.928924774056355</c:v>
                </c:pt>
                <c:pt idx="122">
                  <c:v>40.228537378300224</c:v>
                </c:pt>
                <c:pt idx="123">
                  <c:v>40.154125244540268</c:v>
                </c:pt>
                <c:pt idx="124">
                  <c:v>39.607463454419978</c:v>
                </c:pt>
                <c:pt idx="125">
                  <c:v>39.222149695414721</c:v>
                </c:pt>
                <c:pt idx="126">
                  <c:v>38.937972784848697</c:v>
                </c:pt>
                <c:pt idx="127">
                  <c:v>38.67870982552801</c:v>
                </c:pt>
                <c:pt idx="128">
                  <c:v>38.477663326279931</c:v>
                </c:pt>
                <c:pt idx="129">
                  <c:v>38.523580542264746</c:v>
                </c:pt>
                <c:pt idx="130">
                  <c:v>38.361832611832618</c:v>
                </c:pt>
                <c:pt idx="131">
                  <c:v>38.224203069657619</c:v>
                </c:pt>
                <c:pt idx="132">
                  <c:v>38.010210646841081</c:v>
                </c:pt>
                <c:pt idx="133">
                  <c:v>37.795176767676772</c:v>
                </c:pt>
                <c:pt idx="134">
                  <c:v>37.573536838978015</c:v>
                </c:pt>
                <c:pt idx="135">
                  <c:v>37.349543258673691</c:v>
                </c:pt>
                <c:pt idx="136">
                  <c:v>37.276355427985862</c:v>
                </c:pt>
                <c:pt idx="137">
                  <c:v>36.96081766279395</c:v>
                </c:pt>
                <c:pt idx="138">
                  <c:v>36.752051351603782</c:v>
                </c:pt>
                <c:pt idx="139">
                  <c:v>36.584713909279138</c:v>
                </c:pt>
                <c:pt idx="140">
                  <c:v>36.450570926657882</c:v>
                </c:pt>
                <c:pt idx="141">
                  <c:v>37.71557492215387</c:v>
                </c:pt>
                <c:pt idx="142">
                  <c:v>39.608297565842328</c:v>
                </c:pt>
                <c:pt idx="143">
                  <c:v>40.474297077796265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2B-4331-B9CC-350A1678794C}"/>
            </c:ext>
          </c:extLst>
        </c:ser>
        <c:ser>
          <c:idx val="1"/>
          <c:order val="1"/>
          <c:tx>
            <c:strRef>
              <c:f>'voda 30'!$O$1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30'!$O$2:$O$10520</c:f>
              <c:numCache>
                <c:formatCode>0.0</c:formatCode>
                <c:ptCount val="10519"/>
                <c:pt idx="0">
                  <c:v>35.8125</c:v>
                </c:pt>
                <c:pt idx="1">
                  <c:v>37.287500000000016</c:v>
                </c:pt>
                <c:pt idx="2">
                  <c:v>37.420833333333327</c:v>
                </c:pt>
                <c:pt idx="3">
                  <c:v>37.104545454545473</c:v>
                </c:pt>
                <c:pt idx="4">
                  <c:v>38.658333333333331</c:v>
                </c:pt>
                <c:pt idx="5">
                  <c:v>37.929166666666653</c:v>
                </c:pt>
                <c:pt idx="6">
                  <c:v>37.48749999999999</c:v>
                </c:pt>
                <c:pt idx="7">
                  <c:v>37.366666666666674</c:v>
                </c:pt>
                <c:pt idx="8">
                  <c:v>37.36249999999999</c:v>
                </c:pt>
                <c:pt idx="9">
                  <c:v>37.063157894736847</c:v>
                </c:pt>
                <c:pt idx="10">
                  <c:v>36.791304347826078</c:v>
                </c:pt>
                <c:pt idx="11">
                  <c:v>36.558333333333344</c:v>
                </c:pt>
                <c:pt idx="12">
                  <c:v>37.465217391304343</c:v>
                </c:pt>
                <c:pt idx="13">
                  <c:v>40.054545454545455</c:v>
                </c:pt>
                <c:pt idx="14">
                  <c:v>39.725000000000009</c:v>
                </c:pt>
                <c:pt idx="15">
                  <c:v>39.399999999999991</c:v>
                </c:pt>
                <c:pt idx="16">
                  <c:v>38.904545454545449</c:v>
                </c:pt>
                <c:pt idx="17">
                  <c:v>37.99583333333333</c:v>
                </c:pt>
                <c:pt idx="18">
                  <c:v>37.679166666666674</c:v>
                </c:pt>
                <c:pt idx="19">
                  <c:v>36.736363636363642</c:v>
                </c:pt>
                <c:pt idx="20">
                  <c:v>36.120833333333316</c:v>
                </c:pt>
                <c:pt idx="21">
                  <c:v>35.529411764705884</c:v>
                </c:pt>
                <c:pt idx="22">
                  <c:v>34.527272727272724</c:v>
                </c:pt>
                <c:pt idx="23">
                  <c:v>34.900000000000006</c:v>
                </c:pt>
                <c:pt idx="24">
                  <c:v>36.928571428571431</c:v>
                </c:pt>
                <c:pt idx="25">
                  <c:v>36.104166666666671</c:v>
                </c:pt>
                <c:pt idx="26">
                  <c:v>35.336363636363629</c:v>
                </c:pt>
                <c:pt idx="27">
                  <c:v>35.579166666666659</c:v>
                </c:pt>
                <c:pt idx="28">
                  <c:v>37.682608695652178</c:v>
                </c:pt>
                <c:pt idx="29">
                  <c:v>38.320833333333347</c:v>
                </c:pt>
                <c:pt idx="30">
                  <c:v>37.739130434782602</c:v>
                </c:pt>
                <c:pt idx="31">
                  <c:v>37.216666666666676</c:v>
                </c:pt>
                <c:pt idx="32">
                  <c:v>36.582608695652176</c:v>
                </c:pt>
                <c:pt idx="33">
                  <c:v>35.969565217391299</c:v>
                </c:pt>
                <c:pt idx="34">
                  <c:v>35.791666666666664</c:v>
                </c:pt>
                <c:pt idx="35">
                  <c:v>35.176190476190492</c:v>
                </c:pt>
                <c:pt idx="36">
                  <c:v>34.521052631578939</c:v>
                </c:pt>
                <c:pt idx="37">
                  <c:v>33.510000000000005</c:v>
                </c:pt>
                <c:pt idx="38">
                  <c:v>32.765000000000001</c:v>
                </c:pt>
                <c:pt idx="39">
                  <c:v>31.549999999999997</c:v>
                </c:pt>
                <c:pt idx="40">
                  <c:v>31.339130434782597</c:v>
                </c:pt>
                <c:pt idx="41">
                  <c:v>30.484210526315792</c:v>
                </c:pt>
                <c:pt idx="42">
                  <c:v>29.568181818181824</c:v>
                </c:pt>
                <c:pt idx="43">
                  <c:v>28.869565217391301</c:v>
                </c:pt>
                <c:pt idx="44">
                  <c:v>27.995652173913047</c:v>
                </c:pt>
                <c:pt idx="45">
                  <c:v>27.126086956521739</c:v>
                </c:pt>
                <c:pt idx="46">
                  <c:v>26.425000000000008</c:v>
                </c:pt>
                <c:pt idx="47">
                  <c:v>25.917391304347827</c:v>
                </c:pt>
                <c:pt idx="48">
                  <c:v>32.699999999999996</c:v>
                </c:pt>
                <c:pt idx="49">
                  <c:v>38.483333333333334</c:v>
                </c:pt>
                <c:pt idx="50">
                  <c:v>37.060869565217388</c:v>
                </c:pt>
                <c:pt idx="51">
                  <c:v>35.633333333333326</c:v>
                </c:pt>
                <c:pt idx="52">
                  <c:v>34.372727272727268</c:v>
                </c:pt>
                <c:pt idx="53">
                  <c:v>35.260869565217398</c:v>
                </c:pt>
                <c:pt idx="54">
                  <c:v>37.94761904761905</c:v>
                </c:pt>
                <c:pt idx="55">
                  <c:v>38.145454545454548</c:v>
                </c:pt>
                <c:pt idx="56">
                  <c:v>36.983333333333327</c:v>
                </c:pt>
                <c:pt idx="57">
                  <c:v>35.916666666666664</c:v>
                </c:pt>
                <c:pt idx="58">
                  <c:v>34.723809523809514</c:v>
                </c:pt>
                <c:pt idx="59">
                  <c:v>32.057894736842094</c:v>
                </c:pt>
                <c:pt idx="60">
                  <c:v>30.795454545454536</c:v>
                </c:pt>
                <c:pt idx="61">
                  <c:v>29.80869565217391</c:v>
                </c:pt>
                <c:pt idx="62">
                  <c:v>28.730434782608693</c:v>
                </c:pt>
                <c:pt idx="63">
                  <c:v>27.76315789473685</c:v>
                </c:pt>
                <c:pt idx="64">
                  <c:v>27.11363636363637</c:v>
                </c:pt>
                <c:pt idx="65">
                  <c:v>36.213043478260872</c:v>
                </c:pt>
                <c:pt idx="66">
                  <c:v>35.86249999999999</c:v>
                </c:pt>
                <c:pt idx="67">
                  <c:v>34.54347826086957</c:v>
                </c:pt>
                <c:pt idx="68">
                  <c:v>33.228571428571435</c:v>
                </c:pt>
                <c:pt idx="69">
                  <c:v>31.135000000000002</c:v>
                </c:pt>
                <c:pt idx="70">
                  <c:v>29.590909090909097</c:v>
                </c:pt>
                <c:pt idx="71">
                  <c:v>28.477272727272727</c:v>
                </c:pt>
                <c:pt idx="72">
                  <c:v>27.409523809523801</c:v>
                </c:pt>
                <c:pt idx="73">
                  <c:v>26.625000000000004</c:v>
                </c:pt>
                <c:pt idx="74">
                  <c:v>26.604166666666675</c:v>
                </c:pt>
                <c:pt idx="75">
                  <c:v>28.620833333333326</c:v>
                </c:pt>
                <c:pt idx="76">
                  <c:v>33.230434782608683</c:v>
                </c:pt>
                <c:pt idx="77">
                  <c:v>32.233333333333334</c:v>
                </c:pt>
                <c:pt idx="78">
                  <c:v>31.471428571428568</c:v>
                </c:pt>
                <c:pt idx="79">
                  <c:v>30.506666666666671</c:v>
                </c:pt>
                <c:pt idx="80">
                  <c:v>30.100000000000009</c:v>
                </c:pt>
                <c:pt idx="81">
                  <c:v>28.969565217391303</c:v>
                </c:pt>
                <c:pt idx="82">
                  <c:v>27.910526315789479</c:v>
                </c:pt>
                <c:pt idx="83">
                  <c:v>27.238888888888891</c:v>
                </c:pt>
                <c:pt idx="84">
                  <c:v>28.308695652173913</c:v>
                </c:pt>
                <c:pt idx="85">
                  <c:v>36.179166666666667</c:v>
                </c:pt>
                <c:pt idx="86">
                  <c:v>34.50454545454545</c:v>
                </c:pt>
                <c:pt idx="87">
                  <c:v>32.749999999999993</c:v>
                </c:pt>
                <c:pt idx="88">
                  <c:v>31.55</c:v>
                </c:pt>
                <c:pt idx="89">
                  <c:v>32.700000000000003</c:v>
                </c:pt>
                <c:pt idx="90">
                  <c:v>35.070000000000007</c:v>
                </c:pt>
                <c:pt idx="91">
                  <c:v>37.391304347826093</c:v>
                </c:pt>
                <c:pt idx="92">
                  <c:v>35.563636363636377</c:v>
                </c:pt>
                <c:pt idx="93">
                  <c:v>34.586363636363636</c:v>
                </c:pt>
                <c:pt idx="94">
                  <c:v>34.082608695652155</c:v>
                </c:pt>
                <c:pt idx="95">
                  <c:v>33.268181818181802</c:v>
                </c:pt>
                <c:pt idx="96">
                  <c:v>32.252173913043464</c:v>
                </c:pt>
                <c:pt idx="97">
                  <c:v>31.488235294117644</c:v>
                </c:pt>
                <c:pt idx="98">
                  <c:v>30.591666666666665</c:v>
                </c:pt>
                <c:pt idx="99">
                  <c:v>30.1</c:v>
                </c:pt>
                <c:pt idx="100">
                  <c:v>29.708333333333346</c:v>
                </c:pt>
                <c:pt idx="101">
                  <c:v>29.615789473684206</c:v>
                </c:pt>
                <c:pt idx="102">
                  <c:v>28.763636363636362</c:v>
                </c:pt>
                <c:pt idx="103">
                  <c:v>28.18571428571429</c:v>
                </c:pt>
                <c:pt idx="104">
                  <c:v>27.782608695652165</c:v>
                </c:pt>
                <c:pt idx="105">
                  <c:v>30.491666666666671</c:v>
                </c:pt>
                <c:pt idx="106">
                  <c:v>37.929166666666667</c:v>
                </c:pt>
                <c:pt idx="107">
                  <c:v>36.660869565217389</c:v>
                </c:pt>
                <c:pt idx="108">
                  <c:v>37.860869565217399</c:v>
                </c:pt>
                <c:pt idx="109">
                  <c:v>36.420833333333341</c:v>
                </c:pt>
                <c:pt idx="110">
                  <c:v>36.804166666666667</c:v>
                </c:pt>
                <c:pt idx="111">
                  <c:v>37.613043478260877</c:v>
                </c:pt>
                <c:pt idx="112">
                  <c:v>36.333333333333336</c:v>
                </c:pt>
                <c:pt idx="113">
                  <c:v>35.480000000000004</c:v>
                </c:pt>
                <c:pt idx="114">
                  <c:v>35.716666666666676</c:v>
                </c:pt>
                <c:pt idx="115">
                  <c:v>38.122727272727268</c:v>
                </c:pt>
                <c:pt idx="116">
                  <c:v>36.560869565217388</c:v>
                </c:pt>
                <c:pt idx="117">
                  <c:v>35.91666666666665</c:v>
                </c:pt>
                <c:pt idx="118">
                  <c:v>35.382608695652159</c:v>
                </c:pt>
                <c:pt idx="119">
                  <c:v>35.133333333333326</c:v>
                </c:pt>
                <c:pt idx="120">
                  <c:v>34.59411764705883</c:v>
                </c:pt>
                <c:pt idx="121">
                  <c:v>34.395833333333321</c:v>
                </c:pt>
                <c:pt idx="122">
                  <c:v>37.491304347826087</c:v>
                </c:pt>
                <c:pt idx="123">
                  <c:v>37.19130434782609</c:v>
                </c:pt>
                <c:pt idx="124">
                  <c:v>36.474999999999994</c:v>
                </c:pt>
                <c:pt idx="125">
                  <c:v>35.866666666666681</c:v>
                </c:pt>
                <c:pt idx="126">
                  <c:v>35.287500000000009</c:v>
                </c:pt>
                <c:pt idx="127">
                  <c:v>34.958333333333336</c:v>
                </c:pt>
                <c:pt idx="128">
                  <c:v>34.563636363636363</c:v>
                </c:pt>
                <c:pt idx="129">
                  <c:v>34.529166666666669</c:v>
                </c:pt>
                <c:pt idx="130">
                  <c:v>34.349999999999987</c:v>
                </c:pt>
                <c:pt idx="131">
                  <c:v>34.133333333333347</c:v>
                </c:pt>
                <c:pt idx="132">
                  <c:v>33.847619047619041</c:v>
                </c:pt>
                <c:pt idx="133">
                  <c:v>33.554166666666667</c:v>
                </c:pt>
                <c:pt idx="134">
                  <c:v>33.24583333333333</c:v>
                </c:pt>
                <c:pt idx="135">
                  <c:v>32.900000000000006</c:v>
                </c:pt>
                <c:pt idx="136">
                  <c:v>32.469565217391299</c:v>
                </c:pt>
                <c:pt idx="137">
                  <c:v>31.578260869565216</c:v>
                </c:pt>
                <c:pt idx="138">
                  <c:v>31.14705882352942</c:v>
                </c:pt>
                <c:pt idx="139">
                  <c:v>30.77000000000001</c:v>
                </c:pt>
                <c:pt idx="140">
                  <c:v>30.558333333333341</c:v>
                </c:pt>
                <c:pt idx="141">
                  <c:v>33.19473684210525</c:v>
                </c:pt>
                <c:pt idx="142">
                  <c:v>36.408333333333339</c:v>
                </c:pt>
                <c:pt idx="143">
                  <c:v>36.99583333333333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2B-4331-B9CC-350A1678794C}"/>
            </c:ext>
          </c:extLst>
        </c:ser>
        <c:ser>
          <c:idx val="2"/>
          <c:order val="2"/>
          <c:tx>
            <c:strRef>
              <c:f>'voda 30'!$P$1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'voda 30'!$A$2:$A$10520</c:f>
              <c:numCache>
                <c:formatCode>m/d/yyyy</c:formatCode>
                <c:ptCount val="10519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30'!$P$2:$P$10520</c:f>
              <c:numCache>
                <c:formatCode>0.0</c:formatCode>
                <c:ptCount val="10519"/>
                <c:pt idx="0">
                  <c:v>43.399999999999991</c:v>
                </c:pt>
                <c:pt idx="1">
                  <c:v>45.443478260869568</c:v>
                </c:pt>
                <c:pt idx="2">
                  <c:v>44.652380952380945</c:v>
                </c:pt>
                <c:pt idx="3">
                  <c:v>44.477777777777789</c:v>
                </c:pt>
                <c:pt idx="4">
                  <c:v>44.630434782608695</c:v>
                </c:pt>
                <c:pt idx="5">
                  <c:v>43.849999999999994</c:v>
                </c:pt>
                <c:pt idx="6">
                  <c:v>43.114285714285714</c:v>
                </c:pt>
                <c:pt idx="7">
                  <c:v>43.341666666666647</c:v>
                </c:pt>
                <c:pt idx="8">
                  <c:v>43.558333333333344</c:v>
                </c:pt>
                <c:pt idx="9">
                  <c:v>43.42499999999999</c:v>
                </c:pt>
                <c:pt idx="10">
                  <c:v>43.189473684210526</c:v>
                </c:pt>
                <c:pt idx="11">
                  <c:v>42.804166666666653</c:v>
                </c:pt>
                <c:pt idx="12">
                  <c:v>42.82916666666668</c:v>
                </c:pt>
                <c:pt idx="13">
                  <c:v>44.500000000000007</c:v>
                </c:pt>
                <c:pt idx="14">
                  <c:v>43.704166666666687</c:v>
                </c:pt>
                <c:pt idx="15">
                  <c:v>42.791304347826085</c:v>
                </c:pt>
                <c:pt idx="16">
                  <c:v>42.239130434782602</c:v>
                </c:pt>
                <c:pt idx="17">
                  <c:v>41.395652173913042</c:v>
                </c:pt>
                <c:pt idx="18">
                  <c:v>41.281818181818181</c:v>
                </c:pt>
                <c:pt idx="19">
                  <c:v>42.089473684210525</c:v>
                </c:pt>
                <c:pt idx="20">
                  <c:v>40.809523809523803</c:v>
                </c:pt>
                <c:pt idx="21">
                  <c:v>43.626086956521732</c:v>
                </c:pt>
                <c:pt idx="22">
                  <c:v>42.01818181818183</c:v>
                </c:pt>
                <c:pt idx="23">
                  <c:v>41.7</c:v>
                </c:pt>
                <c:pt idx="24">
                  <c:v>41.759090909090922</c:v>
                </c:pt>
                <c:pt idx="25">
                  <c:v>41.333333333333336</c:v>
                </c:pt>
                <c:pt idx="26">
                  <c:v>40.831578947368421</c:v>
                </c:pt>
                <c:pt idx="27">
                  <c:v>40.820000000000007</c:v>
                </c:pt>
                <c:pt idx="28">
                  <c:v>42.29999999999999</c:v>
                </c:pt>
                <c:pt idx="29">
                  <c:v>42.982608695652175</c:v>
                </c:pt>
                <c:pt idx="30">
                  <c:v>42.057894736842101</c:v>
                </c:pt>
                <c:pt idx="31">
                  <c:v>42.364999999999995</c:v>
                </c:pt>
                <c:pt idx="32">
                  <c:v>42.408333333333331</c:v>
                </c:pt>
                <c:pt idx="33">
                  <c:v>42.112500000000004</c:v>
                </c:pt>
                <c:pt idx="34">
                  <c:v>42.194117647058825</c:v>
                </c:pt>
                <c:pt idx="35">
                  <c:v>41.570833333333347</c:v>
                </c:pt>
                <c:pt idx="36">
                  <c:v>40.726315789473681</c:v>
                </c:pt>
                <c:pt idx="37">
                  <c:v>39.699999999999996</c:v>
                </c:pt>
                <c:pt idx="38">
                  <c:v>38.655555555555551</c:v>
                </c:pt>
                <c:pt idx="39">
                  <c:v>37.791666666666664</c:v>
                </c:pt>
                <c:pt idx="40">
                  <c:v>38.221739130434784</c:v>
                </c:pt>
                <c:pt idx="41">
                  <c:v>42.959999999999994</c:v>
                </c:pt>
                <c:pt idx="42">
                  <c:v>40.372727272727268</c:v>
                </c:pt>
                <c:pt idx="43">
                  <c:v>38.918181818181822</c:v>
                </c:pt>
                <c:pt idx="44">
                  <c:v>37.491304347826087</c:v>
                </c:pt>
                <c:pt idx="45">
                  <c:v>40.540909090909096</c:v>
                </c:pt>
                <c:pt idx="46">
                  <c:v>39.547619047619051</c:v>
                </c:pt>
                <c:pt idx="47">
                  <c:v>38.12916666666667</c:v>
                </c:pt>
                <c:pt idx="48">
                  <c:v>42.347368421052636</c:v>
                </c:pt>
                <c:pt idx="49">
                  <c:v>42.483333333333327</c:v>
                </c:pt>
                <c:pt idx="50">
                  <c:v>41.50869565217392</c:v>
                </c:pt>
                <c:pt idx="51">
                  <c:v>41.111111111111107</c:v>
                </c:pt>
                <c:pt idx="52">
                  <c:v>40.519047619047619</c:v>
                </c:pt>
                <c:pt idx="53">
                  <c:v>41.752173913043478</c:v>
                </c:pt>
                <c:pt idx="54">
                  <c:v>42.380952380952372</c:v>
                </c:pt>
                <c:pt idx="55">
                  <c:v>42.172727272727272</c:v>
                </c:pt>
                <c:pt idx="56">
                  <c:v>41.595833333333346</c:v>
                </c:pt>
                <c:pt idx="57">
                  <c:v>41.428571428571431</c:v>
                </c:pt>
                <c:pt idx="58">
                  <c:v>40.162500000000001</c:v>
                </c:pt>
                <c:pt idx="59">
                  <c:v>39.154545454545456</c:v>
                </c:pt>
                <c:pt idx="60">
                  <c:v>38.404347826086962</c:v>
                </c:pt>
                <c:pt idx="61">
                  <c:v>37.570833333333347</c:v>
                </c:pt>
                <c:pt idx="62">
                  <c:v>36.80952380952381</c:v>
                </c:pt>
                <c:pt idx="63">
                  <c:v>36.291666666666679</c:v>
                </c:pt>
                <c:pt idx="64">
                  <c:v>35.943478260869554</c:v>
                </c:pt>
                <c:pt idx="65">
                  <c:v>42.072727272727271</c:v>
                </c:pt>
                <c:pt idx="66">
                  <c:v>41.18181818181818</c:v>
                </c:pt>
                <c:pt idx="67">
                  <c:v>40.289999999999985</c:v>
                </c:pt>
                <c:pt idx="68">
                  <c:v>39.90526315789473</c:v>
                </c:pt>
                <c:pt idx="69">
                  <c:v>39.080952380952382</c:v>
                </c:pt>
                <c:pt idx="70">
                  <c:v>38.12083333333333</c:v>
                </c:pt>
                <c:pt idx="71">
                  <c:v>37.313043478260873</c:v>
                </c:pt>
                <c:pt idx="72">
                  <c:v>36.679166666666667</c:v>
                </c:pt>
                <c:pt idx="73">
                  <c:v>36.212500000000013</c:v>
                </c:pt>
                <c:pt idx="74">
                  <c:v>36.158333333333353</c:v>
                </c:pt>
                <c:pt idx="75">
                  <c:v>38.799999999999997</c:v>
                </c:pt>
                <c:pt idx="76">
                  <c:v>41.134782608695652</c:v>
                </c:pt>
                <c:pt idx="77">
                  <c:v>40.673684210526318</c:v>
                </c:pt>
                <c:pt idx="78">
                  <c:v>39.847619047619048</c:v>
                </c:pt>
                <c:pt idx="79">
                  <c:v>38.47999999999999</c:v>
                </c:pt>
                <c:pt idx="80">
                  <c:v>37.645833333333336</c:v>
                </c:pt>
                <c:pt idx="81">
                  <c:v>37.045454545454547</c:v>
                </c:pt>
                <c:pt idx="82">
                  <c:v>36.416666666666664</c:v>
                </c:pt>
                <c:pt idx="83">
                  <c:v>35.883333333333319</c:v>
                </c:pt>
                <c:pt idx="84">
                  <c:v>36.775000000000006</c:v>
                </c:pt>
                <c:pt idx="85">
                  <c:v>41.16</c:v>
                </c:pt>
                <c:pt idx="86">
                  <c:v>40.534782608695643</c:v>
                </c:pt>
                <c:pt idx="87">
                  <c:v>39.547368421052632</c:v>
                </c:pt>
                <c:pt idx="88">
                  <c:v>38.786363636363639</c:v>
                </c:pt>
                <c:pt idx="89">
                  <c:v>40.213043478260872</c:v>
                </c:pt>
                <c:pt idx="90">
                  <c:v>41.266666666666673</c:v>
                </c:pt>
                <c:pt idx="91">
                  <c:v>42.205263157894727</c:v>
                </c:pt>
                <c:pt idx="92">
                  <c:v>41.687500000000014</c:v>
                </c:pt>
                <c:pt idx="93">
                  <c:v>41.340909090909101</c:v>
                </c:pt>
                <c:pt idx="94">
                  <c:v>41.036842105263155</c:v>
                </c:pt>
                <c:pt idx="95">
                  <c:v>40.529166666666669</c:v>
                </c:pt>
                <c:pt idx="96">
                  <c:v>40.045000000000002</c:v>
                </c:pt>
                <c:pt idx="97">
                  <c:v>39.405000000000001</c:v>
                </c:pt>
                <c:pt idx="98">
                  <c:v>38.685714285714283</c:v>
                </c:pt>
                <c:pt idx="99">
                  <c:v>38.173913043478265</c:v>
                </c:pt>
                <c:pt idx="100">
                  <c:v>37.24583333333333</c:v>
                </c:pt>
                <c:pt idx="101">
                  <c:v>37.104166666666664</c:v>
                </c:pt>
                <c:pt idx="102">
                  <c:v>37.036363636363646</c:v>
                </c:pt>
                <c:pt idx="103">
                  <c:v>36.816666666666656</c:v>
                </c:pt>
                <c:pt idx="104">
                  <c:v>36.674999999999997</c:v>
                </c:pt>
                <c:pt idx="105">
                  <c:v>38.42608695652175</c:v>
                </c:pt>
                <c:pt idx="106">
                  <c:v>42.185714285714276</c:v>
                </c:pt>
                <c:pt idx="107">
                  <c:v>42.185714285714276</c:v>
                </c:pt>
                <c:pt idx="108">
                  <c:v>42.949999999999996</c:v>
                </c:pt>
                <c:pt idx="109">
                  <c:v>42.371428571428559</c:v>
                </c:pt>
                <c:pt idx="110">
                  <c:v>42.499999999999993</c:v>
                </c:pt>
                <c:pt idx="111">
                  <c:v>42.886956521739123</c:v>
                </c:pt>
                <c:pt idx="112">
                  <c:v>42.560869565217395</c:v>
                </c:pt>
                <c:pt idx="113">
                  <c:v>42.214999999999989</c:v>
                </c:pt>
                <c:pt idx="114">
                  <c:v>42.166666666666679</c:v>
                </c:pt>
                <c:pt idx="115">
                  <c:v>43.30869565217391</c:v>
                </c:pt>
                <c:pt idx="116">
                  <c:v>42.708333333333336</c:v>
                </c:pt>
                <c:pt idx="117">
                  <c:v>42.326086956521742</c:v>
                </c:pt>
                <c:pt idx="118">
                  <c:v>41.928571428571423</c:v>
                </c:pt>
                <c:pt idx="119">
                  <c:v>41.61304347826087</c:v>
                </c:pt>
                <c:pt idx="120">
                  <c:v>41.258333333333333</c:v>
                </c:pt>
                <c:pt idx="121">
                  <c:v>41.057894736842115</c:v>
                </c:pt>
                <c:pt idx="122">
                  <c:v>42.931818181818187</c:v>
                </c:pt>
                <c:pt idx="123">
                  <c:v>42.783333333333339</c:v>
                </c:pt>
                <c:pt idx="124">
                  <c:v>42.466666666666661</c:v>
                </c:pt>
                <c:pt idx="125">
                  <c:v>42.195</c:v>
                </c:pt>
                <c:pt idx="126">
                  <c:v>41.856521739130443</c:v>
                </c:pt>
                <c:pt idx="127">
                  <c:v>41.641666666666666</c:v>
                </c:pt>
                <c:pt idx="128">
                  <c:v>41.612500000000004</c:v>
                </c:pt>
                <c:pt idx="129">
                  <c:v>41.799999999999983</c:v>
                </c:pt>
                <c:pt idx="130">
                  <c:v>41.70833333333335</c:v>
                </c:pt>
                <c:pt idx="131">
                  <c:v>41.650000000000013</c:v>
                </c:pt>
                <c:pt idx="132">
                  <c:v>41.500000000000007</c:v>
                </c:pt>
                <c:pt idx="133">
                  <c:v>41.433333333333323</c:v>
                </c:pt>
                <c:pt idx="134">
                  <c:v>41.562500000000007</c:v>
                </c:pt>
                <c:pt idx="135">
                  <c:v>41.537500000000001</c:v>
                </c:pt>
                <c:pt idx="136">
                  <c:v>42.661111111111097</c:v>
                </c:pt>
                <c:pt idx="137">
                  <c:v>42.370833333333316</c:v>
                </c:pt>
                <c:pt idx="138">
                  <c:v>42.220833333333353</c:v>
                </c:pt>
                <c:pt idx="139">
                  <c:v>42.120000000000005</c:v>
                </c:pt>
                <c:pt idx="140">
                  <c:v>41.84999999999998</c:v>
                </c:pt>
                <c:pt idx="141">
                  <c:v>43.509090909090894</c:v>
                </c:pt>
                <c:pt idx="142">
                  <c:v>44.035294117647069</c:v>
                </c:pt>
                <c:pt idx="143">
                  <c:v>45.904545454545456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2B-4331-B9CC-350A16787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114368"/>
        <c:axId val="1722350432"/>
      </c:lineChart>
      <c:dateAx>
        <c:axId val="191511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722350432"/>
        <c:crosses val="autoZero"/>
        <c:auto val="1"/>
        <c:lblOffset val="100"/>
        <c:baseTimeUnit val="days"/>
        <c:majorUnit val="28"/>
        <c:majorTimeUnit val="days"/>
      </c:dateAx>
      <c:valAx>
        <c:axId val="1722350432"/>
        <c:scaling>
          <c:orientation val="minMax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Soil </a:t>
                </a:r>
                <a:r>
                  <a:rPr lang="en-US" dirty="0" smtClean="0"/>
                  <a:t>water </a:t>
                </a:r>
                <a:r>
                  <a:rPr lang="en-US" dirty="0"/>
                  <a:t>(</a:t>
                </a:r>
                <a:r>
                  <a:rPr lang="en-US" dirty="0" err="1"/>
                  <a:t>vol</a:t>
                </a:r>
                <a:r>
                  <a:rPr lang="en-US" dirty="0"/>
                  <a:t>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5114368"/>
        <c:crosses val="autoZero"/>
        <c:crossBetween val="between"/>
      </c:valAx>
      <c:valAx>
        <c:axId val="2084078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Precipitation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57586640"/>
        <c:crosses val="max"/>
        <c:crossBetween val="between"/>
      </c:valAx>
      <c:dateAx>
        <c:axId val="195758664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08407889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'voda 60'!$Q$1</c:f>
              <c:strCache>
                <c:ptCount val="1"/>
                <c:pt idx="0">
                  <c:v>Precipitation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numRef>
              <c:f>'voda 60'!$A$2:$A$158</c:f>
              <c:numCache>
                <c:formatCode>m/d/yyyy</c:formatCode>
                <c:ptCount val="157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60'!$Q$2:$Q$158</c:f>
              <c:numCache>
                <c:formatCode>General</c:formatCode>
                <c:ptCount val="157"/>
                <c:pt idx="0">
                  <c:v>0</c:v>
                </c:pt>
                <c:pt idx="1">
                  <c:v>0</c:v>
                </c:pt>
                <c:pt idx="2">
                  <c:v>0.8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2.9</c:v>
                </c:pt>
                <c:pt idx="8">
                  <c:v>27.5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33.700000000000003</c:v>
                </c:pt>
                <c:pt idx="14">
                  <c:v>9.9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21.6</c:v>
                </c:pt>
                <c:pt idx="24">
                  <c:v>5.3</c:v>
                </c:pt>
                <c:pt idx="25">
                  <c:v>0</c:v>
                </c:pt>
                <c:pt idx="26">
                  <c:v>0</c:v>
                </c:pt>
                <c:pt idx="27">
                  <c:v>2.2000000000000002</c:v>
                </c:pt>
                <c:pt idx="28">
                  <c:v>38.299999999999997</c:v>
                </c:pt>
                <c:pt idx="29">
                  <c:v>14.4</c:v>
                </c:pt>
                <c:pt idx="30">
                  <c:v>0.8</c:v>
                </c:pt>
                <c:pt idx="31">
                  <c:v>0</c:v>
                </c:pt>
                <c:pt idx="32">
                  <c:v>0.3</c:v>
                </c:pt>
                <c:pt idx="33">
                  <c:v>4.9000000000000004</c:v>
                </c:pt>
                <c:pt idx="34">
                  <c:v>0.8</c:v>
                </c:pt>
                <c:pt idx="35">
                  <c:v>3.4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1.1000000000000001</c:v>
                </c:pt>
                <c:pt idx="48">
                  <c:v>31</c:v>
                </c:pt>
                <c:pt idx="49">
                  <c:v>35.799999999999997</c:v>
                </c:pt>
                <c:pt idx="50">
                  <c:v>1.3</c:v>
                </c:pt>
                <c:pt idx="51">
                  <c:v>3.5</c:v>
                </c:pt>
                <c:pt idx="52">
                  <c:v>1.2</c:v>
                </c:pt>
                <c:pt idx="53">
                  <c:v>0</c:v>
                </c:pt>
                <c:pt idx="54">
                  <c:v>47.1</c:v>
                </c:pt>
                <c:pt idx="55">
                  <c:v>7.4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43.1</c:v>
                </c:pt>
                <c:pt idx="66">
                  <c:v>0</c:v>
                </c:pt>
                <c:pt idx="67">
                  <c:v>0.3</c:v>
                </c:pt>
                <c:pt idx="68">
                  <c:v>1.1000000000000001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1.8</c:v>
                </c:pt>
                <c:pt idx="75">
                  <c:v>0</c:v>
                </c:pt>
                <c:pt idx="76">
                  <c:v>26.1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70.400000000000006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11.8</c:v>
                </c:pt>
                <c:pt idx="90">
                  <c:v>1.8</c:v>
                </c:pt>
                <c:pt idx="91">
                  <c:v>34.6</c:v>
                </c:pt>
                <c:pt idx="92">
                  <c:v>1.6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0.9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60.9</c:v>
                </c:pt>
                <c:pt idx="107">
                  <c:v>0.2</c:v>
                </c:pt>
                <c:pt idx="108">
                  <c:v>8.1</c:v>
                </c:pt>
                <c:pt idx="109">
                  <c:v>0</c:v>
                </c:pt>
                <c:pt idx="110">
                  <c:v>0</c:v>
                </c:pt>
                <c:pt idx="111">
                  <c:v>19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28.2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11.1</c:v>
                </c:pt>
                <c:pt idx="123">
                  <c:v>3.5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0.5</c:v>
                </c:pt>
                <c:pt idx="129">
                  <c:v>0.9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0.8</c:v>
                </c:pt>
                <c:pt idx="142">
                  <c:v>9.8000000000000007</c:v>
                </c:pt>
                <c:pt idx="143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F-4B39-8CA3-A2C9495FA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68175"/>
        <c:axId val="1503285711"/>
      </c:barChart>
      <c:lineChart>
        <c:grouping val="standard"/>
        <c:varyColors val="0"/>
        <c:ser>
          <c:idx val="0"/>
          <c:order val="0"/>
          <c:tx>
            <c:strRef>
              <c:f>'voda 60'!$N$1</c:f>
              <c:strCache>
                <c:ptCount val="1"/>
                <c:pt idx="0">
                  <c:v>Mean with min and max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'voda 60'!$A$2:$A$158</c:f>
              <c:numCache>
                <c:formatCode>m/d/yyyy</c:formatCode>
                <c:ptCount val="157"/>
                <c:pt idx="0">
                  <c:v>43626</c:v>
                </c:pt>
                <c:pt idx="1">
                  <c:v>43627</c:v>
                </c:pt>
                <c:pt idx="2">
                  <c:v>43628</c:v>
                </c:pt>
                <c:pt idx="3">
                  <c:v>43629</c:v>
                </c:pt>
                <c:pt idx="4">
                  <c:v>43630</c:v>
                </c:pt>
                <c:pt idx="5">
                  <c:v>43631</c:v>
                </c:pt>
                <c:pt idx="6">
                  <c:v>43632</c:v>
                </c:pt>
                <c:pt idx="7">
                  <c:v>43633</c:v>
                </c:pt>
                <c:pt idx="8">
                  <c:v>43634</c:v>
                </c:pt>
                <c:pt idx="9">
                  <c:v>43635</c:v>
                </c:pt>
                <c:pt idx="10">
                  <c:v>43636</c:v>
                </c:pt>
                <c:pt idx="11">
                  <c:v>43637</c:v>
                </c:pt>
                <c:pt idx="12">
                  <c:v>43638</c:v>
                </c:pt>
                <c:pt idx="13">
                  <c:v>43639</c:v>
                </c:pt>
                <c:pt idx="14">
                  <c:v>43640</c:v>
                </c:pt>
                <c:pt idx="15">
                  <c:v>43641</c:v>
                </c:pt>
                <c:pt idx="16">
                  <c:v>43642</c:v>
                </c:pt>
                <c:pt idx="17">
                  <c:v>43643</c:v>
                </c:pt>
                <c:pt idx="18">
                  <c:v>43644</c:v>
                </c:pt>
                <c:pt idx="19">
                  <c:v>43645</c:v>
                </c:pt>
                <c:pt idx="20">
                  <c:v>43646</c:v>
                </c:pt>
                <c:pt idx="21">
                  <c:v>43647</c:v>
                </c:pt>
                <c:pt idx="22">
                  <c:v>43648</c:v>
                </c:pt>
                <c:pt idx="23">
                  <c:v>43649</c:v>
                </c:pt>
                <c:pt idx="24">
                  <c:v>43650</c:v>
                </c:pt>
                <c:pt idx="25">
                  <c:v>43651</c:v>
                </c:pt>
                <c:pt idx="26">
                  <c:v>43652</c:v>
                </c:pt>
                <c:pt idx="27">
                  <c:v>43653</c:v>
                </c:pt>
                <c:pt idx="28">
                  <c:v>43654</c:v>
                </c:pt>
                <c:pt idx="29">
                  <c:v>43655</c:v>
                </c:pt>
                <c:pt idx="30">
                  <c:v>43656</c:v>
                </c:pt>
                <c:pt idx="31">
                  <c:v>43657</c:v>
                </c:pt>
                <c:pt idx="32">
                  <c:v>43658</c:v>
                </c:pt>
                <c:pt idx="33">
                  <c:v>43659</c:v>
                </c:pt>
                <c:pt idx="34">
                  <c:v>43660</c:v>
                </c:pt>
                <c:pt idx="35">
                  <c:v>43661</c:v>
                </c:pt>
                <c:pt idx="36">
                  <c:v>43662</c:v>
                </c:pt>
                <c:pt idx="37">
                  <c:v>43663</c:v>
                </c:pt>
                <c:pt idx="38">
                  <c:v>43664</c:v>
                </c:pt>
                <c:pt idx="39">
                  <c:v>43665</c:v>
                </c:pt>
                <c:pt idx="40">
                  <c:v>43666</c:v>
                </c:pt>
                <c:pt idx="41">
                  <c:v>43667</c:v>
                </c:pt>
                <c:pt idx="42">
                  <c:v>43668</c:v>
                </c:pt>
                <c:pt idx="43">
                  <c:v>43669</c:v>
                </c:pt>
                <c:pt idx="44">
                  <c:v>43670</c:v>
                </c:pt>
                <c:pt idx="45">
                  <c:v>43671</c:v>
                </c:pt>
                <c:pt idx="46">
                  <c:v>43672</c:v>
                </c:pt>
                <c:pt idx="47">
                  <c:v>43673</c:v>
                </c:pt>
                <c:pt idx="48">
                  <c:v>43674</c:v>
                </c:pt>
                <c:pt idx="49">
                  <c:v>43675</c:v>
                </c:pt>
                <c:pt idx="50">
                  <c:v>43676</c:v>
                </c:pt>
                <c:pt idx="51">
                  <c:v>43677</c:v>
                </c:pt>
                <c:pt idx="52">
                  <c:v>43678</c:v>
                </c:pt>
                <c:pt idx="53">
                  <c:v>43679</c:v>
                </c:pt>
                <c:pt idx="54">
                  <c:v>43680</c:v>
                </c:pt>
                <c:pt idx="55">
                  <c:v>43681</c:v>
                </c:pt>
                <c:pt idx="56">
                  <c:v>43682</c:v>
                </c:pt>
                <c:pt idx="57">
                  <c:v>43683</c:v>
                </c:pt>
                <c:pt idx="58">
                  <c:v>43684</c:v>
                </c:pt>
                <c:pt idx="59">
                  <c:v>43685</c:v>
                </c:pt>
                <c:pt idx="60">
                  <c:v>43686</c:v>
                </c:pt>
                <c:pt idx="61">
                  <c:v>43687</c:v>
                </c:pt>
                <c:pt idx="62">
                  <c:v>43688</c:v>
                </c:pt>
                <c:pt idx="63">
                  <c:v>43689</c:v>
                </c:pt>
                <c:pt idx="64">
                  <c:v>43690</c:v>
                </c:pt>
                <c:pt idx="65">
                  <c:v>43691</c:v>
                </c:pt>
                <c:pt idx="66">
                  <c:v>43692</c:v>
                </c:pt>
                <c:pt idx="67">
                  <c:v>43693</c:v>
                </c:pt>
                <c:pt idx="68">
                  <c:v>43694</c:v>
                </c:pt>
                <c:pt idx="69">
                  <c:v>43695</c:v>
                </c:pt>
                <c:pt idx="70">
                  <c:v>43696</c:v>
                </c:pt>
                <c:pt idx="71">
                  <c:v>43697</c:v>
                </c:pt>
                <c:pt idx="72">
                  <c:v>43698</c:v>
                </c:pt>
                <c:pt idx="73">
                  <c:v>43699</c:v>
                </c:pt>
                <c:pt idx="74">
                  <c:v>43700</c:v>
                </c:pt>
                <c:pt idx="75">
                  <c:v>43701</c:v>
                </c:pt>
                <c:pt idx="76">
                  <c:v>43702</c:v>
                </c:pt>
                <c:pt idx="77">
                  <c:v>43703</c:v>
                </c:pt>
                <c:pt idx="78">
                  <c:v>43704</c:v>
                </c:pt>
                <c:pt idx="79">
                  <c:v>43705</c:v>
                </c:pt>
                <c:pt idx="80">
                  <c:v>43706</c:v>
                </c:pt>
                <c:pt idx="81">
                  <c:v>43707</c:v>
                </c:pt>
                <c:pt idx="82">
                  <c:v>43708</c:v>
                </c:pt>
                <c:pt idx="83">
                  <c:v>43709</c:v>
                </c:pt>
                <c:pt idx="84">
                  <c:v>43710</c:v>
                </c:pt>
                <c:pt idx="85">
                  <c:v>43711</c:v>
                </c:pt>
                <c:pt idx="86">
                  <c:v>43712</c:v>
                </c:pt>
                <c:pt idx="87">
                  <c:v>43713</c:v>
                </c:pt>
                <c:pt idx="88">
                  <c:v>43714</c:v>
                </c:pt>
                <c:pt idx="89">
                  <c:v>43715</c:v>
                </c:pt>
                <c:pt idx="90">
                  <c:v>43716</c:v>
                </c:pt>
                <c:pt idx="91">
                  <c:v>43717</c:v>
                </c:pt>
                <c:pt idx="92">
                  <c:v>43718</c:v>
                </c:pt>
                <c:pt idx="93">
                  <c:v>43719</c:v>
                </c:pt>
                <c:pt idx="94">
                  <c:v>43720</c:v>
                </c:pt>
                <c:pt idx="95">
                  <c:v>43721</c:v>
                </c:pt>
                <c:pt idx="96">
                  <c:v>43722</c:v>
                </c:pt>
                <c:pt idx="97">
                  <c:v>43723</c:v>
                </c:pt>
                <c:pt idx="98">
                  <c:v>43724</c:v>
                </c:pt>
                <c:pt idx="99">
                  <c:v>43725</c:v>
                </c:pt>
                <c:pt idx="100">
                  <c:v>43726</c:v>
                </c:pt>
                <c:pt idx="101">
                  <c:v>43727</c:v>
                </c:pt>
                <c:pt idx="102">
                  <c:v>43728</c:v>
                </c:pt>
                <c:pt idx="103">
                  <c:v>43729</c:v>
                </c:pt>
                <c:pt idx="104">
                  <c:v>43730</c:v>
                </c:pt>
                <c:pt idx="105">
                  <c:v>43731</c:v>
                </c:pt>
                <c:pt idx="106">
                  <c:v>43732</c:v>
                </c:pt>
                <c:pt idx="107">
                  <c:v>43733</c:v>
                </c:pt>
                <c:pt idx="108">
                  <c:v>43734</c:v>
                </c:pt>
                <c:pt idx="109">
                  <c:v>43735</c:v>
                </c:pt>
                <c:pt idx="110">
                  <c:v>43736</c:v>
                </c:pt>
                <c:pt idx="111">
                  <c:v>43737</c:v>
                </c:pt>
                <c:pt idx="112">
                  <c:v>43738</c:v>
                </c:pt>
                <c:pt idx="113">
                  <c:v>43739</c:v>
                </c:pt>
                <c:pt idx="114">
                  <c:v>43740</c:v>
                </c:pt>
                <c:pt idx="115">
                  <c:v>43741</c:v>
                </c:pt>
                <c:pt idx="116">
                  <c:v>43742</c:v>
                </c:pt>
                <c:pt idx="117">
                  <c:v>43743</c:v>
                </c:pt>
                <c:pt idx="118">
                  <c:v>43744</c:v>
                </c:pt>
                <c:pt idx="119">
                  <c:v>43745</c:v>
                </c:pt>
                <c:pt idx="120">
                  <c:v>43746</c:v>
                </c:pt>
                <c:pt idx="121">
                  <c:v>43747</c:v>
                </c:pt>
                <c:pt idx="122">
                  <c:v>43748</c:v>
                </c:pt>
                <c:pt idx="123">
                  <c:v>43749</c:v>
                </c:pt>
                <c:pt idx="124">
                  <c:v>43750</c:v>
                </c:pt>
                <c:pt idx="125">
                  <c:v>43751</c:v>
                </c:pt>
                <c:pt idx="126">
                  <c:v>43752</c:v>
                </c:pt>
                <c:pt idx="127">
                  <c:v>43753</c:v>
                </c:pt>
                <c:pt idx="128">
                  <c:v>43754</c:v>
                </c:pt>
                <c:pt idx="129">
                  <c:v>43755</c:v>
                </c:pt>
                <c:pt idx="130">
                  <c:v>43756</c:v>
                </c:pt>
                <c:pt idx="131">
                  <c:v>43757</c:v>
                </c:pt>
                <c:pt idx="132">
                  <c:v>43758</c:v>
                </c:pt>
                <c:pt idx="133">
                  <c:v>43759</c:v>
                </c:pt>
                <c:pt idx="134">
                  <c:v>43760</c:v>
                </c:pt>
                <c:pt idx="135">
                  <c:v>43761</c:v>
                </c:pt>
                <c:pt idx="136">
                  <c:v>43762</c:v>
                </c:pt>
                <c:pt idx="137">
                  <c:v>43763</c:v>
                </c:pt>
                <c:pt idx="138">
                  <c:v>43764</c:v>
                </c:pt>
                <c:pt idx="139">
                  <c:v>43765</c:v>
                </c:pt>
                <c:pt idx="140">
                  <c:v>43766</c:v>
                </c:pt>
                <c:pt idx="141">
                  <c:v>43767</c:v>
                </c:pt>
                <c:pt idx="142">
                  <c:v>43768</c:v>
                </c:pt>
                <c:pt idx="143">
                  <c:v>43769</c:v>
                </c:pt>
              </c:numCache>
            </c:numRef>
          </c:cat>
          <c:val>
            <c:numRef>
              <c:f>'voda 60'!$N$2:$N$158</c:f>
              <c:numCache>
                <c:formatCode>0.0</c:formatCode>
                <c:ptCount val="157"/>
                <c:pt idx="0">
                  <c:v>42.12777777777778</c:v>
                </c:pt>
                <c:pt idx="1">
                  <c:v>43.083557343772654</c:v>
                </c:pt>
                <c:pt idx="2">
                  <c:v>43.038563167910993</c:v>
                </c:pt>
                <c:pt idx="3">
                  <c:v>43.297425525725913</c:v>
                </c:pt>
                <c:pt idx="4">
                  <c:v>43.369452020427168</c:v>
                </c:pt>
                <c:pt idx="5">
                  <c:v>43.343055555555559</c:v>
                </c:pt>
                <c:pt idx="6">
                  <c:v>43.28001443001444</c:v>
                </c:pt>
                <c:pt idx="7">
                  <c:v>43.371125730994144</c:v>
                </c:pt>
                <c:pt idx="8">
                  <c:v>43.282109134826527</c:v>
                </c:pt>
                <c:pt idx="9">
                  <c:v>43.218697848045672</c:v>
                </c:pt>
                <c:pt idx="10">
                  <c:v>43.172147950089119</c:v>
                </c:pt>
                <c:pt idx="11">
                  <c:v>43.15223829201102</c:v>
                </c:pt>
                <c:pt idx="12">
                  <c:v>43.655825833147965</c:v>
                </c:pt>
                <c:pt idx="13">
                  <c:v>44.555096824692264</c:v>
                </c:pt>
                <c:pt idx="14">
                  <c:v>44.375305325987149</c:v>
                </c:pt>
                <c:pt idx="15">
                  <c:v>44.18801816869999</c:v>
                </c:pt>
                <c:pt idx="16">
                  <c:v>44.089646464646471</c:v>
                </c:pt>
                <c:pt idx="17">
                  <c:v>43.72013888888889</c:v>
                </c:pt>
                <c:pt idx="18">
                  <c:v>44.044777756929463</c:v>
                </c:pt>
                <c:pt idx="19">
                  <c:v>44.033382740447955</c:v>
                </c:pt>
                <c:pt idx="20">
                  <c:v>43.900653271848924</c:v>
                </c:pt>
                <c:pt idx="21">
                  <c:v>44.081958418173826</c:v>
                </c:pt>
                <c:pt idx="22">
                  <c:v>44.004554081184523</c:v>
                </c:pt>
                <c:pt idx="23">
                  <c:v>44.123404257139434</c:v>
                </c:pt>
                <c:pt idx="24">
                  <c:v>44.348908906997146</c:v>
                </c:pt>
                <c:pt idx="25">
                  <c:v>44.083999767861997</c:v>
                </c:pt>
                <c:pt idx="26">
                  <c:v>43.955220685111989</c:v>
                </c:pt>
                <c:pt idx="27">
                  <c:v>44.2062543594513</c:v>
                </c:pt>
                <c:pt idx="28">
                  <c:v>44.35532598714417</c:v>
                </c:pt>
                <c:pt idx="29">
                  <c:v>44.802570507781503</c:v>
                </c:pt>
                <c:pt idx="30">
                  <c:v>44.335055460440266</c:v>
                </c:pt>
                <c:pt idx="31">
                  <c:v>44.17250842591752</c:v>
                </c:pt>
                <c:pt idx="32">
                  <c:v>44.074386253842782</c:v>
                </c:pt>
                <c:pt idx="33">
                  <c:v>44.008127036959984</c:v>
                </c:pt>
                <c:pt idx="34">
                  <c:v>43.916818181818186</c:v>
                </c:pt>
                <c:pt idx="35">
                  <c:v>43.811868686868685</c:v>
                </c:pt>
                <c:pt idx="36">
                  <c:v>43.685100756731181</c:v>
                </c:pt>
                <c:pt idx="37">
                  <c:v>43.584962270930653</c:v>
                </c:pt>
                <c:pt idx="38">
                  <c:v>43.492797540623634</c:v>
                </c:pt>
                <c:pt idx="39">
                  <c:v>43.362875871118916</c:v>
                </c:pt>
                <c:pt idx="40">
                  <c:v>43.282443505305054</c:v>
                </c:pt>
                <c:pt idx="41">
                  <c:v>43.374420489479768</c:v>
                </c:pt>
                <c:pt idx="42">
                  <c:v>43.143512506012513</c:v>
                </c:pt>
                <c:pt idx="43">
                  <c:v>42.931901366607256</c:v>
                </c:pt>
                <c:pt idx="44">
                  <c:v>42.634715934043996</c:v>
                </c:pt>
                <c:pt idx="45">
                  <c:v>42.673760596744785</c:v>
                </c:pt>
                <c:pt idx="46">
                  <c:v>42.24642731664472</c:v>
                </c:pt>
                <c:pt idx="47">
                  <c:v>41.887929292929293</c:v>
                </c:pt>
                <c:pt idx="48">
                  <c:v>43.500045329067071</c:v>
                </c:pt>
                <c:pt idx="49">
                  <c:v>44.183868432609849</c:v>
                </c:pt>
                <c:pt idx="50">
                  <c:v>43.88217007739734</c:v>
                </c:pt>
                <c:pt idx="51">
                  <c:v>43.654662029502191</c:v>
                </c:pt>
                <c:pt idx="52">
                  <c:v>43.445658861340682</c:v>
                </c:pt>
                <c:pt idx="53">
                  <c:v>43.850870442515436</c:v>
                </c:pt>
                <c:pt idx="54">
                  <c:v>44.135448235115412</c:v>
                </c:pt>
                <c:pt idx="55">
                  <c:v>44.051202817650186</c:v>
                </c:pt>
                <c:pt idx="56">
                  <c:v>43.823045843045847</c:v>
                </c:pt>
                <c:pt idx="57">
                  <c:v>43.637247474747483</c:v>
                </c:pt>
                <c:pt idx="58">
                  <c:v>43.46333780387608</c:v>
                </c:pt>
                <c:pt idx="59">
                  <c:v>43.249884458975366</c:v>
                </c:pt>
                <c:pt idx="60">
                  <c:v>43.015771349862263</c:v>
                </c:pt>
                <c:pt idx="61">
                  <c:v>42.772730566534918</c:v>
                </c:pt>
                <c:pt idx="62">
                  <c:v>42.505969678964327</c:v>
                </c:pt>
                <c:pt idx="63">
                  <c:v>42.078889195080166</c:v>
                </c:pt>
                <c:pt idx="64">
                  <c:v>41.810957400087837</c:v>
                </c:pt>
                <c:pt idx="65">
                  <c:v>43.875725108225112</c:v>
                </c:pt>
                <c:pt idx="66">
                  <c:v>43.392012562600797</c:v>
                </c:pt>
                <c:pt idx="67">
                  <c:v>43.140854624678155</c:v>
                </c:pt>
                <c:pt idx="68">
                  <c:v>42.967149592100192</c:v>
                </c:pt>
                <c:pt idx="69">
                  <c:v>42.782788240460874</c:v>
                </c:pt>
                <c:pt idx="70">
                  <c:v>42.573611111111106</c:v>
                </c:pt>
                <c:pt idx="71">
                  <c:v>42.340868436688872</c:v>
                </c:pt>
                <c:pt idx="72">
                  <c:v>42.092968975468978</c:v>
                </c:pt>
                <c:pt idx="73">
                  <c:v>41.801363636363632</c:v>
                </c:pt>
                <c:pt idx="74">
                  <c:v>41.638508204575395</c:v>
                </c:pt>
                <c:pt idx="75">
                  <c:v>41.932780201394749</c:v>
                </c:pt>
                <c:pt idx="76">
                  <c:v>43.031808313153228</c:v>
                </c:pt>
                <c:pt idx="77">
                  <c:v>42.723632410474515</c:v>
                </c:pt>
                <c:pt idx="78">
                  <c:v>42.562807422046546</c:v>
                </c:pt>
                <c:pt idx="79">
                  <c:v>42.431731961559329</c:v>
                </c:pt>
                <c:pt idx="80">
                  <c:v>42.270657663592445</c:v>
                </c:pt>
                <c:pt idx="81">
                  <c:v>42.107826238089395</c:v>
                </c:pt>
                <c:pt idx="82">
                  <c:v>41.873265261308731</c:v>
                </c:pt>
                <c:pt idx="83">
                  <c:v>41.664084825849528</c:v>
                </c:pt>
                <c:pt idx="84">
                  <c:v>41.86402862618278</c:v>
                </c:pt>
                <c:pt idx="85">
                  <c:v>42.619813935515509</c:v>
                </c:pt>
                <c:pt idx="86">
                  <c:v>42.312572150072143</c:v>
                </c:pt>
                <c:pt idx="87">
                  <c:v>42.158425559947297</c:v>
                </c:pt>
                <c:pt idx="88">
                  <c:v>42.060007685551163</c:v>
                </c:pt>
                <c:pt idx="89">
                  <c:v>42.056060606060598</c:v>
                </c:pt>
                <c:pt idx="90">
                  <c:v>42.290344652054145</c:v>
                </c:pt>
                <c:pt idx="91">
                  <c:v>44.056056841709022</c:v>
                </c:pt>
                <c:pt idx="92">
                  <c:v>43.470456244641028</c:v>
                </c:pt>
                <c:pt idx="93">
                  <c:v>43.274242424242431</c:v>
                </c:pt>
                <c:pt idx="94">
                  <c:v>43.139215735954863</c:v>
                </c:pt>
                <c:pt idx="95">
                  <c:v>43.027430184194891</c:v>
                </c:pt>
                <c:pt idx="96">
                  <c:v>42.905571701671448</c:v>
                </c:pt>
                <c:pt idx="97">
                  <c:v>42.80800395256918</c:v>
                </c:pt>
                <c:pt idx="98">
                  <c:v>42.67160976278624</c:v>
                </c:pt>
                <c:pt idx="99">
                  <c:v>42.562898119955541</c:v>
                </c:pt>
                <c:pt idx="100">
                  <c:v>42.493434343434345</c:v>
                </c:pt>
                <c:pt idx="101">
                  <c:v>42.351032382650025</c:v>
                </c:pt>
                <c:pt idx="102">
                  <c:v>42.172402977139825</c:v>
                </c:pt>
                <c:pt idx="103">
                  <c:v>41.992330917874398</c:v>
                </c:pt>
                <c:pt idx="104">
                  <c:v>41.837316701743575</c:v>
                </c:pt>
                <c:pt idx="105">
                  <c:v>42.548142176917921</c:v>
                </c:pt>
                <c:pt idx="106">
                  <c:v>44.165974753178318</c:v>
                </c:pt>
                <c:pt idx="107">
                  <c:v>43.51181457431457</c:v>
                </c:pt>
                <c:pt idx="108">
                  <c:v>44.109815152775944</c:v>
                </c:pt>
                <c:pt idx="109">
                  <c:v>43.594964349376113</c:v>
                </c:pt>
                <c:pt idx="110">
                  <c:v>43.844322872998767</c:v>
                </c:pt>
                <c:pt idx="111">
                  <c:v>43.989772096878909</c:v>
                </c:pt>
                <c:pt idx="112">
                  <c:v>43.623069985569991</c:v>
                </c:pt>
                <c:pt idx="113">
                  <c:v>43.459848484848493</c:v>
                </c:pt>
                <c:pt idx="114">
                  <c:v>43.688483618466464</c:v>
                </c:pt>
                <c:pt idx="115">
                  <c:v>44.305565833226019</c:v>
                </c:pt>
                <c:pt idx="116">
                  <c:v>43.722276271486791</c:v>
                </c:pt>
                <c:pt idx="117">
                  <c:v>43.498322510822518</c:v>
                </c:pt>
                <c:pt idx="118">
                  <c:v>43.366723759332451</c:v>
                </c:pt>
                <c:pt idx="119">
                  <c:v>43.241677646025472</c:v>
                </c:pt>
                <c:pt idx="120">
                  <c:v>43.112336504849878</c:v>
                </c:pt>
                <c:pt idx="121">
                  <c:v>42.971460154908762</c:v>
                </c:pt>
                <c:pt idx="122">
                  <c:v>44.111152946745833</c:v>
                </c:pt>
                <c:pt idx="123">
                  <c:v>43.759699921290839</c:v>
                </c:pt>
                <c:pt idx="124">
                  <c:v>43.490217391304348</c:v>
                </c:pt>
                <c:pt idx="125">
                  <c:v>43.364646464646462</c:v>
                </c:pt>
                <c:pt idx="126">
                  <c:v>43.274191919191928</c:v>
                </c:pt>
                <c:pt idx="127">
                  <c:v>43.188695652173912</c:v>
                </c:pt>
                <c:pt idx="128">
                  <c:v>43.095159932659932</c:v>
                </c:pt>
                <c:pt idx="129">
                  <c:v>42.749897660818704</c:v>
                </c:pt>
                <c:pt idx="130">
                  <c:v>42.936824769433457</c:v>
                </c:pt>
                <c:pt idx="131">
                  <c:v>42.891919191919193</c:v>
                </c:pt>
                <c:pt idx="132">
                  <c:v>42.807249999999996</c:v>
                </c:pt>
                <c:pt idx="133">
                  <c:v>42.748083333333334</c:v>
                </c:pt>
                <c:pt idx="134">
                  <c:v>42.711616161616163</c:v>
                </c:pt>
                <c:pt idx="135">
                  <c:v>42.670833333333334</c:v>
                </c:pt>
                <c:pt idx="136">
                  <c:v>42.574722222222228</c:v>
                </c:pt>
                <c:pt idx="137">
                  <c:v>42.543606519742873</c:v>
                </c:pt>
                <c:pt idx="138">
                  <c:v>42.458122895622893</c:v>
                </c:pt>
                <c:pt idx="139">
                  <c:v>42.348484848484851</c:v>
                </c:pt>
                <c:pt idx="140">
                  <c:v>42.29047088532382</c:v>
                </c:pt>
                <c:pt idx="141">
                  <c:v>42.452028794888172</c:v>
                </c:pt>
                <c:pt idx="142">
                  <c:v>42.894295224977036</c:v>
                </c:pt>
                <c:pt idx="143">
                  <c:v>43.391230629274105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EF-4B39-8CA3-A2C9495FA8B3}"/>
            </c:ext>
          </c:extLst>
        </c:ser>
        <c:ser>
          <c:idx val="2"/>
          <c:order val="2"/>
          <c:tx>
            <c:strRef>
              <c:f>'voda 60'!$P$1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val>
            <c:numRef>
              <c:f>'voda 60'!$P$2:$P$156</c:f>
              <c:numCache>
                <c:formatCode>0.0</c:formatCode>
                <c:ptCount val="155"/>
                <c:pt idx="0">
                  <c:v>44.050000000000004</c:v>
                </c:pt>
                <c:pt idx="1">
                  <c:v>45.554166666666667</c:v>
                </c:pt>
                <c:pt idx="2">
                  <c:v>45.022222222222211</c:v>
                </c:pt>
                <c:pt idx="3">
                  <c:v>45.745454545454535</c:v>
                </c:pt>
                <c:pt idx="4">
                  <c:v>45.170833333333341</c:v>
                </c:pt>
                <c:pt idx="5">
                  <c:v>45.100000000000009</c:v>
                </c:pt>
                <c:pt idx="6">
                  <c:v>44.914285714285704</c:v>
                </c:pt>
                <c:pt idx="7">
                  <c:v>44.931578947368408</c:v>
                </c:pt>
                <c:pt idx="8">
                  <c:v>44.899999999999984</c:v>
                </c:pt>
                <c:pt idx="9">
                  <c:v>44.833333333333314</c:v>
                </c:pt>
                <c:pt idx="10">
                  <c:v>44.799999999999983</c:v>
                </c:pt>
                <c:pt idx="11">
                  <c:v>44.799999999999983</c:v>
                </c:pt>
                <c:pt idx="12">
                  <c:v>45.15</c:v>
                </c:pt>
                <c:pt idx="13">
                  <c:v>46.173913043478258</c:v>
                </c:pt>
                <c:pt idx="14">
                  <c:v>46.266666666666687</c:v>
                </c:pt>
                <c:pt idx="15">
                  <c:v>46.136363636363647</c:v>
                </c:pt>
                <c:pt idx="16">
                  <c:v>46.100000000000016</c:v>
                </c:pt>
                <c:pt idx="17">
                  <c:v>44.899999999999991</c:v>
                </c:pt>
                <c:pt idx="18">
                  <c:v>45.988888888888901</c:v>
                </c:pt>
                <c:pt idx="19">
                  <c:v>46.375</c:v>
                </c:pt>
                <c:pt idx="20">
                  <c:v>46.158333333333339</c:v>
                </c:pt>
                <c:pt idx="21">
                  <c:v>46.339130434782618</c:v>
                </c:pt>
                <c:pt idx="22">
                  <c:v>46.369565217391305</c:v>
                </c:pt>
                <c:pt idx="23">
                  <c:v>46.36363636363636</c:v>
                </c:pt>
                <c:pt idx="24">
                  <c:v>46.254166666666684</c:v>
                </c:pt>
                <c:pt idx="25">
                  <c:v>46.175000000000011</c:v>
                </c:pt>
                <c:pt idx="26">
                  <c:v>46.108695652173921</c:v>
                </c:pt>
                <c:pt idx="27">
                  <c:v>46.304545454545469</c:v>
                </c:pt>
                <c:pt idx="28">
                  <c:v>46.391666666666659</c:v>
                </c:pt>
                <c:pt idx="29">
                  <c:v>46.534782608695643</c:v>
                </c:pt>
                <c:pt idx="30">
                  <c:v>46.21363636363639</c:v>
                </c:pt>
                <c:pt idx="31">
                  <c:v>46.200000000000017</c:v>
                </c:pt>
                <c:pt idx="32">
                  <c:v>46.143478260869571</c:v>
                </c:pt>
                <c:pt idx="33">
                  <c:v>46.117391304347841</c:v>
                </c:pt>
                <c:pt idx="34">
                  <c:v>46.1</c:v>
                </c:pt>
                <c:pt idx="35">
                  <c:v>45.899999999999984</c:v>
                </c:pt>
                <c:pt idx="36">
                  <c:v>45.869565217391283</c:v>
                </c:pt>
                <c:pt idx="37">
                  <c:v>45.804347826086939</c:v>
                </c:pt>
                <c:pt idx="38">
                  <c:v>45.704347826086966</c:v>
                </c:pt>
                <c:pt idx="39">
                  <c:v>45.525000000000006</c:v>
                </c:pt>
                <c:pt idx="40">
                  <c:v>45.317391304347822</c:v>
                </c:pt>
                <c:pt idx="41">
                  <c:v>45.160000000000004</c:v>
                </c:pt>
                <c:pt idx="42">
                  <c:v>44.966666666666669</c:v>
                </c:pt>
                <c:pt idx="43">
                  <c:v>44.800000000000004</c:v>
                </c:pt>
                <c:pt idx="44">
                  <c:v>44.49583333333333</c:v>
                </c:pt>
                <c:pt idx="45">
                  <c:v>45.152173913043491</c:v>
                </c:pt>
                <c:pt idx="46">
                  <c:v>44.26666666666668</c:v>
                </c:pt>
                <c:pt idx="47">
                  <c:v>43.806250000000013</c:v>
                </c:pt>
                <c:pt idx="48">
                  <c:v>45.726086956521733</c:v>
                </c:pt>
                <c:pt idx="49">
                  <c:v>45.756521739130427</c:v>
                </c:pt>
                <c:pt idx="50">
                  <c:v>45.412499999999973</c:v>
                </c:pt>
                <c:pt idx="51">
                  <c:v>45.230434782608697</c:v>
                </c:pt>
                <c:pt idx="52">
                  <c:v>45.179166666666674</c:v>
                </c:pt>
                <c:pt idx="53">
                  <c:v>45.55263157894737</c:v>
                </c:pt>
                <c:pt idx="54">
                  <c:v>45.579166666666659</c:v>
                </c:pt>
                <c:pt idx="55">
                  <c:v>45.6</c:v>
                </c:pt>
                <c:pt idx="56">
                  <c:v>45.42499999999999</c:v>
                </c:pt>
                <c:pt idx="57">
                  <c:v>45.279166666666669</c:v>
                </c:pt>
                <c:pt idx="58">
                  <c:v>45.208333333333343</c:v>
                </c:pt>
                <c:pt idx="59">
                  <c:v>45.152380952380959</c:v>
                </c:pt>
                <c:pt idx="60">
                  <c:v>44.863636363636367</c:v>
                </c:pt>
                <c:pt idx="61">
                  <c:v>44.716666666666676</c:v>
                </c:pt>
                <c:pt idx="62">
                  <c:v>44.47916666666665</c:v>
                </c:pt>
                <c:pt idx="63">
                  <c:v>44.147368421052626</c:v>
                </c:pt>
                <c:pt idx="64">
                  <c:v>43.800000000000011</c:v>
                </c:pt>
                <c:pt idx="65">
                  <c:v>45.460000000000008</c:v>
                </c:pt>
                <c:pt idx="66">
                  <c:v>44.775000000000013</c:v>
                </c:pt>
                <c:pt idx="67">
                  <c:v>44.6</c:v>
                </c:pt>
                <c:pt idx="68">
                  <c:v>44.454166666666659</c:v>
                </c:pt>
                <c:pt idx="69">
                  <c:v>44.339130434782582</c:v>
                </c:pt>
                <c:pt idx="70">
                  <c:v>44.195833333333347</c:v>
                </c:pt>
                <c:pt idx="71">
                  <c:v>44.050000000000004</c:v>
                </c:pt>
                <c:pt idx="72">
                  <c:v>43.833333333333321</c:v>
                </c:pt>
                <c:pt idx="73">
                  <c:v>43.658333333333339</c:v>
                </c:pt>
                <c:pt idx="74">
                  <c:v>43.466666666666661</c:v>
                </c:pt>
                <c:pt idx="75">
                  <c:v>43.821739130434771</c:v>
                </c:pt>
                <c:pt idx="76">
                  <c:v>44.909523809523826</c:v>
                </c:pt>
                <c:pt idx="77">
                  <c:v>44.57500000000001</c:v>
                </c:pt>
                <c:pt idx="78">
                  <c:v>44.458333333333321</c:v>
                </c:pt>
                <c:pt idx="79">
                  <c:v>44.324999999999982</c:v>
                </c:pt>
                <c:pt idx="80">
                  <c:v>44.160869565217403</c:v>
                </c:pt>
                <c:pt idx="81">
                  <c:v>44.100000000000009</c:v>
                </c:pt>
                <c:pt idx="82">
                  <c:v>43.856521739130407</c:v>
                </c:pt>
                <c:pt idx="83">
                  <c:v>43.720833333333353</c:v>
                </c:pt>
                <c:pt idx="84">
                  <c:v>44.033333333333331</c:v>
                </c:pt>
                <c:pt idx="85">
                  <c:v>44.759090909090915</c:v>
                </c:pt>
                <c:pt idx="86">
                  <c:v>44.429166666666653</c:v>
                </c:pt>
                <c:pt idx="87">
                  <c:v>44.260869565217405</c:v>
                </c:pt>
                <c:pt idx="88">
                  <c:v>44.156521739130447</c:v>
                </c:pt>
                <c:pt idx="89">
                  <c:v>44.15416666666669</c:v>
                </c:pt>
                <c:pt idx="90">
                  <c:v>44.412499999999987</c:v>
                </c:pt>
                <c:pt idx="91">
                  <c:v>45.734782608695646</c:v>
                </c:pt>
                <c:pt idx="92">
                  <c:v>45.165217391304353</c:v>
                </c:pt>
                <c:pt idx="93">
                  <c:v>44.966666666666669</c:v>
                </c:pt>
                <c:pt idx="94">
                  <c:v>44.883333333333319</c:v>
                </c:pt>
                <c:pt idx="95">
                  <c:v>44.804166666666646</c:v>
                </c:pt>
                <c:pt idx="96">
                  <c:v>44.750000000000021</c:v>
                </c:pt>
                <c:pt idx="97">
                  <c:v>44.700000000000017</c:v>
                </c:pt>
                <c:pt idx="98">
                  <c:v>44.62916666666667</c:v>
                </c:pt>
                <c:pt idx="99">
                  <c:v>44.554166666666674</c:v>
                </c:pt>
                <c:pt idx="100">
                  <c:v>44.470833333333331</c:v>
                </c:pt>
                <c:pt idx="101">
                  <c:v>44.337499999999977</c:v>
                </c:pt>
                <c:pt idx="102">
                  <c:v>44.241666666666696</c:v>
                </c:pt>
                <c:pt idx="103">
                  <c:v>44.116666666666681</c:v>
                </c:pt>
                <c:pt idx="104">
                  <c:v>43.966666666666661</c:v>
                </c:pt>
                <c:pt idx="105">
                  <c:v>44.570833333333326</c:v>
                </c:pt>
                <c:pt idx="106">
                  <c:v>45.673913043478258</c:v>
                </c:pt>
                <c:pt idx="107">
                  <c:v>45.225000000000023</c:v>
                </c:pt>
                <c:pt idx="108">
                  <c:v>45.691304347826083</c:v>
                </c:pt>
                <c:pt idx="109">
                  <c:v>45.250000000000021</c:v>
                </c:pt>
                <c:pt idx="110">
                  <c:v>45.473913043478262</c:v>
                </c:pt>
                <c:pt idx="111">
                  <c:v>45.474999999999987</c:v>
                </c:pt>
                <c:pt idx="112">
                  <c:v>45.233333333333341</c:v>
                </c:pt>
                <c:pt idx="113">
                  <c:v>45.12916666666667</c:v>
                </c:pt>
                <c:pt idx="114">
                  <c:v>45.426666666666684</c:v>
                </c:pt>
                <c:pt idx="115">
                  <c:v>45.826086956521742</c:v>
                </c:pt>
                <c:pt idx="116">
                  <c:v>45.462499999999999</c:v>
                </c:pt>
                <c:pt idx="117">
                  <c:v>45.291666666666664</c:v>
                </c:pt>
                <c:pt idx="118">
                  <c:v>45.187500000000007</c:v>
                </c:pt>
                <c:pt idx="119">
                  <c:v>45.100000000000016</c:v>
                </c:pt>
                <c:pt idx="120">
                  <c:v>44.9</c:v>
                </c:pt>
                <c:pt idx="121">
                  <c:v>44.891666666666652</c:v>
                </c:pt>
                <c:pt idx="122">
                  <c:v>45.872727272727253</c:v>
                </c:pt>
                <c:pt idx="123">
                  <c:v>45.504166666666663</c:v>
                </c:pt>
                <c:pt idx="124">
                  <c:v>45.291304347826092</c:v>
                </c:pt>
                <c:pt idx="125">
                  <c:v>45.200000000000017</c:v>
                </c:pt>
                <c:pt idx="126">
                  <c:v>45.150000000000013</c:v>
                </c:pt>
                <c:pt idx="127">
                  <c:v>45.121739130434797</c:v>
                </c:pt>
                <c:pt idx="128">
                  <c:v>45.1</c:v>
                </c:pt>
                <c:pt idx="129">
                  <c:v>43.899999999999984</c:v>
                </c:pt>
                <c:pt idx="130">
                  <c:v>44.9</c:v>
                </c:pt>
                <c:pt idx="131">
                  <c:v>44.899999999999984</c:v>
                </c:pt>
                <c:pt idx="132">
                  <c:v>44.899999999999984</c:v>
                </c:pt>
                <c:pt idx="133">
                  <c:v>44.816666666666642</c:v>
                </c:pt>
                <c:pt idx="134">
                  <c:v>44.799999999999983</c:v>
                </c:pt>
                <c:pt idx="135">
                  <c:v>44.783333333333324</c:v>
                </c:pt>
                <c:pt idx="136">
                  <c:v>44.70416666666668</c:v>
                </c:pt>
                <c:pt idx="137">
                  <c:v>44.654166666666669</c:v>
                </c:pt>
                <c:pt idx="138">
                  <c:v>44.558333333333337</c:v>
                </c:pt>
                <c:pt idx="139">
                  <c:v>44.5</c:v>
                </c:pt>
                <c:pt idx="140">
                  <c:v>44.399999999999984</c:v>
                </c:pt>
                <c:pt idx="141">
                  <c:v>44.465217391304343</c:v>
                </c:pt>
                <c:pt idx="142">
                  <c:v>44.736363636363656</c:v>
                </c:pt>
                <c:pt idx="143">
                  <c:v>45.029166666666676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EF-4B39-8CA3-A2C9495FA8B3}"/>
            </c:ext>
          </c:extLst>
        </c:ser>
        <c:ser>
          <c:idx val="3"/>
          <c:order val="3"/>
          <c:tx>
            <c:strRef>
              <c:f>'voda 60'!$O$1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val>
            <c:numRef>
              <c:f>'voda 60'!$O$2:$O$156</c:f>
              <c:numCache>
                <c:formatCode>0.0</c:formatCode>
                <c:ptCount val="155"/>
                <c:pt idx="0">
                  <c:v>40.1</c:v>
                </c:pt>
                <c:pt idx="1">
                  <c:v>40.308333333333323</c:v>
                </c:pt>
                <c:pt idx="2">
                  <c:v>40.50416666666667</c:v>
                </c:pt>
                <c:pt idx="3">
                  <c:v>40.712499999999984</c:v>
                </c:pt>
                <c:pt idx="4">
                  <c:v>40.909090909090907</c:v>
                </c:pt>
                <c:pt idx="5">
                  <c:v>41.100000000000016</c:v>
                </c:pt>
                <c:pt idx="6">
                  <c:v>41.108333333333348</c:v>
                </c:pt>
                <c:pt idx="7">
                  <c:v>41.20416666666668</c:v>
                </c:pt>
                <c:pt idx="8">
                  <c:v>41.158333333333339</c:v>
                </c:pt>
                <c:pt idx="9">
                  <c:v>41.116666666666681</c:v>
                </c:pt>
                <c:pt idx="10">
                  <c:v>41.129166666666684</c:v>
                </c:pt>
                <c:pt idx="11">
                  <c:v>41.183333333333344</c:v>
                </c:pt>
                <c:pt idx="12">
                  <c:v>41.679166666666674</c:v>
                </c:pt>
                <c:pt idx="13">
                  <c:v>42.570000000000007</c:v>
                </c:pt>
                <c:pt idx="14">
                  <c:v>42.853333333333325</c:v>
                </c:pt>
                <c:pt idx="15">
                  <c:v>42.675000000000011</c:v>
                </c:pt>
                <c:pt idx="16">
                  <c:v>42.554166666666667</c:v>
                </c:pt>
                <c:pt idx="17">
                  <c:v>42.529166666666669</c:v>
                </c:pt>
                <c:pt idx="18">
                  <c:v>42.491666666666667</c:v>
                </c:pt>
                <c:pt idx="19">
                  <c:v>42.404166666666647</c:v>
                </c:pt>
                <c:pt idx="20">
                  <c:v>42.279166666666683</c:v>
                </c:pt>
                <c:pt idx="21">
                  <c:v>42.254166666666663</c:v>
                </c:pt>
                <c:pt idx="22">
                  <c:v>42.247619047619054</c:v>
                </c:pt>
                <c:pt idx="23">
                  <c:v>42.449999999999989</c:v>
                </c:pt>
                <c:pt idx="24">
                  <c:v>42.57500000000001</c:v>
                </c:pt>
                <c:pt idx="25">
                  <c:v>42.508333333333326</c:v>
                </c:pt>
                <c:pt idx="26">
                  <c:v>42.387499999999982</c:v>
                </c:pt>
                <c:pt idx="27">
                  <c:v>42.42499999999999</c:v>
                </c:pt>
                <c:pt idx="28">
                  <c:v>42.399999999999984</c:v>
                </c:pt>
                <c:pt idx="29">
                  <c:v>43.566666666666656</c:v>
                </c:pt>
                <c:pt idx="30">
                  <c:v>43.105882352941173</c:v>
                </c:pt>
                <c:pt idx="31">
                  <c:v>42.812499999999993</c:v>
                </c:pt>
                <c:pt idx="32">
                  <c:v>42.670833333333348</c:v>
                </c:pt>
                <c:pt idx="33">
                  <c:v>42.604347826086958</c:v>
                </c:pt>
                <c:pt idx="34">
                  <c:v>42.379166666666642</c:v>
                </c:pt>
                <c:pt idx="35">
                  <c:v>42.216666666666683</c:v>
                </c:pt>
                <c:pt idx="36">
                  <c:v>41.923076923076913</c:v>
                </c:pt>
                <c:pt idx="37">
                  <c:v>41.779166666666676</c:v>
                </c:pt>
                <c:pt idx="38">
                  <c:v>41.595833333333339</c:v>
                </c:pt>
                <c:pt idx="39">
                  <c:v>41.383333333333333</c:v>
                </c:pt>
                <c:pt idx="40">
                  <c:v>41.141176470588249</c:v>
                </c:pt>
                <c:pt idx="41">
                  <c:v>40.866666666666646</c:v>
                </c:pt>
                <c:pt idx="42">
                  <c:v>40.579166666666666</c:v>
                </c:pt>
                <c:pt idx="43">
                  <c:v>40.276470588235313</c:v>
                </c:pt>
                <c:pt idx="44">
                  <c:v>39.736363636363642</c:v>
                </c:pt>
                <c:pt idx="45">
                  <c:v>39.131818181818183</c:v>
                </c:pt>
                <c:pt idx="46">
                  <c:v>38.350000000000016</c:v>
                </c:pt>
                <c:pt idx="47">
                  <c:v>37.695833333333347</c:v>
                </c:pt>
                <c:pt idx="48">
                  <c:v>39.673913043478258</c:v>
                </c:pt>
                <c:pt idx="49">
                  <c:v>42.750000000000014</c:v>
                </c:pt>
                <c:pt idx="50">
                  <c:v>42.219047619047601</c:v>
                </c:pt>
                <c:pt idx="51">
                  <c:v>41.595833333333324</c:v>
                </c:pt>
                <c:pt idx="52">
                  <c:v>41.072727272727256</c:v>
                </c:pt>
                <c:pt idx="53">
                  <c:v>41.76250000000001</c:v>
                </c:pt>
                <c:pt idx="54">
                  <c:v>42.4</c:v>
                </c:pt>
                <c:pt idx="55">
                  <c:v>42.38750000000001</c:v>
                </c:pt>
                <c:pt idx="56">
                  <c:v>41.955000000000005</c:v>
                </c:pt>
                <c:pt idx="57">
                  <c:v>41.533333333333339</c:v>
                </c:pt>
                <c:pt idx="58">
                  <c:v>41.066666666666656</c:v>
                </c:pt>
                <c:pt idx="59">
                  <c:v>40.637499999999996</c:v>
                </c:pt>
                <c:pt idx="60">
                  <c:v>40.213636363636361</c:v>
                </c:pt>
                <c:pt idx="61">
                  <c:v>39.691666666666656</c:v>
                </c:pt>
                <c:pt idx="62">
                  <c:v>39.341176470588231</c:v>
                </c:pt>
                <c:pt idx="63">
                  <c:v>38.628571428571426</c:v>
                </c:pt>
                <c:pt idx="64">
                  <c:v>38.375000000000007</c:v>
                </c:pt>
                <c:pt idx="65">
                  <c:v>42.078260869565213</c:v>
                </c:pt>
                <c:pt idx="66">
                  <c:v>41.733333333333334</c:v>
                </c:pt>
                <c:pt idx="67">
                  <c:v>41.276470588235298</c:v>
                </c:pt>
                <c:pt idx="68">
                  <c:v>40.712499999999999</c:v>
                </c:pt>
                <c:pt idx="69">
                  <c:v>40.288888888888891</c:v>
                </c:pt>
                <c:pt idx="70">
                  <c:v>39.704166666666659</c:v>
                </c:pt>
                <c:pt idx="71">
                  <c:v>39.323529411764703</c:v>
                </c:pt>
                <c:pt idx="72">
                  <c:v>38.752380952380953</c:v>
                </c:pt>
                <c:pt idx="73">
                  <c:v>38.375000000000007</c:v>
                </c:pt>
                <c:pt idx="74">
                  <c:v>38.204347826086966</c:v>
                </c:pt>
                <c:pt idx="75">
                  <c:v>38.847058823529416</c:v>
                </c:pt>
                <c:pt idx="76">
                  <c:v>40.972727272727269</c:v>
                </c:pt>
                <c:pt idx="77">
                  <c:v>40.210526315789473</c:v>
                </c:pt>
                <c:pt idx="78">
                  <c:v>39.80833333333333</c:v>
                </c:pt>
                <c:pt idx="79">
                  <c:v>39.474999999999987</c:v>
                </c:pt>
                <c:pt idx="80">
                  <c:v>39.270833333333343</c:v>
                </c:pt>
                <c:pt idx="81">
                  <c:v>38.915789473684221</c:v>
                </c:pt>
                <c:pt idx="82">
                  <c:v>38.54166666666665</c:v>
                </c:pt>
                <c:pt idx="83">
                  <c:v>38.227777777777789</c:v>
                </c:pt>
                <c:pt idx="84">
                  <c:v>38.540909090909082</c:v>
                </c:pt>
                <c:pt idx="85">
                  <c:v>40.145454545454534</c:v>
                </c:pt>
                <c:pt idx="86">
                  <c:v>39.333333333333336</c:v>
                </c:pt>
                <c:pt idx="87">
                  <c:v>38.913333333333327</c:v>
                </c:pt>
                <c:pt idx="88">
                  <c:v>38.79166666666665</c:v>
                </c:pt>
                <c:pt idx="89">
                  <c:v>38.708333333333343</c:v>
                </c:pt>
                <c:pt idx="90">
                  <c:v>38.713043478260872</c:v>
                </c:pt>
                <c:pt idx="91">
                  <c:v>42.219047619047601</c:v>
                </c:pt>
                <c:pt idx="92">
                  <c:v>41.570833333333333</c:v>
                </c:pt>
                <c:pt idx="93">
                  <c:v>41.220833333333346</c:v>
                </c:pt>
                <c:pt idx="94">
                  <c:v>40.930769230769222</c:v>
                </c:pt>
                <c:pt idx="95">
                  <c:v>40.741666666666674</c:v>
                </c:pt>
                <c:pt idx="96">
                  <c:v>40.466666666666654</c:v>
                </c:pt>
                <c:pt idx="97">
                  <c:v>40.213043478260886</c:v>
                </c:pt>
                <c:pt idx="98">
                  <c:v>39.876923076923077</c:v>
                </c:pt>
                <c:pt idx="99">
                  <c:v>39.729166666666679</c:v>
                </c:pt>
                <c:pt idx="100">
                  <c:v>39.545833333333341</c:v>
                </c:pt>
                <c:pt idx="101">
                  <c:v>39.283333333333339</c:v>
                </c:pt>
                <c:pt idx="102">
                  <c:v>38.961111111111094</c:v>
                </c:pt>
                <c:pt idx="103">
                  <c:v>38.666666666666671</c:v>
                </c:pt>
                <c:pt idx="104">
                  <c:v>38.41666666666665</c:v>
                </c:pt>
                <c:pt idx="105">
                  <c:v>39.278260869565216</c:v>
                </c:pt>
                <c:pt idx="106">
                  <c:v>42.080952380952375</c:v>
                </c:pt>
                <c:pt idx="107">
                  <c:v>41.583333333333336</c:v>
                </c:pt>
                <c:pt idx="108">
                  <c:v>42.240909090909078</c:v>
                </c:pt>
                <c:pt idx="109">
                  <c:v>41.62916666666667</c:v>
                </c:pt>
                <c:pt idx="110">
                  <c:v>41.769565217391303</c:v>
                </c:pt>
                <c:pt idx="111">
                  <c:v>42.266666666666673</c:v>
                </c:pt>
                <c:pt idx="112">
                  <c:v>41.754166666666684</c:v>
                </c:pt>
                <c:pt idx="113">
                  <c:v>41.529166666666669</c:v>
                </c:pt>
                <c:pt idx="114">
                  <c:v>41.691304347826083</c:v>
                </c:pt>
                <c:pt idx="115">
                  <c:v>42.654166666666661</c:v>
                </c:pt>
                <c:pt idx="116">
                  <c:v>41.952631578947347</c:v>
                </c:pt>
                <c:pt idx="117">
                  <c:v>41.670833333333341</c:v>
                </c:pt>
                <c:pt idx="118">
                  <c:v>41.49130434782608</c:v>
                </c:pt>
                <c:pt idx="119">
                  <c:v>41.265217391304361</c:v>
                </c:pt>
                <c:pt idx="120">
                  <c:v>41.1</c:v>
                </c:pt>
                <c:pt idx="121">
                  <c:v>40.87391304347824</c:v>
                </c:pt>
                <c:pt idx="122">
                  <c:v>42.054999999999993</c:v>
                </c:pt>
                <c:pt idx="123">
                  <c:v>42.085714285714275</c:v>
                </c:pt>
                <c:pt idx="124">
                  <c:v>41.695833333333347</c:v>
                </c:pt>
                <c:pt idx="125">
                  <c:v>41.533333333333331</c:v>
                </c:pt>
                <c:pt idx="126">
                  <c:v>41.329166666666673</c:v>
                </c:pt>
                <c:pt idx="127">
                  <c:v>41.154166666666676</c:v>
                </c:pt>
                <c:pt idx="128">
                  <c:v>41.100000000000009</c:v>
                </c:pt>
                <c:pt idx="129">
                  <c:v>40.899999999999991</c:v>
                </c:pt>
                <c:pt idx="130">
                  <c:v>40.854166666666643</c:v>
                </c:pt>
                <c:pt idx="131">
                  <c:v>40.716666666666676</c:v>
                </c:pt>
                <c:pt idx="132">
                  <c:v>40.516666666666666</c:v>
                </c:pt>
                <c:pt idx="133">
                  <c:v>40.404166666666654</c:v>
                </c:pt>
                <c:pt idx="134">
                  <c:v>40.333333333333307</c:v>
                </c:pt>
                <c:pt idx="135">
                  <c:v>40.258333333333354</c:v>
                </c:pt>
                <c:pt idx="136">
                  <c:v>40.154166666666676</c:v>
                </c:pt>
                <c:pt idx="137">
                  <c:v>39.972727272727269</c:v>
                </c:pt>
                <c:pt idx="138">
                  <c:v>39.870833333333316</c:v>
                </c:pt>
                <c:pt idx="139">
                  <c:v>39.708695652173922</c:v>
                </c:pt>
                <c:pt idx="140">
                  <c:v>39.558333333333337</c:v>
                </c:pt>
                <c:pt idx="141">
                  <c:v>39.558333333333344</c:v>
                </c:pt>
                <c:pt idx="142">
                  <c:v>40.157142857142837</c:v>
                </c:pt>
                <c:pt idx="143">
                  <c:v>41.314285714285717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EF-4B39-8CA3-A2C9495FA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3930975"/>
        <c:axId val="1659119519"/>
      </c:lineChart>
      <c:dateAx>
        <c:axId val="1843930975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659119519"/>
        <c:crosses val="autoZero"/>
        <c:auto val="0"/>
        <c:lblOffset val="100"/>
        <c:baseTimeUnit val="days"/>
      </c:dateAx>
      <c:valAx>
        <c:axId val="1659119519"/>
        <c:scaling>
          <c:orientation val="minMax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Soil moisture (vol%)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843930975"/>
        <c:crosses val="autoZero"/>
        <c:crossBetween val="between"/>
      </c:valAx>
      <c:valAx>
        <c:axId val="150328571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Precipitation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0268175"/>
        <c:crosses val="max"/>
        <c:crossBetween val="between"/>
      </c:valAx>
      <c:dateAx>
        <c:axId val="10268175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503285711"/>
        <c:crosses val="autoZero"/>
        <c:auto val="0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'Shema Eframovski 60'!$E$10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3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60'!$E$11:$E$36</c:f>
              <c:numCache>
                <c:formatCode>General</c:formatCode>
                <c:ptCount val="26"/>
                <c:pt idx="0">
                  <c:v>80.333333333333329</c:v>
                </c:pt>
                <c:pt idx="1">
                  <c:v>56.016666666666673</c:v>
                </c:pt>
                <c:pt idx="2">
                  <c:v>56.161111111111119</c:v>
                </c:pt>
                <c:pt idx="3">
                  <c:v>47.233333333333334</c:v>
                </c:pt>
                <c:pt idx="4">
                  <c:v>32.266666666666666</c:v>
                </c:pt>
                <c:pt idx="5">
                  <c:v>45.875</c:v>
                </c:pt>
                <c:pt idx="6">
                  <c:v>49.7</c:v>
                </c:pt>
                <c:pt idx="7">
                  <c:v>11.06</c:v>
                </c:pt>
                <c:pt idx="9">
                  <c:v>71.990000000000009</c:v>
                </c:pt>
                <c:pt idx="10">
                  <c:v>65.86666666666666</c:v>
                </c:pt>
                <c:pt idx="11">
                  <c:v>66.966666666666683</c:v>
                </c:pt>
                <c:pt idx="12">
                  <c:v>73.66</c:v>
                </c:pt>
                <c:pt idx="13">
                  <c:v>48.683333333333337</c:v>
                </c:pt>
                <c:pt idx="14">
                  <c:v>43.783333333333331</c:v>
                </c:pt>
                <c:pt idx="15">
                  <c:v>29.683333333333334</c:v>
                </c:pt>
                <c:pt idx="16">
                  <c:v>10.9</c:v>
                </c:pt>
                <c:pt idx="18">
                  <c:v>114.76666666666665</c:v>
                </c:pt>
                <c:pt idx="19">
                  <c:v>89.125</c:v>
                </c:pt>
                <c:pt idx="20">
                  <c:v>70.674999999999997</c:v>
                </c:pt>
                <c:pt idx="21">
                  <c:v>70.159444444444446</c:v>
                </c:pt>
                <c:pt idx="22">
                  <c:v>62.424999999999997</c:v>
                </c:pt>
                <c:pt idx="23">
                  <c:v>44.875</c:v>
                </c:pt>
                <c:pt idx="24">
                  <c:v>74.424999999999997</c:v>
                </c:pt>
                <c:pt idx="25">
                  <c:v>67.166666666666671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C5-426D-84DF-A46460059823}"/>
            </c:ext>
          </c:extLst>
        </c:ser>
        <c:ser>
          <c:idx val="1"/>
          <c:order val="1"/>
          <c:tx>
            <c:strRef>
              <c:f>'Shema Eframovski 60'!$F$10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6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8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60'!$F$11:$F$36</c:f>
              <c:numCache>
                <c:formatCode>General</c:formatCode>
                <c:ptCount val="26"/>
                <c:pt idx="0">
                  <c:v>69.349999999999994</c:v>
                </c:pt>
                <c:pt idx="1">
                  <c:v>48.7</c:v>
                </c:pt>
                <c:pt idx="2">
                  <c:v>46.633333333333333</c:v>
                </c:pt>
                <c:pt idx="3">
                  <c:v>39.06666666666667</c:v>
                </c:pt>
                <c:pt idx="4">
                  <c:v>23.3</c:v>
                </c:pt>
                <c:pt idx="5">
                  <c:v>40.85</c:v>
                </c:pt>
                <c:pt idx="6">
                  <c:v>49.7</c:v>
                </c:pt>
                <c:pt idx="7">
                  <c:v>5.87</c:v>
                </c:pt>
                <c:pt idx="9">
                  <c:v>71.08</c:v>
                </c:pt>
                <c:pt idx="10">
                  <c:v>53.9</c:v>
                </c:pt>
                <c:pt idx="11">
                  <c:v>44.2</c:v>
                </c:pt>
                <c:pt idx="12">
                  <c:v>69.72</c:v>
                </c:pt>
                <c:pt idx="13">
                  <c:v>37</c:v>
                </c:pt>
                <c:pt idx="14">
                  <c:v>28.4</c:v>
                </c:pt>
                <c:pt idx="15">
                  <c:v>13.2</c:v>
                </c:pt>
                <c:pt idx="16">
                  <c:v>2.25</c:v>
                </c:pt>
                <c:pt idx="18">
                  <c:v>91.2</c:v>
                </c:pt>
                <c:pt idx="19">
                  <c:v>86.1</c:v>
                </c:pt>
                <c:pt idx="20">
                  <c:v>70.349999999999994</c:v>
                </c:pt>
                <c:pt idx="21">
                  <c:v>42.524999999999999</c:v>
                </c:pt>
                <c:pt idx="22">
                  <c:v>27.85</c:v>
                </c:pt>
                <c:pt idx="23">
                  <c:v>37.700000000000003</c:v>
                </c:pt>
                <c:pt idx="24">
                  <c:v>18.95</c:v>
                </c:pt>
                <c:pt idx="25">
                  <c:v>29.2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8C5-426D-84DF-A46460059823}"/>
            </c:ext>
          </c:extLst>
        </c:ser>
        <c:ser>
          <c:idx val="2"/>
          <c:order val="2"/>
          <c:tx>
            <c:strRef>
              <c:f>'Shema Eframovski 60'!$G$10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B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D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60'!$G$11:$G$36</c:f>
              <c:numCache>
                <c:formatCode>General</c:formatCode>
                <c:ptCount val="26"/>
                <c:pt idx="0">
                  <c:v>87.8</c:v>
                </c:pt>
                <c:pt idx="1">
                  <c:v>64.150000000000006</c:v>
                </c:pt>
                <c:pt idx="2">
                  <c:v>64.900000000000006</c:v>
                </c:pt>
                <c:pt idx="3">
                  <c:v>55.4</c:v>
                </c:pt>
                <c:pt idx="4">
                  <c:v>44.95</c:v>
                </c:pt>
                <c:pt idx="5">
                  <c:v>50.9</c:v>
                </c:pt>
                <c:pt idx="6">
                  <c:v>49.7</c:v>
                </c:pt>
                <c:pt idx="7">
                  <c:v>16.25</c:v>
                </c:pt>
                <c:pt idx="9">
                  <c:v>72.900000000000006</c:v>
                </c:pt>
                <c:pt idx="10">
                  <c:v>75.5</c:v>
                </c:pt>
                <c:pt idx="11">
                  <c:v>87.15</c:v>
                </c:pt>
                <c:pt idx="12">
                  <c:v>77.600000000000009</c:v>
                </c:pt>
                <c:pt idx="13">
                  <c:v>69</c:v>
                </c:pt>
                <c:pt idx="14">
                  <c:v>68.900000000000006</c:v>
                </c:pt>
                <c:pt idx="15">
                  <c:v>45</c:v>
                </c:pt>
                <c:pt idx="16">
                  <c:v>19.55</c:v>
                </c:pt>
                <c:pt idx="18">
                  <c:v>143.19999999999999</c:v>
                </c:pt>
                <c:pt idx="19">
                  <c:v>92.15</c:v>
                </c:pt>
                <c:pt idx="20">
                  <c:v>71</c:v>
                </c:pt>
                <c:pt idx="21">
                  <c:v>115.83333333333333</c:v>
                </c:pt>
                <c:pt idx="22">
                  <c:v>97</c:v>
                </c:pt>
                <c:pt idx="23">
                  <c:v>52.05</c:v>
                </c:pt>
                <c:pt idx="24">
                  <c:v>129.9</c:v>
                </c:pt>
                <c:pt idx="25">
                  <c:v>137.05000000000001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8C5-426D-84DF-A46460059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748672"/>
        <c:axId val="158361856"/>
      </c:lineChart>
      <c:catAx>
        <c:axId val="158748672"/>
        <c:scaling>
          <c:orientation val="minMax"/>
        </c:scaling>
        <c:delete val="0"/>
        <c:axPos val="b"/>
        <c:numFmt formatCode="d\.m\.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361856"/>
        <c:crosses val="autoZero"/>
        <c:auto val="1"/>
        <c:lblAlgn val="ctr"/>
        <c:lblOffset val="100"/>
        <c:noMultiLvlLbl val="0"/>
      </c:catAx>
      <c:valAx>
        <c:axId val="158361856"/>
        <c:scaling>
          <c:orientation val="minMax"/>
          <c:max val="3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NO3-N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7486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0">
          <a:solidFill>
            <a:schemeClr val="tx1">
              <a:lumMod val="65000"/>
              <a:lumOff val="35000"/>
            </a:schemeClr>
          </a:solidFill>
        </a:defRPr>
      </a:pPr>
      <a:endParaRPr lang="sl-S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'Shema Eframovski 30'!$E$10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B07-4D5C-BF5C-0C1249763C91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3-2B07-4D5C-BF5C-0C1249763C91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30'!$E$11:$E$38</c:f>
              <c:numCache>
                <c:formatCode>General</c:formatCode>
                <c:ptCount val="28"/>
                <c:pt idx="0">
                  <c:v>185.26666666666665</c:v>
                </c:pt>
                <c:pt idx="1">
                  <c:v>137.55000000000001</c:v>
                </c:pt>
                <c:pt idx="2">
                  <c:v>133.875</c:v>
                </c:pt>
                <c:pt idx="3">
                  <c:v>137.72499999999999</c:v>
                </c:pt>
                <c:pt idx="4">
                  <c:v>118</c:v>
                </c:pt>
                <c:pt idx="5">
                  <c:v>132.19999999999999</c:v>
                </c:pt>
                <c:pt idx="6">
                  <c:v>15.45</c:v>
                </c:pt>
                <c:pt idx="9">
                  <c:v>121.45666666666666</c:v>
                </c:pt>
                <c:pt idx="10">
                  <c:v>83.6</c:v>
                </c:pt>
                <c:pt idx="11">
                  <c:v>73.066666666666663</c:v>
                </c:pt>
                <c:pt idx="12">
                  <c:v>59.633333333333326</c:v>
                </c:pt>
                <c:pt idx="13">
                  <c:v>31.650000000000002</c:v>
                </c:pt>
                <c:pt idx="14">
                  <c:v>31.733333333333334</c:v>
                </c:pt>
                <c:pt idx="15">
                  <c:v>21.425000000000001</c:v>
                </c:pt>
                <c:pt idx="16">
                  <c:v>11.916666666666666</c:v>
                </c:pt>
                <c:pt idx="18">
                  <c:v>129.68333333333334</c:v>
                </c:pt>
                <c:pt idx="19">
                  <c:v>136.92380952380952</c:v>
                </c:pt>
                <c:pt idx="20">
                  <c:v>83.15</c:v>
                </c:pt>
                <c:pt idx="21">
                  <c:v>48.393333333333338</c:v>
                </c:pt>
                <c:pt idx="22">
                  <c:v>19.55</c:v>
                </c:pt>
                <c:pt idx="24">
                  <c:v>21.585000000000001</c:v>
                </c:pt>
                <c:pt idx="25">
                  <c:v>7.25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27-4DD5-8AC7-742C144C86F5}"/>
            </c:ext>
          </c:extLst>
        </c:ser>
        <c:ser>
          <c:idx val="1"/>
          <c:order val="1"/>
          <c:tx>
            <c:strRef>
              <c:f>'Shema Eframovski 30'!$F$10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5-2B07-4D5C-BF5C-0C1249763C91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7-2B07-4D5C-BF5C-0C1249763C91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30'!$F$11:$F$38</c:f>
              <c:numCache>
                <c:formatCode>General</c:formatCode>
                <c:ptCount val="28"/>
                <c:pt idx="0">
                  <c:v>179.7</c:v>
                </c:pt>
                <c:pt idx="1">
                  <c:v>137.35</c:v>
                </c:pt>
                <c:pt idx="2">
                  <c:v>130.30000000000001</c:v>
                </c:pt>
                <c:pt idx="3">
                  <c:v>137.72499999999999</c:v>
                </c:pt>
                <c:pt idx="4">
                  <c:v>112.15</c:v>
                </c:pt>
                <c:pt idx="5">
                  <c:v>132.19999999999999</c:v>
                </c:pt>
                <c:pt idx="6">
                  <c:v>15.45</c:v>
                </c:pt>
                <c:pt idx="9">
                  <c:v>86.9</c:v>
                </c:pt>
                <c:pt idx="10">
                  <c:v>83.6</c:v>
                </c:pt>
                <c:pt idx="11">
                  <c:v>60</c:v>
                </c:pt>
                <c:pt idx="12">
                  <c:v>42.899999999999991</c:v>
                </c:pt>
                <c:pt idx="13">
                  <c:v>19</c:v>
                </c:pt>
                <c:pt idx="14">
                  <c:v>25.1</c:v>
                </c:pt>
                <c:pt idx="15">
                  <c:v>13.1</c:v>
                </c:pt>
                <c:pt idx="16">
                  <c:v>1.7</c:v>
                </c:pt>
                <c:pt idx="18">
                  <c:v>110.30000000000001</c:v>
                </c:pt>
                <c:pt idx="19">
                  <c:v>104.77142857142857</c:v>
                </c:pt>
                <c:pt idx="20">
                  <c:v>72.349999999999994</c:v>
                </c:pt>
                <c:pt idx="21">
                  <c:v>20.925000000000001</c:v>
                </c:pt>
                <c:pt idx="22">
                  <c:v>4.3499999999999996</c:v>
                </c:pt>
                <c:pt idx="24">
                  <c:v>2.27</c:v>
                </c:pt>
                <c:pt idx="25">
                  <c:v>4.25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227-4DD5-8AC7-742C144C86F5}"/>
            </c:ext>
          </c:extLst>
        </c:ser>
        <c:ser>
          <c:idx val="2"/>
          <c:order val="2"/>
          <c:tx>
            <c:strRef>
              <c:f>'Shema Eframovski 30'!$G$10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9-2B07-4D5C-BF5C-0C1249763C91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B-2B07-4D5C-BF5C-0C1249763C91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30'!$G$11:$G$38</c:f>
              <c:numCache>
                <c:formatCode>General</c:formatCode>
                <c:ptCount val="28"/>
                <c:pt idx="0">
                  <c:v>194.85</c:v>
                </c:pt>
                <c:pt idx="1">
                  <c:v>137.75</c:v>
                </c:pt>
                <c:pt idx="2">
                  <c:v>137.44999999999999</c:v>
                </c:pt>
                <c:pt idx="3">
                  <c:v>137.72499999999999</c:v>
                </c:pt>
                <c:pt idx="4">
                  <c:v>123.05</c:v>
                </c:pt>
                <c:pt idx="5">
                  <c:v>132.19999999999999</c:v>
                </c:pt>
                <c:pt idx="6">
                  <c:v>15.45</c:v>
                </c:pt>
                <c:pt idx="9">
                  <c:v>179.8</c:v>
                </c:pt>
                <c:pt idx="10">
                  <c:v>83.6</c:v>
                </c:pt>
                <c:pt idx="11">
                  <c:v>96.8</c:v>
                </c:pt>
                <c:pt idx="12">
                  <c:v>92.45</c:v>
                </c:pt>
                <c:pt idx="13">
                  <c:v>44</c:v>
                </c:pt>
                <c:pt idx="14">
                  <c:v>35.700000000000003</c:v>
                </c:pt>
                <c:pt idx="15">
                  <c:v>29.75</c:v>
                </c:pt>
                <c:pt idx="16">
                  <c:v>18.55</c:v>
                </c:pt>
                <c:pt idx="18">
                  <c:v>167.9</c:v>
                </c:pt>
                <c:pt idx="19">
                  <c:v>153</c:v>
                </c:pt>
                <c:pt idx="20">
                  <c:v>93.95</c:v>
                </c:pt>
                <c:pt idx="21">
                  <c:v>79.475000000000009</c:v>
                </c:pt>
                <c:pt idx="22">
                  <c:v>34.6</c:v>
                </c:pt>
                <c:pt idx="24">
                  <c:v>40.9</c:v>
                </c:pt>
                <c:pt idx="25">
                  <c:v>10.25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227-4DD5-8AC7-742C144C8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060544"/>
        <c:axId val="158291008"/>
      </c:lineChart>
      <c:catAx>
        <c:axId val="158060544"/>
        <c:scaling>
          <c:orientation val="minMax"/>
        </c:scaling>
        <c:delete val="0"/>
        <c:axPos val="b"/>
        <c:numFmt formatCode="d\.m\.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291008"/>
        <c:crosses val="autoZero"/>
        <c:auto val="1"/>
        <c:lblAlgn val="ctr"/>
        <c:lblOffset val="100"/>
        <c:noMultiLvlLbl val="0"/>
      </c:catAx>
      <c:valAx>
        <c:axId val="158291008"/>
        <c:scaling>
          <c:orientation val="minMax"/>
          <c:max val="3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NO3-N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06054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solidFill>
            <a:schemeClr val="tx1">
              <a:lumMod val="65000"/>
              <a:lumOff val="35000"/>
            </a:schemeClr>
          </a:solidFill>
          <a:latin typeface="+mn-lt"/>
          <a:cs typeface="Calibri" panose="020F0502020204030204" pitchFamily="34" charset="0"/>
        </a:defRPr>
      </a:pPr>
      <a:endParaRPr lang="sl-S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75940507436569"/>
          <c:y val="4.6296296296296294E-2"/>
          <c:w val="0.82068503937007875"/>
          <c:h val="0.53992490522018077"/>
        </c:manualLayout>
      </c:layout>
      <c:lineChart>
        <c:grouping val="standard"/>
        <c:varyColors val="0"/>
        <c:ser>
          <c:idx val="0"/>
          <c:order val="0"/>
          <c:tx>
            <c:strRef>
              <c:f>'nitrat 30'!$L$37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30'!$L$38:$L$57</c:f>
              <c:numCache>
                <c:formatCode>General</c:formatCode>
                <c:ptCount val="20"/>
                <c:pt idx="0">
                  <c:v>179</c:v>
                </c:pt>
                <c:pt idx="1">
                  <c:v>124.86666666666667</c:v>
                </c:pt>
                <c:pt idx="2">
                  <c:v>35.766666666666666</c:v>
                </c:pt>
                <c:pt idx="3">
                  <c:v>10.6</c:v>
                </c:pt>
                <c:pt idx="4">
                  <c:v>5.05</c:v>
                </c:pt>
                <c:pt idx="5">
                  <c:v>2.1</c:v>
                </c:pt>
                <c:pt idx="7">
                  <c:v>58.333333333333336</c:v>
                </c:pt>
                <c:pt idx="9">
                  <c:v>0.95000000000000007</c:v>
                </c:pt>
                <c:pt idx="10">
                  <c:v>0</c:v>
                </c:pt>
                <c:pt idx="12">
                  <c:v>8.7000000000000011</c:v>
                </c:pt>
                <c:pt idx="14">
                  <c:v>75.333333333333329</c:v>
                </c:pt>
                <c:pt idx="15">
                  <c:v>31.5</c:v>
                </c:pt>
                <c:pt idx="16">
                  <c:v>8.5</c:v>
                </c:pt>
                <c:pt idx="17">
                  <c:v>14</c:v>
                </c:pt>
                <c:pt idx="18">
                  <c:v>0</c:v>
                </c:pt>
                <c:pt idx="19">
                  <c:v>4.05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9-4DB7-8F58-B7AED1F9CB61}"/>
            </c:ext>
          </c:extLst>
        </c:ser>
        <c:ser>
          <c:idx val="1"/>
          <c:order val="1"/>
          <c:tx>
            <c:strRef>
              <c:f>'nitrat 30'!$M$37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30'!$M$38:$M$57</c:f>
              <c:numCache>
                <c:formatCode>General</c:formatCode>
                <c:ptCount val="20"/>
                <c:pt idx="0">
                  <c:v>22.5</c:v>
                </c:pt>
                <c:pt idx="1">
                  <c:v>108</c:v>
                </c:pt>
                <c:pt idx="2">
                  <c:v>8.1999999999999993</c:v>
                </c:pt>
                <c:pt idx="3">
                  <c:v>0.4</c:v>
                </c:pt>
                <c:pt idx="4">
                  <c:v>2</c:v>
                </c:pt>
                <c:pt idx="5">
                  <c:v>0</c:v>
                </c:pt>
                <c:pt idx="7">
                  <c:v>20.6</c:v>
                </c:pt>
                <c:pt idx="9">
                  <c:v>0.3</c:v>
                </c:pt>
                <c:pt idx="10">
                  <c:v>0</c:v>
                </c:pt>
                <c:pt idx="12">
                  <c:v>2.6</c:v>
                </c:pt>
                <c:pt idx="14">
                  <c:v>49.9</c:v>
                </c:pt>
                <c:pt idx="15">
                  <c:v>31</c:v>
                </c:pt>
                <c:pt idx="16">
                  <c:v>8.5</c:v>
                </c:pt>
                <c:pt idx="17">
                  <c:v>0.2</c:v>
                </c:pt>
                <c:pt idx="18">
                  <c:v>0</c:v>
                </c:pt>
                <c:pt idx="1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E9-4DB7-8F58-B7AED1F9CB61}"/>
            </c:ext>
          </c:extLst>
        </c:ser>
        <c:ser>
          <c:idx val="2"/>
          <c:order val="2"/>
          <c:tx>
            <c:strRef>
              <c:f>'nitrat 30'!$N$37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30'!$N$38:$N$57</c:f>
              <c:numCache>
                <c:formatCode>General</c:formatCode>
                <c:ptCount val="20"/>
                <c:pt idx="0">
                  <c:v>275</c:v>
                </c:pt>
                <c:pt idx="1">
                  <c:v>148.30000000000001</c:v>
                </c:pt>
                <c:pt idx="2">
                  <c:v>55.7</c:v>
                </c:pt>
                <c:pt idx="3">
                  <c:v>28</c:v>
                </c:pt>
                <c:pt idx="4">
                  <c:v>8.1</c:v>
                </c:pt>
                <c:pt idx="5">
                  <c:v>4.2</c:v>
                </c:pt>
                <c:pt idx="7">
                  <c:v>84.4</c:v>
                </c:pt>
                <c:pt idx="9">
                  <c:v>1.6</c:v>
                </c:pt>
                <c:pt idx="10">
                  <c:v>0</c:v>
                </c:pt>
                <c:pt idx="12">
                  <c:v>14.8</c:v>
                </c:pt>
                <c:pt idx="14">
                  <c:v>97.3</c:v>
                </c:pt>
                <c:pt idx="15">
                  <c:v>32</c:v>
                </c:pt>
                <c:pt idx="16">
                  <c:v>8.5</c:v>
                </c:pt>
                <c:pt idx="17">
                  <c:v>27.8</c:v>
                </c:pt>
                <c:pt idx="18">
                  <c:v>0</c:v>
                </c:pt>
                <c:pt idx="19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E9-4DB7-8F58-B7AED1F9C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0287824"/>
        <c:axId val="1914051904"/>
      </c:lineChart>
      <c:catAx>
        <c:axId val="1910287824"/>
        <c:scaling>
          <c:orientation val="minMax"/>
        </c:scaling>
        <c:delete val="0"/>
        <c:axPos val="b"/>
        <c:numFmt formatCode="m/d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4051904"/>
        <c:crosses val="autoZero"/>
        <c:auto val="1"/>
        <c:lblAlgn val="ctr"/>
        <c:lblOffset val="100"/>
        <c:noMultiLvlLbl val="0"/>
      </c:catAx>
      <c:valAx>
        <c:axId val="1914051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NO</a:t>
                </a:r>
                <a:r>
                  <a:rPr lang="en-US" sz="1000" baseline="-25000"/>
                  <a:t>3</a:t>
                </a:r>
                <a:r>
                  <a:rPr lang="en-US" sz="1000"/>
                  <a:t>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02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l-S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'nitrat 60'!$K$27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60'!$K$28:$K$47</c:f>
              <c:numCache>
                <c:formatCode>General</c:formatCode>
                <c:ptCount val="20"/>
                <c:pt idx="0">
                  <c:v>215.9</c:v>
                </c:pt>
                <c:pt idx="1">
                  <c:v>77.150000000000006</c:v>
                </c:pt>
                <c:pt idx="2">
                  <c:v>30.5</c:v>
                </c:pt>
                <c:pt idx="3">
                  <c:v>21.349999999999998</c:v>
                </c:pt>
                <c:pt idx="4">
                  <c:v>0</c:v>
                </c:pt>
                <c:pt idx="5">
                  <c:v>0.4</c:v>
                </c:pt>
                <c:pt idx="8">
                  <c:v>38.900000000000006</c:v>
                </c:pt>
                <c:pt idx="9">
                  <c:v>2.2666666666666671</c:v>
                </c:pt>
                <c:pt idx="10">
                  <c:v>9.5</c:v>
                </c:pt>
                <c:pt idx="12">
                  <c:v>6.1</c:v>
                </c:pt>
                <c:pt idx="14">
                  <c:v>150.1</c:v>
                </c:pt>
                <c:pt idx="16">
                  <c:v>10.5</c:v>
                </c:pt>
                <c:pt idx="17">
                  <c:v>0</c:v>
                </c:pt>
                <c:pt idx="1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9C-41B7-8525-9472D16447D7}"/>
            </c:ext>
          </c:extLst>
        </c:ser>
        <c:ser>
          <c:idx val="1"/>
          <c:order val="1"/>
          <c:tx>
            <c:strRef>
              <c:f>'nitrat 60'!$L$27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60'!$L$28:$L$47</c:f>
              <c:numCache>
                <c:formatCode>General</c:formatCode>
                <c:ptCount val="20"/>
                <c:pt idx="0">
                  <c:v>215.9</c:v>
                </c:pt>
                <c:pt idx="1">
                  <c:v>43.9</c:v>
                </c:pt>
                <c:pt idx="2">
                  <c:v>3.6</c:v>
                </c:pt>
                <c:pt idx="3">
                  <c:v>2.2999999999999998</c:v>
                </c:pt>
                <c:pt idx="4">
                  <c:v>0</c:v>
                </c:pt>
                <c:pt idx="5">
                  <c:v>0.4</c:v>
                </c:pt>
                <c:pt idx="8">
                  <c:v>38.200000000000003</c:v>
                </c:pt>
                <c:pt idx="9">
                  <c:v>0</c:v>
                </c:pt>
                <c:pt idx="10">
                  <c:v>9.5</c:v>
                </c:pt>
                <c:pt idx="12">
                  <c:v>2.7</c:v>
                </c:pt>
                <c:pt idx="14">
                  <c:v>47.7</c:v>
                </c:pt>
                <c:pt idx="16">
                  <c:v>10.5</c:v>
                </c:pt>
                <c:pt idx="17">
                  <c:v>0</c:v>
                </c:pt>
                <c:pt idx="19">
                  <c:v>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9C-41B7-8525-9472D16447D7}"/>
            </c:ext>
          </c:extLst>
        </c:ser>
        <c:ser>
          <c:idx val="2"/>
          <c:order val="2"/>
          <c:tx>
            <c:strRef>
              <c:f>'nitrat 60'!$M$27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60'!$M$28:$M$47</c:f>
              <c:numCache>
                <c:formatCode>General</c:formatCode>
                <c:ptCount val="20"/>
                <c:pt idx="0">
                  <c:v>215.9</c:v>
                </c:pt>
                <c:pt idx="1">
                  <c:v>110.4</c:v>
                </c:pt>
                <c:pt idx="2">
                  <c:v>73.7</c:v>
                </c:pt>
                <c:pt idx="3">
                  <c:v>40.4</c:v>
                </c:pt>
                <c:pt idx="4">
                  <c:v>0</c:v>
                </c:pt>
                <c:pt idx="5">
                  <c:v>0.4</c:v>
                </c:pt>
                <c:pt idx="8">
                  <c:v>39.6</c:v>
                </c:pt>
                <c:pt idx="9">
                  <c:v>6.4</c:v>
                </c:pt>
                <c:pt idx="10">
                  <c:v>9.5</c:v>
                </c:pt>
                <c:pt idx="12">
                  <c:v>9.5</c:v>
                </c:pt>
                <c:pt idx="14">
                  <c:v>252.5</c:v>
                </c:pt>
                <c:pt idx="16">
                  <c:v>10.5</c:v>
                </c:pt>
                <c:pt idx="17">
                  <c:v>0</c:v>
                </c:pt>
                <c:pt idx="19">
                  <c:v>18.899999999999999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9C-41B7-8525-9472D1644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0287824"/>
        <c:axId val="1914051904"/>
      </c:lineChart>
      <c:catAx>
        <c:axId val="19102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4051904"/>
        <c:crosses val="autoZero"/>
        <c:auto val="1"/>
        <c:lblAlgn val="ctr"/>
        <c:lblOffset val="100"/>
        <c:noMultiLvlLbl val="0"/>
      </c:catAx>
      <c:valAx>
        <c:axId val="1914051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0" i="0" baseline="0">
                    <a:effectLst/>
                  </a:rPr>
                  <a:t>NO</a:t>
                </a:r>
                <a:r>
                  <a:rPr lang="en-US" sz="1050" b="0" i="0" baseline="-25000">
                    <a:effectLst/>
                  </a:rPr>
                  <a:t>3</a:t>
                </a:r>
                <a:r>
                  <a:rPr lang="en-US" sz="1050" b="0" i="0" baseline="0">
                    <a:effectLst/>
                  </a:rPr>
                  <a:t>-N (mg/l)</a:t>
                </a:r>
                <a:endParaRPr lang="sl-SI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02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l-S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'Shema Eframovski 60'!$E$10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3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60'!$E$11:$E$36</c:f>
              <c:numCache>
                <c:formatCode>General</c:formatCode>
                <c:ptCount val="26"/>
                <c:pt idx="0">
                  <c:v>80.333333333333329</c:v>
                </c:pt>
                <c:pt idx="1">
                  <c:v>56.016666666666673</c:v>
                </c:pt>
                <c:pt idx="2">
                  <c:v>56.161111111111119</c:v>
                </c:pt>
                <c:pt idx="3">
                  <c:v>47.233333333333334</c:v>
                </c:pt>
                <c:pt idx="4">
                  <c:v>32.266666666666666</c:v>
                </c:pt>
                <c:pt idx="5">
                  <c:v>45.875</c:v>
                </c:pt>
                <c:pt idx="6">
                  <c:v>49.7</c:v>
                </c:pt>
                <c:pt idx="7">
                  <c:v>11.06</c:v>
                </c:pt>
                <c:pt idx="9">
                  <c:v>71.990000000000009</c:v>
                </c:pt>
                <c:pt idx="10">
                  <c:v>65.86666666666666</c:v>
                </c:pt>
                <c:pt idx="11">
                  <c:v>66.966666666666683</c:v>
                </c:pt>
                <c:pt idx="12">
                  <c:v>73.66</c:v>
                </c:pt>
                <c:pt idx="13">
                  <c:v>48.683333333333337</c:v>
                </c:pt>
                <c:pt idx="14">
                  <c:v>43.783333333333331</c:v>
                </c:pt>
                <c:pt idx="15">
                  <c:v>29.683333333333334</c:v>
                </c:pt>
                <c:pt idx="16">
                  <c:v>10.9</c:v>
                </c:pt>
                <c:pt idx="18">
                  <c:v>114.76666666666665</c:v>
                </c:pt>
                <c:pt idx="19">
                  <c:v>89.125</c:v>
                </c:pt>
                <c:pt idx="20">
                  <c:v>70.674999999999997</c:v>
                </c:pt>
                <c:pt idx="21">
                  <c:v>70.159444444444446</c:v>
                </c:pt>
                <c:pt idx="22">
                  <c:v>62.424999999999997</c:v>
                </c:pt>
                <c:pt idx="23">
                  <c:v>44.875</c:v>
                </c:pt>
                <c:pt idx="24">
                  <c:v>74.424999999999997</c:v>
                </c:pt>
                <c:pt idx="25">
                  <c:v>67.166666666666671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C5-426D-84DF-A46460059823}"/>
            </c:ext>
          </c:extLst>
        </c:ser>
        <c:ser>
          <c:idx val="1"/>
          <c:order val="1"/>
          <c:tx>
            <c:strRef>
              <c:f>'Shema Eframovski 60'!$F$10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6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8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60'!$F$11:$F$36</c:f>
              <c:numCache>
                <c:formatCode>General</c:formatCode>
                <c:ptCount val="26"/>
                <c:pt idx="0">
                  <c:v>69.349999999999994</c:v>
                </c:pt>
                <c:pt idx="1">
                  <c:v>48.7</c:v>
                </c:pt>
                <c:pt idx="2">
                  <c:v>46.633333333333333</c:v>
                </c:pt>
                <c:pt idx="3">
                  <c:v>39.06666666666667</c:v>
                </c:pt>
                <c:pt idx="4">
                  <c:v>23.3</c:v>
                </c:pt>
                <c:pt idx="5">
                  <c:v>40.85</c:v>
                </c:pt>
                <c:pt idx="6">
                  <c:v>49.7</c:v>
                </c:pt>
                <c:pt idx="7">
                  <c:v>5.87</c:v>
                </c:pt>
                <c:pt idx="9">
                  <c:v>71.08</c:v>
                </c:pt>
                <c:pt idx="10">
                  <c:v>53.9</c:v>
                </c:pt>
                <c:pt idx="11">
                  <c:v>44.2</c:v>
                </c:pt>
                <c:pt idx="12">
                  <c:v>69.72</c:v>
                </c:pt>
                <c:pt idx="13">
                  <c:v>37</c:v>
                </c:pt>
                <c:pt idx="14">
                  <c:v>28.4</c:v>
                </c:pt>
                <c:pt idx="15">
                  <c:v>13.2</c:v>
                </c:pt>
                <c:pt idx="16">
                  <c:v>2.25</c:v>
                </c:pt>
                <c:pt idx="18">
                  <c:v>91.2</c:v>
                </c:pt>
                <c:pt idx="19">
                  <c:v>86.1</c:v>
                </c:pt>
                <c:pt idx="20">
                  <c:v>70.349999999999994</c:v>
                </c:pt>
                <c:pt idx="21">
                  <c:v>42.524999999999999</c:v>
                </c:pt>
                <c:pt idx="22">
                  <c:v>27.85</c:v>
                </c:pt>
                <c:pt idx="23">
                  <c:v>37.700000000000003</c:v>
                </c:pt>
                <c:pt idx="24">
                  <c:v>18.95</c:v>
                </c:pt>
                <c:pt idx="25">
                  <c:v>29.2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8C5-426D-84DF-A46460059823}"/>
            </c:ext>
          </c:extLst>
        </c:ser>
        <c:ser>
          <c:idx val="2"/>
          <c:order val="2"/>
          <c:tx>
            <c:strRef>
              <c:f>'Shema Eframovski 60'!$G$10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B-08C5-426D-84DF-A46460059823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D-08C5-426D-84DF-A46460059823}"/>
              </c:ext>
            </c:extLst>
          </c:dPt>
          <c:cat>
            <c:multiLvlStrRef>
              <c:f>'Shema Eframovski 60'!$A$11:$C$36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60'!$G$11:$G$36</c:f>
              <c:numCache>
                <c:formatCode>General</c:formatCode>
                <c:ptCount val="26"/>
                <c:pt idx="0">
                  <c:v>87.8</c:v>
                </c:pt>
                <c:pt idx="1">
                  <c:v>64.150000000000006</c:v>
                </c:pt>
                <c:pt idx="2">
                  <c:v>64.900000000000006</c:v>
                </c:pt>
                <c:pt idx="3">
                  <c:v>55.4</c:v>
                </c:pt>
                <c:pt idx="4">
                  <c:v>44.95</c:v>
                </c:pt>
                <c:pt idx="5">
                  <c:v>50.9</c:v>
                </c:pt>
                <c:pt idx="6">
                  <c:v>49.7</c:v>
                </c:pt>
                <c:pt idx="7">
                  <c:v>16.25</c:v>
                </c:pt>
                <c:pt idx="9">
                  <c:v>72.900000000000006</c:v>
                </c:pt>
                <c:pt idx="10">
                  <c:v>75.5</c:v>
                </c:pt>
                <c:pt idx="11">
                  <c:v>87.15</c:v>
                </c:pt>
                <c:pt idx="12">
                  <c:v>77.600000000000009</c:v>
                </c:pt>
                <c:pt idx="13">
                  <c:v>69</c:v>
                </c:pt>
                <c:pt idx="14">
                  <c:v>68.900000000000006</c:v>
                </c:pt>
                <c:pt idx="15">
                  <c:v>45</c:v>
                </c:pt>
                <c:pt idx="16">
                  <c:v>19.55</c:v>
                </c:pt>
                <c:pt idx="18">
                  <c:v>143.19999999999999</c:v>
                </c:pt>
                <c:pt idx="19">
                  <c:v>92.15</c:v>
                </c:pt>
                <c:pt idx="20">
                  <c:v>71</c:v>
                </c:pt>
                <c:pt idx="21">
                  <c:v>115.83333333333333</c:v>
                </c:pt>
                <c:pt idx="22">
                  <c:v>97</c:v>
                </c:pt>
                <c:pt idx="23">
                  <c:v>52.05</c:v>
                </c:pt>
                <c:pt idx="24">
                  <c:v>129.9</c:v>
                </c:pt>
                <c:pt idx="25">
                  <c:v>137.05000000000001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8C5-426D-84DF-A46460059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748672"/>
        <c:axId val="158361856"/>
      </c:lineChart>
      <c:catAx>
        <c:axId val="158748672"/>
        <c:scaling>
          <c:orientation val="minMax"/>
        </c:scaling>
        <c:delete val="0"/>
        <c:axPos val="b"/>
        <c:numFmt formatCode="d\.m\.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361856"/>
        <c:crosses val="autoZero"/>
        <c:auto val="1"/>
        <c:lblAlgn val="ctr"/>
        <c:lblOffset val="100"/>
        <c:noMultiLvlLbl val="0"/>
      </c:catAx>
      <c:valAx>
        <c:axId val="158361856"/>
        <c:scaling>
          <c:orientation val="minMax"/>
          <c:max val="3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NO3-N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7486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0">
          <a:solidFill>
            <a:schemeClr val="tx1">
              <a:lumMod val="65000"/>
              <a:lumOff val="35000"/>
            </a:schemeClr>
          </a:solidFill>
        </a:defRPr>
      </a:pPr>
      <a:endParaRPr lang="sl-S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'Shema Eframovski 30'!$E$10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87EF-4264-84C1-6239FDCD0256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3-87EF-4264-84C1-6239FDCD0256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30'!$E$11:$E$38</c:f>
              <c:numCache>
                <c:formatCode>General</c:formatCode>
                <c:ptCount val="28"/>
                <c:pt idx="0">
                  <c:v>185.26666666666665</c:v>
                </c:pt>
                <c:pt idx="1">
                  <c:v>137.55000000000001</c:v>
                </c:pt>
                <c:pt idx="2">
                  <c:v>133.875</c:v>
                </c:pt>
                <c:pt idx="3">
                  <c:v>137.72499999999999</c:v>
                </c:pt>
                <c:pt idx="4">
                  <c:v>118</c:v>
                </c:pt>
                <c:pt idx="5">
                  <c:v>132.19999999999999</c:v>
                </c:pt>
                <c:pt idx="6">
                  <c:v>15.45</c:v>
                </c:pt>
                <c:pt idx="9">
                  <c:v>121.45666666666666</c:v>
                </c:pt>
                <c:pt idx="10">
                  <c:v>83.6</c:v>
                </c:pt>
                <c:pt idx="11">
                  <c:v>73.066666666666663</c:v>
                </c:pt>
                <c:pt idx="12">
                  <c:v>59.633333333333326</c:v>
                </c:pt>
                <c:pt idx="13">
                  <c:v>31.650000000000002</c:v>
                </c:pt>
                <c:pt idx="14">
                  <c:v>31.733333333333334</c:v>
                </c:pt>
                <c:pt idx="15">
                  <c:v>21.425000000000001</c:v>
                </c:pt>
                <c:pt idx="16">
                  <c:v>11.916666666666666</c:v>
                </c:pt>
                <c:pt idx="18">
                  <c:v>129.68333333333334</c:v>
                </c:pt>
                <c:pt idx="19">
                  <c:v>136.92380952380952</c:v>
                </c:pt>
                <c:pt idx="20">
                  <c:v>83.15</c:v>
                </c:pt>
                <c:pt idx="21">
                  <c:v>48.393333333333338</c:v>
                </c:pt>
                <c:pt idx="22">
                  <c:v>19.55</c:v>
                </c:pt>
                <c:pt idx="24">
                  <c:v>21.585000000000001</c:v>
                </c:pt>
                <c:pt idx="25">
                  <c:v>7.25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27-4DD5-8AC7-742C144C86F5}"/>
            </c:ext>
          </c:extLst>
        </c:ser>
        <c:ser>
          <c:idx val="1"/>
          <c:order val="1"/>
          <c:tx>
            <c:strRef>
              <c:f>'Shema Eframovski 30'!$F$10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5-87EF-4264-84C1-6239FDCD0256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7-87EF-4264-84C1-6239FDCD0256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30'!$F$11:$F$38</c:f>
              <c:numCache>
                <c:formatCode>General</c:formatCode>
                <c:ptCount val="28"/>
                <c:pt idx="0">
                  <c:v>179.7</c:v>
                </c:pt>
                <c:pt idx="1">
                  <c:v>137.35</c:v>
                </c:pt>
                <c:pt idx="2">
                  <c:v>130.30000000000001</c:v>
                </c:pt>
                <c:pt idx="3">
                  <c:v>137.72499999999999</c:v>
                </c:pt>
                <c:pt idx="4">
                  <c:v>112.15</c:v>
                </c:pt>
                <c:pt idx="5">
                  <c:v>132.19999999999999</c:v>
                </c:pt>
                <c:pt idx="6">
                  <c:v>15.45</c:v>
                </c:pt>
                <c:pt idx="9">
                  <c:v>86.9</c:v>
                </c:pt>
                <c:pt idx="10">
                  <c:v>83.6</c:v>
                </c:pt>
                <c:pt idx="11">
                  <c:v>60</c:v>
                </c:pt>
                <c:pt idx="12">
                  <c:v>42.899999999999991</c:v>
                </c:pt>
                <c:pt idx="13">
                  <c:v>19</c:v>
                </c:pt>
                <c:pt idx="14">
                  <c:v>25.1</c:v>
                </c:pt>
                <c:pt idx="15">
                  <c:v>13.1</c:v>
                </c:pt>
                <c:pt idx="16">
                  <c:v>1.7</c:v>
                </c:pt>
                <c:pt idx="18">
                  <c:v>110.30000000000001</c:v>
                </c:pt>
                <c:pt idx="19">
                  <c:v>104.77142857142857</c:v>
                </c:pt>
                <c:pt idx="20">
                  <c:v>72.349999999999994</c:v>
                </c:pt>
                <c:pt idx="21">
                  <c:v>20.925000000000001</c:v>
                </c:pt>
                <c:pt idx="22">
                  <c:v>4.3499999999999996</c:v>
                </c:pt>
                <c:pt idx="24">
                  <c:v>2.27</c:v>
                </c:pt>
                <c:pt idx="25">
                  <c:v>4.25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227-4DD5-8AC7-742C144C86F5}"/>
            </c:ext>
          </c:extLst>
        </c:ser>
        <c:ser>
          <c:idx val="2"/>
          <c:order val="2"/>
          <c:tx>
            <c:strRef>
              <c:f>'Shema Eframovski 30'!$G$10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9-87EF-4264-84C1-6239FDCD0256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B-87EF-4264-84C1-6239FDCD0256}"/>
              </c:ext>
            </c:extLst>
          </c:dPt>
          <c:cat>
            <c:multiLvlStrRef>
              <c:f>'Shema Eframovski 30'!$A$11:$C$38</c:f>
              <c:multiLvlStrCache>
                <c:ptCount val="26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9">
                    <c:v>4-Jun</c:v>
                  </c:pt>
                  <c:pt idx="10">
                    <c:v>18-Jun</c:v>
                  </c:pt>
                  <c:pt idx="11">
                    <c:v>2-Jul</c:v>
                  </c:pt>
                  <c:pt idx="12">
                    <c:v>16-Jul</c:v>
                  </c:pt>
                  <c:pt idx="13">
                    <c:v>30-Jul</c:v>
                  </c:pt>
                  <c:pt idx="14">
                    <c:v>13-Aug</c:v>
                  </c:pt>
                  <c:pt idx="15">
                    <c:v>27-Aug</c:v>
                  </c:pt>
                  <c:pt idx="16">
                    <c:v>10-Sep</c:v>
                  </c:pt>
                  <c:pt idx="18">
                    <c:v>4-Jun</c:v>
                  </c:pt>
                  <c:pt idx="19">
                    <c:v>18-Jun</c:v>
                  </c:pt>
                  <c:pt idx="20">
                    <c:v>2-Jul</c:v>
                  </c:pt>
                  <c:pt idx="21">
                    <c:v>16-Jul</c:v>
                  </c:pt>
                  <c:pt idx="22">
                    <c:v>30-Jul</c:v>
                  </c:pt>
                  <c:pt idx="23">
                    <c:v>13-Aug</c:v>
                  </c:pt>
                  <c:pt idx="24">
                    <c:v>27-Aug</c:v>
                  </c:pt>
                  <c:pt idx="25">
                    <c:v>10-Sep</c:v>
                  </c:pt>
                </c:lvl>
                <c:lvl>
                  <c:pt idx="0">
                    <c:v>NpP</c:v>
                  </c:pt>
                  <c:pt idx="9">
                    <c:v>NpPn</c:v>
                  </c:pt>
                  <c:pt idx="18">
                    <c:v>NrPn</c:v>
                  </c:pt>
                </c:lvl>
              </c:multiLvlStrCache>
            </c:multiLvlStrRef>
          </c:cat>
          <c:val>
            <c:numRef>
              <c:f>'Shema Eframovski 30'!$G$11:$G$38</c:f>
              <c:numCache>
                <c:formatCode>General</c:formatCode>
                <c:ptCount val="28"/>
                <c:pt idx="0">
                  <c:v>194.85</c:v>
                </c:pt>
                <c:pt idx="1">
                  <c:v>137.75</c:v>
                </c:pt>
                <c:pt idx="2">
                  <c:v>137.44999999999999</c:v>
                </c:pt>
                <c:pt idx="3">
                  <c:v>137.72499999999999</c:v>
                </c:pt>
                <c:pt idx="4">
                  <c:v>123.05</c:v>
                </c:pt>
                <c:pt idx="5">
                  <c:v>132.19999999999999</c:v>
                </c:pt>
                <c:pt idx="6">
                  <c:v>15.45</c:v>
                </c:pt>
                <c:pt idx="9">
                  <c:v>179.8</c:v>
                </c:pt>
                <c:pt idx="10">
                  <c:v>83.6</c:v>
                </c:pt>
                <c:pt idx="11">
                  <c:v>96.8</c:v>
                </c:pt>
                <c:pt idx="12">
                  <c:v>92.45</c:v>
                </c:pt>
                <c:pt idx="13">
                  <c:v>44</c:v>
                </c:pt>
                <c:pt idx="14">
                  <c:v>35.700000000000003</c:v>
                </c:pt>
                <c:pt idx="15">
                  <c:v>29.75</c:v>
                </c:pt>
                <c:pt idx="16">
                  <c:v>18.55</c:v>
                </c:pt>
                <c:pt idx="18">
                  <c:v>167.9</c:v>
                </c:pt>
                <c:pt idx="19">
                  <c:v>153</c:v>
                </c:pt>
                <c:pt idx="20">
                  <c:v>93.95</c:v>
                </c:pt>
                <c:pt idx="21">
                  <c:v>79.475000000000009</c:v>
                </c:pt>
                <c:pt idx="22">
                  <c:v>34.6</c:v>
                </c:pt>
                <c:pt idx="24">
                  <c:v>40.9</c:v>
                </c:pt>
                <c:pt idx="25">
                  <c:v>10.25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227-4DD5-8AC7-742C144C8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060544"/>
        <c:axId val="158291008"/>
      </c:lineChart>
      <c:catAx>
        <c:axId val="158060544"/>
        <c:scaling>
          <c:orientation val="minMax"/>
        </c:scaling>
        <c:delete val="0"/>
        <c:axPos val="b"/>
        <c:numFmt formatCode="d\.m\.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291008"/>
        <c:crosses val="autoZero"/>
        <c:auto val="1"/>
        <c:lblAlgn val="ctr"/>
        <c:lblOffset val="100"/>
        <c:noMultiLvlLbl val="0"/>
      </c:catAx>
      <c:valAx>
        <c:axId val="158291008"/>
        <c:scaling>
          <c:orientation val="minMax"/>
          <c:max val="3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NO3-N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l-SI"/>
          </a:p>
        </c:txPr>
        <c:crossAx val="15806054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solidFill>
            <a:schemeClr val="tx1">
              <a:lumMod val="65000"/>
              <a:lumOff val="35000"/>
            </a:schemeClr>
          </a:solidFill>
          <a:latin typeface="+mn-lt"/>
          <a:cs typeface="Calibri" panose="020F0502020204030204" pitchFamily="34" charset="0"/>
        </a:defRPr>
      </a:pPr>
      <a:endParaRPr lang="sl-S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75940507436569"/>
          <c:y val="4.6296296296296294E-2"/>
          <c:w val="0.82068503937007875"/>
          <c:h val="0.53992490522018077"/>
        </c:manualLayout>
      </c:layout>
      <c:lineChart>
        <c:grouping val="standard"/>
        <c:varyColors val="0"/>
        <c:ser>
          <c:idx val="0"/>
          <c:order val="0"/>
          <c:tx>
            <c:strRef>
              <c:f>'nitrat 30'!$L$37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30'!$L$38:$L$57</c:f>
              <c:numCache>
                <c:formatCode>General</c:formatCode>
                <c:ptCount val="20"/>
                <c:pt idx="0">
                  <c:v>179</c:v>
                </c:pt>
                <c:pt idx="1">
                  <c:v>124.86666666666667</c:v>
                </c:pt>
                <c:pt idx="2">
                  <c:v>35.766666666666666</c:v>
                </c:pt>
                <c:pt idx="3">
                  <c:v>10.6</c:v>
                </c:pt>
                <c:pt idx="4">
                  <c:v>5.05</c:v>
                </c:pt>
                <c:pt idx="5">
                  <c:v>2.1</c:v>
                </c:pt>
                <c:pt idx="7">
                  <c:v>58.333333333333336</c:v>
                </c:pt>
                <c:pt idx="9">
                  <c:v>0.95000000000000007</c:v>
                </c:pt>
                <c:pt idx="10">
                  <c:v>0</c:v>
                </c:pt>
                <c:pt idx="12">
                  <c:v>8.7000000000000011</c:v>
                </c:pt>
                <c:pt idx="14">
                  <c:v>75.333333333333329</c:v>
                </c:pt>
                <c:pt idx="15">
                  <c:v>31.5</c:v>
                </c:pt>
                <c:pt idx="16">
                  <c:v>8.5</c:v>
                </c:pt>
                <c:pt idx="17">
                  <c:v>14</c:v>
                </c:pt>
                <c:pt idx="18">
                  <c:v>0</c:v>
                </c:pt>
                <c:pt idx="19">
                  <c:v>4.05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9-4DB7-8F58-B7AED1F9CB61}"/>
            </c:ext>
          </c:extLst>
        </c:ser>
        <c:ser>
          <c:idx val="1"/>
          <c:order val="1"/>
          <c:tx>
            <c:strRef>
              <c:f>'nitrat 30'!$M$37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30'!$M$38:$M$57</c:f>
              <c:numCache>
                <c:formatCode>General</c:formatCode>
                <c:ptCount val="20"/>
                <c:pt idx="0">
                  <c:v>22.5</c:v>
                </c:pt>
                <c:pt idx="1">
                  <c:v>108</c:v>
                </c:pt>
                <c:pt idx="2">
                  <c:v>8.1999999999999993</c:v>
                </c:pt>
                <c:pt idx="3">
                  <c:v>0.4</c:v>
                </c:pt>
                <c:pt idx="4">
                  <c:v>2</c:v>
                </c:pt>
                <c:pt idx="5">
                  <c:v>0</c:v>
                </c:pt>
                <c:pt idx="7">
                  <c:v>20.6</c:v>
                </c:pt>
                <c:pt idx="9">
                  <c:v>0.3</c:v>
                </c:pt>
                <c:pt idx="10">
                  <c:v>0</c:v>
                </c:pt>
                <c:pt idx="12">
                  <c:v>2.6</c:v>
                </c:pt>
                <c:pt idx="14">
                  <c:v>49.9</c:v>
                </c:pt>
                <c:pt idx="15">
                  <c:v>31</c:v>
                </c:pt>
                <c:pt idx="16">
                  <c:v>8.5</c:v>
                </c:pt>
                <c:pt idx="17">
                  <c:v>0.2</c:v>
                </c:pt>
                <c:pt idx="18">
                  <c:v>0</c:v>
                </c:pt>
                <c:pt idx="1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E9-4DB7-8F58-B7AED1F9CB61}"/>
            </c:ext>
          </c:extLst>
        </c:ser>
        <c:ser>
          <c:idx val="2"/>
          <c:order val="2"/>
          <c:tx>
            <c:strRef>
              <c:f>'nitrat 30'!$N$37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'nitrat 30'!$J$38:$K$57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30'!$N$38:$N$57</c:f>
              <c:numCache>
                <c:formatCode>General</c:formatCode>
                <c:ptCount val="20"/>
                <c:pt idx="0">
                  <c:v>275</c:v>
                </c:pt>
                <c:pt idx="1">
                  <c:v>148.30000000000001</c:v>
                </c:pt>
                <c:pt idx="2">
                  <c:v>55.7</c:v>
                </c:pt>
                <c:pt idx="3">
                  <c:v>28</c:v>
                </c:pt>
                <c:pt idx="4">
                  <c:v>8.1</c:v>
                </c:pt>
                <c:pt idx="5">
                  <c:v>4.2</c:v>
                </c:pt>
                <c:pt idx="7">
                  <c:v>84.4</c:v>
                </c:pt>
                <c:pt idx="9">
                  <c:v>1.6</c:v>
                </c:pt>
                <c:pt idx="10">
                  <c:v>0</c:v>
                </c:pt>
                <c:pt idx="12">
                  <c:v>14.8</c:v>
                </c:pt>
                <c:pt idx="14">
                  <c:v>97.3</c:v>
                </c:pt>
                <c:pt idx="15">
                  <c:v>32</c:v>
                </c:pt>
                <c:pt idx="16">
                  <c:v>8.5</c:v>
                </c:pt>
                <c:pt idx="17">
                  <c:v>27.8</c:v>
                </c:pt>
                <c:pt idx="18">
                  <c:v>0</c:v>
                </c:pt>
                <c:pt idx="19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E9-4DB7-8F58-B7AED1F9C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0287824"/>
        <c:axId val="1914051904"/>
      </c:lineChart>
      <c:catAx>
        <c:axId val="1910287824"/>
        <c:scaling>
          <c:orientation val="minMax"/>
        </c:scaling>
        <c:delete val="0"/>
        <c:axPos val="b"/>
        <c:numFmt formatCode="m/d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4051904"/>
        <c:crosses val="autoZero"/>
        <c:auto val="1"/>
        <c:lblAlgn val="ctr"/>
        <c:lblOffset val="100"/>
        <c:noMultiLvlLbl val="0"/>
      </c:catAx>
      <c:valAx>
        <c:axId val="1914051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NO</a:t>
                </a:r>
                <a:r>
                  <a:rPr lang="en-US" sz="1000" baseline="-25000"/>
                  <a:t>3</a:t>
                </a:r>
                <a:r>
                  <a:rPr lang="en-US" sz="1000"/>
                  <a:t>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02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l-SI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'nitrat 60'!$K$27</c:f>
              <c:strCache>
                <c:ptCount val="1"/>
                <c:pt idx="0">
                  <c:v>Avg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60'!$K$28:$K$47</c:f>
              <c:numCache>
                <c:formatCode>General</c:formatCode>
                <c:ptCount val="20"/>
                <c:pt idx="0">
                  <c:v>215.9</c:v>
                </c:pt>
                <c:pt idx="1">
                  <c:v>77.150000000000006</c:v>
                </c:pt>
                <c:pt idx="2">
                  <c:v>30.5</c:v>
                </c:pt>
                <c:pt idx="3">
                  <c:v>21.349999999999998</c:v>
                </c:pt>
                <c:pt idx="4">
                  <c:v>0</c:v>
                </c:pt>
                <c:pt idx="5">
                  <c:v>0.4</c:v>
                </c:pt>
                <c:pt idx="8">
                  <c:v>38.900000000000006</c:v>
                </c:pt>
                <c:pt idx="9">
                  <c:v>2.2666666666666671</c:v>
                </c:pt>
                <c:pt idx="10">
                  <c:v>9.5</c:v>
                </c:pt>
                <c:pt idx="12">
                  <c:v>6.1</c:v>
                </c:pt>
                <c:pt idx="14">
                  <c:v>150.1</c:v>
                </c:pt>
                <c:pt idx="16">
                  <c:v>10.5</c:v>
                </c:pt>
                <c:pt idx="17">
                  <c:v>0</c:v>
                </c:pt>
                <c:pt idx="1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9C-41B7-8525-9472D16447D7}"/>
            </c:ext>
          </c:extLst>
        </c:ser>
        <c:ser>
          <c:idx val="1"/>
          <c:order val="1"/>
          <c:tx>
            <c:strRef>
              <c:f>'nitrat 60'!$L$27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60'!$L$28:$L$47</c:f>
              <c:numCache>
                <c:formatCode>General</c:formatCode>
                <c:ptCount val="20"/>
                <c:pt idx="0">
                  <c:v>215.9</c:v>
                </c:pt>
                <c:pt idx="1">
                  <c:v>43.9</c:v>
                </c:pt>
                <c:pt idx="2">
                  <c:v>3.6</c:v>
                </c:pt>
                <c:pt idx="3">
                  <c:v>2.2999999999999998</c:v>
                </c:pt>
                <c:pt idx="4">
                  <c:v>0</c:v>
                </c:pt>
                <c:pt idx="5">
                  <c:v>0.4</c:v>
                </c:pt>
                <c:pt idx="8">
                  <c:v>38.200000000000003</c:v>
                </c:pt>
                <c:pt idx="9">
                  <c:v>0</c:v>
                </c:pt>
                <c:pt idx="10">
                  <c:v>9.5</c:v>
                </c:pt>
                <c:pt idx="12">
                  <c:v>2.7</c:v>
                </c:pt>
                <c:pt idx="14">
                  <c:v>47.7</c:v>
                </c:pt>
                <c:pt idx="16">
                  <c:v>10.5</c:v>
                </c:pt>
                <c:pt idx="17">
                  <c:v>0</c:v>
                </c:pt>
                <c:pt idx="19">
                  <c:v>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9C-41B7-8525-9472D16447D7}"/>
            </c:ext>
          </c:extLst>
        </c:ser>
        <c:ser>
          <c:idx val="2"/>
          <c:order val="2"/>
          <c:tx>
            <c:strRef>
              <c:f>'nitrat 60'!$M$27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'nitrat 60'!$I$28:$J$47</c:f>
              <c:multiLvlStrCache>
                <c:ptCount val="20"/>
                <c:lvl>
                  <c:pt idx="0">
                    <c:v>18-Jul</c:v>
                  </c:pt>
                  <c:pt idx="1">
                    <c:v>16-Aug</c:v>
                  </c:pt>
                  <c:pt idx="2">
                    <c:v>27-Aug</c:v>
                  </c:pt>
                  <c:pt idx="3">
                    <c:v>17-Sep</c:v>
                  </c:pt>
                  <c:pt idx="4">
                    <c:v>15-Oct</c:v>
                  </c:pt>
                  <c:pt idx="5">
                    <c:v>11-Nov</c:v>
                  </c:pt>
                  <c:pt idx="7">
                    <c:v>18-Jul</c:v>
                  </c:pt>
                  <c:pt idx="8">
                    <c:v>16-Aug</c:v>
                  </c:pt>
                  <c:pt idx="9">
                    <c:v>27-Aug</c:v>
                  </c:pt>
                  <c:pt idx="10">
                    <c:v>17-Sep</c:v>
                  </c:pt>
                  <c:pt idx="11">
                    <c:v>15-Oct</c:v>
                  </c:pt>
                  <c:pt idx="12">
                    <c:v>11-Nov</c:v>
                  </c:pt>
                  <c:pt idx="14">
                    <c:v>18-Jul</c:v>
                  </c:pt>
                  <c:pt idx="15">
                    <c:v>16-Aug</c:v>
                  </c:pt>
                  <c:pt idx="16">
                    <c:v>27-Aug</c:v>
                  </c:pt>
                  <c:pt idx="17">
                    <c:v>17-Sep</c:v>
                  </c:pt>
                  <c:pt idx="18">
                    <c:v>15-Oct</c:v>
                  </c:pt>
                  <c:pt idx="19">
                    <c:v>11-Nov</c:v>
                  </c:pt>
                </c:lvl>
                <c:lvl>
                  <c:pt idx="0">
                    <c:v>NpP</c:v>
                  </c:pt>
                  <c:pt idx="7">
                    <c:v>NpPn</c:v>
                  </c:pt>
                  <c:pt idx="14">
                    <c:v>NrPn</c:v>
                  </c:pt>
                </c:lvl>
              </c:multiLvlStrCache>
            </c:multiLvlStrRef>
          </c:cat>
          <c:val>
            <c:numRef>
              <c:f>'nitrat 60'!$M$28:$M$47</c:f>
              <c:numCache>
                <c:formatCode>General</c:formatCode>
                <c:ptCount val="20"/>
                <c:pt idx="0">
                  <c:v>215.9</c:v>
                </c:pt>
                <c:pt idx="1">
                  <c:v>110.4</c:v>
                </c:pt>
                <c:pt idx="2">
                  <c:v>73.7</c:v>
                </c:pt>
                <c:pt idx="3">
                  <c:v>40.4</c:v>
                </c:pt>
                <c:pt idx="4">
                  <c:v>0</c:v>
                </c:pt>
                <c:pt idx="5">
                  <c:v>0.4</c:v>
                </c:pt>
                <c:pt idx="8">
                  <c:v>39.6</c:v>
                </c:pt>
                <c:pt idx="9">
                  <c:v>6.4</c:v>
                </c:pt>
                <c:pt idx="10">
                  <c:v>9.5</c:v>
                </c:pt>
                <c:pt idx="12">
                  <c:v>9.5</c:v>
                </c:pt>
                <c:pt idx="14">
                  <c:v>252.5</c:v>
                </c:pt>
                <c:pt idx="16">
                  <c:v>10.5</c:v>
                </c:pt>
                <c:pt idx="17">
                  <c:v>0</c:v>
                </c:pt>
                <c:pt idx="19">
                  <c:v>18.899999999999999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9C-41B7-8525-9472D1644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0287824"/>
        <c:axId val="1914051904"/>
      </c:lineChart>
      <c:catAx>
        <c:axId val="19102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4051904"/>
        <c:crosses val="autoZero"/>
        <c:auto val="1"/>
        <c:lblAlgn val="ctr"/>
        <c:lblOffset val="100"/>
        <c:noMultiLvlLbl val="0"/>
      </c:catAx>
      <c:valAx>
        <c:axId val="19140519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0" i="0" baseline="0">
                    <a:effectLst/>
                  </a:rPr>
                  <a:t>NO</a:t>
                </a:r>
                <a:r>
                  <a:rPr lang="en-US" sz="1050" b="0" i="0" baseline="-25000">
                    <a:effectLst/>
                  </a:rPr>
                  <a:t>3</a:t>
                </a:r>
                <a:r>
                  <a:rPr lang="en-US" sz="1050" b="0" i="0" baseline="0">
                    <a:effectLst/>
                  </a:rPr>
                  <a:t>-N (mg/l)</a:t>
                </a:r>
                <a:endParaRPr lang="sl-SI" sz="6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02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l-S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'[Urejeni podatki_URAVIVO_2018.xlsx]voda 30'!$E$1</c:f>
              <c:strCache>
                <c:ptCount val="1"/>
                <c:pt idx="0">
                  <c:v>Precipitation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'[Urejeni podatki_URAVIVO_2018.xlsx]voda 30'!$A$2:$A$10443</c:f>
              <c:strCache>
                <c:ptCount val="131"/>
                <c:pt idx="0">
                  <c:v>7.jun</c:v>
                </c:pt>
                <c:pt idx="1">
                  <c:v>8.jun</c:v>
                </c:pt>
                <c:pt idx="2">
                  <c:v>9.jun</c:v>
                </c:pt>
                <c:pt idx="3">
                  <c:v>10.jun</c:v>
                </c:pt>
                <c:pt idx="4">
                  <c:v>11.jun</c:v>
                </c:pt>
                <c:pt idx="5">
                  <c:v>12.jun</c:v>
                </c:pt>
                <c:pt idx="6">
                  <c:v>13.jun</c:v>
                </c:pt>
                <c:pt idx="7">
                  <c:v>14.jun</c:v>
                </c:pt>
                <c:pt idx="8">
                  <c:v>15.jun</c:v>
                </c:pt>
                <c:pt idx="9">
                  <c:v>16.jun</c:v>
                </c:pt>
                <c:pt idx="10">
                  <c:v>17.jun</c:v>
                </c:pt>
                <c:pt idx="11">
                  <c:v>18.jun</c:v>
                </c:pt>
                <c:pt idx="12">
                  <c:v>19.jun</c:v>
                </c:pt>
                <c:pt idx="13">
                  <c:v>20.jun</c:v>
                </c:pt>
                <c:pt idx="14">
                  <c:v>21.jun</c:v>
                </c:pt>
                <c:pt idx="15">
                  <c:v>22.jun</c:v>
                </c:pt>
                <c:pt idx="16">
                  <c:v>23.jun</c:v>
                </c:pt>
                <c:pt idx="17">
                  <c:v>24.jun</c:v>
                </c:pt>
                <c:pt idx="18">
                  <c:v>25.jun</c:v>
                </c:pt>
                <c:pt idx="19">
                  <c:v>26.jun</c:v>
                </c:pt>
                <c:pt idx="20">
                  <c:v>27.jun</c:v>
                </c:pt>
                <c:pt idx="21">
                  <c:v>28.jun</c:v>
                </c:pt>
                <c:pt idx="22">
                  <c:v>29.jun</c:v>
                </c:pt>
                <c:pt idx="23">
                  <c:v>30.jun</c:v>
                </c:pt>
                <c:pt idx="24">
                  <c:v>1.jul</c:v>
                </c:pt>
                <c:pt idx="25">
                  <c:v>2.jul</c:v>
                </c:pt>
                <c:pt idx="26">
                  <c:v>3.jul</c:v>
                </c:pt>
                <c:pt idx="27">
                  <c:v>4.jul</c:v>
                </c:pt>
                <c:pt idx="28">
                  <c:v>5.jul</c:v>
                </c:pt>
                <c:pt idx="29">
                  <c:v>6.jul</c:v>
                </c:pt>
                <c:pt idx="30">
                  <c:v>7.jul</c:v>
                </c:pt>
                <c:pt idx="31">
                  <c:v>8.jul</c:v>
                </c:pt>
                <c:pt idx="32">
                  <c:v>9.jul</c:v>
                </c:pt>
                <c:pt idx="33">
                  <c:v>10.jul</c:v>
                </c:pt>
                <c:pt idx="34">
                  <c:v>11.jul</c:v>
                </c:pt>
                <c:pt idx="35">
                  <c:v>12.jul</c:v>
                </c:pt>
                <c:pt idx="36">
                  <c:v>13.jul</c:v>
                </c:pt>
                <c:pt idx="37">
                  <c:v>14.jul</c:v>
                </c:pt>
                <c:pt idx="38">
                  <c:v>15.jul</c:v>
                </c:pt>
                <c:pt idx="39">
                  <c:v>16.jul</c:v>
                </c:pt>
                <c:pt idx="40">
                  <c:v>17.jul</c:v>
                </c:pt>
                <c:pt idx="41">
                  <c:v>18.jul</c:v>
                </c:pt>
                <c:pt idx="42">
                  <c:v>19.jul</c:v>
                </c:pt>
                <c:pt idx="43">
                  <c:v>20.jul</c:v>
                </c:pt>
                <c:pt idx="44">
                  <c:v>21.jul</c:v>
                </c:pt>
                <c:pt idx="45">
                  <c:v>22.jul</c:v>
                </c:pt>
                <c:pt idx="46">
                  <c:v>23.jul</c:v>
                </c:pt>
                <c:pt idx="47">
                  <c:v>24.jul</c:v>
                </c:pt>
                <c:pt idx="48">
                  <c:v>25.jul</c:v>
                </c:pt>
                <c:pt idx="49">
                  <c:v>26.jul</c:v>
                </c:pt>
                <c:pt idx="50">
                  <c:v>27.jul</c:v>
                </c:pt>
                <c:pt idx="51">
                  <c:v>28.jul</c:v>
                </c:pt>
                <c:pt idx="52">
                  <c:v>29.jul</c:v>
                </c:pt>
                <c:pt idx="53">
                  <c:v>30.jul</c:v>
                </c:pt>
                <c:pt idx="54">
                  <c:v>31.jul</c:v>
                </c:pt>
                <c:pt idx="55">
                  <c:v>1.avg</c:v>
                </c:pt>
                <c:pt idx="56">
                  <c:v>2.avg</c:v>
                </c:pt>
                <c:pt idx="57">
                  <c:v>3.avg</c:v>
                </c:pt>
                <c:pt idx="58">
                  <c:v>4.avg</c:v>
                </c:pt>
                <c:pt idx="59">
                  <c:v>5.avg</c:v>
                </c:pt>
                <c:pt idx="60">
                  <c:v>6.avg</c:v>
                </c:pt>
                <c:pt idx="61">
                  <c:v>7.avg</c:v>
                </c:pt>
                <c:pt idx="62">
                  <c:v>8.avg</c:v>
                </c:pt>
                <c:pt idx="63">
                  <c:v>9.avg</c:v>
                </c:pt>
                <c:pt idx="64">
                  <c:v>10.avg</c:v>
                </c:pt>
                <c:pt idx="65">
                  <c:v>11.avg</c:v>
                </c:pt>
                <c:pt idx="66">
                  <c:v>12.avg</c:v>
                </c:pt>
                <c:pt idx="67">
                  <c:v>13.avg</c:v>
                </c:pt>
                <c:pt idx="68">
                  <c:v>14.avg</c:v>
                </c:pt>
                <c:pt idx="69">
                  <c:v>15.avg</c:v>
                </c:pt>
                <c:pt idx="70">
                  <c:v>16.avg</c:v>
                </c:pt>
                <c:pt idx="71">
                  <c:v>17.avg</c:v>
                </c:pt>
                <c:pt idx="72">
                  <c:v>18.avg</c:v>
                </c:pt>
                <c:pt idx="73">
                  <c:v>19.avg</c:v>
                </c:pt>
                <c:pt idx="74">
                  <c:v>20.avg</c:v>
                </c:pt>
                <c:pt idx="75">
                  <c:v>21.avg</c:v>
                </c:pt>
                <c:pt idx="76">
                  <c:v>22.avg</c:v>
                </c:pt>
                <c:pt idx="77">
                  <c:v>23.avg</c:v>
                </c:pt>
                <c:pt idx="78">
                  <c:v>24.avg</c:v>
                </c:pt>
                <c:pt idx="79">
                  <c:v>25.avg</c:v>
                </c:pt>
                <c:pt idx="80">
                  <c:v>26.avg</c:v>
                </c:pt>
                <c:pt idx="81">
                  <c:v>27.avg</c:v>
                </c:pt>
                <c:pt idx="82">
                  <c:v>28.avg</c:v>
                </c:pt>
                <c:pt idx="83">
                  <c:v>29.avg</c:v>
                </c:pt>
                <c:pt idx="84">
                  <c:v>30.avg</c:v>
                </c:pt>
                <c:pt idx="85">
                  <c:v>31.avg</c:v>
                </c:pt>
                <c:pt idx="86">
                  <c:v>1.sep</c:v>
                </c:pt>
                <c:pt idx="87">
                  <c:v>2.sep</c:v>
                </c:pt>
                <c:pt idx="88">
                  <c:v>3.sep</c:v>
                </c:pt>
                <c:pt idx="89">
                  <c:v>4.sep</c:v>
                </c:pt>
                <c:pt idx="90">
                  <c:v>5.sep</c:v>
                </c:pt>
                <c:pt idx="91">
                  <c:v>6.sep</c:v>
                </c:pt>
                <c:pt idx="92">
                  <c:v>7.sep</c:v>
                </c:pt>
                <c:pt idx="93">
                  <c:v>8.sep</c:v>
                </c:pt>
                <c:pt idx="94">
                  <c:v>9.sep</c:v>
                </c:pt>
                <c:pt idx="95">
                  <c:v>10.sep</c:v>
                </c:pt>
                <c:pt idx="96">
                  <c:v>11.sep</c:v>
                </c:pt>
                <c:pt idx="97">
                  <c:v>12.sep</c:v>
                </c:pt>
                <c:pt idx="98">
                  <c:v>13.sep</c:v>
                </c:pt>
                <c:pt idx="99">
                  <c:v>14.sep</c:v>
                </c:pt>
                <c:pt idx="100">
                  <c:v>15.sep</c:v>
                </c:pt>
                <c:pt idx="101">
                  <c:v>16.sep</c:v>
                </c:pt>
                <c:pt idx="102">
                  <c:v>17.sep</c:v>
                </c:pt>
                <c:pt idx="103">
                  <c:v>18.sep</c:v>
                </c:pt>
                <c:pt idx="104">
                  <c:v>19.sep</c:v>
                </c:pt>
                <c:pt idx="105">
                  <c:v>20.sep</c:v>
                </c:pt>
                <c:pt idx="106">
                  <c:v>21.sep</c:v>
                </c:pt>
                <c:pt idx="107">
                  <c:v>22.sep</c:v>
                </c:pt>
                <c:pt idx="108">
                  <c:v>23.sep</c:v>
                </c:pt>
                <c:pt idx="109">
                  <c:v>24.sep</c:v>
                </c:pt>
                <c:pt idx="110">
                  <c:v>25.sep</c:v>
                </c:pt>
                <c:pt idx="111">
                  <c:v>26.sep</c:v>
                </c:pt>
                <c:pt idx="112">
                  <c:v>27.sep</c:v>
                </c:pt>
                <c:pt idx="113">
                  <c:v>28.sep</c:v>
                </c:pt>
                <c:pt idx="114">
                  <c:v>29.sep</c:v>
                </c:pt>
                <c:pt idx="115">
                  <c:v>30.sep</c:v>
                </c:pt>
                <c:pt idx="116">
                  <c:v>1.okt</c:v>
                </c:pt>
                <c:pt idx="117">
                  <c:v>2.okt</c:v>
                </c:pt>
                <c:pt idx="118">
                  <c:v>3.okt</c:v>
                </c:pt>
                <c:pt idx="119">
                  <c:v>4.okt</c:v>
                </c:pt>
                <c:pt idx="120">
                  <c:v>5.okt</c:v>
                </c:pt>
                <c:pt idx="121">
                  <c:v>6.okt</c:v>
                </c:pt>
                <c:pt idx="122">
                  <c:v>7.okt</c:v>
                </c:pt>
                <c:pt idx="123">
                  <c:v>8.okt</c:v>
                </c:pt>
                <c:pt idx="124">
                  <c:v>9.okt</c:v>
                </c:pt>
                <c:pt idx="125">
                  <c:v>10.okt</c:v>
                </c:pt>
                <c:pt idx="126">
                  <c:v>11.okt</c:v>
                </c:pt>
                <c:pt idx="127">
                  <c:v>12.okt</c:v>
                </c:pt>
                <c:pt idx="128">
                  <c:v>13.okt</c:v>
                </c:pt>
                <c:pt idx="129">
                  <c:v>14.okt</c:v>
                </c:pt>
                <c:pt idx="130">
                  <c:v>15.okt</c:v>
                </c:pt>
              </c:strCache>
            </c:strRef>
          </c:cat>
          <c:val>
            <c:numRef>
              <c:f>'[Urejeni podatki_URAVIVO_2018.xlsx]voda 30'!$E$2:$E$132</c:f>
              <c:numCache>
                <c:formatCode>General</c:formatCode>
                <c:ptCount val="131"/>
                <c:pt idx="0">
                  <c:v>0</c:v>
                </c:pt>
                <c:pt idx="1">
                  <c:v>0</c:v>
                </c:pt>
                <c:pt idx="2">
                  <c:v>73.3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4.3</c:v>
                </c:pt>
                <c:pt idx="7">
                  <c:v>36.200000000000003</c:v>
                </c:pt>
                <c:pt idx="8">
                  <c:v>0.2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14.6</c:v>
                </c:pt>
                <c:pt idx="16">
                  <c:v>21.9</c:v>
                </c:pt>
                <c:pt idx="17">
                  <c:v>0</c:v>
                </c:pt>
                <c:pt idx="18">
                  <c:v>0.7</c:v>
                </c:pt>
                <c:pt idx="19">
                  <c:v>0.7</c:v>
                </c:pt>
                <c:pt idx="20">
                  <c:v>0</c:v>
                </c:pt>
                <c:pt idx="21">
                  <c:v>1.7</c:v>
                </c:pt>
                <c:pt idx="22">
                  <c:v>1.3</c:v>
                </c:pt>
                <c:pt idx="23">
                  <c:v>4</c:v>
                </c:pt>
                <c:pt idx="24">
                  <c:v>14.8</c:v>
                </c:pt>
                <c:pt idx="25">
                  <c:v>0</c:v>
                </c:pt>
                <c:pt idx="26">
                  <c:v>0</c:v>
                </c:pt>
                <c:pt idx="27">
                  <c:v>72.400000000000006</c:v>
                </c:pt>
                <c:pt idx="28">
                  <c:v>0</c:v>
                </c:pt>
                <c:pt idx="29">
                  <c:v>3</c:v>
                </c:pt>
                <c:pt idx="30">
                  <c:v>2.9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12.4</c:v>
                </c:pt>
                <c:pt idx="35">
                  <c:v>9.1</c:v>
                </c:pt>
                <c:pt idx="36">
                  <c:v>2.2000000000000002</c:v>
                </c:pt>
                <c:pt idx="37">
                  <c:v>11.6</c:v>
                </c:pt>
                <c:pt idx="38">
                  <c:v>0.1</c:v>
                </c:pt>
                <c:pt idx="39">
                  <c:v>12.7</c:v>
                </c:pt>
                <c:pt idx="40">
                  <c:v>7.3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5</c:v>
                </c:pt>
                <c:pt idx="45">
                  <c:v>3.4</c:v>
                </c:pt>
                <c:pt idx="46">
                  <c:v>10.4</c:v>
                </c:pt>
                <c:pt idx="47">
                  <c:v>7.8</c:v>
                </c:pt>
                <c:pt idx="48">
                  <c:v>0</c:v>
                </c:pt>
                <c:pt idx="49">
                  <c:v>4.7</c:v>
                </c:pt>
                <c:pt idx="50">
                  <c:v>2.6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3.4</c:v>
                </c:pt>
                <c:pt idx="57">
                  <c:v>6.5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1.2</c:v>
                </c:pt>
                <c:pt idx="66">
                  <c:v>0</c:v>
                </c:pt>
                <c:pt idx="67">
                  <c:v>0</c:v>
                </c:pt>
                <c:pt idx="68">
                  <c:v>0.8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34.4</c:v>
                </c:pt>
                <c:pt idx="81">
                  <c:v>4.5999999999999996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5.4</c:v>
                </c:pt>
                <c:pt idx="86">
                  <c:v>0</c:v>
                </c:pt>
                <c:pt idx="87">
                  <c:v>7.7</c:v>
                </c:pt>
                <c:pt idx="88">
                  <c:v>7.5</c:v>
                </c:pt>
                <c:pt idx="89">
                  <c:v>5.5</c:v>
                </c:pt>
                <c:pt idx="90">
                  <c:v>0.3</c:v>
                </c:pt>
                <c:pt idx="91">
                  <c:v>0</c:v>
                </c:pt>
                <c:pt idx="92">
                  <c:v>0</c:v>
                </c:pt>
                <c:pt idx="93">
                  <c:v>19.899999999999999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1.7</c:v>
                </c:pt>
                <c:pt idx="109">
                  <c:v>27.7</c:v>
                </c:pt>
                <c:pt idx="110">
                  <c:v>1.4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11.5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1.1000000000000001</c:v>
                </c:pt>
                <c:pt idx="123">
                  <c:v>2.1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A-4825-A983-0F906AA3C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586640"/>
        <c:axId val="2084078896"/>
      </c:barChart>
      <c:lineChart>
        <c:grouping val="standard"/>
        <c:varyColors val="0"/>
        <c:ser>
          <c:idx val="0"/>
          <c:order val="0"/>
          <c:tx>
            <c:strRef>
              <c:f>'[Urejeni podatki_URAVIVO_2018.xlsx]voda 30'!$B$1</c:f>
              <c:strCache>
                <c:ptCount val="1"/>
                <c:pt idx="0">
                  <c:v>Mean with min and max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'[Urejeni podatki_URAVIVO_2018.xlsx]voda 30'!$A$2:$A$10443</c:f>
              <c:strCache>
                <c:ptCount val="131"/>
                <c:pt idx="0">
                  <c:v>7.jun</c:v>
                </c:pt>
                <c:pt idx="1">
                  <c:v>8.jun</c:v>
                </c:pt>
                <c:pt idx="2">
                  <c:v>9.jun</c:v>
                </c:pt>
                <c:pt idx="3">
                  <c:v>10.jun</c:v>
                </c:pt>
                <c:pt idx="4">
                  <c:v>11.jun</c:v>
                </c:pt>
                <c:pt idx="5">
                  <c:v>12.jun</c:v>
                </c:pt>
                <c:pt idx="6">
                  <c:v>13.jun</c:v>
                </c:pt>
                <c:pt idx="7">
                  <c:v>14.jun</c:v>
                </c:pt>
                <c:pt idx="8">
                  <c:v>15.jun</c:v>
                </c:pt>
                <c:pt idx="9">
                  <c:v>16.jun</c:v>
                </c:pt>
                <c:pt idx="10">
                  <c:v>17.jun</c:v>
                </c:pt>
                <c:pt idx="11">
                  <c:v>18.jun</c:v>
                </c:pt>
                <c:pt idx="12">
                  <c:v>19.jun</c:v>
                </c:pt>
                <c:pt idx="13">
                  <c:v>20.jun</c:v>
                </c:pt>
                <c:pt idx="14">
                  <c:v>21.jun</c:v>
                </c:pt>
                <c:pt idx="15">
                  <c:v>22.jun</c:v>
                </c:pt>
                <c:pt idx="16">
                  <c:v>23.jun</c:v>
                </c:pt>
                <c:pt idx="17">
                  <c:v>24.jun</c:v>
                </c:pt>
                <c:pt idx="18">
                  <c:v>25.jun</c:v>
                </c:pt>
                <c:pt idx="19">
                  <c:v>26.jun</c:v>
                </c:pt>
                <c:pt idx="20">
                  <c:v>27.jun</c:v>
                </c:pt>
                <c:pt idx="21">
                  <c:v>28.jun</c:v>
                </c:pt>
                <c:pt idx="22">
                  <c:v>29.jun</c:v>
                </c:pt>
                <c:pt idx="23">
                  <c:v>30.jun</c:v>
                </c:pt>
                <c:pt idx="24">
                  <c:v>1.jul</c:v>
                </c:pt>
                <c:pt idx="25">
                  <c:v>2.jul</c:v>
                </c:pt>
                <c:pt idx="26">
                  <c:v>3.jul</c:v>
                </c:pt>
                <c:pt idx="27">
                  <c:v>4.jul</c:v>
                </c:pt>
                <c:pt idx="28">
                  <c:v>5.jul</c:v>
                </c:pt>
                <c:pt idx="29">
                  <c:v>6.jul</c:v>
                </c:pt>
                <c:pt idx="30">
                  <c:v>7.jul</c:v>
                </c:pt>
                <c:pt idx="31">
                  <c:v>8.jul</c:v>
                </c:pt>
                <c:pt idx="32">
                  <c:v>9.jul</c:v>
                </c:pt>
                <c:pt idx="33">
                  <c:v>10.jul</c:v>
                </c:pt>
                <c:pt idx="34">
                  <c:v>11.jul</c:v>
                </c:pt>
                <c:pt idx="35">
                  <c:v>12.jul</c:v>
                </c:pt>
                <c:pt idx="36">
                  <c:v>13.jul</c:v>
                </c:pt>
                <c:pt idx="37">
                  <c:v>14.jul</c:v>
                </c:pt>
                <c:pt idx="38">
                  <c:v>15.jul</c:v>
                </c:pt>
                <c:pt idx="39">
                  <c:v>16.jul</c:v>
                </c:pt>
                <c:pt idx="40">
                  <c:v>17.jul</c:v>
                </c:pt>
                <c:pt idx="41">
                  <c:v>18.jul</c:v>
                </c:pt>
                <c:pt idx="42">
                  <c:v>19.jul</c:v>
                </c:pt>
                <c:pt idx="43">
                  <c:v>20.jul</c:v>
                </c:pt>
                <c:pt idx="44">
                  <c:v>21.jul</c:v>
                </c:pt>
                <c:pt idx="45">
                  <c:v>22.jul</c:v>
                </c:pt>
                <c:pt idx="46">
                  <c:v>23.jul</c:v>
                </c:pt>
                <c:pt idx="47">
                  <c:v>24.jul</c:v>
                </c:pt>
                <c:pt idx="48">
                  <c:v>25.jul</c:v>
                </c:pt>
                <c:pt idx="49">
                  <c:v>26.jul</c:v>
                </c:pt>
                <c:pt idx="50">
                  <c:v>27.jul</c:v>
                </c:pt>
                <c:pt idx="51">
                  <c:v>28.jul</c:v>
                </c:pt>
                <c:pt idx="52">
                  <c:v>29.jul</c:v>
                </c:pt>
                <c:pt idx="53">
                  <c:v>30.jul</c:v>
                </c:pt>
                <c:pt idx="54">
                  <c:v>31.jul</c:v>
                </c:pt>
                <c:pt idx="55">
                  <c:v>1.avg</c:v>
                </c:pt>
                <c:pt idx="56">
                  <c:v>2.avg</c:v>
                </c:pt>
                <c:pt idx="57">
                  <c:v>3.avg</c:v>
                </c:pt>
                <c:pt idx="58">
                  <c:v>4.avg</c:v>
                </c:pt>
                <c:pt idx="59">
                  <c:v>5.avg</c:v>
                </c:pt>
                <c:pt idx="60">
                  <c:v>6.avg</c:v>
                </c:pt>
                <c:pt idx="61">
                  <c:v>7.avg</c:v>
                </c:pt>
                <c:pt idx="62">
                  <c:v>8.avg</c:v>
                </c:pt>
                <c:pt idx="63">
                  <c:v>9.avg</c:v>
                </c:pt>
                <c:pt idx="64">
                  <c:v>10.avg</c:v>
                </c:pt>
                <c:pt idx="65">
                  <c:v>11.avg</c:v>
                </c:pt>
                <c:pt idx="66">
                  <c:v>12.avg</c:v>
                </c:pt>
                <c:pt idx="67">
                  <c:v>13.avg</c:v>
                </c:pt>
                <c:pt idx="68">
                  <c:v>14.avg</c:v>
                </c:pt>
                <c:pt idx="69">
                  <c:v>15.avg</c:v>
                </c:pt>
                <c:pt idx="70">
                  <c:v>16.avg</c:v>
                </c:pt>
                <c:pt idx="71">
                  <c:v>17.avg</c:v>
                </c:pt>
                <c:pt idx="72">
                  <c:v>18.avg</c:v>
                </c:pt>
                <c:pt idx="73">
                  <c:v>19.avg</c:v>
                </c:pt>
                <c:pt idx="74">
                  <c:v>20.avg</c:v>
                </c:pt>
                <c:pt idx="75">
                  <c:v>21.avg</c:v>
                </c:pt>
                <c:pt idx="76">
                  <c:v>22.avg</c:v>
                </c:pt>
                <c:pt idx="77">
                  <c:v>23.avg</c:v>
                </c:pt>
                <c:pt idx="78">
                  <c:v>24.avg</c:v>
                </c:pt>
                <c:pt idx="79">
                  <c:v>25.avg</c:v>
                </c:pt>
                <c:pt idx="80">
                  <c:v>26.avg</c:v>
                </c:pt>
                <c:pt idx="81">
                  <c:v>27.avg</c:v>
                </c:pt>
                <c:pt idx="82">
                  <c:v>28.avg</c:v>
                </c:pt>
                <c:pt idx="83">
                  <c:v>29.avg</c:v>
                </c:pt>
                <c:pt idx="84">
                  <c:v>30.avg</c:v>
                </c:pt>
                <c:pt idx="85">
                  <c:v>31.avg</c:v>
                </c:pt>
                <c:pt idx="86">
                  <c:v>1.sep</c:v>
                </c:pt>
                <c:pt idx="87">
                  <c:v>2.sep</c:v>
                </c:pt>
                <c:pt idx="88">
                  <c:v>3.sep</c:v>
                </c:pt>
                <c:pt idx="89">
                  <c:v>4.sep</c:v>
                </c:pt>
                <c:pt idx="90">
                  <c:v>5.sep</c:v>
                </c:pt>
                <c:pt idx="91">
                  <c:v>6.sep</c:v>
                </c:pt>
                <c:pt idx="92">
                  <c:v>7.sep</c:v>
                </c:pt>
                <c:pt idx="93">
                  <c:v>8.sep</c:v>
                </c:pt>
                <c:pt idx="94">
                  <c:v>9.sep</c:v>
                </c:pt>
                <c:pt idx="95">
                  <c:v>10.sep</c:v>
                </c:pt>
                <c:pt idx="96">
                  <c:v>11.sep</c:v>
                </c:pt>
                <c:pt idx="97">
                  <c:v>12.sep</c:v>
                </c:pt>
                <c:pt idx="98">
                  <c:v>13.sep</c:v>
                </c:pt>
                <c:pt idx="99">
                  <c:v>14.sep</c:v>
                </c:pt>
                <c:pt idx="100">
                  <c:v>15.sep</c:v>
                </c:pt>
                <c:pt idx="101">
                  <c:v>16.sep</c:v>
                </c:pt>
                <c:pt idx="102">
                  <c:v>17.sep</c:v>
                </c:pt>
                <c:pt idx="103">
                  <c:v>18.sep</c:v>
                </c:pt>
                <c:pt idx="104">
                  <c:v>19.sep</c:v>
                </c:pt>
                <c:pt idx="105">
                  <c:v>20.sep</c:v>
                </c:pt>
                <c:pt idx="106">
                  <c:v>21.sep</c:v>
                </c:pt>
                <c:pt idx="107">
                  <c:v>22.sep</c:v>
                </c:pt>
                <c:pt idx="108">
                  <c:v>23.sep</c:v>
                </c:pt>
                <c:pt idx="109">
                  <c:v>24.sep</c:v>
                </c:pt>
                <c:pt idx="110">
                  <c:v>25.sep</c:v>
                </c:pt>
                <c:pt idx="111">
                  <c:v>26.sep</c:v>
                </c:pt>
                <c:pt idx="112">
                  <c:v>27.sep</c:v>
                </c:pt>
                <c:pt idx="113">
                  <c:v>28.sep</c:v>
                </c:pt>
                <c:pt idx="114">
                  <c:v>29.sep</c:v>
                </c:pt>
                <c:pt idx="115">
                  <c:v>30.sep</c:v>
                </c:pt>
                <c:pt idx="116">
                  <c:v>1.okt</c:v>
                </c:pt>
                <c:pt idx="117">
                  <c:v>2.okt</c:v>
                </c:pt>
                <c:pt idx="118">
                  <c:v>3.okt</c:v>
                </c:pt>
                <c:pt idx="119">
                  <c:v>4.okt</c:v>
                </c:pt>
                <c:pt idx="120">
                  <c:v>5.okt</c:v>
                </c:pt>
                <c:pt idx="121">
                  <c:v>6.okt</c:v>
                </c:pt>
                <c:pt idx="122">
                  <c:v>7.okt</c:v>
                </c:pt>
                <c:pt idx="123">
                  <c:v>8.okt</c:v>
                </c:pt>
                <c:pt idx="124">
                  <c:v>9.okt</c:v>
                </c:pt>
                <c:pt idx="125">
                  <c:v>10.okt</c:v>
                </c:pt>
                <c:pt idx="126">
                  <c:v>11.okt</c:v>
                </c:pt>
                <c:pt idx="127">
                  <c:v>12.okt</c:v>
                </c:pt>
                <c:pt idx="128">
                  <c:v>13.okt</c:v>
                </c:pt>
                <c:pt idx="129">
                  <c:v>14.okt</c:v>
                </c:pt>
                <c:pt idx="130">
                  <c:v>15.okt</c:v>
                </c:pt>
              </c:strCache>
            </c:strRef>
          </c:cat>
          <c:val>
            <c:numRef>
              <c:f>'[Urejeni podatki_URAVIVO_2018.xlsx]voda 30'!$B$2:$B$132</c:f>
              <c:numCache>
                <c:formatCode>General</c:formatCode>
                <c:ptCount val="131"/>
                <c:pt idx="0">
                  <c:v>33.249068972302247</c:v>
                </c:pt>
                <c:pt idx="1">
                  <c:v>32.784618962231804</c:v>
                </c:pt>
                <c:pt idx="2">
                  <c:v>36.641956372308037</c:v>
                </c:pt>
                <c:pt idx="3">
                  <c:v>34.607991286300866</c:v>
                </c:pt>
                <c:pt idx="4">
                  <c:v>32.837164180720428</c:v>
                </c:pt>
                <c:pt idx="5">
                  <c:v>31.861936779075769</c:v>
                </c:pt>
                <c:pt idx="6">
                  <c:v>35.236972907864519</c:v>
                </c:pt>
                <c:pt idx="7">
                  <c:v>35.708453247678364</c:v>
                </c:pt>
                <c:pt idx="8">
                  <c:v>34.516347518919957</c:v>
                </c:pt>
                <c:pt idx="9">
                  <c:v>33.367912820184074</c:v>
                </c:pt>
                <c:pt idx="10">
                  <c:v>31.822927653085909</c:v>
                </c:pt>
                <c:pt idx="11">
                  <c:v>30.380813727796106</c:v>
                </c:pt>
                <c:pt idx="12">
                  <c:v>28.600467310396041</c:v>
                </c:pt>
                <c:pt idx="13">
                  <c:v>27.36903201803549</c:v>
                </c:pt>
                <c:pt idx="14">
                  <c:v>29.317086736842693</c:v>
                </c:pt>
                <c:pt idx="15">
                  <c:v>33.786087090776284</c:v>
                </c:pt>
                <c:pt idx="16">
                  <c:v>35.717125510461351</c:v>
                </c:pt>
                <c:pt idx="17">
                  <c:v>33.802152730309295</c:v>
                </c:pt>
                <c:pt idx="18">
                  <c:v>32.032412502480177</c:v>
                </c:pt>
                <c:pt idx="19">
                  <c:v>31.544779576677229</c:v>
                </c:pt>
                <c:pt idx="20">
                  <c:v>30.164283864563604</c:v>
                </c:pt>
                <c:pt idx="21">
                  <c:v>30.58502955720871</c:v>
                </c:pt>
                <c:pt idx="22">
                  <c:v>32.747153161050853</c:v>
                </c:pt>
                <c:pt idx="23">
                  <c:v>33.886937725317942</c:v>
                </c:pt>
                <c:pt idx="24">
                  <c:v>35.108823685732119</c:v>
                </c:pt>
                <c:pt idx="25">
                  <c:v>33.596062480637514</c:v>
                </c:pt>
                <c:pt idx="26">
                  <c:v>31.882470473804673</c:v>
                </c:pt>
                <c:pt idx="27">
                  <c:v>35.535496038726905</c:v>
                </c:pt>
                <c:pt idx="28">
                  <c:v>34.886808768862053</c:v>
                </c:pt>
                <c:pt idx="29">
                  <c:v>33.976944993194529</c:v>
                </c:pt>
                <c:pt idx="30">
                  <c:v>33.454827126444698</c:v>
                </c:pt>
                <c:pt idx="31">
                  <c:v>32.135267264453589</c:v>
                </c:pt>
                <c:pt idx="32">
                  <c:v>30.866712141789989</c:v>
                </c:pt>
                <c:pt idx="33">
                  <c:v>29.570018553399851</c:v>
                </c:pt>
                <c:pt idx="34">
                  <c:v>29.578141420841888</c:v>
                </c:pt>
                <c:pt idx="35">
                  <c:v>31.150765710683999</c:v>
                </c:pt>
                <c:pt idx="36">
                  <c:v>33.936073883870783</c:v>
                </c:pt>
                <c:pt idx="37">
                  <c:v>33.631916409692963</c:v>
                </c:pt>
                <c:pt idx="38">
                  <c:v>33.222881219827308</c:v>
                </c:pt>
                <c:pt idx="39">
                  <c:v>35.115807573781915</c:v>
                </c:pt>
                <c:pt idx="40">
                  <c:v>36.173285418054981</c:v>
                </c:pt>
                <c:pt idx="41">
                  <c:v>34.533659620924688</c:v>
                </c:pt>
                <c:pt idx="42">
                  <c:v>32.609380991138984</c:v>
                </c:pt>
                <c:pt idx="43">
                  <c:v>31.102580764444426</c:v>
                </c:pt>
                <c:pt idx="44">
                  <c:v>30.167888832596589</c:v>
                </c:pt>
                <c:pt idx="45">
                  <c:v>29.637748041279547</c:v>
                </c:pt>
                <c:pt idx="46">
                  <c:v>28.947361979768687</c:v>
                </c:pt>
                <c:pt idx="47">
                  <c:v>29.076926223218795</c:v>
                </c:pt>
                <c:pt idx="48">
                  <c:v>28.284171368020672</c:v>
                </c:pt>
                <c:pt idx="49">
                  <c:v>28.429277755585588</c:v>
                </c:pt>
                <c:pt idx="50">
                  <c:v>28.356228993691307</c:v>
                </c:pt>
                <c:pt idx="51">
                  <c:v>28.104278553561265</c:v>
                </c:pt>
                <c:pt idx="52">
                  <c:v>28.09370419275962</c:v>
                </c:pt>
                <c:pt idx="53">
                  <c:v>27.491950863424794</c:v>
                </c:pt>
                <c:pt idx="54">
                  <c:v>30.94692721284871</c:v>
                </c:pt>
                <c:pt idx="55">
                  <c:v>31.480021916529555</c:v>
                </c:pt>
                <c:pt idx="56">
                  <c:v>32.29017090070581</c:v>
                </c:pt>
                <c:pt idx="57">
                  <c:v>34.214625085999479</c:v>
                </c:pt>
                <c:pt idx="58">
                  <c:v>32.664004376534869</c:v>
                </c:pt>
                <c:pt idx="59">
                  <c:v>30.860645110077986</c:v>
                </c:pt>
                <c:pt idx="60">
                  <c:v>29.947075776923949</c:v>
                </c:pt>
                <c:pt idx="61">
                  <c:v>28.967999302101532</c:v>
                </c:pt>
                <c:pt idx="62">
                  <c:v>28.404942799512256</c:v>
                </c:pt>
                <c:pt idx="63">
                  <c:v>27.677921652529282</c:v>
                </c:pt>
                <c:pt idx="64">
                  <c:v>27.268209695133589</c:v>
                </c:pt>
                <c:pt idx="65">
                  <c:v>26.78754158100838</c:v>
                </c:pt>
                <c:pt idx="66">
                  <c:v>25.789200067370746</c:v>
                </c:pt>
                <c:pt idx="67">
                  <c:v>27.242912483814749</c:v>
                </c:pt>
                <c:pt idx="68">
                  <c:v>27.561076837644006</c:v>
                </c:pt>
                <c:pt idx="69">
                  <c:v>27.049680168459066</c:v>
                </c:pt>
                <c:pt idx="70">
                  <c:v>25.763286292491859</c:v>
                </c:pt>
                <c:pt idx="71">
                  <c:v>27.103537160795351</c:v>
                </c:pt>
                <c:pt idx="72">
                  <c:v>26.458192077908837</c:v>
                </c:pt>
                <c:pt idx="73">
                  <c:v>26.33294566330045</c:v>
                </c:pt>
                <c:pt idx="74">
                  <c:v>25.065449367101674</c:v>
                </c:pt>
                <c:pt idx="75">
                  <c:v>26.981559802045222</c:v>
                </c:pt>
                <c:pt idx="76">
                  <c:v>26.803425156737365</c:v>
                </c:pt>
                <c:pt idx="77">
                  <c:v>25.301208092408917</c:v>
                </c:pt>
                <c:pt idx="78">
                  <c:v>26.316224786463906</c:v>
                </c:pt>
                <c:pt idx="79">
                  <c:v>27.335663440058237</c:v>
                </c:pt>
                <c:pt idx="80">
                  <c:v>34.043889416136246</c:v>
                </c:pt>
                <c:pt idx="81">
                  <c:v>34.76537955465448</c:v>
                </c:pt>
                <c:pt idx="82">
                  <c:v>33.392719096300006</c:v>
                </c:pt>
                <c:pt idx="83">
                  <c:v>31.763075061656945</c:v>
                </c:pt>
                <c:pt idx="84">
                  <c:v>30.366022127551059</c:v>
                </c:pt>
                <c:pt idx="85">
                  <c:v>29.435361622415915</c:v>
                </c:pt>
                <c:pt idx="86">
                  <c:v>29.980982098779812</c:v>
                </c:pt>
                <c:pt idx="87">
                  <c:v>30.412227325124544</c:v>
                </c:pt>
                <c:pt idx="88">
                  <c:v>31.14493117648265</c:v>
                </c:pt>
                <c:pt idx="89">
                  <c:v>34.633104222276536</c:v>
                </c:pt>
                <c:pt idx="90">
                  <c:v>33.243588724745344</c:v>
                </c:pt>
                <c:pt idx="91">
                  <c:v>32.478617773483982</c:v>
                </c:pt>
                <c:pt idx="92">
                  <c:v>32.594097658875647</c:v>
                </c:pt>
                <c:pt idx="93">
                  <c:v>35.850368864158831</c:v>
                </c:pt>
                <c:pt idx="94">
                  <c:v>34.856027452307288</c:v>
                </c:pt>
                <c:pt idx="95">
                  <c:v>33.737811203133383</c:v>
                </c:pt>
                <c:pt idx="96">
                  <c:v>32.646465684132465</c:v>
                </c:pt>
                <c:pt idx="97">
                  <c:v>31.621442728151095</c:v>
                </c:pt>
                <c:pt idx="98">
                  <c:v>30.765410317300621</c:v>
                </c:pt>
                <c:pt idx="99">
                  <c:v>29.985392411541973</c:v>
                </c:pt>
                <c:pt idx="100">
                  <c:v>29.34544525175567</c:v>
                </c:pt>
                <c:pt idx="101">
                  <c:v>28.681069068763417</c:v>
                </c:pt>
                <c:pt idx="102">
                  <c:v>27.989048369990787</c:v>
                </c:pt>
                <c:pt idx="103">
                  <c:v>27.333366543235577</c:v>
                </c:pt>
                <c:pt idx="104">
                  <c:v>26.708522773923608</c:v>
                </c:pt>
                <c:pt idx="105">
                  <c:v>26.170588186651024</c:v>
                </c:pt>
                <c:pt idx="106">
                  <c:v>25.643452419531059</c:v>
                </c:pt>
                <c:pt idx="107">
                  <c:v>26.223654411270925</c:v>
                </c:pt>
                <c:pt idx="108">
                  <c:v>28.009760305006505</c:v>
                </c:pt>
                <c:pt idx="109">
                  <c:v>34.368560552799821</c:v>
                </c:pt>
                <c:pt idx="110">
                  <c:v>35.571922499903579</c:v>
                </c:pt>
                <c:pt idx="111">
                  <c:v>34.564216235723208</c:v>
                </c:pt>
                <c:pt idx="112">
                  <c:v>33.604657541605377</c:v>
                </c:pt>
                <c:pt idx="113">
                  <c:v>32.632075802997967</c:v>
                </c:pt>
                <c:pt idx="114">
                  <c:v>31.552325997403432</c:v>
                </c:pt>
                <c:pt idx="115">
                  <c:v>30.894097069189844</c:v>
                </c:pt>
                <c:pt idx="116">
                  <c:v>30.30380417439266</c:v>
                </c:pt>
                <c:pt idx="117">
                  <c:v>31.03343845672039</c:v>
                </c:pt>
                <c:pt idx="118">
                  <c:v>33.002453533829588</c:v>
                </c:pt>
                <c:pt idx="119">
                  <c:v>34.700668160447869</c:v>
                </c:pt>
                <c:pt idx="120">
                  <c:v>30.720039555593342</c:v>
                </c:pt>
                <c:pt idx="121">
                  <c:v>30.47004083664843</c:v>
                </c:pt>
                <c:pt idx="122">
                  <c:v>31.005057088496084</c:v>
                </c:pt>
                <c:pt idx="123">
                  <c:v>31.368385535371687</c:v>
                </c:pt>
                <c:pt idx="124">
                  <c:v>31.814735954742975</c:v>
                </c:pt>
                <c:pt idx="125">
                  <c:v>31.223283673284747</c:v>
                </c:pt>
                <c:pt idx="126">
                  <c:v>31.005109443780665</c:v>
                </c:pt>
                <c:pt idx="127">
                  <c:v>30.740175199313395</c:v>
                </c:pt>
                <c:pt idx="128">
                  <c:v>31.180190084492583</c:v>
                </c:pt>
                <c:pt idx="129">
                  <c:v>30.279046343681998</c:v>
                </c:pt>
                <c:pt idx="130">
                  <c:v>29.982172903496046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AA-4825-A983-0F906AA3C607}"/>
            </c:ext>
          </c:extLst>
        </c:ser>
        <c:ser>
          <c:idx val="1"/>
          <c:order val="1"/>
          <c:tx>
            <c:strRef>
              <c:f>'[Urejeni podatki_URAVIVO_2018.xlsx]voda 30'!$C$1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'[Urejeni podatki_URAVIVO_2018.xlsx]voda 30'!$A$2:$A$10443</c:f>
              <c:strCache>
                <c:ptCount val="131"/>
                <c:pt idx="0">
                  <c:v>7.jun</c:v>
                </c:pt>
                <c:pt idx="1">
                  <c:v>8.jun</c:v>
                </c:pt>
                <c:pt idx="2">
                  <c:v>9.jun</c:v>
                </c:pt>
                <c:pt idx="3">
                  <c:v>10.jun</c:v>
                </c:pt>
                <c:pt idx="4">
                  <c:v>11.jun</c:v>
                </c:pt>
                <c:pt idx="5">
                  <c:v>12.jun</c:v>
                </c:pt>
                <c:pt idx="6">
                  <c:v>13.jun</c:v>
                </c:pt>
                <c:pt idx="7">
                  <c:v>14.jun</c:v>
                </c:pt>
                <c:pt idx="8">
                  <c:v>15.jun</c:v>
                </c:pt>
                <c:pt idx="9">
                  <c:v>16.jun</c:v>
                </c:pt>
                <c:pt idx="10">
                  <c:v>17.jun</c:v>
                </c:pt>
                <c:pt idx="11">
                  <c:v>18.jun</c:v>
                </c:pt>
                <c:pt idx="12">
                  <c:v>19.jun</c:v>
                </c:pt>
                <c:pt idx="13">
                  <c:v>20.jun</c:v>
                </c:pt>
                <c:pt idx="14">
                  <c:v>21.jun</c:v>
                </c:pt>
                <c:pt idx="15">
                  <c:v>22.jun</c:v>
                </c:pt>
                <c:pt idx="16">
                  <c:v>23.jun</c:v>
                </c:pt>
                <c:pt idx="17">
                  <c:v>24.jun</c:v>
                </c:pt>
                <c:pt idx="18">
                  <c:v>25.jun</c:v>
                </c:pt>
                <c:pt idx="19">
                  <c:v>26.jun</c:v>
                </c:pt>
                <c:pt idx="20">
                  <c:v>27.jun</c:v>
                </c:pt>
                <c:pt idx="21">
                  <c:v>28.jun</c:v>
                </c:pt>
                <c:pt idx="22">
                  <c:v>29.jun</c:v>
                </c:pt>
                <c:pt idx="23">
                  <c:v>30.jun</c:v>
                </c:pt>
                <c:pt idx="24">
                  <c:v>1.jul</c:v>
                </c:pt>
                <c:pt idx="25">
                  <c:v>2.jul</c:v>
                </c:pt>
                <c:pt idx="26">
                  <c:v>3.jul</c:v>
                </c:pt>
                <c:pt idx="27">
                  <c:v>4.jul</c:v>
                </c:pt>
                <c:pt idx="28">
                  <c:v>5.jul</c:v>
                </c:pt>
                <c:pt idx="29">
                  <c:v>6.jul</c:v>
                </c:pt>
                <c:pt idx="30">
                  <c:v>7.jul</c:v>
                </c:pt>
                <c:pt idx="31">
                  <c:v>8.jul</c:v>
                </c:pt>
                <c:pt idx="32">
                  <c:v>9.jul</c:v>
                </c:pt>
                <c:pt idx="33">
                  <c:v>10.jul</c:v>
                </c:pt>
                <c:pt idx="34">
                  <c:v>11.jul</c:v>
                </c:pt>
                <c:pt idx="35">
                  <c:v>12.jul</c:v>
                </c:pt>
                <c:pt idx="36">
                  <c:v>13.jul</c:v>
                </c:pt>
                <c:pt idx="37">
                  <c:v>14.jul</c:v>
                </c:pt>
                <c:pt idx="38">
                  <c:v>15.jul</c:v>
                </c:pt>
                <c:pt idx="39">
                  <c:v>16.jul</c:v>
                </c:pt>
                <c:pt idx="40">
                  <c:v>17.jul</c:v>
                </c:pt>
                <c:pt idx="41">
                  <c:v>18.jul</c:v>
                </c:pt>
                <c:pt idx="42">
                  <c:v>19.jul</c:v>
                </c:pt>
                <c:pt idx="43">
                  <c:v>20.jul</c:v>
                </c:pt>
                <c:pt idx="44">
                  <c:v>21.jul</c:v>
                </c:pt>
                <c:pt idx="45">
                  <c:v>22.jul</c:v>
                </c:pt>
                <c:pt idx="46">
                  <c:v>23.jul</c:v>
                </c:pt>
                <c:pt idx="47">
                  <c:v>24.jul</c:v>
                </c:pt>
                <c:pt idx="48">
                  <c:v>25.jul</c:v>
                </c:pt>
                <c:pt idx="49">
                  <c:v>26.jul</c:v>
                </c:pt>
                <c:pt idx="50">
                  <c:v>27.jul</c:v>
                </c:pt>
                <c:pt idx="51">
                  <c:v>28.jul</c:v>
                </c:pt>
                <c:pt idx="52">
                  <c:v>29.jul</c:v>
                </c:pt>
                <c:pt idx="53">
                  <c:v>30.jul</c:v>
                </c:pt>
                <c:pt idx="54">
                  <c:v>31.jul</c:v>
                </c:pt>
                <c:pt idx="55">
                  <c:v>1.avg</c:v>
                </c:pt>
                <c:pt idx="56">
                  <c:v>2.avg</c:v>
                </c:pt>
                <c:pt idx="57">
                  <c:v>3.avg</c:v>
                </c:pt>
                <c:pt idx="58">
                  <c:v>4.avg</c:v>
                </c:pt>
                <c:pt idx="59">
                  <c:v>5.avg</c:v>
                </c:pt>
                <c:pt idx="60">
                  <c:v>6.avg</c:v>
                </c:pt>
                <c:pt idx="61">
                  <c:v>7.avg</c:v>
                </c:pt>
                <c:pt idx="62">
                  <c:v>8.avg</c:v>
                </c:pt>
                <c:pt idx="63">
                  <c:v>9.avg</c:v>
                </c:pt>
                <c:pt idx="64">
                  <c:v>10.avg</c:v>
                </c:pt>
                <c:pt idx="65">
                  <c:v>11.avg</c:v>
                </c:pt>
                <c:pt idx="66">
                  <c:v>12.avg</c:v>
                </c:pt>
                <c:pt idx="67">
                  <c:v>13.avg</c:v>
                </c:pt>
                <c:pt idx="68">
                  <c:v>14.avg</c:v>
                </c:pt>
                <c:pt idx="69">
                  <c:v>15.avg</c:v>
                </c:pt>
                <c:pt idx="70">
                  <c:v>16.avg</c:v>
                </c:pt>
                <c:pt idx="71">
                  <c:v>17.avg</c:v>
                </c:pt>
                <c:pt idx="72">
                  <c:v>18.avg</c:v>
                </c:pt>
                <c:pt idx="73">
                  <c:v>19.avg</c:v>
                </c:pt>
                <c:pt idx="74">
                  <c:v>20.avg</c:v>
                </c:pt>
                <c:pt idx="75">
                  <c:v>21.avg</c:v>
                </c:pt>
                <c:pt idx="76">
                  <c:v>22.avg</c:v>
                </c:pt>
                <c:pt idx="77">
                  <c:v>23.avg</c:v>
                </c:pt>
                <c:pt idx="78">
                  <c:v>24.avg</c:v>
                </c:pt>
                <c:pt idx="79">
                  <c:v>25.avg</c:v>
                </c:pt>
                <c:pt idx="80">
                  <c:v>26.avg</c:v>
                </c:pt>
                <c:pt idx="81">
                  <c:v>27.avg</c:v>
                </c:pt>
                <c:pt idx="82">
                  <c:v>28.avg</c:v>
                </c:pt>
                <c:pt idx="83">
                  <c:v>29.avg</c:v>
                </c:pt>
                <c:pt idx="84">
                  <c:v>30.avg</c:v>
                </c:pt>
                <c:pt idx="85">
                  <c:v>31.avg</c:v>
                </c:pt>
                <c:pt idx="86">
                  <c:v>1.sep</c:v>
                </c:pt>
                <c:pt idx="87">
                  <c:v>2.sep</c:v>
                </c:pt>
                <c:pt idx="88">
                  <c:v>3.sep</c:v>
                </c:pt>
                <c:pt idx="89">
                  <c:v>4.sep</c:v>
                </c:pt>
                <c:pt idx="90">
                  <c:v>5.sep</c:v>
                </c:pt>
                <c:pt idx="91">
                  <c:v>6.sep</c:v>
                </c:pt>
                <c:pt idx="92">
                  <c:v>7.sep</c:v>
                </c:pt>
                <c:pt idx="93">
                  <c:v>8.sep</c:v>
                </c:pt>
                <c:pt idx="94">
                  <c:v>9.sep</c:v>
                </c:pt>
                <c:pt idx="95">
                  <c:v>10.sep</c:v>
                </c:pt>
                <c:pt idx="96">
                  <c:v>11.sep</c:v>
                </c:pt>
                <c:pt idx="97">
                  <c:v>12.sep</c:v>
                </c:pt>
                <c:pt idx="98">
                  <c:v>13.sep</c:v>
                </c:pt>
                <c:pt idx="99">
                  <c:v>14.sep</c:v>
                </c:pt>
                <c:pt idx="100">
                  <c:v>15.sep</c:v>
                </c:pt>
                <c:pt idx="101">
                  <c:v>16.sep</c:v>
                </c:pt>
                <c:pt idx="102">
                  <c:v>17.sep</c:v>
                </c:pt>
                <c:pt idx="103">
                  <c:v>18.sep</c:v>
                </c:pt>
                <c:pt idx="104">
                  <c:v>19.sep</c:v>
                </c:pt>
                <c:pt idx="105">
                  <c:v>20.sep</c:v>
                </c:pt>
                <c:pt idx="106">
                  <c:v>21.sep</c:v>
                </c:pt>
                <c:pt idx="107">
                  <c:v>22.sep</c:v>
                </c:pt>
                <c:pt idx="108">
                  <c:v>23.sep</c:v>
                </c:pt>
                <c:pt idx="109">
                  <c:v>24.sep</c:v>
                </c:pt>
                <c:pt idx="110">
                  <c:v>25.sep</c:v>
                </c:pt>
                <c:pt idx="111">
                  <c:v>26.sep</c:v>
                </c:pt>
                <c:pt idx="112">
                  <c:v>27.sep</c:v>
                </c:pt>
                <c:pt idx="113">
                  <c:v>28.sep</c:v>
                </c:pt>
                <c:pt idx="114">
                  <c:v>29.sep</c:v>
                </c:pt>
                <c:pt idx="115">
                  <c:v>30.sep</c:v>
                </c:pt>
                <c:pt idx="116">
                  <c:v>1.okt</c:v>
                </c:pt>
                <c:pt idx="117">
                  <c:v>2.okt</c:v>
                </c:pt>
                <c:pt idx="118">
                  <c:v>3.okt</c:v>
                </c:pt>
                <c:pt idx="119">
                  <c:v>4.okt</c:v>
                </c:pt>
                <c:pt idx="120">
                  <c:v>5.okt</c:v>
                </c:pt>
                <c:pt idx="121">
                  <c:v>6.okt</c:v>
                </c:pt>
                <c:pt idx="122">
                  <c:v>7.okt</c:v>
                </c:pt>
                <c:pt idx="123">
                  <c:v>8.okt</c:v>
                </c:pt>
                <c:pt idx="124">
                  <c:v>9.okt</c:v>
                </c:pt>
                <c:pt idx="125">
                  <c:v>10.okt</c:v>
                </c:pt>
                <c:pt idx="126">
                  <c:v>11.okt</c:v>
                </c:pt>
                <c:pt idx="127">
                  <c:v>12.okt</c:v>
                </c:pt>
                <c:pt idx="128">
                  <c:v>13.okt</c:v>
                </c:pt>
                <c:pt idx="129">
                  <c:v>14.okt</c:v>
                </c:pt>
                <c:pt idx="130">
                  <c:v>15.okt</c:v>
                </c:pt>
              </c:strCache>
            </c:strRef>
          </c:cat>
          <c:val>
            <c:numRef>
              <c:f>'[Urejeni podatki_URAVIVO_2018.xlsx]voda 30'!$C$2:$C$132</c:f>
              <c:numCache>
                <c:formatCode>General</c:formatCode>
                <c:ptCount val="131"/>
                <c:pt idx="0">
                  <c:v>22.944451094777783</c:v>
                </c:pt>
                <c:pt idx="1">
                  <c:v>22.595108893625003</c:v>
                </c:pt>
                <c:pt idx="2">
                  <c:v>33.069997770727781</c:v>
                </c:pt>
                <c:pt idx="3">
                  <c:v>28.599456403044528</c:v>
                </c:pt>
                <c:pt idx="4">
                  <c:v>25.344366554929813</c:v>
                </c:pt>
                <c:pt idx="5">
                  <c:v>26.930269700342862</c:v>
                </c:pt>
                <c:pt idx="6">
                  <c:v>29.671723749111081</c:v>
                </c:pt>
                <c:pt idx="7">
                  <c:v>31.416339440888692</c:v>
                </c:pt>
                <c:pt idx="8">
                  <c:v>30.493539877952319</c:v>
                </c:pt>
                <c:pt idx="9">
                  <c:v>27.905673626928571</c:v>
                </c:pt>
                <c:pt idx="10">
                  <c:v>25.241449708749251</c:v>
                </c:pt>
                <c:pt idx="11">
                  <c:v>22.341170282344063</c:v>
                </c:pt>
                <c:pt idx="12">
                  <c:v>19.790073012622901</c:v>
                </c:pt>
                <c:pt idx="13">
                  <c:v>17.822296142805516</c:v>
                </c:pt>
                <c:pt idx="14">
                  <c:v>21.760252927926473</c:v>
                </c:pt>
                <c:pt idx="15">
                  <c:v>26.592865826366666</c:v>
                </c:pt>
                <c:pt idx="16">
                  <c:v>31.058866194633328</c:v>
                </c:pt>
                <c:pt idx="17">
                  <c:v>27.945548630216663</c:v>
                </c:pt>
                <c:pt idx="18">
                  <c:v>24.754104311497571</c:v>
                </c:pt>
                <c:pt idx="19">
                  <c:v>23.670756526679519</c:v>
                </c:pt>
                <c:pt idx="20">
                  <c:v>21.555860011483592</c:v>
                </c:pt>
                <c:pt idx="21">
                  <c:v>22.513346259199999</c:v>
                </c:pt>
                <c:pt idx="22">
                  <c:v>24.758615675114278</c:v>
                </c:pt>
                <c:pt idx="23">
                  <c:v>28.149871462060617</c:v>
                </c:pt>
                <c:pt idx="24">
                  <c:v>29.277931036799998</c:v>
                </c:pt>
                <c:pt idx="25">
                  <c:v>27.373098904387287</c:v>
                </c:pt>
                <c:pt idx="26">
                  <c:v>23.941052475238678</c:v>
                </c:pt>
                <c:pt idx="27">
                  <c:v>28.373420968056259</c:v>
                </c:pt>
                <c:pt idx="28">
                  <c:v>28.536391480107696</c:v>
                </c:pt>
                <c:pt idx="29">
                  <c:v>28.035306484139902</c:v>
                </c:pt>
                <c:pt idx="30">
                  <c:v>27.012379174569237</c:v>
                </c:pt>
                <c:pt idx="31">
                  <c:v>24.244040742444714</c:v>
                </c:pt>
                <c:pt idx="32">
                  <c:v>22.40303197081672</c:v>
                </c:pt>
                <c:pt idx="33">
                  <c:v>20.422234728102893</c:v>
                </c:pt>
                <c:pt idx="34">
                  <c:v>20.875403816442855</c:v>
                </c:pt>
                <c:pt idx="35">
                  <c:v>21.752953138336618</c:v>
                </c:pt>
                <c:pt idx="36">
                  <c:v>23.062261020182618</c:v>
                </c:pt>
                <c:pt idx="37">
                  <c:v>24.145154086066672</c:v>
                </c:pt>
                <c:pt idx="38">
                  <c:v>24.270077173290908</c:v>
                </c:pt>
                <c:pt idx="39">
                  <c:v>27.011553360891668</c:v>
                </c:pt>
                <c:pt idx="40">
                  <c:v>29.230209763972745</c:v>
                </c:pt>
                <c:pt idx="41">
                  <c:v>27.245588957113341</c:v>
                </c:pt>
                <c:pt idx="42">
                  <c:v>23.91433916318751</c:v>
                </c:pt>
                <c:pt idx="43">
                  <c:v>22.05647524388219</c:v>
                </c:pt>
                <c:pt idx="44">
                  <c:v>20.917585697128665</c:v>
                </c:pt>
                <c:pt idx="45">
                  <c:v>20.320738000741422</c:v>
                </c:pt>
                <c:pt idx="46">
                  <c:v>20.169896698093936</c:v>
                </c:pt>
                <c:pt idx="47">
                  <c:v>19.919413588102096</c:v>
                </c:pt>
                <c:pt idx="48">
                  <c:v>18.240186659662282</c:v>
                </c:pt>
                <c:pt idx="49">
                  <c:v>18.730720947284496</c:v>
                </c:pt>
                <c:pt idx="50">
                  <c:v>18.945585475491729</c:v>
                </c:pt>
                <c:pt idx="51">
                  <c:v>19.095239923633155</c:v>
                </c:pt>
                <c:pt idx="52">
                  <c:v>19.067365205813484</c:v>
                </c:pt>
                <c:pt idx="53">
                  <c:v>18.829650590138076</c:v>
                </c:pt>
                <c:pt idx="54">
                  <c:v>18.651359275945254</c:v>
                </c:pt>
                <c:pt idx="55">
                  <c:v>19.238745363058133</c:v>
                </c:pt>
                <c:pt idx="56">
                  <c:v>24.362549536685425</c:v>
                </c:pt>
                <c:pt idx="57">
                  <c:v>27.340475863237508</c:v>
                </c:pt>
                <c:pt idx="58">
                  <c:v>26.10129756366667</c:v>
                </c:pt>
                <c:pt idx="59">
                  <c:v>24.05926946360001</c:v>
                </c:pt>
                <c:pt idx="60">
                  <c:v>22.309370280841691</c:v>
                </c:pt>
                <c:pt idx="61">
                  <c:v>21.14832896169785</c:v>
                </c:pt>
                <c:pt idx="62">
                  <c:v>19.981616953443474</c:v>
                </c:pt>
                <c:pt idx="63">
                  <c:v>19.145058721835412</c:v>
                </c:pt>
                <c:pt idx="64">
                  <c:v>18.664641614912501</c:v>
                </c:pt>
                <c:pt idx="65">
                  <c:v>18.228493863960004</c:v>
                </c:pt>
                <c:pt idx="66">
                  <c:v>17.759306335831571</c:v>
                </c:pt>
                <c:pt idx="67">
                  <c:v>17.695896975313165</c:v>
                </c:pt>
                <c:pt idx="68">
                  <c:v>17.777261354492119</c:v>
                </c:pt>
                <c:pt idx="69">
                  <c:v>18.343811608500005</c:v>
                </c:pt>
                <c:pt idx="70">
                  <c:v>17.206789789146665</c:v>
                </c:pt>
                <c:pt idx="71">
                  <c:v>17.210663439806442</c:v>
                </c:pt>
                <c:pt idx="72">
                  <c:v>16.965736426743739</c:v>
                </c:pt>
                <c:pt idx="73">
                  <c:v>16.795378415510008</c:v>
                </c:pt>
                <c:pt idx="74">
                  <c:v>16.374496502466663</c:v>
                </c:pt>
                <c:pt idx="75">
                  <c:v>18.702299379569997</c:v>
                </c:pt>
                <c:pt idx="76">
                  <c:v>18.168328084199995</c:v>
                </c:pt>
                <c:pt idx="77">
                  <c:v>16.638674706968413</c:v>
                </c:pt>
                <c:pt idx="78">
                  <c:v>17.715413431129747</c:v>
                </c:pt>
                <c:pt idx="79">
                  <c:v>17.464940794831247</c:v>
                </c:pt>
                <c:pt idx="80">
                  <c:v>25.347538800599999</c:v>
                </c:pt>
                <c:pt idx="81">
                  <c:v>29.904791580237507</c:v>
                </c:pt>
                <c:pt idx="82">
                  <c:v>28.7307649754</c:v>
                </c:pt>
                <c:pt idx="83">
                  <c:v>26.216143923892314</c:v>
                </c:pt>
                <c:pt idx="84">
                  <c:v>24.254328113769233</c:v>
                </c:pt>
                <c:pt idx="85">
                  <c:v>22.931452315200005</c:v>
                </c:pt>
                <c:pt idx="86">
                  <c:v>26.449538732764594</c:v>
                </c:pt>
                <c:pt idx="87">
                  <c:v>26.779093693890257</c:v>
                </c:pt>
                <c:pt idx="88">
                  <c:v>27.260719880125727</c:v>
                </c:pt>
                <c:pt idx="89">
                  <c:v>28.49307705830001</c:v>
                </c:pt>
                <c:pt idx="90">
                  <c:v>24.464008427420001</c:v>
                </c:pt>
                <c:pt idx="91">
                  <c:v>24.042847969099999</c:v>
                </c:pt>
                <c:pt idx="92">
                  <c:v>23.457902888099998</c:v>
                </c:pt>
                <c:pt idx="93">
                  <c:v>30.684633479727271</c:v>
                </c:pt>
                <c:pt idx="94">
                  <c:v>29.482837222400004</c:v>
                </c:pt>
                <c:pt idx="95">
                  <c:v>27.677863829600003</c:v>
                </c:pt>
                <c:pt idx="96">
                  <c:v>25.956454019800002</c:v>
                </c:pt>
                <c:pt idx="97">
                  <c:v>24.176549701900001</c:v>
                </c:pt>
                <c:pt idx="98">
                  <c:v>22.892455976466664</c:v>
                </c:pt>
                <c:pt idx="99">
                  <c:v>21.644573136999998</c:v>
                </c:pt>
                <c:pt idx="100">
                  <c:v>20.783108563163633</c:v>
                </c:pt>
                <c:pt idx="101">
                  <c:v>19.957981486783329</c:v>
                </c:pt>
                <c:pt idx="102">
                  <c:v>19.119560204016665</c:v>
                </c:pt>
                <c:pt idx="103">
                  <c:v>18.390151413618181</c:v>
                </c:pt>
                <c:pt idx="104">
                  <c:v>17.720941516753843</c:v>
                </c:pt>
                <c:pt idx="105">
                  <c:v>17.306980382507689</c:v>
                </c:pt>
                <c:pt idx="106">
                  <c:v>17.037005729738461</c:v>
                </c:pt>
                <c:pt idx="107">
                  <c:v>22.777124826838151</c:v>
                </c:pt>
                <c:pt idx="108">
                  <c:v>23.370367072166069</c:v>
                </c:pt>
                <c:pt idx="109">
                  <c:v>29.899351952989772</c:v>
                </c:pt>
                <c:pt idx="110">
                  <c:v>30.593524322332563</c:v>
                </c:pt>
                <c:pt idx="111">
                  <c:v>29.866520876750009</c:v>
                </c:pt>
                <c:pt idx="112">
                  <c:v>29.154092799800015</c:v>
                </c:pt>
                <c:pt idx="113">
                  <c:v>28.565652778395574</c:v>
                </c:pt>
                <c:pt idx="114">
                  <c:v>27.841504398821414</c:v>
                </c:pt>
                <c:pt idx="115">
                  <c:v>27.090254762449998</c:v>
                </c:pt>
                <c:pt idx="116">
                  <c:v>26.573574392324456</c:v>
                </c:pt>
                <c:pt idx="117">
                  <c:v>25.739188704000004</c:v>
                </c:pt>
                <c:pt idx="118">
                  <c:v>25.967009419757904</c:v>
                </c:pt>
                <c:pt idx="119">
                  <c:v>25.809382113720005</c:v>
                </c:pt>
                <c:pt idx="120">
                  <c:v>25.396578013700005</c:v>
                </c:pt>
                <c:pt idx="121">
                  <c:v>24.920265590600003</c:v>
                </c:pt>
                <c:pt idx="122">
                  <c:v>26.380738066143259</c:v>
                </c:pt>
                <c:pt idx="123">
                  <c:v>27.053399330216234</c:v>
                </c:pt>
                <c:pt idx="124">
                  <c:v>27.211740206957781</c:v>
                </c:pt>
                <c:pt idx="125">
                  <c:v>24.920265590600003</c:v>
                </c:pt>
                <c:pt idx="126">
                  <c:v>24.627793050099999</c:v>
                </c:pt>
                <c:pt idx="127">
                  <c:v>24.335320509600002</c:v>
                </c:pt>
                <c:pt idx="128">
                  <c:v>26.755184325134106</c:v>
                </c:pt>
                <c:pt idx="129">
                  <c:v>23.808869936699999</c:v>
                </c:pt>
                <c:pt idx="130">
                  <c:v>23.516397396199995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AA-4825-A983-0F906AA3C607}"/>
            </c:ext>
          </c:extLst>
        </c:ser>
        <c:ser>
          <c:idx val="2"/>
          <c:order val="2"/>
          <c:tx>
            <c:strRef>
              <c:f>'[Urejeni podatki_URAVIVO_2018.xlsx]voda 30'!$D$1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'[Urejeni podatki_URAVIVO_2018.xlsx]voda 30'!$A$2:$A$10443</c:f>
              <c:strCache>
                <c:ptCount val="131"/>
                <c:pt idx="0">
                  <c:v>7.jun</c:v>
                </c:pt>
                <c:pt idx="1">
                  <c:v>8.jun</c:v>
                </c:pt>
                <c:pt idx="2">
                  <c:v>9.jun</c:v>
                </c:pt>
                <c:pt idx="3">
                  <c:v>10.jun</c:v>
                </c:pt>
                <c:pt idx="4">
                  <c:v>11.jun</c:v>
                </c:pt>
                <c:pt idx="5">
                  <c:v>12.jun</c:v>
                </c:pt>
                <c:pt idx="6">
                  <c:v>13.jun</c:v>
                </c:pt>
                <c:pt idx="7">
                  <c:v>14.jun</c:v>
                </c:pt>
                <c:pt idx="8">
                  <c:v>15.jun</c:v>
                </c:pt>
                <c:pt idx="9">
                  <c:v>16.jun</c:v>
                </c:pt>
                <c:pt idx="10">
                  <c:v>17.jun</c:v>
                </c:pt>
                <c:pt idx="11">
                  <c:v>18.jun</c:v>
                </c:pt>
                <c:pt idx="12">
                  <c:v>19.jun</c:v>
                </c:pt>
                <c:pt idx="13">
                  <c:v>20.jun</c:v>
                </c:pt>
                <c:pt idx="14">
                  <c:v>21.jun</c:v>
                </c:pt>
                <c:pt idx="15">
                  <c:v>22.jun</c:v>
                </c:pt>
                <c:pt idx="16">
                  <c:v>23.jun</c:v>
                </c:pt>
                <c:pt idx="17">
                  <c:v>24.jun</c:v>
                </c:pt>
                <c:pt idx="18">
                  <c:v>25.jun</c:v>
                </c:pt>
                <c:pt idx="19">
                  <c:v>26.jun</c:v>
                </c:pt>
                <c:pt idx="20">
                  <c:v>27.jun</c:v>
                </c:pt>
                <c:pt idx="21">
                  <c:v>28.jun</c:v>
                </c:pt>
                <c:pt idx="22">
                  <c:v>29.jun</c:v>
                </c:pt>
                <c:pt idx="23">
                  <c:v>30.jun</c:v>
                </c:pt>
                <c:pt idx="24">
                  <c:v>1.jul</c:v>
                </c:pt>
                <c:pt idx="25">
                  <c:v>2.jul</c:v>
                </c:pt>
                <c:pt idx="26">
                  <c:v>3.jul</c:v>
                </c:pt>
                <c:pt idx="27">
                  <c:v>4.jul</c:v>
                </c:pt>
                <c:pt idx="28">
                  <c:v>5.jul</c:v>
                </c:pt>
                <c:pt idx="29">
                  <c:v>6.jul</c:v>
                </c:pt>
                <c:pt idx="30">
                  <c:v>7.jul</c:v>
                </c:pt>
                <c:pt idx="31">
                  <c:v>8.jul</c:v>
                </c:pt>
                <c:pt idx="32">
                  <c:v>9.jul</c:v>
                </c:pt>
                <c:pt idx="33">
                  <c:v>10.jul</c:v>
                </c:pt>
                <c:pt idx="34">
                  <c:v>11.jul</c:v>
                </c:pt>
                <c:pt idx="35">
                  <c:v>12.jul</c:v>
                </c:pt>
                <c:pt idx="36">
                  <c:v>13.jul</c:v>
                </c:pt>
                <c:pt idx="37">
                  <c:v>14.jul</c:v>
                </c:pt>
                <c:pt idx="38">
                  <c:v>15.jul</c:v>
                </c:pt>
                <c:pt idx="39">
                  <c:v>16.jul</c:v>
                </c:pt>
                <c:pt idx="40">
                  <c:v>17.jul</c:v>
                </c:pt>
                <c:pt idx="41">
                  <c:v>18.jul</c:v>
                </c:pt>
                <c:pt idx="42">
                  <c:v>19.jul</c:v>
                </c:pt>
                <c:pt idx="43">
                  <c:v>20.jul</c:v>
                </c:pt>
                <c:pt idx="44">
                  <c:v>21.jul</c:v>
                </c:pt>
                <c:pt idx="45">
                  <c:v>22.jul</c:v>
                </c:pt>
                <c:pt idx="46">
                  <c:v>23.jul</c:v>
                </c:pt>
                <c:pt idx="47">
                  <c:v>24.jul</c:v>
                </c:pt>
                <c:pt idx="48">
                  <c:v>25.jul</c:v>
                </c:pt>
                <c:pt idx="49">
                  <c:v>26.jul</c:v>
                </c:pt>
                <c:pt idx="50">
                  <c:v>27.jul</c:v>
                </c:pt>
                <c:pt idx="51">
                  <c:v>28.jul</c:v>
                </c:pt>
                <c:pt idx="52">
                  <c:v>29.jul</c:v>
                </c:pt>
                <c:pt idx="53">
                  <c:v>30.jul</c:v>
                </c:pt>
                <c:pt idx="54">
                  <c:v>31.jul</c:v>
                </c:pt>
                <c:pt idx="55">
                  <c:v>1.avg</c:v>
                </c:pt>
                <c:pt idx="56">
                  <c:v>2.avg</c:v>
                </c:pt>
                <c:pt idx="57">
                  <c:v>3.avg</c:v>
                </c:pt>
                <c:pt idx="58">
                  <c:v>4.avg</c:v>
                </c:pt>
                <c:pt idx="59">
                  <c:v>5.avg</c:v>
                </c:pt>
                <c:pt idx="60">
                  <c:v>6.avg</c:v>
                </c:pt>
                <c:pt idx="61">
                  <c:v>7.avg</c:v>
                </c:pt>
                <c:pt idx="62">
                  <c:v>8.avg</c:v>
                </c:pt>
                <c:pt idx="63">
                  <c:v>9.avg</c:v>
                </c:pt>
                <c:pt idx="64">
                  <c:v>10.avg</c:v>
                </c:pt>
                <c:pt idx="65">
                  <c:v>11.avg</c:v>
                </c:pt>
                <c:pt idx="66">
                  <c:v>12.avg</c:v>
                </c:pt>
                <c:pt idx="67">
                  <c:v>13.avg</c:v>
                </c:pt>
                <c:pt idx="68">
                  <c:v>14.avg</c:v>
                </c:pt>
                <c:pt idx="69">
                  <c:v>15.avg</c:v>
                </c:pt>
                <c:pt idx="70">
                  <c:v>16.avg</c:v>
                </c:pt>
                <c:pt idx="71">
                  <c:v>17.avg</c:v>
                </c:pt>
                <c:pt idx="72">
                  <c:v>18.avg</c:v>
                </c:pt>
                <c:pt idx="73">
                  <c:v>19.avg</c:v>
                </c:pt>
                <c:pt idx="74">
                  <c:v>20.avg</c:v>
                </c:pt>
                <c:pt idx="75">
                  <c:v>21.avg</c:v>
                </c:pt>
                <c:pt idx="76">
                  <c:v>22.avg</c:v>
                </c:pt>
                <c:pt idx="77">
                  <c:v>23.avg</c:v>
                </c:pt>
                <c:pt idx="78">
                  <c:v>24.avg</c:v>
                </c:pt>
                <c:pt idx="79">
                  <c:v>25.avg</c:v>
                </c:pt>
                <c:pt idx="80">
                  <c:v>26.avg</c:v>
                </c:pt>
                <c:pt idx="81">
                  <c:v>27.avg</c:v>
                </c:pt>
                <c:pt idx="82">
                  <c:v>28.avg</c:v>
                </c:pt>
                <c:pt idx="83">
                  <c:v>29.avg</c:v>
                </c:pt>
                <c:pt idx="84">
                  <c:v>30.avg</c:v>
                </c:pt>
                <c:pt idx="85">
                  <c:v>31.avg</c:v>
                </c:pt>
                <c:pt idx="86">
                  <c:v>1.sep</c:v>
                </c:pt>
                <c:pt idx="87">
                  <c:v>2.sep</c:v>
                </c:pt>
                <c:pt idx="88">
                  <c:v>3.sep</c:v>
                </c:pt>
                <c:pt idx="89">
                  <c:v>4.sep</c:v>
                </c:pt>
                <c:pt idx="90">
                  <c:v>5.sep</c:v>
                </c:pt>
                <c:pt idx="91">
                  <c:v>6.sep</c:v>
                </c:pt>
                <c:pt idx="92">
                  <c:v>7.sep</c:v>
                </c:pt>
                <c:pt idx="93">
                  <c:v>8.sep</c:v>
                </c:pt>
                <c:pt idx="94">
                  <c:v>9.sep</c:v>
                </c:pt>
                <c:pt idx="95">
                  <c:v>10.sep</c:v>
                </c:pt>
                <c:pt idx="96">
                  <c:v>11.sep</c:v>
                </c:pt>
                <c:pt idx="97">
                  <c:v>12.sep</c:v>
                </c:pt>
                <c:pt idx="98">
                  <c:v>13.sep</c:v>
                </c:pt>
                <c:pt idx="99">
                  <c:v>14.sep</c:v>
                </c:pt>
                <c:pt idx="100">
                  <c:v>15.sep</c:v>
                </c:pt>
                <c:pt idx="101">
                  <c:v>16.sep</c:v>
                </c:pt>
                <c:pt idx="102">
                  <c:v>17.sep</c:v>
                </c:pt>
                <c:pt idx="103">
                  <c:v>18.sep</c:v>
                </c:pt>
                <c:pt idx="104">
                  <c:v>19.sep</c:v>
                </c:pt>
                <c:pt idx="105">
                  <c:v>20.sep</c:v>
                </c:pt>
                <c:pt idx="106">
                  <c:v>21.sep</c:v>
                </c:pt>
                <c:pt idx="107">
                  <c:v>22.sep</c:v>
                </c:pt>
                <c:pt idx="108">
                  <c:v>23.sep</c:v>
                </c:pt>
                <c:pt idx="109">
                  <c:v>24.sep</c:v>
                </c:pt>
                <c:pt idx="110">
                  <c:v>25.sep</c:v>
                </c:pt>
                <c:pt idx="111">
                  <c:v>26.sep</c:v>
                </c:pt>
                <c:pt idx="112">
                  <c:v>27.sep</c:v>
                </c:pt>
                <c:pt idx="113">
                  <c:v>28.sep</c:v>
                </c:pt>
                <c:pt idx="114">
                  <c:v>29.sep</c:v>
                </c:pt>
                <c:pt idx="115">
                  <c:v>30.sep</c:v>
                </c:pt>
                <c:pt idx="116">
                  <c:v>1.okt</c:v>
                </c:pt>
                <c:pt idx="117">
                  <c:v>2.okt</c:v>
                </c:pt>
                <c:pt idx="118">
                  <c:v>3.okt</c:v>
                </c:pt>
                <c:pt idx="119">
                  <c:v>4.okt</c:v>
                </c:pt>
                <c:pt idx="120">
                  <c:v>5.okt</c:v>
                </c:pt>
                <c:pt idx="121">
                  <c:v>6.okt</c:v>
                </c:pt>
                <c:pt idx="122">
                  <c:v>7.okt</c:v>
                </c:pt>
                <c:pt idx="123">
                  <c:v>8.okt</c:v>
                </c:pt>
                <c:pt idx="124">
                  <c:v>9.okt</c:v>
                </c:pt>
                <c:pt idx="125">
                  <c:v>10.okt</c:v>
                </c:pt>
                <c:pt idx="126">
                  <c:v>11.okt</c:v>
                </c:pt>
                <c:pt idx="127">
                  <c:v>12.okt</c:v>
                </c:pt>
                <c:pt idx="128">
                  <c:v>13.okt</c:v>
                </c:pt>
                <c:pt idx="129">
                  <c:v>14.okt</c:v>
                </c:pt>
                <c:pt idx="130">
                  <c:v>15.okt</c:v>
                </c:pt>
              </c:strCache>
            </c:strRef>
          </c:cat>
          <c:val>
            <c:numRef>
              <c:f>'[Urejeni podatki_URAVIVO_2018.xlsx]voda 30'!$D$2:$D$132</c:f>
              <c:numCache>
                <c:formatCode>General</c:formatCode>
                <c:ptCount val="131"/>
                <c:pt idx="0">
                  <c:v>40.402886765422231</c:v>
                </c:pt>
                <c:pt idx="1">
                  <c:v>39.310903839619471</c:v>
                </c:pt>
                <c:pt idx="2">
                  <c:v>43.058294153327807</c:v>
                </c:pt>
                <c:pt idx="3">
                  <c:v>41.828116421946156</c:v>
                </c:pt>
                <c:pt idx="4">
                  <c:v>40.603530407525319</c:v>
                </c:pt>
                <c:pt idx="5">
                  <c:v>40.117051031933485</c:v>
                </c:pt>
                <c:pt idx="6">
                  <c:v>43.69015816990111</c:v>
                </c:pt>
                <c:pt idx="7">
                  <c:v>43.958560584020738</c:v>
                </c:pt>
                <c:pt idx="8">
                  <c:v>43.114211322936065</c:v>
                </c:pt>
                <c:pt idx="9">
                  <c:v>42.146844288713204</c:v>
                </c:pt>
                <c:pt idx="10">
                  <c:v>40.894299689488271</c:v>
                </c:pt>
                <c:pt idx="11">
                  <c:v>40.103630911227505</c:v>
                </c:pt>
                <c:pt idx="12">
                  <c:v>37.671606814399055</c:v>
                </c:pt>
                <c:pt idx="13">
                  <c:v>36.482435007396781</c:v>
                </c:pt>
                <c:pt idx="14">
                  <c:v>40.155455545979997</c:v>
                </c:pt>
                <c:pt idx="15">
                  <c:v>39.820690033009754</c:v>
                </c:pt>
                <c:pt idx="16">
                  <c:v>42.638915381265896</c:v>
                </c:pt>
                <c:pt idx="17">
                  <c:v>41.733057233612108</c:v>
                </c:pt>
                <c:pt idx="18">
                  <c:v>40.681814444976872</c:v>
                </c:pt>
                <c:pt idx="19">
                  <c:v>39.798323165166416</c:v>
                </c:pt>
                <c:pt idx="20">
                  <c:v>38.713530074766247</c:v>
                </c:pt>
                <c:pt idx="21">
                  <c:v>39.818387561319959</c:v>
                </c:pt>
                <c:pt idx="22">
                  <c:v>41.134743518803781</c:v>
                </c:pt>
                <c:pt idx="23">
                  <c:v>42.029418232535875</c:v>
                </c:pt>
                <c:pt idx="24">
                  <c:v>43.309921416564968</c:v>
                </c:pt>
                <c:pt idx="25">
                  <c:v>42.124477420869901</c:v>
                </c:pt>
                <c:pt idx="26">
                  <c:v>40.950216859096514</c:v>
                </c:pt>
                <c:pt idx="27">
                  <c:v>43.293146265682481</c:v>
                </c:pt>
                <c:pt idx="28">
                  <c:v>43.075069304210281</c:v>
                </c:pt>
                <c:pt idx="29">
                  <c:v>42.683649116952488</c:v>
                </c:pt>
                <c:pt idx="30">
                  <c:v>42.404063268911187</c:v>
                </c:pt>
                <c:pt idx="31">
                  <c:v>41.537347139983211</c:v>
                </c:pt>
                <c:pt idx="32">
                  <c:v>40.29598597467993</c:v>
                </c:pt>
                <c:pt idx="33">
                  <c:v>39.110541978984863</c:v>
                </c:pt>
                <c:pt idx="34">
                  <c:v>38.892465017512656</c:v>
                </c:pt>
                <c:pt idx="35">
                  <c:v>40.027583560560281</c:v>
                </c:pt>
                <c:pt idx="36">
                  <c:v>41.677722743766658</c:v>
                </c:pt>
                <c:pt idx="37">
                  <c:v>41.58208087566981</c:v>
                </c:pt>
                <c:pt idx="38">
                  <c:v>42.314595797537983</c:v>
                </c:pt>
                <c:pt idx="39">
                  <c:v>43.617465849410387</c:v>
                </c:pt>
                <c:pt idx="40">
                  <c:v>44.500957129220836</c:v>
                </c:pt>
                <c:pt idx="41">
                  <c:v>43.354655152251581</c:v>
                </c:pt>
                <c:pt idx="42">
                  <c:v>42.158027722634849</c:v>
                </c:pt>
                <c:pt idx="43">
                  <c:v>40.810423935075875</c:v>
                </c:pt>
                <c:pt idx="44">
                  <c:v>39.820690033009733</c:v>
                </c:pt>
                <c:pt idx="45">
                  <c:v>39.16086743163229</c:v>
                </c:pt>
                <c:pt idx="46">
                  <c:v>38.808589263100281</c:v>
                </c:pt>
                <c:pt idx="47">
                  <c:v>38.43600433297366</c:v>
                </c:pt>
                <c:pt idx="48">
                  <c:v>37.830038794955776</c:v>
                </c:pt>
                <c:pt idx="49">
                  <c:v>38.8250074958789</c:v>
                </c:pt>
                <c:pt idx="50">
                  <c:v>38.682775631481682</c:v>
                </c:pt>
                <c:pt idx="51">
                  <c:v>37.971259391391968</c:v>
                </c:pt>
                <c:pt idx="52">
                  <c:v>37.343559419363963</c:v>
                </c:pt>
                <c:pt idx="53">
                  <c:v>36.552153010355148</c:v>
                </c:pt>
                <c:pt idx="54">
                  <c:v>39.64771914770833</c:v>
                </c:pt>
                <c:pt idx="55">
                  <c:v>38.415136514330442</c:v>
                </c:pt>
                <c:pt idx="56">
                  <c:v>40.419003747818095</c:v>
                </c:pt>
                <c:pt idx="57">
                  <c:v>42.666873966070021</c:v>
                </c:pt>
                <c:pt idx="58">
                  <c:v>41.338841187873903</c:v>
                </c:pt>
                <c:pt idx="59">
                  <c:v>39.73681427859735</c:v>
                </c:pt>
                <c:pt idx="60">
                  <c:v>38.210275548291925</c:v>
                </c:pt>
                <c:pt idx="61">
                  <c:v>36.752027148529358</c:v>
                </c:pt>
                <c:pt idx="62">
                  <c:v>35.596147869105927</c:v>
                </c:pt>
                <c:pt idx="63">
                  <c:v>34.628780834883088</c:v>
                </c:pt>
                <c:pt idx="64">
                  <c:v>34.536226577756253</c:v>
                </c:pt>
                <c:pt idx="65">
                  <c:v>34.516046010306248</c:v>
                </c:pt>
                <c:pt idx="66">
                  <c:v>32.080766985645617</c:v>
                </c:pt>
                <c:pt idx="67">
                  <c:v>34.914470117400001</c:v>
                </c:pt>
                <c:pt idx="68">
                  <c:v>35.68281948199872</c:v>
                </c:pt>
                <c:pt idx="69">
                  <c:v>34.111547016006675</c:v>
                </c:pt>
                <c:pt idx="70">
                  <c:v>32.42483470829999</c:v>
                </c:pt>
                <c:pt idx="71">
                  <c:v>34.923464318718587</c:v>
                </c:pt>
                <c:pt idx="72">
                  <c:v>34.679106287530509</c:v>
                </c:pt>
                <c:pt idx="73">
                  <c:v>34.270538498862166</c:v>
                </c:pt>
                <c:pt idx="74">
                  <c:v>32.874573068614282</c:v>
                </c:pt>
                <c:pt idx="75">
                  <c:v>35.343986934020002</c:v>
                </c:pt>
                <c:pt idx="76">
                  <c:v>34.755690248775011</c:v>
                </c:pt>
                <c:pt idx="77">
                  <c:v>33.419682141510812</c:v>
                </c:pt>
                <c:pt idx="78">
                  <c:v>34.967586207000004</c:v>
                </c:pt>
                <c:pt idx="79">
                  <c:v>35.95452265145839</c:v>
                </c:pt>
                <c:pt idx="80">
                  <c:v>40.997746453263574</c:v>
                </c:pt>
                <c:pt idx="81">
                  <c:v>41.909196317878127</c:v>
                </c:pt>
                <c:pt idx="82">
                  <c:v>40.748915048506795</c:v>
                </c:pt>
                <c:pt idx="83">
                  <c:v>39.482391156879793</c:v>
                </c:pt>
                <c:pt idx="84">
                  <c:v>38.227050699174406</c:v>
                </c:pt>
                <c:pt idx="85">
                  <c:v>37.159032759656704</c:v>
                </c:pt>
                <c:pt idx="86">
                  <c:v>37.242908514069086</c:v>
                </c:pt>
                <c:pt idx="87">
                  <c:v>38.431148368244514</c:v>
                </c:pt>
                <c:pt idx="88">
                  <c:v>39.817894174529293</c:v>
                </c:pt>
                <c:pt idx="89">
                  <c:v>43.396593029457762</c:v>
                </c:pt>
                <c:pt idx="90">
                  <c:v>42.559798534905262</c:v>
                </c:pt>
                <c:pt idx="91">
                  <c:v>41.632406328317266</c:v>
                </c:pt>
                <c:pt idx="92">
                  <c:v>41.948338336603911</c:v>
                </c:pt>
                <c:pt idx="93">
                  <c:v>43.542037156789888</c:v>
                </c:pt>
                <c:pt idx="94">
                  <c:v>42.585794070138029</c:v>
                </c:pt>
                <c:pt idx="95">
                  <c:v>41.73026137513169</c:v>
                </c:pt>
                <c:pt idx="96">
                  <c:v>40.849565953801651</c:v>
                </c:pt>
                <c:pt idx="97">
                  <c:v>39.921340938304589</c:v>
                </c:pt>
                <c:pt idx="98">
                  <c:v>38.995911781287916</c:v>
                </c:pt>
                <c:pt idx="99">
                  <c:v>38.188265598552491</c:v>
                </c:pt>
                <c:pt idx="100">
                  <c:v>37.421843456815502</c:v>
                </c:pt>
                <c:pt idx="101">
                  <c:v>36.644594799260723</c:v>
                </c:pt>
                <c:pt idx="102">
                  <c:v>35.895304726510091</c:v>
                </c:pt>
                <c:pt idx="103">
                  <c:v>35.134831219837814</c:v>
                </c:pt>
                <c:pt idx="104">
                  <c:v>34.385541147087167</c:v>
                </c:pt>
                <c:pt idx="105">
                  <c:v>33.734106121150965</c:v>
                </c:pt>
                <c:pt idx="106">
                  <c:v>32.992644452145427</c:v>
                </c:pt>
                <c:pt idx="107">
                  <c:v>32.599750084961684</c:v>
                </c:pt>
                <c:pt idx="108">
                  <c:v>33.47815798571682</c:v>
                </c:pt>
                <c:pt idx="109">
                  <c:v>40.337923851886096</c:v>
                </c:pt>
                <c:pt idx="110">
                  <c:v>41.685527639445091</c:v>
                </c:pt>
                <c:pt idx="111">
                  <c:v>40.899891406449079</c:v>
                </c:pt>
                <c:pt idx="112">
                  <c:v>40.089092447129353</c:v>
                </c:pt>
                <c:pt idx="113">
                  <c:v>39.353781666780804</c:v>
                </c:pt>
                <c:pt idx="114">
                  <c:v>38.523411698098151</c:v>
                </c:pt>
                <c:pt idx="115">
                  <c:v>37.698633446376363</c:v>
                </c:pt>
                <c:pt idx="116">
                  <c:v>37.044402561959807</c:v>
                </c:pt>
                <c:pt idx="117">
                  <c:v>37.206562353823735</c:v>
                </c:pt>
                <c:pt idx="118">
                  <c:v>38.395204723071721</c:v>
                </c:pt>
                <c:pt idx="119">
                  <c:v>44.484131838260318</c:v>
                </c:pt>
                <c:pt idx="120">
                  <c:v>37.072361146763917</c:v>
                </c:pt>
                <c:pt idx="121">
                  <c:v>36.812346308085516</c:v>
                </c:pt>
                <c:pt idx="122">
                  <c:v>36.829121458968011</c:v>
                </c:pt>
                <c:pt idx="123">
                  <c:v>37.486148201865021</c:v>
                </c:pt>
                <c:pt idx="124">
                  <c:v>37.964240002015607</c:v>
                </c:pt>
                <c:pt idx="125">
                  <c:v>37.989402728339307</c:v>
                </c:pt>
                <c:pt idx="126">
                  <c:v>37.718204455739269</c:v>
                </c:pt>
                <c:pt idx="127">
                  <c:v>37.449802041619662</c:v>
                </c:pt>
                <c:pt idx="128">
                  <c:v>37.097523873087617</c:v>
                </c:pt>
                <c:pt idx="129">
                  <c:v>36.767612572398868</c:v>
                </c:pt>
                <c:pt idx="130">
                  <c:v>36.43210955474941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AA-4825-A983-0F906AA3C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114368"/>
        <c:axId val="1722350432"/>
      </c:lineChart>
      <c:catAx>
        <c:axId val="19151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722350432"/>
        <c:crosses val="autoZero"/>
        <c:auto val="1"/>
        <c:lblAlgn val="ctr"/>
        <c:lblOffset val="100"/>
        <c:tickLblSkip val="30"/>
        <c:noMultiLvlLbl val="0"/>
      </c:catAx>
      <c:valAx>
        <c:axId val="1722350432"/>
        <c:scaling>
          <c:orientation val="minMax"/>
          <c:max val="50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Soil water (vol.%)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5114368"/>
        <c:crosses val="autoZero"/>
        <c:crossBetween val="between"/>
      </c:valAx>
      <c:valAx>
        <c:axId val="2084078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Precipitation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57586640"/>
        <c:crosses val="max"/>
        <c:crossBetween val="between"/>
      </c:valAx>
      <c:catAx>
        <c:axId val="1957586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84078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sl-SI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'Evrosad Bloki minmax'!$C$2</c:f>
              <c:strCache>
                <c:ptCount val="1"/>
                <c:pt idx="0">
                  <c:v>Avg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'Evrosad Bloki minmax'!$A$3:$B$57</c:f>
              <c:multiLvlStrCache>
                <c:ptCount val="55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8">
                    <c:v>26-Sep</c:v>
                  </c:pt>
                  <c:pt idx="9">
                    <c:v>8-Oct</c:v>
                  </c:pt>
                  <c:pt idx="10">
                    <c:v>22-Oct</c:v>
                  </c:pt>
                  <c:pt idx="11">
                    <c:v>9-Nov</c:v>
                  </c:pt>
                  <c:pt idx="12">
                    <c:v>22-Nov</c:v>
                  </c:pt>
                  <c:pt idx="14">
                    <c:v>4-Jun</c:v>
                  </c:pt>
                  <c:pt idx="15">
                    <c:v>18-Jun</c:v>
                  </c:pt>
                  <c:pt idx="16">
                    <c:v>2-Jul</c:v>
                  </c:pt>
                  <c:pt idx="17">
                    <c:v>16-Jul</c:v>
                  </c:pt>
                  <c:pt idx="18">
                    <c:v>30-Jul</c:v>
                  </c:pt>
                  <c:pt idx="19">
                    <c:v>13-Aug</c:v>
                  </c:pt>
                  <c:pt idx="20">
                    <c:v>27-Aug</c:v>
                  </c:pt>
                  <c:pt idx="21">
                    <c:v>10-Sep</c:v>
                  </c:pt>
                  <c:pt idx="22">
                    <c:v>26-Sep</c:v>
                  </c:pt>
                  <c:pt idx="23">
                    <c:v>8-Oct</c:v>
                  </c:pt>
                  <c:pt idx="24">
                    <c:v>22-Oct</c:v>
                  </c:pt>
                  <c:pt idx="25">
                    <c:v>9-Nov</c:v>
                  </c:pt>
                  <c:pt idx="26">
                    <c:v>22-Nov</c:v>
                  </c:pt>
                  <c:pt idx="28">
                    <c:v>4-Jun</c:v>
                  </c:pt>
                  <c:pt idx="29">
                    <c:v>18-Jun</c:v>
                  </c:pt>
                  <c:pt idx="30">
                    <c:v>2-Jul</c:v>
                  </c:pt>
                  <c:pt idx="31">
                    <c:v>16-Jul</c:v>
                  </c:pt>
                  <c:pt idx="32">
                    <c:v>30-Jul</c:v>
                  </c:pt>
                  <c:pt idx="33">
                    <c:v>13-Aug</c:v>
                  </c:pt>
                  <c:pt idx="34">
                    <c:v>27-Aug</c:v>
                  </c:pt>
                  <c:pt idx="35">
                    <c:v>10-Sep</c:v>
                  </c:pt>
                  <c:pt idx="36">
                    <c:v>26-Sep</c:v>
                  </c:pt>
                  <c:pt idx="37">
                    <c:v>8-Oct</c:v>
                  </c:pt>
                  <c:pt idx="38">
                    <c:v>22-Oct</c:v>
                  </c:pt>
                  <c:pt idx="39">
                    <c:v>9-Nov</c:v>
                  </c:pt>
                  <c:pt idx="40">
                    <c:v>22-Nov</c:v>
                  </c:pt>
                  <c:pt idx="42">
                    <c:v>4-Jun</c:v>
                  </c:pt>
                  <c:pt idx="43">
                    <c:v>18-Jun</c:v>
                  </c:pt>
                  <c:pt idx="44">
                    <c:v>2-Jul</c:v>
                  </c:pt>
                  <c:pt idx="45">
                    <c:v>16-Jul</c:v>
                  </c:pt>
                  <c:pt idx="46">
                    <c:v>30-Jul</c:v>
                  </c:pt>
                  <c:pt idx="47">
                    <c:v>13-Aug</c:v>
                  </c:pt>
                  <c:pt idx="48">
                    <c:v>27-Aug</c:v>
                  </c:pt>
                  <c:pt idx="49">
                    <c:v>10-Sep</c:v>
                  </c:pt>
                  <c:pt idx="50">
                    <c:v>26-Sep</c:v>
                  </c:pt>
                  <c:pt idx="51">
                    <c:v>8-Oct</c:v>
                  </c:pt>
                  <c:pt idx="52">
                    <c:v>22-Oct</c:v>
                  </c:pt>
                  <c:pt idx="53">
                    <c:v>9-Nov</c:v>
                  </c:pt>
                  <c:pt idx="54">
                    <c:v>22-Nov</c:v>
                  </c:pt>
                </c:lvl>
                <c:lvl>
                  <c:pt idx="0">
                    <c:v>NpGs</c:v>
                  </c:pt>
                  <c:pt idx="13">
                    <c:v>NpGa</c:v>
                  </c:pt>
                  <c:pt idx="28">
                    <c:v>NrGs</c:v>
                  </c:pt>
                  <c:pt idx="42">
                    <c:v>NrGa</c:v>
                  </c:pt>
                </c:lvl>
              </c:multiLvlStrCache>
            </c:multiLvlStrRef>
          </c:cat>
          <c:val>
            <c:numRef>
              <c:f>'Evrosad Bloki minmax'!$C$3:$C$57</c:f>
              <c:numCache>
                <c:formatCode>0.0</c:formatCode>
                <c:ptCount val="55"/>
                <c:pt idx="0">
                  <c:v>44.162499999999994</c:v>
                </c:pt>
                <c:pt idx="1">
                  <c:v>27.529166666666669</c:v>
                </c:pt>
                <c:pt idx="2">
                  <c:v>31.83</c:v>
                </c:pt>
                <c:pt idx="3">
                  <c:v>51.185000000000002</c:v>
                </c:pt>
                <c:pt idx="4">
                  <c:v>56.05</c:v>
                </c:pt>
                <c:pt idx="5">
                  <c:v>30.174999999999997</c:v>
                </c:pt>
                <c:pt idx="6">
                  <c:v>22.35</c:v>
                </c:pt>
                <c:pt idx="7">
                  <c:v>19.512499999999999</c:v>
                </c:pt>
                <c:pt idx="8">
                  <c:v>3.9874999999999998</c:v>
                </c:pt>
                <c:pt idx="9">
                  <c:v>2.5375000000000001</c:v>
                </c:pt>
                <c:pt idx="10">
                  <c:v>24.233333333333331</c:v>
                </c:pt>
                <c:pt idx="11">
                  <c:v>3.75</c:v>
                </c:pt>
                <c:pt idx="12">
                  <c:v>15.65</c:v>
                </c:pt>
                <c:pt idx="14">
                  <c:v>53.958055555555553</c:v>
                </c:pt>
                <c:pt idx="15">
                  <c:v>76.632407407407413</c:v>
                </c:pt>
                <c:pt idx="16">
                  <c:v>76.698333333333338</c:v>
                </c:pt>
                <c:pt idx="17">
                  <c:v>74.651388888888889</c:v>
                </c:pt>
                <c:pt idx="18">
                  <c:v>82.608333333333334</c:v>
                </c:pt>
                <c:pt idx="19">
                  <c:v>9.2333333333333325</c:v>
                </c:pt>
                <c:pt idx="20">
                  <c:v>5.6833333333333336</c:v>
                </c:pt>
                <c:pt idx="21">
                  <c:v>6.0583333333333336</c:v>
                </c:pt>
                <c:pt idx="22">
                  <c:v>13.68888888888889</c:v>
                </c:pt>
                <c:pt idx="23">
                  <c:v>11.075000000000001</c:v>
                </c:pt>
                <c:pt idx="24">
                  <c:v>15.549999999999997</c:v>
                </c:pt>
                <c:pt idx="25">
                  <c:v>19.916666666666668</c:v>
                </c:pt>
                <c:pt idx="26">
                  <c:v>38.950000000000003</c:v>
                </c:pt>
                <c:pt idx="29">
                  <c:v>33.65</c:v>
                </c:pt>
                <c:pt idx="30">
                  <c:v>38.450000000000003</c:v>
                </c:pt>
                <c:pt idx="31">
                  <c:v>34.043333333333329</c:v>
                </c:pt>
                <c:pt idx="32">
                  <c:v>37.900000000000006</c:v>
                </c:pt>
                <c:pt idx="33">
                  <c:v>49.2</c:v>
                </c:pt>
                <c:pt idx="34">
                  <c:v>38.57</c:v>
                </c:pt>
                <c:pt idx="35">
                  <c:v>19.733333333333331</c:v>
                </c:pt>
                <c:pt idx="36">
                  <c:v>31.133333333333336</c:v>
                </c:pt>
                <c:pt idx="37">
                  <c:v>9.125</c:v>
                </c:pt>
                <c:pt idx="38">
                  <c:v>4.75</c:v>
                </c:pt>
                <c:pt idx="39">
                  <c:v>2.2999999999999998</c:v>
                </c:pt>
                <c:pt idx="40">
                  <c:v>5.1833333333333336</c:v>
                </c:pt>
                <c:pt idx="42">
                  <c:v>19.175000000000001</c:v>
                </c:pt>
                <c:pt idx="43">
                  <c:v>33.855555555555547</c:v>
                </c:pt>
                <c:pt idx="44">
                  <c:v>41.548333333333339</c:v>
                </c:pt>
                <c:pt idx="45">
                  <c:v>47.093333333333334</c:v>
                </c:pt>
                <c:pt idx="46">
                  <c:v>57.800000000000004</c:v>
                </c:pt>
                <c:pt idx="47">
                  <c:v>29.416666666666668</c:v>
                </c:pt>
                <c:pt idx="48">
                  <c:v>13.133333333333333</c:v>
                </c:pt>
                <c:pt idx="49">
                  <c:v>12.6</c:v>
                </c:pt>
                <c:pt idx="50">
                  <c:v>3.25</c:v>
                </c:pt>
                <c:pt idx="51">
                  <c:v>1.425</c:v>
                </c:pt>
                <c:pt idx="52">
                  <c:v>0.75</c:v>
                </c:pt>
                <c:pt idx="53">
                  <c:v>0.60000000000000009</c:v>
                </c:pt>
                <c:pt idx="54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7A-48D9-940F-BBE853B941D2}"/>
            </c:ext>
          </c:extLst>
        </c:ser>
        <c:ser>
          <c:idx val="1"/>
          <c:order val="1"/>
          <c:tx>
            <c:strRef>
              <c:f>'Evrosad Bloki minmax'!$D$2</c:f>
              <c:strCache>
                <c:ptCount val="1"/>
                <c:pt idx="0">
                  <c:v>Min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'Evrosad Bloki minmax'!$A$3:$B$57</c:f>
              <c:multiLvlStrCache>
                <c:ptCount val="55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8">
                    <c:v>26-Sep</c:v>
                  </c:pt>
                  <c:pt idx="9">
                    <c:v>8-Oct</c:v>
                  </c:pt>
                  <c:pt idx="10">
                    <c:v>22-Oct</c:v>
                  </c:pt>
                  <c:pt idx="11">
                    <c:v>9-Nov</c:v>
                  </c:pt>
                  <c:pt idx="12">
                    <c:v>22-Nov</c:v>
                  </c:pt>
                  <c:pt idx="14">
                    <c:v>4-Jun</c:v>
                  </c:pt>
                  <c:pt idx="15">
                    <c:v>18-Jun</c:v>
                  </c:pt>
                  <c:pt idx="16">
                    <c:v>2-Jul</c:v>
                  </c:pt>
                  <c:pt idx="17">
                    <c:v>16-Jul</c:v>
                  </c:pt>
                  <c:pt idx="18">
                    <c:v>30-Jul</c:v>
                  </c:pt>
                  <c:pt idx="19">
                    <c:v>13-Aug</c:v>
                  </c:pt>
                  <c:pt idx="20">
                    <c:v>27-Aug</c:v>
                  </c:pt>
                  <c:pt idx="21">
                    <c:v>10-Sep</c:v>
                  </c:pt>
                  <c:pt idx="22">
                    <c:v>26-Sep</c:v>
                  </c:pt>
                  <c:pt idx="23">
                    <c:v>8-Oct</c:v>
                  </c:pt>
                  <c:pt idx="24">
                    <c:v>22-Oct</c:v>
                  </c:pt>
                  <c:pt idx="25">
                    <c:v>9-Nov</c:v>
                  </c:pt>
                  <c:pt idx="26">
                    <c:v>22-Nov</c:v>
                  </c:pt>
                  <c:pt idx="28">
                    <c:v>4-Jun</c:v>
                  </c:pt>
                  <c:pt idx="29">
                    <c:v>18-Jun</c:v>
                  </c:pt>
                  <c:pt idx="30">
                    <c:v>2-Jul</c:v>
                  </c:pt>
                  <c:pt idx="31">
                    <c:v>16-Jul</c:v>
                  </c:pt>
                  <c:pt idx="32">
                    <c:v>30-Jul</c:v>
                  </c:pt>
                  <c:pt idx="33">
                    <c:v>13-Aug</c:v>
                  </c:pt>
                  <c:pt idx="34">
                    <c:v>27-Aug</c:v>
                  </c:pt>
                  <c:pt idx="35">
                    <c:v>10-Sep</c:v>
                  </c:pt>
                  <c:pt idx="36">
                    <c:v>26-Sep</c:v>
                  </c:pt>
                  <c:pt idx="37">
                    <c:v>8-Oct</c:v>
                  </c:pt>
                  <c:pt idx="38">
                    <c:v>22-Oct</c:v>
                  </c:pt>
                  <c:pt idx="39">
                    <c:v>9-Nov</c:v>
                  </c:pt>
                  <c:pt idx="40">
                    <c:v>22-Nov</c:v>
                  </c:pt>
                  <c:pt idx="42">
                    <c:v>4-Jun</c:v>
                  </c:pt>
                  <c:pt idx="43">
                    <c:v>18-Jun</c:v>
                  </c:pt>
                  <c:pt idx="44">
                    <c:v>2-Jul</c:v>
                  </c:pt>
                  <c:pt idx="45">
                    <c:v>16-Jul</c:v>
                  </c:pt>
                  <c:pt idx="46">
                    <c:v>30-Jul</c:v>
                  </c:pt>
                  <c:pt idx="47">
                    <c:v>13-Aug</c:v>
                  </c:pt>
                  <c:pt idx="48">
                    <c:v>27-Aug</c:v>
                  </c:pt>
                  <c:pt idx="49">
                    <c:v>10-Sep</c:v>
                  </c:pt>
                  <c:pt idx="50">
                    <c:v>26-Sep</c:v>
                  </c:pt>
                  <c:pt idx="51">
                    <c:v>8-Oct</c:v>
                  </c:pt>
                  <c:pt idx="52">
                    <c:v>22-Oct</c:v>
                  </c:pt>
                  <c:pt idx="53">
                    <c:v>9-Nov</c:v>
                  </c:pt>
                  <c:pt idx="54">
                    <c:v>22-Nov</c:v>
                  </c:pt>
                </c:lvl>
                <c:lvl>
                  <c:pt idx="0">
                    <c:v>NpGs</c:v>
                  </c:pt>
                  <c:pt idx="13">
                    <c:v>NpGa</c:v>
                  </c:pt>
                  <c:pt idx="28">
                    <c:v>NrGs</c:v>
                  </c:pt>
                  <c:pt idx="42">
                    <c:v>NrGa</c:v>
                  </c:pt>
                </c:lvl>
              </c:multiLvlStrCache>
            </c:multiLvlStrRef>
          </c:cat>
          <c:val>
            <c:numRef>
              <c:f>'Evrosad Bloki minmax'!$D$3:$D$57</c:f>
              <c:numCache>
                <c:formatCode>0.0</c:formatCode>
                <c:ptCount val="55"/>
                <c:pt idx="0">
                  <c:v>35.1</c:v>
                </c:pt>
                <c:pt idx="1">
                  <c:v>11.675000000000001</c:v>
                </c:pt>
                <c:pt idx="2">
                  <c:v>14.875</c:v>
                </c:pt>
                <c:pt idx="3">
                  <c:v>46.545000000000002</c:v>
                </c:pt>
                <c:pt idx="4">
                  <c:v>56.05</c:v>
                </c:pt>
                <c:pt idx="5">
                  <c:v>30.174999999999997</c:v>
                </c:pt>
                <c:pt idx="6">
                  <c:v>2.625</c:v>
                </c:pt>
                <c:pt idx="7">
                  <c:v>5.1749999999999998</c:v>
                </c:pt>
                <c:pt idx="8">
                  <c:v>3.5249999999999999</c:v>
                </c:pt>
                <c:pt idx="9">
                  <c:v>1.5249999999999999</c:v>
                </c:pt>
                <c:pt idx="10">
                  <c:v>23.966666666666665</c:v>
                </c:pt>
                <c:pt idx="11">
                  <c:v>0.7</c:v>
                </c:pt>
                <c:pt idx="12">
                  <c:v>2.5499999999999998</c:v>
                </c:pt>
                <c:pt idx="14">
                  <c:v>44.978888888888889</c:v>
                </c:pt>
                <c:pt idx="15">
                  <c:v>68.583333333333329</c:v>
                </c:pt>
                <c:pt idx="16">
                  <c:v>69.38666666666667</c:v>
                </c:pt>
                <c:pt idx="17">
                  <c:v>63.341666666666669</c:v>
                </c:pt>
                <c:pt idx="18">
                  <c:v>76.400000000000006</c:v>
                </c:pt>
                <c:pt idx="19">
                  <c:v>5.125</c:v>
                </c:pt>
                <c:pt idx="20">
                  <c:v>3.3499999999999996</c:v>
                </c:pt>
                <c:pt idx="21">
                  <c:v>4.416666666666667</c:v>
                </c:pt>
                <c:pt idx="22">
                  <c:v>12.516666666666667</c:v>
                </c:pt>
                <c:pt idx="23">
                  <c:v>10.983333333333334</c:v>
                </c:pt>
                <c:pt idx="24">
                  <c:v>14.666666666666666</c:v>
                </c:pt>
                <c:pt idx="25">
                  <c:v>19.733333333333331</c:v>
                </c:pt>
                <c:pt idx="26">
                  <c:v>18.5</c:v>
                </c:pt>
                <c:pt idx="29">
                  <c:v>33.199999999999996</c:v>
                </c:pt>
                <c:pt idx="30">
                  <c:v>38.450000000000003</c:v>
                </c:pt>
                <c:pt idx="31">
                  <c:v>33.133333333333333</c:v>
                </c:pt>
                <c:pt idx="32">
                  <c:v>37.900000000000006</c:v>
                </c:pt>
                <c:pt idx="33">
                  <c:v>49.2</c:v>
                </c:pt>
                <c:pt idx="34">
                  <c:v>37.950000000000003</c:v>
                </c:pt>
                <c:pt idx="35">
                  <c:v>19.016666666666666</c:v>
                </c:pt>
                <c:pt idx="36">
                  <c:v>31.133333333333336</c:v>
                </c:pt>
                <c:pt idx="37">
                  <c:v>9.125</c:v>
                </c:pt>
                <c:pt idx="38">
                  <c:v>4.75</c:v>
                </c:pt>
                <c:pt idx="39">
                  <c:v>2.2999999999999998</c:v>
                </c:pt>
                <c:pt idx="40">
                  <c:v>1.5999999999999999</c:v>
                </c:pt>
                <c:pt idx="42">
                  <c:v>19.175000000000001</c:v>
                </c:pt>
                <c:pt idx="43">
                  <c:v>30.916666666666668</c:v>
                </c:pt>
                <c:pt idx="44">
                  <c:v>37.06333333333334</c:v>
                </c:pt>
                <c:pt idx="45">
                  <c:v>33.508333333333333</c:v>
                </c:pt>
                <c:pt idx="46">
                  <c:v>40</c:v>
                </c:pt>
                <c:pt idx="47">
                  <c:v>28.533333333333331</c:v>
                </c:pt>
                <c:pt idx="48">
                  <c:v>13.133333333333333</c:v>
                </c:pt>
                <c:pt idx="49">
                  <c:v>12.333333333333334</c:v>
                </c:pt>
                <c:pt idx="50">
                  <c:v>3.25</c:v>
                </c:pt>
                <c:pt idx="51">
                  <c:v>1.425</c:v>
                </c:pt>
                <c:pt idx="52">
                  <c:v>0.75</c:v>
                </c:pt>
                <c:pt idx="53">
                  <c:v>0.25</c:v>
                </c:pt>
                <c:pt idx="54">
                  <c:v>0.70000000000000007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7A-48D9-940F-BBE853B941D2}"/>
            </c:ext>
          </c:extLst>
        </c:ser>
        <c:ser>
          <c:idx val="2"/>
          <c:order val="2"/>
          <c:tx>
            <c:strRef>
              <c:f>'Evrosad Bloki minmax'!$E$2</c:f>
              <c:strCache>
                <c:ptCount val="1"/>
                <c:pt idx="0">
                  <c:v>Max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'Evrosad Bloki minmax'!$A$3:$B$57</c:f>
              <c:multiLvlStrCache>
                <c:ptCount val="55"/>
                <c:lvl>
                  <c:pt idx="0">
                    <c:v>4-Jun</c:v>
                  </c:pt>
                  <c:pt idx="1">
                    <c:v>18-Jun</c:v>
                  </c:pt>
                  <c:pt idx="2">
                    <c:v>2-Jul</c:v>
                  </c:pt>
                  <c:pt idx="3">
                    <c:v>16-Jul</c:v>
                  </c:pt>
                  <c:pt idx="4">
                    <c:v>30-Jul</c:v>
                  </c:pt>
                  <c:pt idx="5">
                    <c:v>13-Aug</c:v>
                  </c:pt>
                  <c:pt idx="6">
                    <c:v>27-Aug</c:v>
                  </c:pt>
                  <c:pt idx="7">
                    <c:v>10-Sep</c:v>
                  </c:pt>
                  <c:pt idx="8">
                    <c:v>26-Sep</c:v>
                  </c:pt>
                  <c:pt idx="9">
                    <c:v>8-Oct</c:v>
                  </c:pt>
                  <c:pt idx="10">
                    <c:v>22-Oct</c:v>
                  </c:pt>
                  <c:pt idx="11">
                    <c:v>9-Nov</c:v>
                  </c:pt>
                  <c:pt idx="12">
                    <c:v>22-Nov</c:v>
                  </c:pt>
                  <c:pt idx="14">
                    <c:v>4-Jun</c:v>
                  </c:pt>
                  <c:pt idx="15">
                    <c:v>18-Jun</c:v>
                  </c:pt>
                  <c:pt idx="16">
                    <c:v>2-Jul</c:v>
                  </c:pt>
                  <c:pt idx="17">
                    <c:v>16-Jul</c:v>
                  </c:pt>
                  <c:pt idx="18">
                    <c:v>30-Jul</c:v>
                  </c:pt>
                  <c:pt idx="19">
                    <c:v>13-Aug</c:v>
                  </c:pt>
                  <c:pt idx="20">
                    <c:v>27-Aug</c:v>
                  </c:pt>
                  <c:pt idx="21">
                    <c:v>10-Sep</c:v>
                  </c:pt>
                  <c:pt idx="22">
                    <c:v>26-Sep</c:v>
                  </c:pt>
                  <c:pt idx="23">
                    <c:v>8-Oct</c:v>
                  </c:pt>
                  <c:pt idx="24">
                    <c:v>22-Oct</c:v>
                  </c:pt>
                  <c:pt idx="25">
                    <c:v>9-Nov</c:v>
                  </c:pt>
                  <c:pt idx="26">
                    <c:v>22-Nov</c:v>
                  </c:pt>
                  <c:pt idx="28">
                    <c:v>4-Jun</c:v>
                  </c:pt>
                  <c:pt idx="29">
                    <c:v>18-Jun</c:v>
                  </c:pt>
                  <c:pt idx="30">
                    <c:v>2-Jul</c:v>
                  </c:pt>
                  <c:pt idx="31">
                    <c:v>16-Jul</c:v>
                  </c:pt>
                  <c:pt idx="32">
                    <c:v>30-Jul</c:v>
                  </c:pt>
                  <c:pt idx="33">
                    <c:v>13-Aug</c:v>
                  </c:pt>
                  <c:pt idx="34">
                    <c:v>27-Aug</c:v>
                  </c:pt>
                  <c:pt idx="35">
                    <c:v>10-Sep</c:v>
                  </c:pt>
                  <c:pt idx="36">
                    <c:v>26-Sep</c:v>
                  </c:pt>
                  <c:pt idx="37">
                    <c:v>8-Oct</c:v>
                  </c:pt>
                  <c:pt idx="38">
                    <c:v>22-Oct</c:v>
                  </c:pt>
                  <c:pt idx="39">
                    <c:v>9-Nov</c:v>
                  </c:pt>
                  <c:pt idx="40">
                    <c:v>22-Nov</c:v>
                  </c:pt>
                  <c:pt idx="42">
                    <c:v>4-Jun</c:v>
                  </c:pt>
                  <c:pt idx="43">
                    <c:v>18-Jun</c:v>
                  </c:pt>
                  <c:pt idx="44">
                    <c:v>2-Jul</c:v>
                  </c:pt>
                  <c:pt idx="45">
                    <c:v>16-Jul</c:v>
                  </c:pt>
                  <c:pt idx="46">
                    <c:v>30-Jul</c:v>
                  </c:pt>
                  <c:pt idx="47">
                    <c:v>13-Aug</c:v>
                  </c:pt>
                  <c:pt idx="48">
                    <c:v>27-Aug</c:v>
                  </c:pt>
                  <c:pt idx="49">
                    <c:v>10-Sep</c:v>
                  </c:pt>
                  <c:pt idx="50">
                    <c:v>26-Sep</c:v>
                  </c:pt>
                  <c:pt idx="51">
                    <c:v>8-Oct</c:v>
                  </c:pt>
                  <c:pt idx="52">
                    <c:v>22-Oct</c:v>
                  </c:pt>
                  <c:pt idx="53">
                    <c:v>9-Nov</c:v>
                  </c:pt>
                  <c:pt idx="54">
                    <c:v>22-Nov</c:v>
                  </c:pt>
                </c:lvl>
                <c:lvl>
                  <c:pt idx="0">
                    <c:v>NpGs</c:v>
                  </c:pt>
                  <c:pt idx="13">
                    <c:v>NpGa</c:v>
                  </c:pt>
                  <c:pt idx="28">
                    <c:v>NrGs</c:v>
                  </c:pt>
                  <c:pt idx="42">
                    <c:v>NrGa</c:v>
                  </c:pt>
                </c:lvl>
              </c:multiLvlStrCache>
            </c:multiLvlStrRef>
          </c:cat>
          <c:val>
            <c:numRef>
              <c:f>'Evrosad Bloki minmax'!$E$3:$E$57</c:f>
              <c:numCache>
                <c:formatCode>0.0</c:formatCode>
                <c:ptCount val="55"/>
                <c:pt idx="0">
                  <c:v>53.224999999999994</c:v>
                </c:pt>
                <c:pt idx="1">
                  <c:v>42.5</c:v>
                </c:pt>
                <c:pt idx="2">
                  <c:v>48.784999999999997</c:v>
                </c:pt>
                <c:pt idx="3">
                  <c:v>57.984999999999999</c:v>
                </c:pt>
                <c:pt idx="4">
                  <c:v>56.05</c:v>
                </c:pt>
                <c:pt idx="5">
                  <c:v>30.174999999999997</c:v>
                </c:pt>
                <c:pt idx="6">
                  <c:v>42.075000000000003</c:v>
                </c:pt>
                <c:pt idx="7">
                  <c:v>33.85</c:v>
                </c:pt>
                <c:pt idx="8">
                  <c:v>4.4499999999999993</c:v>
                </c:pt>
                <c:pt idx="9">
                  <c:v>3.5500000000000003</c:v>
                </c:pt>
                <c:pt idx="10">
                  <c:v>24.5</c:v>
                </c:pt>
                <c:pt idx="11">
                  <c:v>6.8</c:v>
                </c:pt>
                <c:pt idx="12">
                  <c:v>28.75</c:v>
                </c:pt>
                <c:pt idx="14">
                  <c:v>62.392777777777781</c:v>
                </c:pt>
                <c:pt idx="15">
                  <c:v>85.311111111111117</c:v>
                </c:pt>
                <c:pt idx="16">
                  <c:v>85.083333333333343</c:v>
                </c:pt>
                <c:pt idx="17">
                  <c:v>85.833333333333329</c:v>
                </c:pt>
                <c:pt idx="18">
                  <c:v>88.816666666666677</c:v>
                </c:pt>
                <c:pt idx="19">
                  <c:v>11.425000000000001</c:v>
                </c:pt>
                <c:pt idx="20">
                  <c:v>7.416666666666667</c:v>
                </c:pt>
                <c:pt idx="21">
                  <c:v>7.5666666666666673</c:v>
                </c:pt>
                <c:pt idx="22">
                  <c:v>14.700000000000003</c:v>
                </c:pt>
                <c:pt idx="23">
                  <c:v>11.166666666666666</c:v>
                </c:pt>
                <c:pt idx="24">
                  <c:v>16.966666666666665</c:v>
                </c:pt>
                <c:pt idx="25">
                  <c:v>20.066666666666666</c:v>
                </c:pt>
                <c:pt idx="26">
                  <c:v>59.4</c:v>
                </c:pt>
                <c:pt idx="29">
                  <c:v>34.1</c:v>
                </c:pt>
                <c:pt idx="30">
                  <c:v>38.450000000000003</c:v>
                </c:pt>
                <c:pt idx="31">
                  <c:v>34.95333333333334</c:v>
                </c:pt>
                <c:pt idx="32">
                  <c:v>37.900000000000006</c:v>
                </c:pt>
                <c:pt idx="33">
                  <c:v>49.2</c:v>
                </c:pt>
                <c:pt idx="34">
                  <c:v>39.19</c:v>
                </c:pt>
                <c:pt idx="35">
                  <c:v>20.45</c:v>
                </c:pt>
                <c:pt idx="36">
                  <c:v>31.133333333333336</c:v>
                </c:pt>
                <c:pt idx="37">
                  <c:v>9.125</c:v>
                </c:pt>
                <c:pt idx="38">
                  <c:v>4.75</c:v>
                </c:pt>
                <c:pt idx="39">
                  <c:v>2.2999999999999998</c:v>
                </c:pt>
                <c:pt idx="40">
                  <c:v>8.7666666666666675</c:v>
                </c:pt>
                <c:pt idx="42">
                  <c:v>19.175000000000001</c:v>
                </c:pt>
                <c:pt idx="43">
                  <c:v>36.794444444444444</c:v>
                </c:pt>
                <c:pt idx="44">
                  <c:v>46.033333333333331</c:v>
                </c:pt>
                <c:pt idx="45">
                  <c:v>60.67833333333332</c:v>
                </c:pt>
                <c:pt idx="46">
                  <c:v>75.600000000000009</c:v>
                </c:pt>
                <c:pt idx="47">
                  <c:v>30.3</c:v>
                </c:pt>
                <c:pt idx="48">
                  <c:v>13.133333333333333</c:v>
                </c:pt>
                <c:pt idx="49">
                  <c:v>12.866666666666667</c:v>
                </c:pt>
                <c:pt idx="50">
                  <c:v>3.25</c:v>
                </c:pt>
                <c:pt idx="51">
                  <c:v>1.425</c:v>
                </c:pt>
                <c:pt idx="52">
                  <c:v>0.75</c:v>
                </c:pt>
                <c:pt idx="53">
                  <c:v>0.95</c:v>
                </c:pt>
                <c:pt idx="54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7A-48D9-940F-BBE853B94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199344"/>
        <c:axId val="322996256"/>
      </c:lineChart>
      <c:catAx>
        <c:axId val="30419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22996256"/>
        <c:crosses val="autoZero"/>
        <c:auto val="1"/>
        <c:lblAlgn val="ctr"/>
        <c:lblOffset val="100"/>
        <c:noMultiLvlLbl val="0"/>
      </c:catAx>
      <c:valAx>
        <c:axId val="322996256"/>
        <c:scaling>
          <c:orientation val="minMax"/>
          <c:max val="3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NO3-N (mg/l)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0419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sl-SI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'voda 30'!$E$1</c:f>
              <c:strCache>
                <c:ptCount val="1"/>
                <c:pt idx="0">
                  <c:v>Precipitation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'voda 30'!$A$2:$A$10518</c:f>
              <c:strCache>
                <c:ptCount val="124"/>
                <c:pt idx="0">
                  <c:v>30.maj</c:v>
                </c:pt>
                <c:pt idx="1">
                  <c:v>31.maj</c:v>
                </c:pt>
                <c:pt idx="2">
                  <c:v>1.jun</c:v>
                </c:pt>
                <c:pt idx="3">
                  <c:v>2.jun</c:v>
                </c:pt>
                <c:pt idx="4">
                  <c:v>3.jun</c:v>
                </c:pt>
                <c:pt idx="5">
                  <c:v>4.jun</c:v>
                </c:pt>
                <c:pt idx="6">
                  <c:v>5.jun</c:v>
                </c:pt>
                <c:pt idx="7">
                  <c:v>6.jun</c:v>
                </c:pt>
                <c:pt idx="8">
                  <c:v>7.jun</c:v>
                </c:pt>
                <c:pt idx="9">
                  <c:v>8.jun</c:v>
                </c:pt>
                <c:pt idx="10">
                  <c:v>9.jun</c:v>
                </c:pt>
                <c:pt idx="11">
                  <c:v>10.jun</c:v>
                </c:pt>
                <c:pt idx="12">
                  <c:v>11.jun</c:v>
                </c:pt>
                <c:pt idx="13">
                  <c:v>12.jun</c:v>
                </c:pt>
                <c:pt idx="14">
                  <c:v>13.jun</c:v>
                </c:pt>
                <c:pt idx="15">
                  <c:v>14.jun</c:v>
                </c:pt>
                <c:pt idx="16">
                  <c:v>15.jun</c:v>
                </c:pt>
                <c:pt idx="17">
                  <c:v>16.jun</c:v>
                </c:pt>
                <c:pt idx="18">
                  <c:v>17.jun</c:v>
                </c:pt>
                <c:pt idx="19">
                  <c:v>18.jun</c:v>
                </c:pt>
                <c:pt idx="20">
                  <c:v>19.jun</c:v>
                </c:pt>
                <c:pt idx="21">
                  <c:v>20.jun</c:v>
                </c:pt>
                <c:pt idx="22">
                  <c:v>21.jun</c:v>
                </c:pt>
                <c:pt idx="23">
                  <c:v>22.jun</c:v>
                </c:pt>
                <c:pt idx="24">
                  <c:v>23.jun</c:v>
                </c:pt>
                <c:pt idx="25">
                  <c:v>24.jun</c:v>
                </c:pt>
                <c:pt idx="26">
                  <c:v>25.jun</c:v>
                </c:pt>
                <c:pt idx="27">
                  <c:v>26.jun</c:v>
                </c:pt>
                <c:pt idx="28">
                  <c:v>27.jun</c:v>
                </c:pt>
                <c:pt idx="29">
                  <c:v>28.jun</c:v>
                </c:pt>
                <c:pt idx="30">
                  <c:v>29.jun</c:v>
                </c:pt>
                <c:pt idx="31">
                  <c:v>30.jun</c:v>
                </c:pt>
                <c:pt idx="32">
                  <c:v>1.jul</c:v>
                </c:pt>
                <c:pt idx="33">
                  <c:v>2.jul</c:v>
                </c:pt>
                <c:pt idx="34">
                  <c:v>3.jul</c:v>
                </c:pt>
                <c:pt idx="35">
                  <c:v>4.jul</c:v>
                </c:pt>
                <c:pt idx="36">
                  <c:v>5.jul</c:v>
                </c:pt>
                <c:pt idx="37">
                  <c:v>6.jul</c:v>
                </c:pt>
                <c:pt idx="38">
                  <c:v>7.jul</c:v>
                </c:pt>
                <c:pt idx="39">
                  <c:v>8.jul</c:v>
                </c:pt>
                <c:pt idx="40">
                  <c:v>9.jul</c:v>
                </c:pt>
                <c:pt idx="41">
                  <c:v>10.jul</c:v>
                </c:pt>
                <c:pt idx="42">
                  <c:v>11.jul</c:v>
                </c:pt>
                <c:pt idx="43">
                  <c:v>12.jul</c:v>
                </c:pt>
                <c:pt idx="44">
                  <c:v>13.jul</c:v>
                </c:pt>
                <c:pt idx="45">
                  <c:v>14.jul</c:v>
                </c:pt>
                <c:pt idx="46">
                  <c:v>15.jul</c:v>
                </c:pt>
                <c:pt idx="47">
                  <c:v>16.jul</c:v>
                </c:pt>
                <c:pt idx="48">
                  <c:v>17.jul</c:v>
                </c:pt>
                <c:pt idx="49">
                  <c:v>18.jul</c:v>
                </c:pt>
                <c:pt idx="50">
                  <c:v>19.jul</c:v>
                </c:pt>
                <c:pt idx="51">
                  <c:v>20.jul</c:v>
                </c:pt>
                <c:pt idx="52">
                  <c:v>21.jul</c:v>
                </c:pt>
                <c:pt idx="53">
                  <c:v>22.jul</c:v>
                </c:pt>
                <c:pt idx="54">
                  <c:v>23.jul</c:v>
                </c:pt>
                <c:pt idx="55">
                  <c:v>24.jul</c:v>
                </c:pt>
                <c:pt idx="56">
                  <c:v>25.jul</c:v>
                </c:pt>
                <c:pt idx="57">
                  <c:v>26.jul</c:v>
                </c:pt>
                <c:pt idx="58">
                  <c:v>27.jul</c:v>
                </c:pt>
                <c:pt idx="59">
                  <c:v>28.jul</c:v>
                </c:pt>
                <c:pt idx="60">
                  <c:v>29.jul</c:v>
                </c:pt>
                <c:pt idx="61">
                  <c:v>30.jul</c:v>
                </c:pt>
                <c:pt idx="62">
                  <c:v>31.jul</c:v>
                </c:pt>
                <c:pt idx="63">
                  <c:v>1.avg</c:v>
                </c:pt>
                <c:pt idx="64">
                  <c:v>2.avg</c:v>
                </c:pt>
                <c:pt idx="65">
                  <c:v>3.avg</c:v>
                </c:pt>
                <c:pt idx="66">
                  <c:v>4.avg</c:v>
                </c:pt>
                <c:pt idx="67">
                  <c:v>5.avg</c:v>
                </c:pt>
                <c:pt idx="68">
                  <c:v>6.avg</c:v>
                </c:pt>
                <c:pt idx="69">
                  <c:v>7.avg</c:v>
                </c:pt>
                <c:pt idx="70">
                  <c:v>8.avg</c:v>
                </c:pt>
                <c:pt idx="71">
                  <c:v>9.avg</c:v>
                </c:pt>
                <c:pt idx="72">
                  <c:v>10.avg</c:v>
                </c:pt>
                <c:pt idx="73">
                  <c:v>11.avg</c:v>
                </c:pt>
                <c:pt idx="74">
                  <c:v>12.avg</c:v>
                </c:pt>
                <c:pt idx="75">
                  <c:v>13.avg</c:v>
                </c:pt>
                <c:pt idx="76">
                  <c:v>14.avg</c:v>
                </c:pt>
                <c:pt idx="77">
                  <c:v>15.avg</c:v>
                </c:pt>
                <c:pt idx="78">
                  <c:v>16.avg</c:v>
                </c:pt>
                <c:pt idx="79">
                  <c:v>17.avg</c:v>
                </c:pt>
                <c:pt idx="80">
                  <c:v>18.avg</c:v>
                </c:pt>
                <c:pt idx="81">
                  <c:v>19.avg</c:v>
                </c:pt>
                <c:pt idx="82">
                  <c:v>20.avg</c:v>
                </c:pt>
                <c:pt idx="83">
                  <c:v>21.avg</c:v>
                </c:pt>
                <c:pt idx="84">
                  <c:v>22.avg</c:v>
                </c:pt>
                <c:pt idx="85">
                  <c:v>23.avg</c:v>
                </c:pt>
                <c:pt idx="86">
                  <c:v>24.avg</c:v>
                </c:pt>
                <c:pt idx="87">
                  <c:v>25.avg</c:v>
                </c:pt>
                <c:pt idx="88">
                  <c:v>26.avg</c:v>
                </c:pt>
                <c:pt idx="89">
                  <c:v>27.avg</c:v>
                </c:pt>
                <c:pt idx="90">
                  <c:v>28.avg</c:v>
                </c:pt>
                <c:pt idx="91">
                  <c:v>29.avg</c:v>
                </c:pt>
                <c:pt idx="92">
                  <c:v>30.avg</c:v>
                </c:pt>
                <c:pt idx="93">
                  <c:v>31.avg</c:v>
                </c:pt>
                <c:pt idx="94">
                  <c:v>1.sep</c:v>
                </c:pt>
                <c:pt idx="95">
                  <c:v>2.sep</c:v>
                </c:pt>
                <c:pt idx="96">
                  <c:v>3.sep</c:v>
                </c:pt>
                <c:pt idx="97">
                  <c:v>4.sep</c:v>
                </c:pt>
                <c:pt idx="98">
                  <c:v>5.sep</c:v>
                </c:pt>
                <c:pt idx="99">
                  <c:v>6.sep</c:v>
                </c:pt>
                <c:pt idx="100">
                  <c:v>7.sep</c:v>
                </c:pt>
                <c:pt idx="101">
                  <c:v>8.sep</c:v>
                </c:pt>
                <c:pt idx="102">
                  <c:v>9.sep</c:v>
                </c:pt>
                <c:pt idx="103">
                  <c:v>10.sep</c:v>
                </c:pt>
                <c:pt idx="104">
                  <c:v>11.sep</c:v>
                </c:pt>
                <c:pt idx="105">
                  <c:v>12.sep</c:v>
                </c:pt>
                <c:pt idx="106">
                  <c:v>13.sep</c:v>
                </c:pt>
                <c:pt idx="107">
                  <c:v>14.sep</c:v>
                </c:pt>
                <c:pt idx="108">
                  <c:v>15.sep</c:v>
                </c:pt>
                <c:pt idx="109">
                  <c:v>16.sep</c:v>
                </c:pt>
                <c:pt idx="110">
                  <c:v>17.sep</c:v>
                </c:pt>
                <c:pt idx="111">
                  <c:v>18.sep</c:v>
                </c:pt>
                <c:pt idx="112">
                  <c:v>19.sep</c:v>
                </c:pt>
                <c:pt idx="113">
                  <c:v>20.sep</c:v>
                </c:pt>
                <c:pt idx="114">
                  <c:v>21.sep</c:v>
                </c:pt>
                <c:pt idx="115">
                  <c:v>22.sep</c:v>
                </c:pt>
                <c:pt idx="116">
                  <c:v>23.sep</c:v>
                </c:pt>
                <c:pt idx="117">
                  <c:v>24.sep</c:v>
                </c:pt>
                <c:pt idx="118">
                  <c:v>25.sep</c:v>
                </c:pt>
                <c:pt idx="119">
                  <c:v>26.sep</c:v>
                </c:pt>
                <c:pt idx="120">
                  <c:v>27.sep</c:v>
                </c:pt>
                <c:pt idx="121">
                  <c:v>28.sep</c:v>
                </c:pt>
                <c:pt idx="122">
                  <c:v>29.sep</c:v>
                </c:pt>
                <c:pt idx="123">
                  <c:v>30.sep</c:v>
                </c:pt>
              </c:strCache>
            </c:strRef>
          </c:cat>
          <c:val>
            <c:numRef>
              <c:f>'voda 30'!$E$2:$E$125</c:f>
              <c:numCache>
                <c:formatCode>General</c:formatCode>
                <c:ptCount val="124"/>
                <c:pt idx="0">
                  <c:v>0.8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2.9</c:v>
                </c:pt>
                <c:pt idx="6">
                  <c:v>27.5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33.700000000000003</c:v>
                </c:pt>
                <c:pt idx="12">
                  <c:v>9.9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21.6</c:v>
                </c:pt>
                <c:pt idx="22">
                  <c:v>5.3</c:v>
                </c:pt>
                <c:pt idx="23">
                  <c:v>0</c:v>
                </c:pt>
                <c:pt idx="24">
                  <c:v>0</c:v>
                </c:pt>
                <c:pt idx="25">
                  <c:v>2.2000000000000002</c:v>
                </c:pt>
                <c:pt idx="26">
                  <c:v>38.299999999999997</c:v>
                </c:pt>
                <c:pt idx="27">
                  <c:v>14.4</c:v>
                </c:pt>
                <c:pt idx="28">
                  <c:v>0.8</c:v>
                </c:pt>
                <c:pt idx="29">
                  <c:v>0</c:v>
                </c:pt>
                <c:pt idx="30">
                  <c:v>0.3</c:v>
                </c:pt>
                <c:pt idx="31">
                  <c:v>4.9000000000000004</c:v>
                </c:pt>
                <c:pt idx="32">
                  <c:v>0.8</c:v>
                </c:pt>
                <c:pt idx="33">
                  <c:v>3.4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1.1000000000000001</c:v>
                </c:pt>
                <c:pt idx="46">
                  <c:v>31</c:v>
                </c:pt>
                <c:pt idx="47">
                  <c:v>35.799999999999997</c:v>
                </c:pt>
                <c:pt idx="48">
                  <c:v>1.3</c:v>
                </c:pt>
                <c:pt idx="49">
                  <c:v>3.5</c:v>
                </c:pt>
                <c:pt idx="50">
                  <c:v>1.2</c:v>
                </c:pt>
                <c:pt idx="51">
                  <c:v>0</c:v>
                </c:pt>
                <c:pt idx="52">
                  <c:v>47.1</c:v>
                </c:pt>
                <c:pt idx="53">
                  <c:v>7.4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43.1</c:v>
                </c:pt>
                <c:pt idx="64">
                  <c:v>0</c:v>
                </c:pt>
                <c:pt idx="65">
                  <c:v>0.3</c:v>
                </c:pt>
                <c:pt idx="66">
                  <c:v>1.1000000000000001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1.8</c:v>
                </c:pt>
                <c:pt idx="73">
                  <c:v>0</c:v>
                </c:pt>
                <c:pt idx="74">
                  <c:v>26.1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70.400000000000006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11.8</c:v>
                </c:pt>
                <c:pt idx="88">
                  <c:v>1.8</c:v>
                </c:pt>
                <c:pt idx="89">
                  <c:v>34.6</c:v>
                </c:pt>
                <c:pt idx="90">
                  <c:v>1.6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0.9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60.9</c:v>
                </c:pt>
                <c:pt idx="105">
                  <c:v>0.2</c:v>
                </c:pt>
                <c:pt idx="106">
                  <c:v>8.1</c:v>
                </c:pt>
                <c:pt idx="107">
                  <c:v>0</c:v>
                </c:pt>
                <c:pt idx="108">
                  <c:v>0</c:v>
                </c:pt>
                <c:pt idx="109">
                  <c:v>19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28.2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11.1</c:v>
                </c:pt>
                <c:pt idx="121">
                  <c:v>3.5</c:v>
                </c:pt>
                <c:pt idx="122">
                  <c:v>0</c:v>
                </c:pt>
                <c:pt idx="1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30-4EE3-B1C4-203212EF3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586640"/>
        <c:axId val="2084078896"/>
      </c:barChart>
      <c:lineChart>
        <c:grouping val="standard"/>
        <c:varyColors val="0"/>
        <c:ser>
          <c:idx val="0"/>
          <c:order val="0"/>
          <c:tx>
            <c:strRef>
              <c:f>'voda 30'!$B$1</c:f>
              <c:strCache>
                <c:ptCount val="1"/>
                <c:pt idx="0">
                  <c:v>Mean with min and max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'voda 30'!$A$2:$A$10518</c:f>
              <c:strCache>
                <c:ptCount val="124"/>
                <c:pt idx="0">
                  <c:v>30.maj</c:v>
                </c:pt>
                <c:pt idx="1">
                  <c:v>31.maj</c:v>
                </c:pt>
                <c:pt idx="2">
                  <c:v>1.jun</c:v>
                </c:pt>
                <c:pt idx="3">
                  <c:v>2.jun</c:v>
                </c:pt>
                <c:pt idx="4">
                  <c:v>3.jun</c:v>
                </c:pt>
                <c:pt idx="5">
                  <c:v>4.jun</c:v>
                </c:pt>
                <c:pt idx="6">
                  <c:v>5.jun</c:v>
                </c:pt>
                <c:pt idx="7">
                  <c:v>6.jun</c:v>
                </c:pt>
                <c:pt idx="8">
                  <c:v>7.jun</c:v>
                </c:pt>
                <c:pt idx="9">
                  <c:v>8.jun</c:v>
                </c:pt>
                <c:pt idx="10">
                  <c:v>9.jun</c:v>
                </c:pt>
                <c:pt idx="11">
                  <c:v>10.jun</c:v>
                </c:pt>
                <c:pt idx="12">
                  <c:v>11.jun</c:v>
                </c:pt>
                <c:pt idx="13">
                  <c:v>12.jun</c:v>
                </c:pt>
                <c:pt idx="14">
                  <c:v>13.jun</c:v>
                </c:pt>
                <c:pt idx="15">
                  <c:v>14.jun</c:v>
                </c:pt>
                <c:pt idx="16">
                  <c:v>15.jun</c:v>
                </c:pt>
                <c:pt idx="17">
                  <c:v>16.jun</c:v>
                </c:pt>
                <c:pt idx="18">
                  <c:v>17.jun</c:v>
                </c:pt>
                <c:pt idx="19">
                  <c:v>18.jun</c:v>
                </c:pt>
                <c:pt idx="20">
                  <c:v>19.jun</c:v>
                </c:pt>
                <c:pt idx="21">
                  <c:v>20.jun</c:v>
                </c:pt>
                <c:pt idx="22">
                  <c:v>21.jun</c:v>
                </c:pt>
                <c:pt idx="23">
                  <c:v>22.jun</c:v>
                </c:pt>
                <c:pt idx="24">
                  <c:v>23.jun</c:v>
                </c:pt>
                <c:pt idx="25">
                  <c:v>24.jun</c:v>
                </c:pt>
                <c:pt idx="26">
                  <c:v>25.jun</c:v>
                </c:pt>
                <c:pt idx="27">
                  <c:v>26.jun</c:v>
                </c:pt>
                <c:pt idx="28">
                  <c:v>27.jun</c:v>
                </c:pt>
                <c:pt idx="29">
                  <c:v>28.jun</c:v>
                </c:pt>
                <c:pt idx="30">
                  <c:v>29.jun</c:v>
                </c:pt>
                <c:pt idx="31">
                  <c:v>30.jun</c:v>
                </c:pt>
                <c:pt idx="32">
                  <c:v>1.jul</c:v>
                </c:pt>
                <c:pt idx="33">
                  <c:v>2.jul</c:v>
                </c:pt>
                <c:pt idx="34">
                  <c:v>3.jul</c:v>
                </c:pt>
                <c:pt idx="35">
                  <c:v>4.jul</c:v>
                </c:pt>
                <c:pt idx="36">
                  <c:v>5.jul</c:v>
                </c:pt>
                <c:pt idx="37">
                  <c:v>6.jul</c:v>
                </c:pt>
                <c:pt idx="38">
                  <c:v>7.jul</c:v>
                </c:pt>
                <c:pt idx="39">
                  <c:v>8.jul</c:v>
                </c:pt>
                <c:pt idx="40">
                  <c:v>9.jul</c:v>
                </c:pt>
                <c:pt idx="41">
                  <c:v>10.jul</c:v>
                </c:pt>
                <c:pt idx="42">
                  <c:v>11.jul</c:v>
                </c:pt>
                <c:pt idx="43">
                  <c:v>12.jul</c:v>
                </c:pt>
                <c:pt idx="44">
                  <c:v>13.jul</c:v>
                </c:pt>
                <c:pt idx="45">
                  <c:v>14.jul</c:v>
                </c:pt>
                <c:pt idx="46">
                  <c:v>15.jul</c:v>
                </c:pt>
                <c:pt idx="47">
                  <c:v>16.jul</c:v>
                </c:pt>
                <c:pt idx="48">
                  <c:v>17.jul</c:v>
                </c:pt>
                <c:pt idx="49">
                  <c:v>18.jul</c:v>
                </c:pt>
                <c:pt idx="50">
                  <c:v>19.jul</c:v>
                </c:pt>
                <c:pt idx="51">
                  <c:v>20.jul</c:v>
                </c:pt>
                <c:pt idx="52">
                  <c:v>21.jul</c:v>
                </c:pt>
                <c:pt idx="53">
                  <c:v>22.jul</c:v>
                </c:pt>
                <c:pt idx="54">
                  <c:v>23.jul</c:v>
                </c:pt>
                <c:pt idx="55">
                  <c:v>24.jul</c:v>
                </c:pt>
                <c:pt idx="56">
                  <c:v>25.jul</c:v>
                </c:pt>
                <c:pt idx="57">
                  <c:v>26.jul</c:v>
                </c:pt>
                <c:pt idx="58">
                  <c:v>27.jul</c:v>
                </c:pt>
                <c:pt idx="59">
                  <c:v>28.jul</c:v>
                </c:pt>
                <c:pt idx="60">
                  <c:v>29.jul</c:v>
                </c:pt>
                <c:pt idx="61">
                  <c:v>30.jul</c:v>
                </c:pt>
                <c:pt idx="62">
                  <c:v>31.jul</c:v>
                </c:pt>
                <c:pt idx="63">
                  <c:v>1.avg</c:v>
                </c:pt>
                <c:pt idx="64">
                  <c:v>2.avg</c:v>
                </c:pt>
                <c:pt idx="65">
                  <c:v>3.avg</c:v>
                </c:pt>
                <c:pt idx="66">
                  <c:v>4.avg</c:v>
                </c:pt>
                <c:pt idx="67">
                  <c:v>5.avg</c:v>
                </c:pt>
                <c:pt idx="68">
                  <c:v>6.avg</c:v>
                </c:pt>
                <c:pt idx="69">
                  <c:v>7.avg</c:v>
                </c:pt>
                <c:pt idx="70">
                  <c:v>8.avg</c:v>
                </c:pt>
                <c:pt idx="71">
                  <c:v>9.avg</c:v>
                </c:pt>
                <c:pt idx="72">
                  <c:v>10.avg</c:v>
                </c:pt>
                <c:pt idx="73">
                  <c:v>11.avg</c:v>
                </c:pt>
                <c:pt idx="74">
                  <c:v>12.avg</c:v>
                </c:pt>
                <c:pt idx="75">
                  <c:v>13.avg</c:v>
                </c:pt>
                <c:pt idx="76">
                  <c:v>14.avg</c:v>
                </c:pt>
                <c:pt idx="77">
                  <c:v>15.avg</c:v>
                </c:pt>
                <c:pt idx="78">
                  <c:v>16.avg</c:v>
                </c:pt>
                <c:pt idx="79">
                  <c:v>17.avg</c:v>
                </c:pt>
                <c:pt idx="80">
                  <c:v>18.avg</c:v>
                </c:pt>
                <c:pt idx="81">
                  <c:v>19.avg</c:v>
                </c:pt>
                <c:pt idx="82">
                  <c:v>20.avg</c:v>
                </c:pt>
                <c:pt idx="83">
                  <c:v>21.avg</c:v>
                </c:pt>
                <c:pt idx="84">
                  <c:v>22.avg</c:v>
                </c:pt>
                <c:pt idx="85">
                  <c:v>23.avg</c:v>
                </c:pt>
                <c:pt idx="86">
                  <c:v>24.avg</c:v>
                </c:pt>
                <c:pt idx="87">
                  <c:v>25.avg</c:v>
                </c:pt>
                <c:pt idx="88">
                  <c:v>26.avg</c:v>
                </c:pt>
                <c:pt idx="89">
                  <c:v>27.avg</c:v>
                </c:pt>
                <c:pt idx="90">
                  <c:v>28.avg</c:v>
                </c:pt>
                <c:pt idx="91">
                  <c:v>29.avg</c:v>
                </c:pt>
                <c:pt idx="92">
                  <c:v>30.avg</c:v>
                </c:pt>
                <c:pt idx="93">
                  <c:v>31.avg</c:v>
                </c:pt>
                <c:pt idx="94">
                  <c:v>1.sep</c:v>
                </c:pt>
                <c:pt idx="95">
                  <c:v>2.sep</c:v>
                </c:pt>
                <c:pt idx="96">
                  <c:v>3.sep</c:v>
                </c:pt>
                <c:pt idx="97">
                  <c:v>4.sep</c:v>
                </c:pt>
                <c:pt idx="98">
                  <c:v>5.sep</c:v>
                </c:pt>
                <c:pt idx="99">
                  <c:v>6.sep</c:v>
                </c:pt>
                <c:pt idx="100">
                  <c:v>7.sep</c:v>
                </c:pt>
                <c:pt idx="101">
                  <c:v>8.sep</c:v>
                </c:pt>
                <c:pt idx="102">
                  <c:v>9.sep</c:v>
                </c:pt>
                <c:pt idx="103">
                  <c:v>10.sep</c:v>
                </c:pt>
                <c:pt idx="104">
                  <c:v>11.sep</c:v>
                </c:pt>
                <c:pt idx="105">
                  <c:v>12.sep</c:v>
                </c:pt>
                <c:pt idx="106">
                  <c:v>13.sep</c:v>
                </c:pt>
                <c:pt idx="107">
                  <c:v>14.sep</c:v>
                </c:pt>
                <c:pt idx="108">
                  <c:v>15.sep</c:v>
                </c:pt>
                <c:pt idx="109">
                  <c:v>16.sep</c:v>
                </c:pt>
                <c:pt idx="110">
                  <c:v>17.sep</c:v>
                </c:pt>
                <c:pt idx="111">
                  <c:v>18.sep</c:v>
                </c:pt>
                <c:pt idx="112">
                  <c:v>19.sep</c:v>
                </c:pt>
                <c:pt idx="113">
                  <c:v>20.sep</c:v>
                </c:pt>
                <c:pt idx="114">
                  <c:v>21.sep</c:v>
                </c:pt>
                <c:pt idx="115">
                  <c:v>22.sep</c:v>
                </c:pt>
                <c:pt idx="116">
                  <c:v>23.sep</c:v>
                </c:pt>
                <c:pt idx="117">
                  <c:v>24.sep</c:v>
                </c:pt>
                <c:pt idx="118">
                  <c:v>25.sep</c:v>
                </c:pt>
                <c:pt idx="119">
                  <c:v>26.sep</c:v>
                </c:pt>
                <c:pt idx="120">
                  <c:v>27.sep</c:v>
                </c:pt>
                <c:pt idx="121">
                  <c:v>28.sep</c:v>
                </c:pt>
                <c:pt idx="122">
                  <c:v>29.sep</c:v>
                </c:pt>
                <c:pt idx="123">
                  <c:v>30.sep</c:v>
                </c:pt>
              </c:strCache>
            </c:strRef>
          </c:cat>
          <c:val>
            <c:numRef>
              <c:f>'voda 30'!$B$2:$B$125</c:f>
              <c:numCache>
                <c:formatCode>0.0</c:formatCode>
                <c:ptCount val="124"/>
                <c:pt idx="0">
                  <c:v>41.612397946832985</c:v>
                </c:pt>
                <c:pt idx="1">
                  <c:v>41.19975366075434</c:v>
                </c:pt>
                <c:pt idx="2">
                  <c:v>40.755153065181467</c:v>
                </c:pt>
                <c:pt idx="3">
                  <c:v>40.266200121999333</c:v>
                </c:pt>
                <c:pt idx="4">
                  <c:v>39.699140471918504</c:v>
                </c:pt>
                <c:pt idx="5">
                  <c:v>39.026931850165177</c:v>
                </c:pt>
                <c:pt idx="6">
                  <c:v>38.405419269511299</c:v>
                </c:pt>
                <c:pt idx="7">
                  <c:v>37.854016033933647</c:v>
                </c:pt>
                <c:pt idx="8">
                  <c:v>37.3010831320832</c:v>
                </c:pt>
                <c:pt idx="9">
                  <c:v>36.68574155584534</c:v>
                </c:pt>
                <c:pt idx="10">
                  <c:v>36.062430899504442</c:v>
                </c:pt>
                <c:pt idx="11">
                  <c:v>35.417859785725383</c:v>
                </c:pt>
                <c:pt idx="12">
                  <c:v>37.263348440270988</c:v>
                </c:pt>
                <c:pt idx="13">
                  <c:v>38.835044527426248</c:v>
                </c:pt>
                <c:pt idx="14">
                  <c:v>38.420968376068345</c:v>
                </c:pt>
                <c:pt idx="15">
                  <c:v>37.635504315600727</c:v>
                </c:pt>
                <c:pt idx="16">
                  <c:v>38.796429102092169</c:v>
                </c:pt>
                <c:pt idx="17">
                  <c:v>38.921069318330908</c:v>
                </c:pt>
                <c:pt idx="18">
                  <c:v>39.394882889928695</c:v>
                </c:pt>
                <c:pt idx="19">
                  <c:v>40.408224355143815</c:v>
                </c:pt>
                <c:pt idx="20">
                  <c:v>39.687761886882562</c:v>
                </c:pt>
                <c:pt idx="21">
                  <c:v>39.455987176697846</c:v>
                </c:pt>
                <c:pt idx="22">
                  <c:v>40.015125940085134</c:v>
                </c:pt>
                <c:pt idx="23">
                  <c:v>40.611923851612829</c:v>
                </c:pt>
                <c:pt idx="24">
                  <c:v>41.450695164471782</c:v>
                </c:pt>
                <c:pt idx="25">
                  <c:v>40.774440929717123</c:v>
                </c:pt>
                <c:pt idx="26">
                  <c:v>39.917282803049687</c:v>
                </c:pt>
                <c:pt idx="27">
                  <c:v>39.190241073427536</c:v>
                </c:pt>
                <c:pt idx="28">
                  <c:v>38.441293630754906</c:v>
                </c:pt>
                <c:pt idx="29">
                  <c:v>37.707633400196471</c:v>
                </c:pt>
                <c:pt idx="30">
                  <c:v>36.828279875393633</c:v>
                </c:pt>
                <c:pt idx="31">
                  <c:v>36.063282929814918</c:v>
                </c:pt>
                <c:pt idx="32">
                  <c:v>35.367130135581391</c:v>
                </c:pt>
                <c:pt idx="33">
                  <c:v>34.825814157207759</c:v>
                </c:pt>
                <c:pt idx="34">
                  <c:v>35.515991697405795</c:v>
                </c:pt>
                <c:pt idx="35">
                  <c:v>36.16049331490639</c:v>
                </c:pt>
                <c:pt idx="36">
                  <c:v>36.007123063045924</c:v>
                </c:pt>
                <c:pt idx="37">
                  <c:v>35.699815993112956</c:v>
                </c:pt>
                <c:pt idx="38">
                  <c:v>35.850093324362049</c:v>
                </c:pt>
                <c:pt idx="39">
                  <c:v>40.361252348410289</c:v>
                </c:pt>
                <c:pt idx="40">
                  <c:v>41.310132097883404</c:v>
                </c:pt>
                <c:pt idx="41">
                  <c:v>40.668087775789118</c:v>
                </c:pt>
                <c:pt idx="42">
                  <c:v>39.886269401420577</c:v>
                </c:pt>
                <c:pt idx="43">
                  <c:v>40.194093784158696</c:v>
                </c:pt>
                <c:pt idx="44">
                  <c:v>40.476823076963363</c:v>
                </c:pt>
                <c:pt idx="45">
                  <c:v>40.554276298519049</c:v>
                </c:pt>
                <c:pt idx="46">
                  <c:v>40.800365580603646</c:v>
                </c:pt>
                <c:pt idx="47">
                  <c:v>40.551644889483278</c:v>
                </c:pt>
                <c:pt idx="48">
                  <c:v>40.351421762979491</c:v>
                </c:pt>
                <c:pt idx="49">
                  <c:v>40.121624418458978</c:v>
                </c:pt>
                <c:pt idx="50">
                  <c:v>38.993999386223585</c:v>
                </c:pt>
                <c:pt idx="51">
                  <c:v>38.222758908533187</c:v>
                </c:pt>
                <c:pt idx="52">
                  <c:v>36.996848501646319</c:v>
                </c:pt>
                <c:pt idx="53">
                  <c:v>36.402764084446062</c:v>
                </c:pt>
                <c:pt idx="54">
                  <c:v>35.78005534201759</c:v>
                </c:pt>
                <c:pt idx="55">
                  <c:v>35.231246749050946</c:v>
                </c:pt>
                <c:pt idx="56">
                  <c:v>35.036550667780624</c:v>
                </c:pt>
                <c:pt idx="57">
                  <c:v>35.776431338175641</c:v>
                </c:pt>
                <c:pt idx="58">
                  <c:v>35.360075756918221</c:v>
                </c:pt>
                <c:pt idx="59">
                  <c:v>41.256533255415015</c:v>
                </c:pt>
                <c:pt idx="60">
                  <c:v>41.827432082082687</c:v>
                </c:pt>
                <c:pt idx="61">
                  <c:v>41.363056676814068</c:v>
                </c:pt>
                <c:pt idx="62">
                  <c:v>41.616215994488421</c:v>
                </c:pt>
                <c:pt idx="63">
                  <c:v>41.020263760732121</c:v>
                </c:pt>
                <c:pt idx="64">
                  <c:v>41.122168845215477</c:v>
                </c:pt>
                <c:pt idx="65">
                  <c:v>41.813369110287312</c:v>
                </c:pt>
                <c:pt idx="66">
                  <c:v>41.911870555722231</c:v>
                </c:pt>
                <c:pt idx="67">
                  <c:v>41.060950682756285</c:v>
                </c:pt>
                <c:pt idx="68">
                  <c:v>40.354204591552907</c:v>
                </c:pt>
                <c:pt idx="69">
                  <c:v>39.657012547200566</c:v>
                </c:pt>
                <c:pt idx="70">
                  <c:v>38.951232478427301</c:v>
                </c:pt>
                <c:pt idx="71">
                  <c:v>38.294525088380524</c:v>
                </c:pt>
                <c:pt idx="72">
                  <c:v>37.717184435076312</c:v>
                </c:pt>
                <c:pt idx="73">
                  <c:v>37.189209085246276</c:v>
                </c:pt>
                <c:pt idx="74">
                  <c:v>37.397290610914034</c:v>
                </c:pt>
                <c:pt idx="75">
                  <c:v>36.656695310655245</c:v>
                </c:pt>
                <c:pt idx="76">
                  <c:v>40.712158329821968</c:v>
                </c:pt>
                <c:pt idx="77">
                  <c:v>40.592347194752399</c:v>
                </c:pt>
                <c:pt idx="78">
                  <c:v>39.932531825383968</c:v>
                </c:pt>
                <c:pt idx="79">
                  <c:v>39.367479891033895</c:v>
                </c:pt>
                <c:pt idx="80">
                  <c:v>38.727209249795671</c:v>
                </c:pt>
                <c:pt idx="81">
                  <c:v>38.100155711597687</c:v>
                </c:pt>
                <c:pt idx="82">
                  <c:v>37.526668983597119</c:v>
                </c:pt>
                <c:pt idx="83">
                  <c:v>37.247062152116399</c:v>
                </c:pt>
                <c:pt idx="84">
                  <c:v>37.404322792593959</c:v>
                </c:pt>
                <c:pt idx="85">
                  <c:v>37.061731423382838</c:v>
                </c:pt>
                <c:pt idx="86">
                  <c:v>37.068377944758254</c:v>
                </c:pt>
                <c:pt idx="87">
                  <c:v>40.023287722665074</c:v>
                </c:pt>
                <c:pt idx="88">
                  <c:v>39.638681740713785</c:v>
                </c:pt>
                <c:pt idx="89">
                  <c:v>39.141278206360113</c:v>
                </c:pt>
                <c:pt idx="90">
                  <c:v>38.663760931012639</c:v>
                </c:pt>
                <c:pt idx="91">
                  <c:v>38.283939932793821</c:v>
                </c:pt>
                <c:pt idx="92">
                  <c:v>37.819508747564512</c:v>
                </c:pt>
                <c:pt idx="93">
                  <c:v>37.304838346309374</c:v>
                </c:pt>
                <c:pt idx="94">
                  <c:v>36.838667768054997</c:v>
                </c:pt>
                <c:pt idx="95">
                  <c:v>36.898509800061895</c:v>
                </c:pt>
                <c:pt idx="96">
                  <c:v>39.637787862722263</c:v>
                </c:pt>
                <c:pt idx="97">
                  <c:v>39.402034534042947</c:v>
                </c:pt>
                <c:pt idx="98">
                  <c:v>38.836191950233278</c:v>
                </c:pt>
                <c:pt idx="99">
                  <c:v>38.295384265287709</c:v>
                </c:pt>
                <c:pt idx="100">
                  <c:v>38.287491714841764</c:v>
                </c:pt>
                <c:pt idx="101">
                  <c:v>39.779961625963885</c:v>
                </c:pt>
                <c:pt idx="102">
                  <c:v>41.768034144238314</c:v>
                </c:pt>
                <c:pt idx="103">
                  <c:v>41.398764450694671</c:v>
                </c:pt>
                <c:pt idx="104">
                  <c:v>40.489077566462086</c:v>
                </c:pt>
                <c:pt idx="105">
                  <c:v>40.44535852648427</c:v>
                </c:pt>
                <c:pt idx="106">
                  <c:v>39.979492035745423</c:v>
                </c:pt>
                <c:pt idx="107">
                  <c:v>39.504175325002699</c:v>
                </c:pt>
                <c:pt idx="108">
                  <c:v>39.044887648583305</c:v>
                </c:pt>
                <c:pt idx="109">
                  <c:v>38.583628643334244</c:v>
                </c:pt>
                <c:pt idx="110">
                  <c:v>38.027509488845972</c:v>
                </c:pt>
                <c:pt idx="111">
                  <c:v>38.733717611630532</c:v>
                </c:pt>
                <c:pt idx="112">
                  <c:v>38.20384451319471</c:v>
                </c:pt>
                <c:pt idx="113">
                  <c:v>38.028761708074981</c:v>
                </c:pt>
                <c:pt idx="114">
                  <c:v>38.671724340042765</c:v>
                </c:pt>
                <c:pt idx="115">
                  <c:v>37.684709503979143</c:v>
                </c:pt>
                <c:pt idx="116">
                  <c:v>39.057229717058121</c:v>
                </c:pt>
                <c:pt idx="117">
                  <c:v>41.743063040602003</c:v>
                </c:pt>
                <c:pt idx="118">
                  <c:v>41.087581895860701</c:v>
                </c:pt>
                <c:pt idx="119">
                  <c:v>41.788756966975484</c:v>
                </c:pt>
                <c:pt idx="120">
                  <c:v>41.365284331183723</c:v>
                </c:pt>
                <c:pt idx="121">
                  <c:v>41.279229445757991</c:v>
                </c:pt>
                <c:pt idx="122">
                  <c:v>41.782888948923372</c:v>
                </c:pt>
                <c:pt idx="123">
                  <c:v>41.404999999999987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30-4EE3-B1C4-203212EF3DAF}"/>
            </c:ext>
          </c:extLst>
        </c:ser>
        <c:ser>
          <c:idx val="1"/>
          <c:order val="1"/>
          <c:tx>
            <c:strRef>
              <c:f>'voda 30'!$C$1</c:f>
              <c:strCache>
                <c:ptCount val="1"/>
                <c:pt idx="0">
                  <c:v>Min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'voda 30'!$A$2:$A$10518</c:f>
              <c:strCache>
                <c:ptCount val="124"/>
                <c:pt idx="0">
                  <c:v>30.maj</c:v>
                </c:pt>
                <c:pt idx="1">
                  <c:v>31.maj</c:v>
                </c:pt>
                <c:pt idx="2">
                  <c:v>1.jun</c:v>
                </c:pt>
                <c:pt idx="3">
                  <c:v>2.jun</c:v>
                </c:pt>
                <c:pt idx="4">
                  <c:v>3.jun</c:v>
                </c:pt>
                <c:pt idx="5">
                  <c:v>4.jun</c:v>
                </c:pt>
                <c:pt idx="6">
                  <c:v>5.jun</c:v>
                </c:pt>
                <c:pt idx="7">
                  <c:v>6.jun</c:v>
                </c:pt>
                <c:pt idx="8">
                  <c:v>7.jun</c:v>
                </c:pt>
                <c:pt idx="9">
                  <c:v>8.jun</c:v>
                </c:pt>
                <c:pt idx="10">
                  <c:v>9.jun</c:v>
                </c:pt>
                <c:pt idx="11">
                  <c:v>10.jun</c:v>
                </c:pt>
                <c:pt idx="12">
                  <c:v>11.jun</c:v>
                </c:pt>
                <c:pt idx="13">
                  <c:v>12.jun</c:v>
                </c:pt>
                <c:pt idx="14">
                  <c:v>13.jun</c:v>
                </c:pt>
                <c:pt idx="15">
                  <c:v>14.jun</c:v>
                </c:pt>
                <c:pt idx="16">
                  <c:v>15.jun</c:v>
                </c:pt>
                <c:pt idx="17">
                  <c:v>16.jun</c:v>
                </c:pt>
                <c:pt idx="18">
                  <c:v>17.jun</c:v>
                </c:pt>
                <c:pt idx="19">
                  <c:v>18.jun</c:v>
                </c:pt>
                <c:pt idx="20">
                  <c:v>19.jun</c:v>
                </c:pt>
                <c:pt idx="21">
                  <c:v>20.jun</c:v>
                </c:pt>
                <c:pt idx="22">
                  <c:v>21.jun</c:v>
                </c:pt>
                <c:pt idx="23">
                  <c:v>22.jun</c:v>
                </c:pt>
                <c:pt idx="24">
                  <c:v>23.jun</c:v>
                </c:pt>
                <c:pt idx="25">
                  <c:v>24.jun</c:v>
                </c:pt>
                <c:pt idx="26">
                  <c:v>25.jun</c:v>
                </c:pt>
                <c:pt idx="27">
                  <c:v>26.jun</c:v>
                </c:pt>
                <c:pt idx="28">
                  <c:v>27.jun</c:v>
                </c:pt>
                <c:pt idx="29">
                  <c:v>28.jun</c:v>
                </c:pt>
                <c:pt idx="30">
                  <c:v>29.jun</c:v>
                </c:pt>
                <c:pt idx="31">
                  <c:v>30.jun</c:v>
                </c:pt>
                <c:pt idx="32">
                  <c:v>1.jul</c:v>
                </c:pt>
                <c:pt idx="33">
                  <c:v>2.jul</c:v>
                </c:pt>
                <c:pt idx="34">
                  <c:v>3.jul</c:v>
                </c:pt>
                <c:pt idx="35">
                  <c:v>4.jul</c:v>
                </c:pt>
                <c:pt idx="36">
                  <c:v>5.jul</c:v>
                </c:pt>
                <c:pt idx="37">
                  <c:v>6.jul</c:v>
                </c:pt>
                <c:pt idx="38">
                  <c:v>7.jul</c:v>
                </c:pt>
                <c:pt idx="39">
                  <c:v>8.jul</c:v>
                </c:pt>
                <c:pt idx="40">
                  <c:v>9.jul</c:v>
                </c:pt>
                <c:pt idx="41">
                  <c:v>10.jul</c:v>
                </c:pt>
                <c:pt idx="42">
                  <c:v>11.jul</c:v>
                </c:pt>
                <c:pt idx="43">
                  <c:v>12.jul</c:v>
                </c:pt>
                <c:pt idx="44">
                  <c:v>13.jul</c:v>
                </c:pt>
                <c:pt idx="45">
                  <c:v>14.jul</c:v>
                </c:pt>
                <c:pt idx="46">
                  <c:v>15.jul</c:v>
                </c:pt>
                <c:pt idx="47">
                  <c:v>16.jul</c:v>
                </c:pt>
                <c:pt idx="48">
                  <c:v>17.jul</c:v>
                </c:pt>
                <c:pt idx="49">
                  <c:v>18.jul</c:v>
                </c:pt>
                <c:pt idx="50">
                  <c:v>19.jul</c:v>
                </c:pt>
                <c:pt idx="51">
                  <c:v>20.jul</c:v>
                </c:pt>
                <c:pt idx="52">
                  <c:v>21.jul</c:v>
                </c:pt>
                <c:pt idx="53">
                  <c:v>22.jul</c:v>
                </c:pt>
                <c:pt idx="54">
                  <c:v>23.jul</c:v>
                </c:pt>
                <c:pt idx="55">
                  <c:v>24.jul</c:v>
                </c:pt>
                <c:pt idx="56">
                  <c:v>25.jul</c:v>
                </c:pt>
                <c:pt idx="57">
                  <c:v>26.jul</c:v>
                </c:pt>
                <c:pt idx="58">
                  <c:v>27.jul</c:v>
                </c:pt>
                <c:pt idx="59">
                  <c:v>28.jul</c:v>
                </c:pt>
                <c:pt idx="60">
                  <c:v>29.jul</c:v>
                </c:pt>
                <c:pt idx="61">
                  <c:v>30.jul</c:v>
                </c:pt>
                <c:pt idx="62">
                  <c:v>31.jul</c:v>
                </c:pt>
                <c:pt idx="63">
                  <c:v>1.avg</c:v>
                </c:pt>
                <c:pt idx="64">
                  <c:v>2.avg</c:v>
                </c:pt>
                <c:pt idx="65">
                  <c:v>3.avg</c:v>
                </c:pt>
                <c:pt idx="66">
                  <c:v>4.avg</c:v>
                </c:pt>
                <c:pt idx="67">
                  <c:v>5.avg</c:v>
                </c:pt>
                <c:pt idx="68">
                  <c:v>6.avg</c:v>
                </c:pt>
                <c:pt idx="69">
                  <c:v>7.avg</c:v>
                </c:pt>
                <c:pt idx="70">
                  <c:v>8.avg</c:v>
                </c:pt>
                <c:pt idx="71">
                  <c:v>9.avg</c:v>
                </c:pt>
                <c:pt idx="72">
                  <c:v>10.avg</c:v>
                </c:pt>
                <c:pt idx="73">
                  <c:v>11.avg</c:v>
                </c:pt>
                <c:pt idx="74">
                  <c:v>12.avg</c:v>
                </c:pt>
                <c:pt idx="75">
                  <c:v>13.avg</c:v>
                </c:pt>
                <c:pt idx="76">
                  <c:v>14.avg</c:v>
                </c:pt>
                <c:pt idx="77">
                  <c:v>15.avg</c:v>
                </c:pt>
                <c:pt idx="78">
                  <c:v>16.avg</c:v>
                </c:pt>
                <c:pt idx="79">
                  <c:v>17.avg</c:v>
                </c:pt>
                <c:pt idx="80">
                  <c:v>18.avg</c:v>
                </c:pt>
                <c:pt idx="81">
                  <c:v>19.avg</c:v>
                </c:pt>
                <c:pt idx="82">
                  <c:v>20.avg</c:v>
                </c:pt>
                <c:pt idx="83">
                  <c:v>21.avg</c:v>
                </c:pt>
                <c:pt idx="84">
                  <c:v>22.avg</c:v>
                </c:pt>
                <c:pt idx="85">
                  <c:v>23.avg</c:v>
                </c:pt>
                <c:pt idx="86">
                  <c:v>24.avg</c:v>
                </c:pt>
                <c:pt idx="87">
                  <c:v>25.avg</c:v>
                </c:pt>
                <c:pt idx="88">
                  <c:v>26.avg</c:v>
                </c:pt>
                <c:pt idx="89">
                  <c:v>27.avg</c:v>
                </c:pt>
                <c:pt idx="90">
                  <c:v>28.avg</c:v>
                </c:pt>
                <c:pt idx="91">
                  <c:v>29.avg</c:v>
                </c:pt>
                <c:pt idx="92">
                  <c:v>30.avg</c:v>
                </c:pt>
                <c:pt idx="93">
                  <c:v>31.avg</c:v>
                </c:pt>
                <c:pt idx="94">
                  <c:v>1.sep</c:v>
                </c:pt>
                <c:pt idx="95">
                  <c:v>2.sep</c:v>
                </c:pt>
                <c:pt idx="96">
                  <c:v>3.sep</c:v>
                </c:pt>
                <c:pt idx="97">
                  <c:v>4.sep</c:v>
                </c:pt>
                <c:pt idx="98">
                  <c:v>5.sep</c:v>
                </c:pt>
                <c:pt idx="99">
                  <c:v>6.sep</c:v>
                </c:pt>
                <c:pt idx="100">
                  <c:v>7.sep</c:v>
                </c:pt>
                <c:pt idx="101">
                  <c:v>8.sep</c:v>
                </c:pt>
                <c:pt idx="102">
                  <c:v>9.sep</c:v>
                </c:pt>
                <c:pt idx="103">
                  <c:v>10.sep</c:v>
                </c:pt>
                <c:pt idx="104">
                  <c:v>11.sep</c:v>
                </c:pt>
                <c:pt idx="105">
                  <c:v>12.sep</c:v>
                </c:pt>
                <c:pt idx="106">
                  <c:v>13.sep</c:v>
                </c:pt>
                <c:pt idx="107">
                  <c:v>14.sep</c:v>
                </c:pt>
                <c:pt idx="108">
                  <c:v>15.sep</c:v>
                </c:pt>
                <c:pt idx="109">
                  <c:v>16.sep</c:v>
                </c:pt>
                <c:pt idx="110">
                  <c:v>17.sep</c:v>
                </c:pt>
                <c:pt idx="111">
                  <c:v>18.sep</c:v>
                </c:pt>
                <c:pt idx="112">
                  <c:v>19.sep</c:v>
                </c:pt>
                <c:pt idx="113">
                  <c:v>20.sep</c:v>
                </c:pt>
                <c:pt idx="114">
                  <c:v>21.sep</c:v>
                </c:pt>
                <c:pt idx="115">
                  <c:v>22.sep</c:v>
                </c:pt>
                <c:pt idx="116">
                  <c:v>23.sep</c:v>
                </c:pt>
                <c:pt idx="117">
                  <c:v>24.sep</c:v>
                </c:pt>
                <c:pt idx="118">
                  <c:v>25.sep</c:v>
                </c:pt>
                <c:pt idx="119">
                  <c:v>26.sep</c:v>
                </c:pt>
                <c:pt idx="120">
                  <c:v>27.sep</c:v>
                </c:pt>
                <c:pt idx="121">
                  <c:v>28.sep</c:v>
                </c:pt>
                <c:pt idx="122">
                  <c:v>29.sep</c:v>
                </c:pt>
                <c:pt idx="123">
                  <c:v>30.sep</c:v>
                </c:pt>
              </c:strCache>
            </c:strRef>
          </c:cat>
          <c:val>
            <c:numRef>
              <c:f>'voda 30'!$C$2:$C$125</c:f>
              <c:numCache>
                <c:formatCode>0.0</c:formatCode>
                <c:ptCount val="124"/>
                <c:pt idx="0">
                  <c:v>38.260000000000012</c:v>
                </c:pt>
                <c:pt idx="1">
                  <c:v>37.641666666666687</c:v>
                </c:pt>
                <c:pt idx="2">
                  <c:v>37.110810810810833</c:v>
                </c:pt>
                <c:pt idx="3">
                  <c:v>36.608333333333341</c:v>
                </c:pt>
                <c:pt idx="4">
                  <c:v>36.185714285714297</c:v>
                </c:pt>
                <c:pt idx="5">
                  <c:v>35.437037037037051</c:v>
                </c:pt>
                <c:pt idx="6">
                  <c:v>34.630434782608688</c:v>
                </c:pt>
                <c:pt idx="7">
                  <c:v>34.119999999999997</c:v>
                </c:pt>
                <c:pt idx="8">
                  <c:v>33.422580645161283</c:v>
                </c:pt>
                <c:pt idx="9">
                  <c:v>32.478947368421053</c:v>
                </c:pt>
                <c:pt idx="10">
                  <c:v>31.494444444444451</c:v>
                </c:pt>
                <c:pt idx="11">
                  <c:v>26.657142857142855</c:v>
                </c:pt>
                <c:pt idx="12">
                  <c:v>27.464705882352927</c:v>
                </c:pt>
                <c:pt idx="13">
                  <c:v>31.613333333333326</c:v>
                </c:pt>
                <c:pt idx="14">
                  <c:v>32.446511627906979</c:v>
                </c:pt>
                <c:pt idx="15">
                  <c:v>31.812820512820501</c:v>
                </c:pt>
                <c:pt idx="16">
                  <c:v>32.511538461538443</c:v>
                </c:pt>
                <c:pt idx="17">
                  <c:v>32.161538461538463</c:v>
                </c:pt>
                <c:pt idx="18">
                  <c:v>32.26</c:v>
                </c:pt>
                <c:pt idx="19">
                  <c:v>32.721052631578935</c:v>
                </c:pt>
                <c:pt idx="20">
                  <c:v>33.164516129032258</c:v>
                </c:pt>
                <c:pt idx="21">
                  <c:v>32.949999999999989</c:v>
                </c:pt>
                <c:pt idx="22">
                  <c:v>32.668888888888894</c:v>
                </c:pt>
                <c:pt idx="23">
                  <c:v>32.597560975609746</c:v>
                </c:pt>
                <c:pt idx="24">
                  <c:v>37.213636363636368</c:v>
                </c:pt>
                <c:pt idx="25">
                  <c:v>37.165116279069771</c:v>
                </c:pt>
                <c:pt idx="26">
                  <c:v>36.339999999999982</c:v>
                </c:pt>
                <c:pt idx="27">
                  <c:v>35.615555555555559</c:v>
                </c:pt>
                <c:pt idx="28">
                  <c:v>34.9</c:v>
                </c:pt>
                <c:pt idx="29">
                  <c:v>34.051724137931032</c:v>
                </c:pt>
                <c:pt idx="30">
                  <c:v>32.973913043478262</c:v>
                </c:pt>
                <c:pt idx="31">
                  <c:v>31.629166666666677</c:v>
                </c:pt>
                <c:pt idx="32">
                  <c:v>30.144444444444431</c:v>
                </c:pt>
                <c:pt idx="33">
                  <c:v>29.07</c:v>
                </c:pt>
                <c:pt idx="34">
                  <c:v>29.271264367816091</c:v>
                </c:pt>
                <c:pt idx="35">
                  <c:v>29.889743589743574</c:v>
                </c:pt>
                <c:pt idx="36">
                  <c:v>29.703571428571369</c:v>
                </c:pt>
                <c:pt idx="37">
                  <c:v>29.513861386138664</c:v>
                </c:pt>
                <c:pt idx="38">
                  <c:v>29.538461538461533</c:v>
                </c:pt>
                <c:pt idx="39">
                  <c:v>33.950000000000003</c:v>
                </c:pt>
                <c:pt idx="40">
                  <c:v>34.455555555555556</c:v>
                </c:pt>
                <c:pt idx="41">
                  <c:v>34.182499999999997</c:v>
                </c:pt>
                <c:pt idx="42">
                  <c:v>32.746666666666677</c:v>
                </c:pt>
                <c:pt idx="43">
                  <c:v>35.329411764705881</c:v>
                </c:pt>
                <c:pt idx="44">
                  <c:v>34.648888888888905</c:v>
                </c:pt>
                <c:pt idx="45">
                  <c:v>34.299999999999976</c:v>
                </c:pt>
                <c:pt idx="46">
                  <c:v>33.91999999999998</c:v>
                </c:pt>
                <c:pt idx="47">
                  <c:v>33.373333333333314</c:v>
                </c:pt>
                <c:pt idx="48">
                  <c:v>32.716666666666676</c:v>
                </c:pt>
                <c:pt idx="49">
                  <c:v>32.315151515151513</c:v>
                </c:pt>
                <c:pt idx="50">
                  <c:v>31.65128205128206</c:v>
                </c:pt>
                <c:pt idx="51">
                  <c:v>31.125</c:v>
                </c:pt>
                <c:pt idx="52">
                  <c:v>29.726923076923093</c:v>
                </c:pt>
                <c:pt idx="53">
                  <c:v>29.540000000000013</c:v>
                </c:pt>
                <c:pt idx="54">
                  <c:v>29.246666666666648</c:v>
                </c:pt>
                <c:pt idx="55">
                  <c:v>28.975609756097565</c:v>
                </c:pt>
                <c:pt idx="56">
                  <c:v>28.784444444444457</c:v>
                </c:pt>
                <c:pt idx="57">
                  <c:v>28.513636363636351</c:v>
                </c:pt>
                <c:pt idx="58">
                  <c:v>28.32</c:v>
                </c:pt>
                <c:pt idx="59">
                  <c:v>36.461290322580652</c:v>
                </c:pt>
                <c:pt idx="60">
                  <c:v>37.008108108108104</c:v>
                </c:pt>
                <c:pt idx="61">
                  <c:v>35.890909090909084</c:v>
                </c:pt>
                <c:pt idx="62">
                  <c:v>36.854166666666679</c:v>
                </c:pt>
                <c:pt idx="63">
                  <c:v>36.04347826086957</c:v>
                </c:pt>
                <c:pt idx="64">
                  <c:v>35.86</c:v>
                </c:pt>
                <c:pt idx="65">
                  <c:v>37.733333333333348</c:v>
                </c:pt>
                <c:pt idx="66">
                  <c:v>37.777777777777793</c:v>
                </c:pt>
                <c:pt idx="67">
                  <c:v>36.560000000000016</c:v>
                </c:pt>
                <c:pt idx="68">
                  <c:v>35.533333333333331</c:v>
                </c:pt>
                <c:pt idx="69">
                  <c:v>34.29999999999999</c:v>
                </c:pt>
                <c:pt idx="70">
                  <c:v>33.395652173913035</c:v>
                </c:pt>
                <c:pt idx="71">
                  <c:v>32.734782608695653</c:v>
                </c:pt>
                <c:pt idx="72">
                  <c:v>31.916</c:v>
                </c:pt>
                <c:pt idx="73">
                  <c:v>31.400000000000002</c:v>
                </c:pt>
                <c:pt idx="74">
                  <c:v>32.851515151515159</c:v>
                </c:pt>
                <c:pt idx="75">
                  <c:v>32.43181818181818</c:v>
                </c:pt>
                <c:pt idx="76">
                  <c:v>32.700000000000003</c:v>
                </c:pt>
                <c:pt idx="77">
                  <c:v>36.338888888888896</c:v>
                </c:pt>
                <c:pt idx="78">
                  <c:v>35.170000000000023</c:v>
                </c:pt>
                <c:pt idx="79">
                  <c:v>34.371111111111091</c:v>
                </c:pt>
                <c:pt idx="80">
                  <c:v>33.309523809523796</c:v>
                </c:pt>
                <c:pt idx="81">
                  <c:v>32.450000000000003</c:v>
                </c:pt>
                <c:pt idx="82">
                  <c:v>31.447619047619042</c:v>
                </c:pt>
                <c:pt idx="83">
                  <c:v>32.817777777777785</c:v>
                </c:pt>
                <c:pt idx="84">
                  <c:v>32.280645161290323</c:v>
                </c:pt>
                <c:pt idx="85">
                  <c:v>31.870833333333323</c:v>
                </c:pt>
                <c:pt idx="86">
                  <c:v>31.438461538461546</c:v>
                </c:pt>
                <c:pt idx="87">
                  <c:v>33.471111111111114</c:v>
                </c:pt>
                <c:pt idx="88">
                  <c:v>33.453333333333326</c:v>
                </c:pt>
                <c:pt idx="89">
                  <c:v>33.264516129032252</c:v>
                </c:pt>
                <c:pt idx="90">
                  <c:v>32.499999999999993</c:v>
                </c:pt>
                <c:pt idx="91">
                  <c:v>31.911764705882351</c:v>
                </c:pt>
                <c:pt idx="92">
                  <c:v>31.170588235294122</c:v>
                </c:pt>
                <c:pt idx="93">
                  <c:v>30.38636363636364</c:v>
                </c:pt>
                <c:pt idx="94">
                  <c:v>29.705263157894741</c:v>
                </c:pt>
                <c:pt idx="95">
                  <c:v>29.872549019607849</c:v>
                </c:pt>
                <c:pt idx="96">
                  <c:v>31.85263157894736</c:v>
                </c:pt>
                <c:pt idx="97">
                  <c:v>32.026086956521738</c:v>
                </c:pt>
                <c:pt idx="98">
                  <c:v>31.82</c:v>
                </c:pt>
                <c:pt idx="99">
                  <c:v>32.1</c:v>
                </c:pt>
                <c:pt idx="100">
                  <c:v>32.362222222222215</c:v>
                </c:pt>
                <c:pt idx="101">
                  <c:v>33.497560975609758</c:v>
                </c:pt>
                <c:pt idx="102">
                  <c:v>38.052499999999995</c:v>
                </c:pt>
                <c:pt idx="103">
                  <c:v>37.092857142857135</c:v>
                </c:pt>
                <c:pt idx="104">
                  <c:v>36.47555555555558</c:v>
                </c:pt>
                <c:pt idx="105">
                  <c:v>36.009090909090894</c:v>
                </c:pt>
                <c:pt idx="106">
                  <c:v>35.551111111111112</c:v>
                </c:pt>
                <c:pt idx="107">
                  <c:v>35.116216216216237</c:v>
                </c:pt>
                <c:pt idx="108">
                  <c:v>34.617857142857133</c:v>
                </c:pt>
                <c:pt idx="109">
                  <c:v>34.261764705882342</c:v>
                </c:pt>
                <c:pt idx="110">
                  <c:v>31.886486486486486</c:v>
                </c:pt>
                <c:pt idx="111">
                  <c:v>33.404444444444422</c:v>
                </c:pt>
                <c:pt idx="112">
                  <c:v>33.002631578947359</c:v>
                </c:pt>
                <c:pt idx="113">
                  <c:v>32.604444444444468</c:v>
                </c:pt>
                <c:pt idx="114">
                  <c:v>32.246428571428595</c:v>
                </c:pt>
                <c:pt idx="115">
                  <c:v>31.700000000000014</c:v>
                </c:pt>
                <c:pt idx="116">
                  <c:v>33.040000000000006</c:v>
                </c:pt>
                <c:pt idx="117">
                  <c:v>37.146511627906968</c:v>
                </c:pt>
                <c:pt idx="118">
                  <c:v>36.426666666666691</c:v>
                </c:pt>
                <c:pt idx="119">
                  <c:v>36.860975609756117</c:v>
                </c:pt>
                <c:pt idx="120">
                  <c:v>36.46444444444446</c:v>
                </c:pt>
                <c:pt idx="121">
                  <c:v>36.726190476190482</c:v>
                </c:pt>
                <c:pt idx="122">
                  <c:v>37.415384615384603</c:v>
                </c:pt>
                <c:pt idx="123">
                  <c:v>36.9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30-4EE3-B1C4-203212EF3DAF}"/>
            </c:ext>
          </c:extLst>
        </c:ser>
        <c:ser>
          <c:idx val="2"/>
          <c:order val="2"/>
          <c:tx>
            <c:strRef>
              <c:f>'voda 30'!$D$1</c:f>
              <c:strCache>
                <c:ptCount val="1"/>
                <c:pt idx="0">
                  <c:v>Max</c:v>
                </c:pt>
              </c:strCache>
            </c:strRef>
          </c:tx>
          <c:spPr>
            <a:ln w="28575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'voda 30'!$A$2:$A$10518</c:f>
              <c:strCache>
                <c:ptCount val="124"/>
                <c:pt idx="0">
                  <c:v>30.maj</c:v>
                </c:pt>
                <c:pt idx="1">
                  <c:v>31.maj</c:v>
                </c:pt>
                <c:pt idx="2">
                  <c:v>1.jun</c:v>
                </c:pt>
                <c:pt idx="3">
                  <c:v>2.jun</c:v>
                </c:pt>
                <c:pt idx="4">
                  <c:v>3.jun</c:v>
                </c:pt>
                <c:pt idx="5">
                  <c:v>4.jun</c:v>
                </c:pt>
                <c:pt idx="6">
                  <c:v>5.jun</c:v>
                </c:pt>
                <c:pt idx="7">
                  <c:v>6.jun</c:v>
                </c:pt>
                <c:pt idx="8">
                  <c:v>7.jun</c:v>
                </c:pt>
                <c:pt idx="9">
                  <c:v>8.jun</c:v>
                </c:pt>
                <c:pt idx="10">
                  <c:v>9.jun</c:v>
                </c:pt>
                <c:pt idx="11">
                  <c:v>10.jun</c:v>
                </c:pt>
                <c:pt idx="12">
                  <c:v>11.jun</c:v>
                </c:pt>
                <c:pt idx="13">
                  <c:v>12.jun</c:v>
                </c:pt>
                <c:pt idx="14">
                  <c:v>13.jun</c:v>
                </c:pt>
                <c:pt idx="15">
                  <c:v>14.jun</c:v>
                </c:pt>
                <c:pt idx="16">
                  <c:v>15.jun</c:v>
                </c:pt>
                <c:pt idx="17">
                  <c:v>16.jun</c:v>
                </c:pt>
                <c:pt idx="18">
                  <c:v>17.jun</c:v>
                </c:pt>
                <c:pt idx="19">
                  <c:v>18.jun</c:v>
                </c:pt>
                <c:pt idx="20">
                  <c:v>19.jun</c:v>
                </c:pt>
                <c:pt idx="21">
                  <c:v>20.jun</c:v>
                </c:pt>
                <c:pt idx="22">
                  <c:v>21.jun</c:v>
                </c:pt>
                <c:pt idx="23">
                  <c:v>22.jun</c:v>
                </c:pt>
                <c:pt idx="24">
                  <c:v>23.jun</c:v>
                </c:pt>
                <c:pt idx="25">
                  <c:v>24.jun</c:v>
                </c:pt>
                <c:pt idx="26">
                  <c:v>25.jun</c:v>
                </c:pt>
                <c:pt idx="27">
                  <c:v>26.jun</c:v>
                </c:pt>
                <c:pt idx="28">
                  <c:v>27.jun</c:v>
                </c:pt>
                <c:pt idx="29">
                  <c:v>28.jun</c:v>
                </c:pt>
                <c:pt idx="30">
                  <c:v>29.jun</c:v>
                </c:pt>
                <c:pt idx="31">
                  <c:v>30.jun</c:v>
                </c:pt>
                <c:pt idx="32">
                  <c:v>1.jul</c:v>
                </c:pt>
                <c:pt idx="33">
                  <c:v>2.jul</c:v>
                </c:pt>
                <c:pt idx="34">
                  <c:v>3.jul</c:v>
                </c:pt>
                <c:pt idx="35">
                  <c:v>4.jul</c:v>
                </c:pt>
                <c:pt idx="36">
                  <c:v>5.jul</c:v>
                </c:pt>
                <c:pt idx="37">
                  <c:v>6.jul</c:v>
                </c:pt>
                <c:pt idx="38">
                  <c:v>7.jul</c:v>
                </c:pt>
                <c:pt idx="39">
                  <c:v>8.jul</c:v>
                </c:pt>
                <c:pt idx="40">
                  <c:v>9.jul</c:v>
                </c:pt>
                <c:pt idx="41">
                  <c:v>10.jul</c:v>
                </c:pt>
                <c:pt idx="42">
                  <c:v>11.jul</c:v>
                </c:pt>
                <c:pt idx="43">
                  <c:v>12.jul</c:v>
                </c:pt>
                <c:pt idx="44">
                  <c:v>13.jul</c:v>
                </c:pt>
                <c:pt idx="45">
                  <c:v>14.jul</c:v>
                </c:pt>
                <c:pt idx="46">
                  <c:v>15.jul</c:v>
                </c:pt>
                <c:pt idx="47">
                  <c:v>16.jul</c:v>
                </c:pt>
                <c:pt idx="48">
                  <c:v>17.jul</c:v>
                </c:pt>
                <c:pt idx="49">
                  <c:v>18.jul</c:v>
                </c:pt>
                <c:pt idx="50">
                  <c:v>19.jul</c:v>
                </c:pt>
                <c:pt idx="51">
                  <c:v>20.jul</c:v>
                </c:pt>
                <c:pt idx="52">
                  <c:v>21.jul</c:v>
                </c:pt>
                <c:pt idx="53">
                  <c:v>22.jul</c:v>
                </c:pt>
                <c:pt idx="54">
                  <c:v>23.jul</c:v>
                </c:pt>
                <c:pt idx="55">
                  <c:v>24.jul</c:v>
                </c:pt>
                <c:pt idx="56">
                  <c:v>25.jul</c:v>
                </c:pt>
                <c:pt idx="57">
                  <c:v>26.jul</c:v>
                </c:pt>
                <c:pt idx="58">
                  <c:v>27.jul</c:v>
                </c:pt>
                <c:pt idx="59">
                  <c:v>28.jul</c:v>
                </c:pt>
                <c:pt idx="60">
                  <c:v>29.jul</c:v>
                </c:pt>
                <c:pt idx="61">
                  <c:v>30.jul</c:v>
                </c:pt>
                <c:pt idx="62">
                  <c:v>31.jul</c:v>
                </c:pt>
                <c:pt idx="63">
                  <c:v>1.avg</c:v>
                </c:pt>
                <c:pt idx="64">
                  <c:v>2.avg</c:v>
                </c:pt>
                <c:pt idx="65">
                  <c:v>3.avg</c:v>
                </c:pt>
                <c:pt idx="66">
                  <c:v>4.avg</c:v>
                </c:pt>
                <c:pt idx="67">
                  <c:v>5.avg</c:v>
                </c:pt>
                <c:pt idx="68">
                  <c:v>6.avg</c:v>
                </c:pt>
                <c:pt idx="69">
                  <c:v>7.avg</c:v>
                </c:pt>
                <c:pt idx="70">
                  <c:v>8.avg</c:v>
                </c:pt>
                <c:pt idx="71">
                  <c:v>9.avg</c:v>
                </c:pt>
                <c:pt idx="72">
                  <c:v>10.avg</c:v>
                </c:pt>
                <c:pt idx="73">
                  <c:v>11.avg</c:v>
                </c:pt>
                <c:pt idx="74">
                  <c:v>12.avg</c:v>
                </c:pt>
                <c:pt idx="75">
                  <c:v>13.avg</c:v>
                </c:pt>
                <c:pt idx="76">
                  <c:v>14.avg</c:v>
                </c:pt>
                <c:pt idx="77">
                  <c:v>15.avg</c:v>
                </c:pt>
                <c:pt idx="78">
                  <c:v>16.avg</c:v>
                </c:pt>
                <c:pt idx="79">
                  <c:v>17.avg</c:v>
                </c:pt>
                <c:pt idx="80">
                  <c:v>18.avg</c:v>
                </c:pt>
                <c:pt idx="81">
                  <c:v>19.avg</c:v>
                </c:pt>
                <c:pt idx="82">
                  <c:v>20.avg</c:v>
                </c:pt>
                <c:pt idx="83">
                  <c:v>21.avg</c:v>
                </c:pt>
                <c:pt idx="84">
                  <c:v>22.avg</c:v>
                </c:pt>
                <c:pt idx="85">
                  <c:v>23.avg</c:v>
                </c:pt>
                <c:pt idx="86">
                  <c:v>24.avg</c:v>
                </c:pt>
                <c:pt idx="87">
                  <c:v>25.avg</c:v>
                </c:pt>
                <c:pt idx="88">
                  <c:v>26.avg</c:v>
                </c:pt>
                <c:pt idx="89">
                  <c:v>27.avg</c:v>
                </c:pt>
                <c:pt idx="90">
                  <c:v>28.avg</c:v>
                </c:pt>
                <c:pt idx="91">
                  <c:v>29.avg</c:v>
                </c:pt>
                <c:pt idx="92">
                  <c:v>30.avg</c:v>
                </c:pt>
                <c:pt idx="93">
                  <c:v>31.avg</c:v>
                </c:pt>
                <c:pt idx="94">
                  <c:v>1.sep</c:v>
                </c:pt>
                <c:pt idx="95">
                  <c:v>2.sep</c:v>
                </c:pt>
                <c:pt idx="96">
                  <c:v>3.sep</c:v>
                </c:pt>
                <c:pt idx="97">
                  <c:v>4.sep</c:v>
                </c:pt>
                <c:pt idx="98">
                  <c:v>5.sep</c:v>
                </c:pt>
                <c:pt idx="99">
                  <c:v>6.sep</c:v>
                </c:pt>
                <c:pt idx="100">
                  <c:v>7.sep</c:v>
                </c:pt>
                <c:pt idx="101">
                  <c:v>8.sep</c:v>
                </c:pt>
                <c:pt idx="102">
                  <c:v>9.sep</c:v>
                </c:pt>
                <c:pt idx="103">
                  <c:v>10.sep</c:v>
                </c:pt>
                <c:pt idx="104">
                  <c:v>11.sep</c:v>
                </c:pt>
                <c:pt idx="105">
                  <c:v>12.sep</c:v>
                </c:pt>
                <c:pt idx="106">
                  <c:v>13.sep</c:v>
                </c:pt>
                <c:pt idx="107">
                  <c:v>14.sep</c:v>
                </c:pt>
                <c:pt idx="108">
                  <c:v>15.sep</c:v>
                </c:pt>
                <c:pt idx="109">
                  <c:v>16.sep</c:v>
                </c:pt>
                <c:pt idx="110">
                  <c:v>17.sep</c:v>
                </c:pt>
                <c:pt idx="111">
                  <c:v>18.sep</c:v>
                </c:pt>
                <c:pt idx="112">
                  <c:v>19.sep</c:v>
                </c:pt>
                <c:pt idx="113">
                  <c:v>20.sep</c:v>
                </c:pt>
                <c:pt idx="114">
                  <c:v>21.sep</c:v>
                </c:pt>
                <c:pt idx="115">
                  <c:v>22.sep</c:v>
                </c:pt>
                <c:pt idx="116">
                  <c:v>23.sep</c:v>
                </c:pt>
                <c:pt idx="117">
                  <c:v>24.sep</c:v>
                </c:pt>
                <c:pt idx="118">
                  <c:v>25.sep</c:v>
                </c:pt>
                <c:pt idx="119">
                  <c:v>26.sep</c:v>
                </c:pt>
                <c:pt idx="120">
                  <c:v>27.sep</c:v>
                </c:pt>
                <c:pt idx="121">
                  <c:v>28.sep</c:v>
                </c:pt>
                <c:pt idx="122">
                  <c:v>29.sep</c:v>
                </c:pt>
                <c:pt idx="123">
                  <c:v>30.sep</c:v>
                </c:pt>
              </c:strCache>
            </c:strRef>
          </c:cat>
          <c:val>
            <c:numRef>
              <c:f>'voda 30'!$D$2:$D$125</c:f>
              <c:numCache>
                <c:formatCode>0.0</c:formatCode>
                <c:ptCount val="124"/>
                <c:pt idx="0">
                  <c:v>44.45217391304346</c:v>
                </c:pt>
                <c:pt idx="1">
                  <c:v>44.170967741935485</c:v>
                </c:pt>
                <c:pt idx="2">
                  <c:v>43.756249999999994</c:v>
                </c:pt>
                <c:pt idx="3">
                  <c:v>43.387499999999996</c:v>
                </c:pt>
                <c:pt idx="4">
                  <c:v>43.016216216216229</c:v>
                </c:pt>
                <c:pt idx="5">
                  <c:v>42.600000000000009</c:v>
                </c:pt>
                <c:pt idx="6">
                  <c:v>42.219565217391285</c:v>
                </c:pt>
                <c:pt idx="7">
                  <c:v>42.191666666666677</c:v>
                </c:pt>
                <c:pt idx="8">
                  <c:v>41.893939393939377</c:v>
                </c:pt>
                <c:pt idx="9">
                  <c:v>41.606249999999996</c:v>
                </c:pt>
                <c:pt idx="10">
                  <c:v>41.226829268292661</c:v>
                </c:pt>
                <c:pt idx="11">
                  <c:v>41.753846153846148</c:v>
                </c:pt>
                <c:pt idx="12">
                  <c:v>43.346153846153861</c:v>
                </c:pt>
                <c:pt idx="13">
                  <c:v>43.409523809523812</c:v>
                </c:pt>
                <c:pt idx="14">
                  <c:v>42.909302325581386</c:v>
                </c:pt>
                <c:pt idx="15">
                  <c:v>42.387179487179488</c:v>
                </c:pt>
                <c:pt idx="16">
                  <c:v>43.452631578947361</c:v>
                </c:pt>
                <c:pt idx="17">
                  <c:v>43.54</c:v>
                </c:pt>
                <c:pt idx="18">
                  <c:v>43.699999999999989</c:v>
                </c:pt>
                <c:pt idx="19">
                  <c:v>44.169999999999995</c:v>
                </c:pt>
                <c:pt idx="20">
                  <c:v>43.688000000000002</c:v>
                </c:pt>
                <c:pt idx="21">
                  <c:v>43.991666666666653</c:v>
                </c:pt>
                <c:pt idx="22">
                  <c:v>44.169565217391302</c:v>
                </c:pt>
                <c:pt idx="23">
                  <c:v>44.42083333333332</c:v>
                </c:pt>
                <c:pt idx="24">
                  <c:v>44.438888888888883</c:v>
                </c:pt>
                <c:pt idx="25">
                  <c:v>43.829629629629608</c:v>
                </c:pt>
                <c:pt idx="26">
                  <c:v>43.64687499999998</c:v>
                </c:pt>
                <c:pt idx="27">
                  <c:v>43.452631578947397</c:v>
                </c:pt>
                <c:pt idx="28">
                  <c:v>43.202222222222183</c:v>
                </c:pt>
                <c:pt idx="29">
                  <c:v>42.793103448275879</c:v>
                </c:pt>
                <c:pt idx="30">
                  <c:v>42.332352941176467</c:v>
                </c:pt>
                <c:pt idx="31">
                  <c:v>41.699999999999989</c:v>
                </c:pt>
                <c:pt idx="32">
                  <c:v>41.190909090909074</c:v>
                </c:pt>
                <c:pt idx="33">
                  <c:v>40.706185567010266</c:v>
                </c:pt>
                <c:pt idx="34">
                  <c:v>42.573076923076918</c:v>
                </c:pt>
                <c:pt idx="35">
                  <c:v>43.317777777777764</c:v>
                </c:pt>
                <c:pt idx="36">
                  <c:v>42.858823529411744</c:v>
                </c:pt>
                <c:pt idx="37">
                  <c:v>42.690476190476204</c:v>
                </c:pt>
                <c:pt idx="38">
                  <c:v>42.42</c:v>
                </c:pt>
                <c:pt idx="39">
                  <c:v>44.1</c:v>
                </c:pt>
                <c:pt idx="40">
                  <c:v>44.233333333333327</c:v>
                </c:pt>
                <c:pt idx="41">
                  <c:v>43.896969696969691</c:v>
                </c:pt>
                <c:pt idx="42">
                  <c:v>43.44222222222222</c:v>
                </c:pt>
                <c:pt idx="43">
                  <c:v>43.123333333333335</c:v>
                </c:pt>
                <c:pt idx="44">
                  <c:v>43.539999999999992</c:v>
                </c:pt>
                <c:pt idx="45">
                  <c:v>43.58717948717949</c:v>
                </c:pt>
                <c:pt idx="46">
                  <c:v>43.666666666666671</c:v>
                </c:pt>
                <c:pt idx="47">
                  <c:v>43.731111111111112</c:v>
                </c:pt>
                <c:pt idx="48">
                  <c:v>43.759999999999984</c:v>
                </c:pt>
                <c:pt idx="49">
                  <c:v>43.668888888888887</c:v>
                </c:pt>
                <c:pt idx="50">
                  <c:v>43.151428571428589</c:v>
                </c:pt>
                <c:pt idx="51">
                  <c:v>42.679999999999986</c:v>
                </c:pt>
                <c:pt idx="52">
                  <c:v>42.315625000000004</c:v>
                </c:pt>
                <c:pt idx="53">
                  <c:v>41.859999999999992</c:v>
                </c:pt>
                <c:pt idx="54">
                  <c:v>41.403333333333336</c:v>
                </c:pt>
                <c:pt idx="55">
                  <c:v>40.955714285714343</c:v>
                </c:pt>
                <c:pt idx="56">
                  <c:v>40.991525423728795</c:v>
                </c:pt>
                <c:pt idx="57">
                  <c:v>42.297435897435896</c:v>
                </c:pt>
                <c:pt idx="58">
                  <c:v>41.795000000000002</c:v>
                </c:pt>
                <c:pt idx="59">
                  <c:v>44.065909090909074</c:v>
                </c:pt>
                <c:pt idx="60">
                  <c:v>44.2</c:v>
                </c:pt>
                <c:pt idx="61">
                  <c:v>43.755555555555567</c:v>
                </c:pt>
                <c:pt idx="62">
                  <c:v>44.270588235294134</c:v>
                </c:pt>
                <c:pt idx="63">
                  <c:v>43.650000000000006</c:v>
                </c:pt>
                <c:pt idx="64">
                  <c:v>43.738636363636367</c:v>
                </c:pt>
                <c:pt idx="65">
                  <c:v>44.07878787878785</c:v>
                </c:pt>
                <c:pt idx="66">
                  <c:v>44.163157894736855</c:v>
                </c:pt>
                <c:pt idx="67">
                  <c:v>43.646153846153851</c:v>
                </c:pt>
                <c:pt idx="68">
                  <c:v>43.293333333333344</c:v>
                </c:pt>
                <c:pt idx="69">
                  <c:v>42.933333333333316</c:v>
                </c:pt>
                <c:pt idx="70">
                  <c:v>42.542857142857144</c:v>
                </c:pt>
                <c:pt idx="71">
                  <c:v>42.041666666666657</c:v>
                </c:pt>
                <c:pt idx="72">
                  <c:v>41.780952380952399</c:v>
                </c:pt>
                <c:pt idx="73">
                  <c:v>41.575000000000003</c:v>
                </c:pt>
                <c:pt idx="74">
                  <c:v>41.826315789473675</c:v>
                </c:pt>
                <c:pt idx="75">
                  <c:v>42.3</c:v>
                </c:pt>
                <c:pt idx="76">
                  <c:v>43.857777777777763</c:v>
                </c:pt>
                <c:pt idx="77">
                  <c:v>43.55</c:v>
                </c:pt>
                <c:pt idx="78">
                  <c:v>43.219999999999992</c:v>
                </c:pt>
                <c:pt idx="79">
                  <c:v>42.81818181818182</c:v>
                </c:pt>
                <c:pt idx="80">
                  <c:v>42.385714285714286</c:v>
                </c:pt>
                <c:pt idx="81">
                  <c:v>41.914285714285711</c:v>
                </c:pt>
                <c:pt idx="82">
                  <c:v>41.57555555555556</c:v>
                </c:pt>
                <c:pt idx="83">
                  <c:v>41.798305084745735</c:v>
                </c:pt>
                <c:pt idx="84">
                  <c:v>42.63333333333334</c:v>
                </c:pt>
                <c:pt idx="85">
                  <c:v>42.284444444444439</c:v>
                </c:pt>
                <c:pt idx="86">
                  <c:v>42.173333333333304</c:v>
                </c:pt>
                <c:pt idx="87">
                  <c:v>43.844444444444449</c:v>
                </c:pt>
                <c:pt idx="88">
                  <c:v>43.65384615384616</c:v>
                </c:pt>
                <c:pt idx="89">
                  <c:v>43.242857142857147</c:v>
                </c:pt>
                <c:pt idx="90">
                  <c:v>42.866666666666674</c:v>
                </c:pt>
                <c:pt idx="91">
                  <c:v>42.583333333333336</c:v>
                </c:pt>
                <c:pt idx="92">
                  <c:v>42.262499999999996</c:v>
                </c:pt>
                <c:pt idx="93">
                  <c:v>41.707142857142863</c:v>
                </c:pt>
                <c:pt idx="94">
                  <c:v>41.315384615384609</c:v>
                </c:pt>
                <c:pt idx="95">
                  <c:v>41.631506849315038</c:v>
                </c:pt>
                <c:pt idx="96">
                  <c:v>43.17647058823529</c:v>
                </c:pt>
                <c:pt idx="97">
                  <c:v>42.790476190476198</c:v>
                </c:pt>
                <c:pt idx="98">
                  <c:v>42.560000000000009</c:v>
                </c:pt>
                <c:pt idx="99">
                  <c:v>42.38636363636364</c:v>
                </c:pt>
                <c:pt idx="100">
                  <c:v>43.24</c:v>
                </c:pt>
                <c:pt idx="101">
                  <c:v>43.548888888888889</c:v>
                </c:pt>
                <c:pt idx="102">
                  <c:v>43.964102564102582</c:v>
                </c:pt>
                <c:pt idx="103">
                  <c:v>44.25</c:v>
                </c:pt>
                <c:pt idx="104">
                  <c:v>43.211764705882331</c:v>
                </c:pt>
                <c:pt idx="105">
                  <c:v>43.383333333333333</c:v>
                </c:pt>
                <c:pt idx="106">
                  <c:v>42.725000000000009</c:v>
                </c:pt>
                <c:pt idx="107">
                  <c:v>42.511111111111134</c:v>
                </c:pt>
                <c:pt idx="108">
                  <c:v>42.273333333333341</c:v>
                </c:pt>
                <c:pt idx="109">
                  <c:v>41.905714285714268</c:v>
                </c:pt>
                <c:pt idx="110">
                  <c:v>41.990588235294112</c:v>
                </c:pt>
                <c:pt idx="111">
                  <c:v>42.948484848484838</c:v>
                </c:pt>
                <c:pt idx="112">
                  <c:v>42.655555555555537</c:v>
                </c:pt>
                <c:pt idx="113">
                  <c:v>42.576086956521721</c:v>
                </c:pt>
                <c:pt idx="114">
                  <c:v>43.007692307692309</c:v>
                </c:pt>
                <c:pt idx="115">
                  <c:v>42.557777777777801</c:v>
                </c:pt>
                <c:pt idx="116">
                  <c:v>42.726666666666688</c:v>
                </c:pt>
                <c:pt idx="117">
                  <c:v>44.046666666666688</c:v>
                </c:pt>
                <c:pt idx="118">
                  <c:v>43.38000000000001</c:v>
                </c:pt>
                <c:pt idx="119">
                  <c:v>44</c:v>
                </c:pt>
                <c:pt idx="120">
                  <c:v>43.675000000000004</c:v>
                </c:pt>
                <c:pt idx="121">
                  <c:v>43.555172413793123</c:v>
                </c:pt>
                <c:pt idx="122">
                  <c:v>43.924324324324324</c:v>
                </c:pt>
                <c:pt idx="123">
                  <c:v>43.7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30-4EE3-B1C4-203212EF3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114368"/>
        <c:axId val="1722350432"/>
      </c:lineChart>
      <c:dateAx>
        <c:axId val="19151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722350432"/>
        <c:crosses val="autoZero"/>
        <c:auto val="0"/>
        <c:lblOffset val="100"/>
        <c:baseTimeUnit val="days"/>
      </c:dateAx>
      <c:valAx>
        <c:axId val="1722350432"/>
        <c:scaling>
          <c:orientation val="minMax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Soil water (vol%)</a:t>
                </a:r>
                <a:endParaRPr lang="sl-SI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15114368"/>
        <c:crosses val="autoZero"/>
        <c:crossBetween val="between"/>
      </c:valAx>
      <c:valAx>
        <c:axId val="2084078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Precipitation (mm)</a:t>
                </a:r>
                <a:endParaRPr lang="sl-SI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957586640"/>
        <c:crosses val="max"/>
        <c:crossBetween val="between"/>
      </c:valAx>
      <c:catAx>
        <c:axId val="1957586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84078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28560" y="454680"/>
            <a:ext cx="788616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88800" y="709200"/>
            <a:ext cx="8366040" cy="21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strike="noStrike" spc="-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and nitrogen balance assessment for </a:t>
            </a:r>
            <a:r>
              <a:rPr lang="en-US" sz="4000" b="1" strike="noStrike" spc="-1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Krško</a:t>
            </a:r>
            <a:r>
              <a:rPr lang="en-US" sz="4000" b="1" strike="noStrike" spc="-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strike="noStrike" spc="-1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polje</a:t>
            </a:r>
            <a:r>
              <a:rPr lang="en-US" sz="4000" b="1" strike="noStrike" spc="-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aquifer case study in Slovenia</a:t>
            </a:r>
            <a:endParaRPr lang="zxx" sz="4000" b="0" strike="noStrike" spc="-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245880" y="3449160"/>
            <a:ext cx="8676720" cy="193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zxx" sz="2000" b="1" strike="noStrike" spc="-1" dirty="0">
                <a:solidFill>
                  <a:srgbClr val="3B3838"/>
                </a:solidFill>
                <a:latin typeface="Calibri"/>
              </a:rPr>
              <a:t>M. CURK</a:t>
            </a:r>
            <a:r>
              <a:rPr lang="zxx" sz="2000" b="0" i="1" strike="noStrike" spc="-1" dirty="0">
                <a:solidFill>
                  <a:srgbClr val="3B3838"/>
                </a:solidFill>
                <a:latin typeface="Calibri"/>
              </a:rPr>
              <a:t>, </a:t>
            </a:r>
            <a:r>
              <a:rPr lang="zxx" sz="1800" b="0" strike="noStrike" spc="-1" dirty="0">
                <a:solidFill>
                  <a:srgbClr val="3B3838"/>
                </a:solidFill>
                <a:latin typeface="Calibri"/>
              </a:rPr>
              <a:t>M. GLAVAN</a:t>
            </a:r>
            <a:r>
              <a:rPr lang="zxx" sz="1800" b="0" strike="noStrike" spc="-1" dirty="0" smtClean="0">
                <a:solidFill>
                  <a:srgbClr val="3B3838"/>
                </a:solidFill>
                <a:latin typeface="Calibri"/>
              </a:rPr>
              <a:t>, </a:t>
            </a:r>
            <a:r>
              <a:rPr lang="zxx" sz="1800" b="0" strike="noStrike" spc="-1" dirty="0">
                <a:solidFill>
                  <a:srgbClr val="3B3838"/>
                </a:solidFill>
                <a:latin typeface="Calibri"/>
              </a:rPr>
              <a:t>M. </a:t>
            </a:r>
            <a:r>
              <a:rPr lang="zxx" sz="1800" b="0" strike="noStrike" spc="-1" dirty="0" smtClean="0">
                <a:solidFill>
                  <a:srgbClr val="3B3838"/>
                </a:solidFill>
                <a:latin typeface="Calibri"/>
              </a:rPr>
              <a:t>PINTAR</a:t>
            </a:r>
            <a:r>
              <a:rPr lang="en-US" sz="1800" b="0" strike="noStrike" spc="-1" dirty="0" smtClean="0">
                <a:solidFill>
                  <a:srgbClr val="3B3838"/>
                </a:solidFill>
                <a:latin typeface="Calibri"/>
              </a:rPr>
              <a:t>, V. ZUPANC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1200" spc="-1" dirty="0">
                <a:solidFill>
                  <a:srgbClr val="3B3838"/>
                </a:solidFill>
                <a:latin typeface="Calibri"/>
              </a:rPr>
              <a:t>University of Ljubljana, Biotechnical Faculty, Agronomy Department, Ljubljana,  </a:t>
            </a:r>
            <a:r>
              <a:rPr lang="en-US" sz="1200" spc="-1" dirty="0" smtClean="0">
                <a:solidFill>
                  <a:srgbClr val="3B3838"/>
                </a:solidFill>
                <a:latin typeface="Calibri"/>
              </a:rPr>
              <a:t>Slovenia</a:t>
            </a:r>
            <a:endParaRPr lang="en-US" sz="1200" spc="-1" dirty="0">
              <a:solidFill>
                <a:srgbClr val="3B3838"/>
              </a:solidFill>
              <a:latin typeface="Calibri"/>
            </a:endParaRPr>
          </a:p>
        </p:txBody>
      </p:sp>
      <p:sp>
        <p:nvSpPr>
          <p:cNvPr id="116" name="Line 3"/>
          <p:cNvSpPr/>
          <p:nvPr/>
        </p:nvSpPr>
        <p:spPr>
          <a:xfrm flipV="1">
            <a:off x="691920" y="3167280"/>
            <a:ext cx="7759800" cy="720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8" name="Picture 9"/>
          <p:cNvPicPr/>
          <p:nvPr/>
        </p:nvPicPr>
        <p:blipFill>
          <a:blip r:embed="rId2"/>
          <a:stretch/>
        </p:blipFill>
        <p:spPr>
          <a:xfrm>
            <a:off x="84600" y="5201640"/>
            <a:ext cx="2760120" cy="1655640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7562419" y="199828"/>
            <a:ext cx="136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EGU21-4161</a:t>
            </a:r>
            <a:endParaRPr lang="sl-SI" dirty="0"/>
          </a:p>
        </p:txBody>
      </p:sp>
      <p:grpSp>
        <p:nvGrpSpPr>
          <p:cNvPr id="5" name="Group 4"/>
          <p:cNvGrpSpPr/>
          <p:nvPr/>
        </p:nvGrpSpPr>
        <p:grpSpPr>
          <a:xfrm>
            <a:off x="5465617" y="5763715"/>
            <a:ext cx="3532909" cy="1069298"/>
            <a:chOff x="4999044" y="5563789"/>
            <a:chExt cx="4030656" cy="12727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zxx" sz="4400" b="1" strike="noStrike" spc="-1" dirty="0">
                <a:solidFill>
                  <a:schemeClr val="accent4"/>
                </a:solidFill>
                <a:latin typeface="Calibri Light"/>
              </a:rPr>
              <a:t>Case study area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3"/>
          <p:cNvSpPr/>
          <p:nvPr/>
        </p:nvSpPr>
        <p:spPr>
          <a:xfrm>
            <a:off x="938160" y="2999880"/>
            <a:ext cx="2043000" cy="57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3" name="Picture 132"/>
          <p:cNvPicPr/>
          <p:nvPr/>
        </p:nvPicPr>
        <p:blipFill>
          <a:blip r:embed="rId2"/>
          <a:stretch/>
        </p:blipFill>
        <p:spPr>
          <a:xfrm>
            <a:off x="4664082" y="2750277"/>
            <a:ext cx="914040" cy="715004"/>
          </a:xfrm>
          <a:prstGeom prst="rect">
            <a:avLst/>
          </a:prstGeom>
          <a:ln>
            <a:noFill/>
          </a:ln>
        </p:spPr>
      </p:pic>
      <p:sp>
        <p:nvSpPr>
          <p:cNvPr id="134" name="CustomShape 4"/>
          <p:cNvSpPr/>
          <p:nvPr/>
        </p:nvSpPr>
        <p:spPr>
          <a:xfrm>
            <a:off x="628560" y="1444575"/>
            <a:ext cx="8369640" cy="475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Alluvial plain (6,000 ha)</a:t>
            </a:r>
            <a:endParaRPr lang="zxx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Shallow gravel aquifer (unconfined, 10 m below surface) </a:t>
            </a:r>
            <a:endParaRPr lang="zxx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Vulnerable soils, high hydr. conductivity, no N reduction</a:t>
            </a:r>
            <a:endParaRPr lang="zxx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Intensive agriculture (&lt;70 %)</a:t>
            </a:r>
            <a:endParaRPr lang="zxx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GW is the main (only) DW source</a:t>
            </a:r>
            <a:endParaRPr lang="zxx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zxx" b="0" strike="noStrike" spc="-1" dirty="0">
                <a:solidFill>
                  <a:srgbClr val="000000"/>
                </a:solidFill>
                <a:latin typeface="Calibri"/>
              </a:rPr>
              <a:t>11% area – water protection </a:t>
            </a:r>
            <a:r>
              <a:rPr lang="zxx" b="0" strike="noStrike" spc="-1" dirty="0" smtClean="0">
                <a:solidFill>
                  <a:srgbClr val="000000"/>
                </a:solidFill>
                <a:latin typeface="Calibri"/>
              </a:rPr>
              <a:t>zones</a:t>
            </a:r>
            <a:endParaRPr lang="en-US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1" spc="-1" dirty="0" smtClean="0">
                <a:solidFill>
                  <a:srgbClr val="000000"/>
                </a:solidFill>
                <a:latin typeface="Calibri"/>
              </a:rPr>
              <a:t>2 field trial sites</a:t>
            </a:r>
            <a:r>
              <a:rPr lang="en-US" spc="-1" dirty="0" smtClean="0">
                <a:solidFill>
                  <a:srgbClr val="000000"/>
                </a:solidFill>
                <a:latin typeface="Calibri"/>
              </a:rPr>
              <a:t> - soil water (TDR) and nitrate (suction cups)</a:t>
            </a:r>
            <a:r>
              <a:rPr lang="zxx" b="0" strike="noStrike" spc="-1" dirty="0" smtClean="0">
                <a:solidFill>
                  <a:srgbClr val="000000"/>
                </a:solidFill>
                <a:latin typeface="Calibri"/>
              </a:rPr>
              <a:t>               </a:t>
            </a:r>
            <a:r>
              <a:rPr lang="zxx" b="1" strike="noStrike" spc="-1" dirty="0" smtClean="0">
                <a:solidFill>
                  <a:srgbClr val="C9211E"/>
                </a:solidFill>
                <a:latin typeface="Calibri"/>
              </a:rPr>
              <a:t> </a:t>
            </a:r>
            <a:endParaRPr lang="zxx" b="0" strike="noStrike" spc="-1" dirty="0">
              <a:latin typeface="Arial"/>
            </a:endParaRPr>
          </a:p>
        </p:txBody>
      </p:sp>
      <p:pic>
        <p:nvPicPr>
          <p:cNvPr id="135" name="Picture 134"/>
          <p:cNvPicPr/>
          <p:nvPr/>
        </p:nvPicPr>
        <p:blipFill>
          <a:blip r:embed="rId3"/>
          <a:stretch/>
        </p:blipFill>
        <p:spPr>
          <a:xfrm>
            <a:off x="3840480" y="4106917"/>
            <a:ext cx="5303160" cy="2756880"/>
          </a:xfrm>
          <a:prstGeom prst="rect">
            <a:avLst/>
          </a:prstGeom>
          <a:ln>
            <a:noFill/>
          </a:ln>
        </p:spPr>
      </p:pic>
      <p:pic>
        <p:nvPicPr>
          <p:cNvPr id="136" name="Picture 135"/>
          <p:cNvPicPr/>
          <p:nvPr/>
        </p:nvPicPr>
        <p:blipFill>
          <a:blip r:embed="rId4"/>
          <a:stretch/>
        </p:blipFill>
        <p:spPr>
          <a:xfrm>
            <a:off x="0" y="4123800"/>
            <a:ext cx="3664080" cy="2747880"/>
          </a:xfrm>
          <a:prstGeom prst="rect">
            <a:avLst/>
          </a:prstGeom>
          <a:ln>
            <a:noFill/>
          </a:ln>
        </p:spPr>
      </p:pic>
      <p:sp>
        <p:nvSpPr>
          <p:cNvPr id="138" name="TextShape 5"/>
          <p:cNvSpPr txBox="1"/>
          <p:nvPr/>
        </p:nvSpPr>
        <p:spPr>
          <a:xfrm>
            <a:off x="5408411" y="2706027"/>
            <a:ext cx="2322360" cy="82954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zxx" sz="1600" strike="noStrike" spc="-1" dirty="0">
                <a:solidFill>
                  <a:srgbClr val="C9211E"/>
                </a:solidFill>
                <a:latin typeface="Calibri"/>
              </a:rPr>
              <a:t>nitrate above </a:t>
            </a:r>
            <a:r>
              <a:rPr lang="en-US" sz="1600" strike="noStrike" spc="-1" dirty="0" smtClean="0">
                <a:solidFill>
                  <a:srgbClr val="C9211E"/>
                </a:solidFill>
                <a:latin typeface="Calibri"/>
              </a:rPr>
              <a:t/>
            </a:r>
            <a:br>
              <a:rPr lang="en-US" sz="1600" strike="noStrike" spc="-1" dirty="0" smtClean="0">
                <a:solidFill>
                  <a:srgbClr val="C9211E"/>
                </a:solidFill>
                <a:latin typeface="Calibri"/>
              </a:rPr>
            </a:br>
            <a:r>
              <a:rPr lang="zxx" sz="1600" strike="noStrike" spc="-1" dirty="0" smtClean="0">
                <a:solidFill>
                  <a:srgbClr val="C9211E"/>
                </a:solidFill>
                <a:latin typeface="Calibri"/>
              </a:rPr>
              <a:t>WFD </a:t>
            </a:r>
            <a:r>
              <a:rPr lang="zxx" sz="1600" strike="noStrike" spc="-1" dirty="0">
                <a:solidFill>
                  <a:srgbClr val="C9211E"/>
                </a:solidFill>
                <a:latin typeface="Calibri"/>
              </a:rPr>
              <a:t>limit in </a:t>
            </a:r>
            <a:r>
              <a:rPr lang="zxx" sz="1600" strike="noStrike" spc="-1" dirty="0" smtClean="0">
                <a:solidFill>
                  <a:srgbClr val="C9211E"/>
                </a:solidFill>
                <a:latin typeface="Calibri"/>
              </a:rPr>
              <a:t>2/14 </a:t>
            </a:r>
            <a:r>
              <a:rPr lang="zxx" sz="1600" strike="noStrike" spc="-1" dirty="0">
                <a:solidFill>
                  <a:srgbClr val="C9211E"/>
                </a:solidFill>
                <a:latin typeface="Calibri"/>
              </a:rPr>
              <a:t>monitoring wells</a:t>
            </a:r>
            <a:endParaRPr lang="en-US" sz="1600" strike="noStrike" spc="-1" dirty="0">
              <a:latin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pic>
        <p:nvPicPr>
          <p:cNvPr id="137" name="Picture 49"/>
          <p:cNvPicPr/>
          <p:nvPr/>
        </p:nvPicPr>
        <p:blipFill>
          <a:blip r:embed="rId6"/>
          <a:stretch/>
        </p:blipFill>
        <p:spPr>
          <a:xfrm rot="16200000">
            <a:off x="7002720" y="1162897"/>
            <a:ext cx="2569320" cy="1712520"/>
          </a:xfrm>
          <a:prstGeom prst="rect">
            <a:avLst/>
          </a:prstGeom>
          <a:ln>
            <a:noFill/>
          </a:ln>
        </p:spPr>
      </p:pic>
      <p:sp>
        <p:nvSpPr>
          <p:cNvPr id="2" name="Donut 1"/>
          <p:cNvSpPr/>
          <p:nvPr/>
        </p:nvSpPr>
        <p:spPr>
          <a:xfrm>
            <a:off x="5611091" y="4665518"/>
            <a:ext cx="166254" cy="176646"/>
          </a:xfrm>
          <a:prstGeom prst="don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600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5763491" y="5305670"/>
            <a:ext cx="166254" cy="176646"/>
          </a:xfrm>
          <a:prstGeom prst="don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341023" y="4035972"/>
            <a:ext cx="3222691" cy="68738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341023" y="4035972"/>
            <a:ext cx="3388945" cy="12533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Shape 5"/>
          <p:cNvSpPr txBox="1"/>
          <p:nvPr/>
        </p:nvSpPr>
        <p:spPr>
          <a:xfrm>
            <a:off x="5750364" y="4554808"/>
            <a:ext cx="2322360" cy="3371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600" strike="noStrike" spc="-1" dirty="0" smtClean="0">
                <a:solidFill>
                  <a:schemeClr val="bg1"/>
                </a:solidFill>
                <a:latin typeface="Calibri"/>
              </a:rPr>
              <a:t>orchard</a:t>
            </a:r>
            <a:endParaRPr lang="en-US" sz="160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9" name="TextShape 5"/>
          <p:cNvSpPr txBox="1"/>
          <p:nvPr/>
        </p:nvSpPr>
        <p:spPr>
          <a:xfrm>
            <a:off x="5906368" y="5171249"/>
            <a:ext cx="2322360" cy="3371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600" spc="-1" dirty="0" smtClean="0">
                <a:solidFill>
                  <a:schemeClr val="bg1"/>
                </a:solidFill>
                <a:latin typeface="Calibri"/>
              </a:rPr>
              <a:t>vegetable field</a:t>
            </a:r>
            <a:endParaRPr lang="en-US" sz="160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strike="noStrike" spc="-1" dirty="0" smtClean="0">
                <a:solidFill>
                  <a:schemeClr val="accent4"/>
                </a:solidFill>
                <a:latin typeface="Calibri Light"/>
              </a:rPr>
              <a:t>Results – vegetable field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098870"/>
              </p:ext>
            </p:extLst>
          </p:nvPr>
        </p:nvGraphicFramePr>
        <p:xfrm>
          <a:off x="-41262" y="1473196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346860"/>
              </p:ext>
            </p:extLst>
          </p:nvPr>
        </p:nvGraphicFramePr>
        <p:xfrm>
          <a:off x="4393578" y="1473196"/>
          <a:ext cx="484632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Shape 19"/>
          <p:cNvSpPr txBox="1"/>
          <p:nvPr/>
        </p:nvSpPr>
        <p:spPr>
          <a:xfrm>
            <a:off x="537297" y="1289257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Soil water at 30 cm (2018)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489138"/>
              </p:ext>
            </p:extLst>
          </p:nvPr>
        </p:nvGraphicFramePr>
        <p:xfrm>
          <a:off x="4393578" y="4179521"/>
          <a:ext cx="484632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Shape 19"/>
          <p:cNvSpPr txBox="1"/>
          <p:nvPr/>
        </p:nvSpPr>
        <p:spPr>
          <a:xfrm>
            <a:off x="5109297" y="12762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Soil water at 30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1" name="TextShape 19"/>
          <p:cNvSpPr txBox="1"/>
          <p:nvPr/>
        </p:nvSpPr>
        <p:spPr>
          <a:xfrm>
            <a:off x="5109296" y="3995582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Soil water at 60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5" name="CustomShape 4"/>
          <p:cNvSpPr/>
          <p:nvPr/>
        </p:nvSpPr>
        <p:spPr>
          <a:xfrm>
            <a:off x="154563" y="3956192"/>
            <a:ext cx="4239015" cy="246993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latin typeface="Calibri"/>
              </a:rPr>
              <a:t>Soil water content at 60 cm is considerably more stable than at 30 cm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Drought in summer of 2018 is very noticeable, with irrigation peak near the end of august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latin typeface="Calibri"/>
              </a:rPr>
              <a:t>TDR probes seem to be more reliable (less difference) in wet periods</a:t>
            </a:r>
            <a:endParaRPr lang="en-US" b="0" strike="noStrike" spc="-1" dirty="0" smtClean="0"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zxx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126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5DCFED-5C93-465A-AD0B-DD30C3BA9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08873"/>
              </p:ext>
            </p:extLst>
          </p:nvPr>
        </p:nvGraphicFramePr>
        <p:xfrm>
          <a:off x="61811" y="4019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43815DA-9D47-4FBC-B494-2E076A3F3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493037"/>
              </p:ext>
            </p:extLst>
          </p:nvPr>
        </p:nvGraphicFramePr>
        <p:xfrm>
          <a:off x="61811" y="12834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strike="noStrike" spc="-1" dirty="0" smtClean="0">
                <a:solidFill>
                  <a:schemeClr val="accent4"/>
                </a:solidFill>
                <a:latin typeface="Calibri Light"/>
              </a:rPr>
              <a:t>Results – vegetable field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27" name="TextShape 19"/>
          <p:cNvSpPr txBox="1"/>
          <p:nvPr/>
        </p:nvSpPr>
        <p:spPr>
          <a:xfrm>
            <a:off x="885697" y="1288392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30 cm (2018)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0" name="TextShape 19"/>
          <p:cNvSpPr txBox="1"/>
          <p:nvPr/>
        </p:nvSpPr>
        <p:spPr>
          <a:xfrm>
            <a:off x="5210019" y="12762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30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1" name="TextShape 19"/>
          <p:cNvSpPr txBox="1"/>
          <p:nvPr/>
        </p:nvSpPr>
        <p:spPr>
          <a:xfrm>
            <a:off x="5125597" y="4007208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60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14" name="TextShape 19"/>
          <p:cNvSpPr txBox="1"/>
          <p:nvPr/>
        </p:nvSpPr>
        <p:spPr>
          <a:xfrm>
            <a:off x="901998" y="40194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60 cm (2018)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401028"/>
              </p:ext>
            </p:extLst>
          </p:nvPr>
        </p:nvGraphicFramePr>
        <p:xfrm>
          <a:off x="4427666" y="12564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726521"/>
              </p:ext>
            </p:extLst>
          </p:nvPr>
        </p:nvGraphicFramePr>
        <p:xfrm>
          <a:off x="4427666" y="399497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Oval 1"/>
          <p:cNvSpPr/>
          <p:nvPr/>
        </p:nvSpPr>
        <p:spPr>
          <a:xfrm>
            <a:off x="1676400" y="294322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Oval 19"/>
          <p:cNvSpPr/>
          <p:nvPr/>
        </p:nvSpPr>
        <p:spPr>
          <a:xfrm>
            <a:off x="5686425" y="288607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Oval 20"/>
          <p:cNvSpPr/>
          <p:nvPr/>
        </p:nvSpPr>
        <p:spPr>
          <a:xfrm>
            <a:off x="1276350" y="294322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Oval 21"/>
          <p:cNvSpPr/>
          <p:nvPr/>
        </p:nvSpPr>
        <p:spPr>
          <a:xfrm>
            <a:off x="5125597" y="2897621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3" name="Oval 22"/>
          <p:cNvSpPr/>
          <p:nvPr/>
        </p:nvSpPr>
        <p:spPr>
          <a:xfrm>
            <a:off x="5686425" y="5619750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Oval 24"/>
          <p:cNvSpPr/>
          <p:nvPr/>
        </p:nvSpPr>
        <p:spPr>
          <a:xfrm>
            <a:off x="5125597" y="5631296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Oval 27"/>
          <p:cNvSpPr/>
          <p:nvPr/>
        </p:nvSpPr>
        <p:spPr>
          <a:xfrm>
            <a:off x="1747837" y="567917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2" name="Oval 31"/>
          <p:cNvSpPr/>
          <p:nvPr/>
        </p:nvSpPr>
        <p:spPr>
          <a:xfrm>
            <a:off x="1187009" y="5690721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578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5DCFED-5C93-465A-AD0B-DD30C3BA9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08873"/>
              </p:ext>
            </p:extLst>
          </p:nvPr>
        </p:nvGraphicFramePr>
        <p:xfrm>
          <a:off x="61811" y="4019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43815DA-9D47-4FBC-B494-2E076A3F3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493037"/>
              </p:ext>
            </p:extLst>
          </p:nvPr>
        </p:nvGraphicFramePr>
        <p:xfrm>
          <a:off x="61811" y="12834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strike="noStrike" spc="-1" dirty="0" smtClean="0">
                <a:solidFill>
                  <a:schemeClr val="accent4"/>
                </a:solidFill>
                <a:latin typeface="Calibri Light"/>
              </a:rPr>
              <a:t>Results – vegetable field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27" name="TextShape 19"/>
          <p:cNvSpPr txBox="1"/>
          <p:nvPr/>
        </p:nvSpPr>
        <p:spPr>
          <a:xfrm>
            <a:off x="885697" y="1288392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30 cm (2018)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0" name="TextShape 19"/>
          <p:cNvSpPr txBox="1"/>
          <p:nvPr/>
        </p:nvSpPr>
        <p:spPr>
          <a:xfrm>
            <a:off x="5210019" y="12762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30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1" name="TextShape 19"/>
          <p:cNvSpPr txBox="1"/>
          <p:nvPr/>
        </p:nvSpPr>
        <p:spPr>
          <a:xfrm>
            <a:off x="5125597" y="4007208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60 cm (2019)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14" name="TextShape 19"/>
          <p:cNvSpPr txBox="1"/>
          <p:nvPr/>
        </p:nvSpPr>
        <p:spPr>
          <a:xfrm>
            <a:off x="901998" y="40194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60 cm (2018)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401028"/>
              </p:ext>
            </p:extLst>
          </p:nvPr>
        </p:nvGraphicFramePr>
        <p:xfrm>
          <a:off x="4427666" y="12564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726521"/>
              </p:ext>
            </p:extLst>
          </p:nvPr>
        </p:nvGraphicFramePr>
        <p:xfrm>
          <a:off x="4427666" y="399497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Oval 1"/>
          <p:cNvSpPr/>
          <p:nvPr/>
        </p:nvSpPr>
        <p:spPr>
          <a:xfrm>
            <a:off x="1676400" y="294322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Oval 19"/>
          <p:cNvSpPr/>
          <p:nvPr/>
        </p:nvSpPr>
        <p:spPr>
          <a:xfrm>
            <a:off x="5686425" y="288607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Oval 20"/>
          <p:cNvSpPr/>
          <p:nvPr/>
        </p:nvSpPr>
        <p:spPr>
          <a:xfrm>
            <a:off x="1276350" y="294322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Oval 21"/>
          <p:cNvSpPr/>
          <p:nvPr/>
        </p:nvSpPr>
        <p:spPr>
          <a:xfrm>
            <a:off x="5125597" y="2897621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3" name="Oval 22"/>
          <p:cNvSpPr/>
          <p:nvPr/>
        </p:nvSpPr>
        <p:spPr>
          <a:xfrm>
            <a:off x="5686425" y="5619750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Oval 24"/>
          <p:cNvSpPr/>
          <p:nvPr/>
        </p:nvSpPr>
        <p:spPr>
          <a:xfrm>
            <a:off x="5125597" y="5631296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Oval 27"/>
          <p:cNvSpPr/>
          <p:nvPr/>
        </p:nvSpPr>
        <p:spPr>
          <a:xfrm>
            <a:off x="1747837" y="5679175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2" name="Oval 31"/>
          <p:cNvSpPr/>
          <p:nvPr/>
        </p:nvSpPr>
        <p:spPr>
          <a:xfrm>
            <a:off x="1187009" y="5690721"/>
            <a:ext cx="161925" cy="5715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3" name="CustomShape 4"/>
          <p:cNvSpPr/>
          <p:nvPr/>
        </p:nvSpPr>
        <p:spPr>
          <a:xfrm>
            <a:off x="2514303" y="2675582"/>
            <a:ext cx="4239015" cy="246993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latin typeface="Calibri"/>
              </a:rPr>
              <a:t>Periods are not the same for 2 years, nitrate concentrations in soil water only near 0 mg/l late in the year (</a:t>
            </a:r>
            <a:r>
              <a:rPr lang="en-US" spc="-1" dirty="0" err="1" smtClean="0">
                <a:latin typeface="Calibri"/>
              </a:rPr>
              <a:t>oct</a:t>
            </a:r>
            <a:r>
              <a:rPr lang="en-US" spc="-1" dirty="0" smtClean="0">
                <a:latin typeface="Calibri"/>
              </a:rPr>
              <a:t>, </a:t>
            </a:r>
            <a:r>
              <a:rPr lang="en-US" spc="-1" dirty="0" err="1" smtClean="0">
                <a:latin typeface="Calibri"/>
              </a:rPr>
              <a:t>nov</a:t>
            </a:r>
            <a:r>
              <a:rPr lang="en-US" spc="-1" dirty="0" smtClean="0">
                <a:latin typeface="Calibri"/>
              </a:rPr>
              <a:t>)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Only one fertilizer application is performed in the field, which can be noted in high initial concentrations, but a decrease over the growing period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zxx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978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strike="noStrike" spc="-1" dirty="0" smtClean="0">
                <a:solidFill>
                  <a:schemeClr val="accent4"/>
                </a:solidFill>
                <a:latin typeface="Calibri Light"/>
              </a:rPr>
              <a:t>Results – orchard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27" name="TextShape 19"/>
          <p:cNvSpPr txBox="1"/>
          <p:nvPr/>
        </p:nvSpPr>
        <p:spPr>
          <a:xfrm>
            <a:off x="689697" y="1289257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Soil water at 30 cm (2018)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30" name="TextShape 19"/>
          <p:cNvSpPr txBox="1"/>
          <p:nvPr/>
        </p:nvSpPr>
        <p:spPr>
          <a:xfrm>
            <a:off x="5109297" y="1276200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Soil water at 30 cm (2019)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160471"/>
              </p:ext>
            </p:extLst>
          </p:nvPr>
        </p:nvGraphicFramePr>
        <p:xfrm>
          <a:off x="0" y="1453932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Shape 19"/>
          <p:cNvSpPr txBox="1"/>
          <p:nvPr/>
        </p:nvSpPr>
        <p:spPr>
          <a:xfrm>
            <a:off x="774120" y="3739932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Nitrate at 30 cm (2018)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493722"/>
              </p:ext>
            </p:extLst>
          </p:nvPr>
        </p:nvGraphicFramePr>
        <p:xfrm>
          <a:off x="-63720" y="375298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06753"/>
              </p:ext>
            </p:extLst>
          </p:nvPr>
        </p:nvGraphicFramePr>
        <p:xfrm>
          <a:off x="4480737" y="1440875"/>
          <a:ext cx="4572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CustomShape 4"/>
          <p:cNvSpPr/>
          <p:nvPr/>
        </p:nvSpPr>
        <p:spPr>
          <a:xfrm>
            <a:off x="4572000" y="3891550"/>
            <a:ext cx="4239015" cy="246993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Drought in summer of 2018 is visible again, but irrigation peaks are present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Nitrate concentrations in soil water are lower than in the vegetable field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latin typeface="Calibri"/>
              </a:rPr>
              <a:t>Concentrations are more stable, a result of several N applications over the growing period</a:t>
            </a:r>
            <a:endParaRPr lang="zxx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79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669016" y="158113"/>
            <a:ext cx="2329184" cy="639909"/>
            <a:chOff x="4999044" y="5563789"/>
            <a:chExt cx="4030656" cy="12727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sp>
        <p:nvSpPr>
          <p:cNvPr id="130" name="CustomShape 1"/>
          <p:cNvSpPr/>
          <p:nvPr/>
        </p:nvSpPr>
        <p:spPr>
          <a:xfrm>
            <a:off x="621720" y="154800"/>
            <a:ext cx="788616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strike="noStrike" spc="-1" dirty="0" smtClean="0">
                <a:solidFill>
                  <a:schemeClr val="accent4"/>
                </a:solidFill>
                <a:latin typeface="Calibri Light"/>
              </a:rPr>
              <a:t>Results – whole area model</a:t>
            </a:r>
            <a:endParaRPr lang="zxx" sz="4400" b="0" strike="noStrike" spc="-1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131" name="Line 2"/>
          <p:cNvSpPr/>
          <p:nvPr/>
        </p:nvSpPr>
        <p:spPr>
          <a:xfrm flipV="1">
            <a:off x="628560" y="1268640"/>
            <a:ext cx="7759440" cy="756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" name="TextShape 19"/>
          <p:cNvSpPr txBox="1"/>
          <p:nvPr/>
        </p:nvSpPr>
        <p:spPr>
          <a:xfrm>
            <a:off x="689697" y="1289257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Model performance (soil </a:t>
            </a:r>
            <a:r>
              <a:rPr lang="en-US" b="0" strike="noStrike" spc="-1" dirty="0" smtClean="0">
                <a:latin typeface="Calibri"/>
              </a:rPr>
              <a:t>water, </a:t>
            </a:r>
            <a:r>
              <a:rPr lang="en-US" b="0" strike="noStrike" spc="-1" dirty="0" smtClean="0">
                <a:latin typeface="Calibri"/>
              </a:rPr>
              <a:t>year 2018)</a:t>
            </a:r>
            <a:endParaRPr lang="en-US" b="0" strike="noStrike" spc="-1" dirty="0">
              <a:latin typeface="Arial"/>
            </a:endParaRPr>
          </a:p>
        </p:txBody>
      </p:sp>
      <p:sp>
        <p:nvSpPr>
          <p:cNvPr id="16" name="TextShape 19"/>
          <p:cNvSpPr txBox="1"/>
          <p:nvPr/>
        </p:nvSpPr>
        <p:spPr>
          <a:xfrm>
            <a:off x="689696" y="2771666"/>
            <a:ext cx="4588299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b="0" strike="noStrike" spc="-1" dirty="0" smtClean="0">
                <a:latin typeface="Calibri"/>
              </a:rPr>
              <a:t>Model outputs (2018)</a:t>
            </a:r>
            <a:endParaRPr lang="en-US" b="0" strike="noStrike" spc="-1" dirty="0">
              <a:latin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271044"/>
              </p:ext>
            </p:extLst>
          </p:nvPr>
        </p:nvGraphicFramePr>
        <p:xfrm>
          <a:off x="809625" y="1752516"/>
          <a:ext cx="4235340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7068">
                  <a:extLst>
                    <a:ext uri="{9D8B030D-6E8A-4147-A177-3AD203B41FA5}">
                      <a16:colId xmlns:a16="http://schemas.microsoft.com/office/drawing/2014/main" val="1028848401"/>
                    </a:ext>
                  </a:extLst>
                </a:gridCol>
                <a:gridCol w="847068">
                  <a:extLst>
                    <a:ext uri="{9D8B030D-6E8A-4147-A177-3AD203B41FA5}">
                      <a16:colId xmlns:a16="http://schemas.microsoft.com/office/drawing/2014/main" val="2398844617"/>
                    </a:ext>
                  </a:extLst>
                </a:gridCol>
                <a:gridCol w="847068">
                  <a:extLst>
                    <a:ext uri="{9D8B030D-6E8A-4147-A177-3AD203B41FA5}">
                      <a16:colId xmlns:a16="http://schemas.microsoft.com/office/drawing/2014/main" val="1349996741"/>
                    </a:ext>
                  </a:extLst>
                </a:gridCol>
                <a:gridCol w="847068">
                  <a:extLst>
                    <a:ext uri="{9D8B030D-6E8A-4147-A177-3AD203B41FA5}">
                      <a16:colId xmlns:a16="http://schemas.microsoft.com/office/drawing/2014/main" val="3587957575"/>
                    </a:ext>
                  </a:extLst>
                </a:gridCol>
                <a:gridCol w="847068">
                  <a:extLst>
                    <a:ext uri="{9D8B030D-6E8A-4147-A177-3AD203B41FA5}">
                      <a16:colId xmlns:a16="http://schemas.microsoft.com/office/drawing/2014/main" val="40765616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Site</a:t>
                      </a:r>
                      <a:endParaRPr lang="sl-S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Calibration            </a:t>
                      </a:r>
                      <a:endParaRPr lang="sl-S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Validation            </a:t>
                      </a:r>
                      <a:endParaRPr lang="sl-SI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484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endParaRPr lang="sl-SI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PBIAS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R</a:t>
                      </a:r>
                      <a:r>
                        <a:rPr lang="en-US" sz="1000" u="none" strike="noStrike" baseline="30000">
                          <a:effectLst/>
                        </a:rPr>
                        <a:t>2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PBIAS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R</a:t>
                      </a:r>
                      <a:r>
                        <a:rPr lang="en-US" sz="1000" u="none" strike="noStrike" baseline="30000">
                          <a:effectLst/>
                        </a:rPr>
                        <a:t>2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51255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 err="1">
                          <a:effectLst/>
                        </a:rPr>
                        <a:t>veg</a:t>
                      </a:r>
                      <a:r>
                        <a:rPr lang="sl-SI" sz="1100" u="none" strike="noStrike" dirty="0">
                          <a:effectLst/>
                        </a:rPr>
                        <a:t>. </a:t>
                      </a:r>
                      <a:r>
                        <a:rPr lang="sl-SI" sz="1100" u="none" strike="noStrike" dirty="0" err="1">
                          <a:effectLst/>
                        </a:rPr>
                        <a:t>field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17.6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0.78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8.7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 smtClean="0">
                          <a:effectLst/>
                        </a:rPr>
                        <a:t>0.40</a:t>
                      </a:r>
                      <a:endParaRPr lang="sl-SI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71204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orchard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2.1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1000" u="none" strike="noStrike">
                          <a:effectLst/>
                        </a:rPr>
                        <a:t>0.41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1000" u="none" strike="noStrike">
                          <a:effectLst/>
                        </a:rPr>
                        <a:t>-1.5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1000" u="none" strike="noStrike" dirty="0">
                          <a:effectLst/>
                        </a:rPr>
                        <a:t>0.71</a:t>
                      </a:r>
                      <a:endParaRPr lang="sl-SI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947185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169239"/>
              </p:ext>
            </p:extLst>
          </p:nvPr>
        </p:nvGraphicFramePr>
        <p:xfrm>
          <a:off x="809619" y="3263813"/>
          <a:ext cx="7506690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669">
                  <a:extLst>
                    <a:ext uri="{9D8B030D-6E8A-4147-A177-3AD203B41FA5}">
                      <a16:colId xmlns:a16="http://schemas.microsoft.com/office/drawing/2014/main" val="3348928131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2454067353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2187604794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935371319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509351034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3031929132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182627135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2370009940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585981976"/>
                    </a:ext>
                  </a:extLst>
                </a:gridCol>
                <a:gridCol w="750669">
                  <a:extLst>
                    <a:ext uri="{9D8B030D-6E8A-4147-A177-3AD203B41FA5}">
                      <a16:colId xmlns:a16="http://schemas.microsoft.com/office/drawing/2014/main" val="2447243283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ET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Soil water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N_APP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NO3 leached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</a:rPr>
                        <a:t>Biomass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Yield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20638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(mm)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(mm)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l-SI" sz="1000" u="none" strike="noStrike">
                          <a:effectLst/>
                        </a:rPr>
                        <a:t>(kg/ha)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(kg/ha)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(t DM/ha)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(t DM/ha)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9402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l-SI" sz="1000" u="none" strike="noStrike">
                          <a:effectLst/>
                        </a:rPr>
                        <a:t>veg. field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623.2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96.2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124.5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92.8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±24.7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3.3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±3.1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3.2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±3.2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99463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l-SI" sz="1000" u="none" strike="noStrike">
                          <a:effectLst/>
                        </a:rPr>
                        <a:t>orchard</a:t>
                      </a:r>
                      <a:endParaRPr lang="sl-SI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643.3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187.4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166.1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83.3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±28.0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28.6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±1.3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±0.1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5064866"/>
                  </a:ext>
                </a:extLst>
              </a:tr>
            </a:tbl>
          </a:graphicData>
        </a:graphic>
      </p:graphicFrame>
      <p:sp>
        <p:nvSpPr>
          <p:cNvPr id="19" name="CustomShape 4"/>
          <p:cNvSpPr/>
          <p:nvPr/>
        </p:nvSpPr>
        <p:spPr>
          <a:xfrm>
            <a:off x="809625" y="4205875"/>
            <a:ext cx="4895850" cy="246993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Acceptable model performance (soil water)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 smtClean="0">
                <a:latin typeface="Calibri"/>
              </a:rPr>
              <a:t>Soil profile in the orchard is deeper than in the field, thus a larger water storage capacity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 smtClean="0">
                <a:latin typeface="Calibri"/>
              </a:rPr>
              <a:t>Despite larger application of fertilizer per year, leaching from orchard tends to be lesser than from the vegetable </a:t>
            </a:r>
            <a:r>
              <a:rPr lang="en-US" b="0" strike="noStrike" spc="-1" dirty="0" smtClean="0">
                <a:latin typeface="Calibri"/>
              </a:rPr>
              <a:t>field, but smaller difference than with measurements</a:t>
            </a:r>
            <a:endParaRPr lang="en-US" b="0" strike="noStrike" spc="-1" dirty="0" smtClean="0">
              <a:latin typeface="Calibri"/>
            </a:endParaRPr>
          </a:p>
        </p:txBody>
      </p:sp>
      <p:pic>
        <p:nvPicPr>
          <p:cNvPr id="1026" name="Chart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6" y="1551174"/>
            <a:ext cx="2772753" cy="116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Figure 1 Group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840" y="4397088"/>
            <a:ext cx="2697258" cy="194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11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88800" y="709200"/>
            <a:ext cx="8366040" cy="217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strike="noStrike" spc="-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for listening!</a:t>
            </a:r>
            <a:endParaRPr lang="zxx" sz="3200" b="0" strike="noStrike" spc="-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245880" y="3449160"/>
            <a:ext cx="8676720" cy="193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en-US" sz="1200" spc="-1" dirty="0" smtClean="0">
                <a:solidFill>
                  <a:srgbClr val="3B3838"/>
                </a:solidFill>
                <a:latin typeface="Calibri"/>
              </a:rPr>
              <a:t>Contact: miha.curk@bf.uni-lj.si</a:t>
            </a:r>
            <a:endParaRPr lang="en-US" sz="1200" spc="-1" dirty="0">
              <a:solidFill>
                <a:srgbClr val="3B3838"/>
              </a:solidFill>
              <a:latin typeface="Calibri"/>
            </a:endParaRPr>
          </a:p>
        </p:txBody>
      </p:sp>
      <p:sp>
        <p:nvSpPr>
          <p:cNvPr id="116" name="Line 3"/>
          <p:cNvSpPr/>
          <p:nvPr/>
        </p:nvSpPr>
        <p:spPr>
          <a:xfrm flipV="1">
            <a:off x="691920" y="3167280"/>
            <a:ext cx="7759800" cy="720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8" name="Picture 9"/>
          <p:cNvPicPr/>
          <p:nvPr/>
        </p:nvPicPr>
        <p:blipFill>
          <a:blip r:embed="rId2"/>
          <a:stretch/>
        </p:blipFill>
        <p:spPr>
          <a:xfrm>
            <a:off x="84600" y="5201640"/>
            <a:ext cx="2760120" cy="1655640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7562419" y="199828"/>
            <a:ext cx="136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EGU21-4161</a:t>
            </a:r>
            <a:endParaRPr lang="sl-SI" dirty="0"/>
          </a:p>
        </p:txBody>
      </p:sp>
      <p:grpSp>
        <p:nvGrpSpPr>
          <p:cNvPr id="5" name="Group 4"/>
          <p:cNvGrpSpPr/>
          <p:nvPr/>
        </p:nvGrpSpPr>
        <p:grpSpPr>
          <a:xfrm>
            <a:off x="5465617" y="5763715"/>
            <a:ext cx="3532909" cy="1069298"/>
            <a:chOff x="4999044" y="5563789"/>
            <a:chExt cx="4030656" cy="12727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9044" y="5563789"/>
              <a:ext cx="4029637" cy="111458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8052955" y="6400800"/>
              <a:ext cx="976745" cy="4356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</p:spTree>
    <p:extLst>
      <p:ext uri="{BB962C8B-B14F-4D97-AF65-F5344CB8AC3E}">
        <p14:creationId xmlns:p14="http://schemas.microsoft.com/office/powerpoint/2010/main" val="376251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</TotalTime>
  <Words>618</Words>
  <Application>Microsoft Office PowerPoint</Application>
  <PresentationFormat>On-screen Show (4:3)</PresentationFormat>
  <Paragraphs>119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Potencial modeliranja procesov v tleh za trajnostno rastlinsko pridelavo – primer jablane na Krškem polju</dc:title>
  <dc:subject/>
  <dc:creator>Curk, Miha</dc:creator>
  <dc:description/>
  <cp:lastModifiedBy>Curk, Miha</cp:lastModifiedBy>
  <cp:revision>68</cp:revision>
  <dcterms:created xsi:type="dcterms:W3CDTF">2019-01-31T08:56:07Z</dcterms:created>
  <dcterms:modified xsi:type="dcterms:W3CDTF">2021-04-25T05:02:26Z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19</vt:i4>
  </property>
</Properties>
</file>