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2" r:id="rId1"/>
  </p:sldMasterIdLst>
  <p:notesMasterIdLst>
    <p:notesMasterId r:id="rId16"/>
  </p:notesMasterIdLst>
  <p:handoutMasterIdLst>
    <p:handoutMasterId r:id="rId17"/>
  </p:handoutMasterIdLst>
  <p:sldIdLst>
    <p:sldId id="257" r:id="rId2"/>
    <p:sldId id="258" r:id="rId3"/>
    <p:sldId id="259" r:id="rId4"/>
    <p:sldId id="273" r:id="rId5"/>
    <p:sldId id="261" r:id="rId6"/>
    <p:sldId id="262" r:id="rId7"/>
    <p:sldId id="265" r:id="rId8"/>
    <p:sldId id="266" r:id="rId9"/>
    <p:sldId id="267" r:id="rId10"/>
    <p:sldId id="268" r:id="rId11"/>
    <p:sldId id="270" r:id="rId12"/>
    <p:sldId id="269" r:id="rId13"/>
    <p:sldId id="271" r:id="rId14"/>
    <p:sldId id="272" r:id="rId15"/>
  </p:sldIdLst>
  <p:sldSz cx="9144000" cy="5143500" type="screen16x9"/>
  <p:notesSz cx="6794500" cy="9931400"/>
  <p:embeddedFontLst>
    <p:embeddedFont>
      <p:font typeface="Times" panose="02020603050405020304" pitchFamily="18" charset="0"/>
      <p:regular r:id="rId18"/>
      <p:bold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Segoe UI" panose="020B0502040204020203" pitchFamily="34" charset="0"/>
      <p:regular r:id="rId26"/>
      <p:bold r:id="rId27"/>
      <p:italic r:id="rId28"/>
      <p:boldItalic r:id="rId29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9" autoAdjust="0"/>
    <p:restoredTop sz="94660"/>
  </p:normalViewPr>
  <p:slideViewPr>
    <p:cSldViewPr>
      <p:cViewPr varScale="1">
        <p:scale>
          <a:sx n="159" d="100"/>
          <a:sy n="159" d="100"/>
        </p:scale>
        <p:origin x="104" y="3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2916" y="-84"/>
      </p:cViewPr>
      <p:guideLst>
        <p:guide orient="horz" pos="3128"/>
        <p:guide pos="214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2D5A2D-F402-48DD-B039-7154530A9DBF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992861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8D010E-D1FB-41AC-82FA-21A2BDC5E24B}" type="datetimeFigureOut">
              <a:rPr lang="de-CH" smtClean="0"/>
              <a:t>26.04.2021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18050"/>
            <a:ext cx="5435600" cy="44688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825B60-F2BA-46E5-8E2D-2D2B4D1E3830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79765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25B60-F2BA-46E5-8E2D-2D2B4D1E3830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30264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25B60-F2BA-46E5-8E2D-2D2B4D1E3830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59298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25B60-F2BA-46E5-8E2D-2D2B4D1E3830}" type="slidenum">
              <a:rPr lang="de-CH" smtClean="0"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76453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25B60-F2BA-46E5-8E2D-2D2B4D1E3830}" type="slidenum">
              <a:rPr lang="de-CH" smtClean="0"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2304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25B60-F2BA-46E5-8E2D-2D2B4D1E3830}" type="slidenum">
              <a:rPr lang="de-CH" smtClean="0"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953731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25B60-F2BA-46E5-8E2D-2D2B4D1E3830}" type="slidenum">
              <a:rPr lang="de-CH" smtClean="0"/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904987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25B60-F2BA-46E5-8E2D-2D2B4D1E3830}" type="slidenum">
              <a:rPr lang="de-CH" smtClean="0"/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75866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42290"/>
            <a:ext cx="2273641" cy="606858"/>
          </a:xfrm>
          <a:prstGeom prst="rect">
            <a:avLst/>
          </a:prstGeom>
        </p:spPr>
      </p:pic>
      <p:sp>
        <p:nvSpPr>
          <p:cNvPr id="8" name="Textfeld 7"/>
          <p:cNvSpPr txBox="1"/>
          <p:nvPr userDrawn="1"/>
        </p:nvSpPr>
        <p:spPr>
          <a:xfrm>
            <a:off x="1231200" y="280800"/>
            <a:ext cx="18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Willkommen</a:t>
            </a:r>
          </a:p>
          <a:p>
            <a:r>
              <a:rPr lang="de-CH" dirty="0" smtClean="0"/>
              <a:t>Welcome</a:t>
            </a:r>
          </a:p>
          <a:p>
            <a:r>
              <a:rPr lang="de-CH" dirty="0" err="1" smtClean="0"/>
              <a:t>Bienvenue</a:t>
            </a:r>
            <a:endParaRPr lang="de-CH" dirty="0"/>
          </a:p>
        </p:txBody>
      </p:sp>
      <p:sp>
        <p:nvSpPr>
          <p:cNvPr id="14" name="Titel 13"/>
          <p:cNvSpPr>
            <a:spLocks noGrp="1"/>
          </p:cNvSpPr>
          <p:nvPr>
            <p:ph type="title"/>
          </p:nvPr>
        </p:nvSpPr>
        <p:spPr>
          <a:xfrm>
            <a:off x="515797" y="1599642"/>
            <a:ext cx="82440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15796" y="2517744"/>
            <a:ext cx="8244000" cy="604838"/>
          </a:xfrm>
        </p:spPr>
        <p:txBody>
          <a:bodyPr anchor="t"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de-DE" dirty="0" smtClean="0"/>
              <a:t>Untertitel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15797" y="3165816"/>
            <a:ext cx="8244000" cy="378619"/>
          </a:xfrm>
        </p:spPr>
        <p:txBody>
          <a:bodyPr anchor="t"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de-DE" dirty="0" smtClean="0"/>
              <a:t>Autor</a:t>
            </a:r>
          </a:p>
        </p:txBody>
      </p:sp>
    </p:spTree>
    <p:extLst>
      <p:ext uri="{BB962C8B-B14F-4D97-AF65-F5344CB8AC3E}">
        <p14:creationId xmlns:p14="http://schemas.microsoft.com/office/powerpoint/2010/main" val="345225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61641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83961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ctr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ctr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4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19294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89655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1883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1076522"/>
            <a:ext cx="5111750" cy="3518100"/>
          </a:xfrm>
        </p:spPr>
        <p:txBody>
          <a:bodyPr anchor="t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9289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tertitel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453752" y="1491630"/>
            <a:ext cx="6408712" cy="291632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10"/>
          </p:nvPr>
        </p:nvSpPr>
        <p:spPr>
          <a:xfrm>
            <a:off x="457200" y="1001167"/>
            <a:ext cx="5486400" cy="328445"/>
          </a:xfrm>
        </p:spPr>
        <p:txBody>
          <a:bodyPr anchor="t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platzhalter 3"/>
          <p:cNvSpPr>
            <a:spLocks noGrp="1"/>
          </p:cNvSpPr>
          <p:nvPr>
            <p:ph type="body" sz="half" idx="11"/>
          </p:nvPr>
        </p:nvSpPr>
        <p:spPr>
          <a:xfrm>
            <a:off x="453752" y="4407954"/>
            <a:ext cx="5486400" cy="328445"/>
          </a:xfrm>
        </p:spPr>
        <p:txBody>
          <a:bodyPr anchor="t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7767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0" y="1383507"/>
            <a:ext cx="9144000" cy="375999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40698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148326"/>
            <a:ext cx="7139136" cy="8572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6398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281" y="248640"/>
            <a:ext cx="1259439" cy="33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916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3" r:id="rId8"/>
    <p:sldLayoutId id="2147483694" r:id="rId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FF0000"/>
        </a:buClr>
        <a:buSzPct val="80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FF0000"/>
        </a:buClr>
        <a:buSzPct val="80000"/>
        <a:buFont typeface="Wingdings" pitchFamily="2" charset="2"/>
        <a:buChar char="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FF0000"/>
        </a:buClr>
        <a:buSzPct val="80000"/>
        <a:buFont typeface="Wingdings" pitchFamily="2" charset="2"/>
        <a:buChar char="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FF0000"/>
        </a:buClr>
        <a:buSzPct val="80000"/>
        <a:buFont typeface="Wingdings" pitchFamily="2" charset="2"/>
        <a:buChar char="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FF0000"/>
        </a:buClr>
        <a:buSzPct val="80000"/>
        <a:buFont typeface="Wingdings" pitchFamily="2" charset="2"/>
        <a:buChar char="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image" Target="../media/image14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3409950"/>
            <a:ext cx="8229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u="sng" dirty="0" smtClean="0"/>
              <a:t>Minsu Kim</a:t>
            </a:r>
            <a:r>
              <a:rPr lang="en-GB" b="1" baseline="30000" dirty="0" smtClean="0"/>
              <a:t>✉</a:t>
            </a:r>
            <a:r>
              <a:rPr lang="en-GB" b="1" dirty="0" smtClean="0"/>
              <a:t> </a:t>
            </a:r>
            <a:r>
              <a:rPr lang="de-CH" dirty="0" smtClean="0"/>
              <a:t>, Gerrit Kuhlmann, Lukas Emmenegger, </a:t>
            </a:r>
            <a:r>
              <a:rPr lang="de-CH" dirty="0" err="1" smtClean="0"/>
              <a:t>and</a:t>
            </a:r>
            <a:r>
              <a:rPr lang="de-CH" dirty="0" smtClean="0"/>
              <a:t> Dominik Brunner</a:t>
            </a:r>
          </a:p>
          <a:p>
            <a:endParaRPr lang="de-CH" dirty="0"/>
          </a:p>
          <a:p>
            <a:r>
              <a:rPr lang="de-CH" dirty="0"/>
              <a:t>Laboratory </a:t>
            </a:r>
            <a:r>
              <a:rPr lang="de-CH" dirty="0" err="1"/>
              <a:t>for</a:t>
            </a:r>
            <a:r>
              <a:rPr lang="de-CH" dirty="0"/>
              <a:t> Air Pollution/Environmental </a:t>
            </a:r>
            <a:r>
              <a:rPr lang="de-CH" dirty="0" smtClean="0"/>
              <a:t>Technology</a:t>
            </a:r>
            <a:endParaRPr lang="de-CH" dirty="0"/>
          </a:p>
          <a:p>
            <a:r>
              <a:rPr lang="de-CH" dirty="0" err="1"/>
              <a:t>Empa</a:t>
            </a:r>
            <a:r>
              <a:rPr lang="de-CH" dirty="0"/>
              <a:t> – Swiss Federal Laboratories </a:t>
            </a:r>
            <a:r>
              <a:rPr lang="de-CH" dirty="0" err="1"/>
              <a:t>for</a:t>
            </a:r>
            <a:r>
              <a:rPr lang="de-CH" dirty="0"/>
              <a:t> Materials Science </a:t>
            </a:r>
            <a:r>
              <a:rPr lang="de-CH" dirty="0" err="1"/>
              <a:t>and</a:t>
            </a:r>
            <a:r>
              <a:rPr lang="de-CH" dirty="0"/>
              <a:t> Technology </a:t>
            </a:r>
          </a:p>
          <a:p>
            <a:r>
              <a:rPr lang="de-CH" dirty="0"/>
              <a:t>(</a:t>
            </a:r>
            <a:r>
              <a:rPr lang="en-GB" b="1" baseline="30000" dirty="0"/>
              <a:t>✉ </a:t>
            </a:r>
            <a:r>
              <a:rPr lang="de-CH" dirty="0"/>
              <a:t>minsu.kim@empa.ch )</a:t>
            </a:r>
          </a:p>
        </p:txBody>
      </p:sp>
      <p:sp>
        <p:nvSpPr>
          <p:cNvPr id="3" name="Rectangle 2"/>
          <p:cNvSpPr/>
          <p:nvPr/>
        </p:nvSpPr>
        <p:spPr>
          <a:xfrm>
            <a:off x="304800" y="1733550"/>
            <a:ext cx="8534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Importance of satellite observations </a:t>
            </a:r>
            <a:endParaRPr lang="en-GB" sz="2400" b="1" dirty="0" smtClean="0">
              <a:latin typeface="Arial" panose="020B0604020202020204" pitchFamily="34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b="1" dirty="0" smtClean="0">
                <a:latin typeface="Arial" panose="020B060402020202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GB" sz="2400" b="1" dirty="0">
                <a:latin typeface="Arial" panose="020B060402020202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high-resolution mapping </a:t>
            </a:r>
            <a:r>
              <a:rPr lang="en-GB" sz="2400" b="1" dirty="0" smtClean="0">
                <a:latin typeface="Arial" panose="020B060402020202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2400" b="1" dirty="0">
                <a:latin typeface="Arial" panose="020B060402020202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near-surface NO</a:t>
            </a:r>
            <a:r>
              <a:rPr lang="en-GB" sz="2400" b="1" baseline="-25000" dirty="0">
                <a:latin typeface="Arial" panose="020B060402020202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2400" b="1" dirty="0">
                <a:latin typeface="Arial" panose="020B060402020202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2400" b="1" dirty="0" smtClean="0">
              <a:latin typeface="Arial" panose="020B0604020202020204" pitchFamily="34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b="1" dirty="0" smtClean="0">
                <a:latin typeface="Arial" panose="020B060402020202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en-GB" sz="2400" b="1" dirty="0">
                <a:latin typeface="Arial" panose="020B060402020202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machine learning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2" y="1"/>
            <a:ext cx="131445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24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228600" y="868680"/>
            <a:ext cx="10030968" cy="4370832"/>
            <a:chOff x="-228600" y="895350"/>
            <a:chExt cx="10030968" cy="4370832"/>
          </a:xfrm>
        </p:grpSpPr>
        <p:grpSp>
          <p:nvGrpSpPr>
            <p:cNvPr id="5" name="Group 4"/>
            <p:cNvGrpSpPr/>
            <p:nvPr/>
          </p:nvGrpSpPr>
          <p:grpSpPr>
            <a:xfrm>
              <a:off x="-228600" y="895350"/>
              <a:ext cx="10030968" cy="4370832"/>
              <a:chOff x="34066" y="209550"/>
              <a:chExt cx="10030968" cy="4370832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066" y="209550"/>
                <a:ext cx="5827776" cy="4370831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47" r="26"/>
              <a:stretch/>
            </p:blipFill>
            <p:spPr>
              <a:xfrm>
                <a:off x="4532914" y="209550"/>
                <a:ext cx="5532120" cy="4370832"/>
              </a:xfrm>
              <a:prstGeom prst="rect">
                <a:avLst/>
              </a:prstGeom>
            </p:spPr>
          </p:pic>
        </p:grpSp>
        <p:sp>
          <p:nvSpPr>
            <p:cNvPr id="9" name="Rectangle 8"/>
            <p:cNvSpPr/>
            <p:nvPr/>
          </p:nvSpPr>
          <p:spPr>
            <a:xfrm>
              <a:off x="647700" y="1485402"/>
              <a:ext cx="3467100" cy="3388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738125" y="1485402"/>
              <a:ext cx="3467100" cy="3388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148326"/>
            <a:ext cx="7139136" cy="857250"/>
          </a:xfrm>
        </p:spPr>
        <p:txBody>
          <a:bodyPr>
            <a:normAutofit/>
          </a:bodyPr>
          <a:lstStyle/>
          <a:p>
            <a:r>
              <a:rPr lang="en-US" dirty="0" smtClean="0"/>
              <a:t>A case study : Covid-19 lockdowns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57200" y="895350"/>
            <a:ext cx="8458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 smtClean="0"/>
              <a:t>Average </a:t>
            </a:r>
            <a:r>
              <a:rPr lang="de-CH" dirty="0" err="1" smtClean="0"/>
              <a:t>of</a:t>
            </a:r>
            <a:r>
              <a:rPr lang="de-CH" dirty="0" smtClean="0"/>
              <a:t> </a:t>
            </a:r>
            <a:r>
              <a:rPr lang="de-CH" dirty="0" err="1" smtClean="0"/>
              <a:t>near-surface</a:t>
            </a:r>
            <a:r>
              <a:rPr lang="de-CH" dirty="0" smtClean="0"/>
              <a:t> NO</a:t>
            </a:r>
            <a:r>
              <a:rPr lang="de-CH" baseline="-25000" dirty="0" smtClean="0"/>
              <a:t>2</a:t>
            </a:r>
            <a:r>
              <a:rPr lang="de-CH" dirty="0" smtClean="0"/>
              <a:t> </a:t>
            </a:r>
            <a:r>
              <a:rPr lang="de-CH" dirty="0" err="1" smtClean="0"/>
              <a:t>predictions</a:t>
            </a:r>
            <a:r>
              <a:rPr lang="de-CH" dirty="0" smtClean="0"/>
              <a:t> </a:t>
            </a:r>
            <a:r>
              <a:rPr lang="de-CH" dirty="0" err="1" smtClean="0"/>
              <a:t>over</a:t>
            </a:r>
            <a:r>
              <a:rPr lang="de-CH" dirty="0" smtClean="0"/>
              <a:t> all </a:t>
            </a:r>
            <a:r>
              <a:rPr lang="de-CH" dirty="0" err="1" smtClean="0"/>
              <a:t>hours</a:t>
            </a:r>
            <a:r>
              <a:rPr lang="de-CH" dirty="0" smtClean="0"/>
              <a:t> </a:t>
            </a:r>
            <a:r>
              <a:rPr lang="de-CH" dirty="0" err="1" smtClean="0"/>
              <a:t>of</a:t>
            </a:r>
            <a:r>
              <a:rPr lang="de-CH" dirty="0" smtClean="0"/>
              <a:t> </a:t>
            </a:r>
            <a:r>
              <a:rPr lang="de-CH" dirty="0" err="1" smtClean="0"/>
              <a:t>the</a:t>
            </a:r>
            <a:r>
              <a:rPr lang="de-CH" dirty="0" smtClean="0"/>
              <a:t> </a:t>
            </a:r>
            <a:r>
              <a:rPr lang="de-CH" dirty="0" err="1" smtClean="0"/>
              <a:t>day</a:t>
            </a:r>
            <a:endParaRPr lang="de-CH" dirty="0"/>
          </a:p>
        </p:txBody>
      </p:sp>
      <p:sp>
        <p:nvSpPr>
          <p:cNvPr id="17" name="Rectangle 16"/>
          <p:cNvSpPr/>
          <p:nvPr/>
        </p:nvSpPr>
        <p:spPr>
          <a:xfrm>
            <a:off x="1125393" y="1477483"/>
            <a:ext cx="24474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400" dirty="0" smtClean="0"/>
              <a:t>March 2019 (</a:t>
            </a:r>
            <a:r>
              <a:rPr lang="de-CH" sz="1400" dirty="0" err="1" smtClean="0"/>
              <a:t>pre-lockdowns</a:t>
            </a:r>
            <a:r>
              <a:rPr lang="de-CH" sz="1400" dirty="0" smtClean="0"/>
              <a:t>)</a:t>
            </a:r>
            <a:endParaRPr lang="en-US" sz="1400" dirty="0"/>
          </a:p>
        </p:txBody>
      </p:sp>
      <p:sp>
        <p:nvSpPr>
          <p:cNvPr id="18" name="Rectangle 17"/>
          <p:cNvSpPr/>
          <p:nvPr/>
        </p:nvSpPr>
        <p:spPr>
          <a:xfrm>
            <a:off x="5327688" y="1461959"/>
            <a:ext cx="26838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400" dirty="0" smtClean="0"/>
              <a:t>March 2020 (</a:t>
            </a:r>
            <a:r>
              <a:rPr lang="de-CH" sz="1400" dirty="0" err="1"/>
              <a:t>during</a:t>
            </a:r>
            <a:r>
              <a:rPr lang="de-CH" sz="1400" dirty="0"/>
              <a:t> </a:t>
            </a:r>
            <a:r>
              <a:rPr lang="de-CH" sz="1400" dirty="0" err="1" smtClean="0"/>
              <a:t>lockdowns</a:t>
            </a:r>
            <a:r>
              <a:rPr lang="de-CH" sz="1400" dirty="0"/>
              <a:t>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704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148326"/>
            <a:ext cx="7139136" cy="8572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dirty="0" smtClean="0"/>
              <a:t>Average </a:t>
            </a:r>
            <a:r>
              <a:rPr lang="de-CH" dirty="0" err="1" smtClean="0"/>
              <a:t>of</a:t>
            </a:r>
            <a:r>
              <a:rPr lang="de-CH" dirty="0" smtClean="0"/>
              <a:t> </a:t>
            </a:r>
            <a:r>
              <a:rPr lang="de-CH" dirty="0" err="1" smtClean="0"/>
              <a:t>local</a:t>
            </a:r>
            <a:r>
              <a:rPr lang="de-CH" dirty="0" smtClean="0"/>
              <a:t> </a:t>
            </a:r>
            <a:r>
              <a:rPr lang="de-CH" dirty="0" err="1" smtClean="0"/>
              <a:t>contribution</a:t>
            </a:r>
            <a:r>
              <a:rPr lang="de-CH" dirty="0" smtClean="0"/>
              <a:t> </a:t>
            </a:r>
            <a:r>
              <a:rPr lang="de-CH" dirty="0" err="1" smtClean="0"/>
              <a:t>for</a:t>
            </a:r>
            <a:r>
              <a:rPr lang="de-CH" dirty="0" smtClean="0"/>
              <a:t> </a:t>
            </a:r>
            <a:r>
              <a:rPr lang="de-CH" dirty="0" err="1" smtClean="0"/>
              <a:t>prediction</a:t>
            </a:r>
            <a:r>
              <a:rPr lang="de-CH" dirty="0" smtClean="0"/>
              <a:t> </a:t>
            </a:r>
            <a:endParaRPr lang="en-US" baseline="-25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50"/>
          <a:stretch/>
        </p:blipFill>
        <p:spPr>
          <a:xfrm>
            <a:off x="533400" y="742950"/>
            <a:ext cx="8229600" cy="428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00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 err="1" smtClean="0"/>
              <a:t>Contribution</a:t>
            </a:r>
            <a:r>
              <a:rPr lang="de-CH" dirty="0" smtClean="0"/>
              <a:t> </a:t>
            </a:r>
            <a:r>
              <a:rPr lang="de-CH" dirty="0" err="1" smtClean="0"/>
              <a:t>by</a:t>
            </a:r>
            <a:r>
              <a:rPr lang="de-CH" dirty="0" smtClean="0"/>
              <a:t> TROPOMI in </a:t>
            </a:r>
            <a:r>
              <a:rPr lang="de-CH" dirty="0" err="1" smtClean="0"/>
              <a:t>the</a:t>
            </a:r>
            <a:r>
              <a:rPr lang="de-CH" dirty="0" smtClean="0"/>
              <a:t> </a:t>
            </a:r>
            <a:r>
              <a:rPr lang="de-CH" dirty="0" err="1" smtClean="0"/>
              <a:t>model</a:t>
            </a:r>
            <a:r>
              <a:rPr lang="de-CH" dirty="0" smtClean="0"/>
              <a:t>?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81"/>
          <a:stretch/>
        </p:blipFill>
        <p:spPr>
          <a:xfrm>
            <a:off x="1066800" y="1123950"/>
            <a:ext cx="7224458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85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Conclusions</a:t>
            </a:r>
            <a:r>
              <a:rPr lang="de-CH" dirty="0" smtClean="0"/>
              <a:t> </a:t>
            </a:r>
            <a:r>
              <a:rPr lang="de-CH" dirty="0" err="1" smtClean="0"/>
              <a:t>and</a:t>
            </a:r>
            <a:r>
              <a:rPr lang="de-CH" dirty="0" smtClean="0"/>
              <a:t> </a:t>
            </a:r>
            <a:r>
              <a:rPr lang="de-CH" dirty="0" err="1" smtClean="0"/>
              <a:t>outlook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09600" y="1053227"/>
            <a:ext cx="8153400" cy="410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dirty="0" smtClean="0"/>
              <a:t>High </a:t>
            </a:r>
            <a:r>
              <a:rPr lang="de-CH" dirty="0" err="1" smtClean="0"/>
              <a:t>resolution</a:t>
            </a:r>
            <a:r>
              <a:rPr lang="de-CH" dirty="0" smtClean="0"/>
              <a:t> </a:t>
            </a:r>
            <a:r>
              <a:rPr lang="de-CH" dirty="0" err="1" smtClean="0"/>
              <a:t>maps</a:t>
            </a:r>
            <a:r>
              <a:rPr lang="de-CH" dirty="0" smtClean="0"/>
              <a:t> </a:t>
            </a:r>
            <a:r>
              <a:rPr lang="de-CH" dirty="0" err="1" smtClean="0"/>
              <a:t>of</a:t>
            </a:r>
            <a:r>
              <a:rPr lang="de-CH" dirty="0" smtClean="0"/>
              <a:t> </a:t>
            </a:r>
            <a:r>
              <a:rPr lang="de-CH" dirty="0" err="1" smtClean="0"/>
              <a:t>near</a:t>
            </a:r>
            <a:r>
              <a:rPr lang="de-CH" dirty="0" smtClean="0"/>
              <a:t> </a:t>
            </a:r>
            <a:r>
              <a:rPr lang="de-CH" dirty="0" err="1" smtClean="0"/>
              <a:t>surface</a:t>
            </a:r>
            <a:r>
              <a:rPr lang="de-CH" dirty="0" smtClean="0"/>
              <a:t> NO</a:t>
            </a:r>
            <a:r>
              <a:rPr lang="de-CH" baseline="-25000" dirty="0" smtClean="0"/>
              <a:t>2</a:t>
            </a:r>
            <a:r>
              <a:rPr lang="de-CH" dirty="0" smtClean="0"/>
              <a:t> </a:t>
            </a:r>
            <a:r>
              <a:rPr lang="de-CH" dirty="0" err="1" smtClean="0"/>
              <a:t>concentrations</a:t>
            </a:r>
            <a:r>
              <a:rPr lang="de-CH" dirty="0" smtClean="0"/>
              <a:t> </a:t>
            </a:r>
            <a:r>
              <a:rPr lang="de-CH" dirty="0" err="1" smtClean="0"/>
              <a:t>are</a:t>
            </a:r>
            <a:r>
              <a:rPr lang="de-CH" dirty="0" smtClean="0"/>
              <a:t> </a:t>
            </a:r>
            <a:r>
              <a:rPr lang="de-CH" dirty="0" err="1" smtClean="0"/>
              <a:t>attained</a:t>
            </a:r>
            <a:r>
              <a:rPr lang="de-CH" dirty="0" smtClean="0"/>
              <a:t> </a:t>
            </a:r>
            <a:endParaRPr lang="de-CH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CH" sz="10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dirty="0" err="1"/>
              <a:t>S</a:t>
            </a:r>
            <a:r>
              <a:rPr lang="de-CH" dirty="0" err="1" smtClean="0"/>
              <a:t>atellite</a:t>
            </a:r>
            <a:r>
              <a:rPr lang="de-CH" dirty="0" smtClean="0"/>
              <a:t> </a:t>
            </a:r>
            <a:r>
              <a:rPr lang="de-CH" dirty="0" err="1" smtClean="0"/>
              <a:t>observations</a:t>
            </a:r>
            <a:r>
              <a:rPr lang="de-CH" dirty="0"/>
              <a:t> </a:t>
            </a:r>
            <a:r>
              <a:rPr lang="de-CH" dirty="0" err="1" smtClean="0"/>
              <a:t>by</a:t>
            </a:r>
            <a:r>
              <a:rPr lang="de-CH" dirty="0" smtClean="0"/>
              <a:t> TROPOMI (~5km </a:t>
            </a:r>
            <a:r>
              <a:rPr lang="de-CH" dirty="0" err="1" smtClean="0"/>
              <a:t>resolution</a:t>
            </a:r>
            <a:r>
              <a:rPr lang="de-CH" dirty="0" smtClean="0"/>
              <a:t>, </a:t>
            </a:r>
            <a:r>
              <a:rPr lang="de-CH" dirty="0" err="1" smtClean="0"/>
              <a:t>vertical</a:t>
            </a:r>
            <a:r>
              <a:rPr lang="de-CH" dirty="0" smtClean="0"/>
              <a:t> </a:t>
            </a:r>
            <a:r>
              <a:rPr lang="de-CH" dirty="0" err="1" smtClean="0"/>
              <a:t>column</a:t>
            </a:r>
            <a:r>
              <a:rPr lang="de-CH" dirty="0" smtClean="0"/>
              <a:t> </a:t>
            </a:r>
            <a:r>
              <a:rPr lang="de-CH" dirty="0" err="1" smtClean="0"/>
              <a:t>density</a:t>
            </a:r>
            <a:r>
              <a:rPr lang="de-CH" dirty="0" smtClean="0"/>
              <a:t>) </a:t>
            </a:r>
            <a:r>
              <a:rPr lang="de-CH" dirty="0" err="1" smtClean="0"/>
              <a:t>show</a:t>
            </a:r>
            <a:r>
              <a:rPr lang="de-CH" dirty="0" smtClean="0"/>
              <a:t> </a:t>
            </a:r>
            <a:r>
              <a:rPr lang="de-CH" dirty="0" err="1" smtClean="0"/>
              <a:t>the</a:t>
            </a:r>
            <a:r>
              <a:rPr lang="de-CH" dirty="0" smtClean="0"/>
              <a:t> </a:t>
            </a:r>
            <a:r>
              <a:rPr lang="de-CH" dirty="0" err="1" smtClean="0"/>
              <a:t>highest</a:t>
            </a:r>
            <a:r>
              <a:rPr lang="de-CH" dirty="0" smtClean="0"/>
              <a:t> </a:t>
            </a:r>
            <a:r>
              <a:rPr lang="de-CH" dirty="0" err="1" smtClean="0"/>
              <a:t>contribution</a:t>
            </a:r>
            <a:r>
              <a:rPr lang="de-CH" dirty="0" smtClean="0"/>
              <a:t> </a:t>
            </a:r>
            <a:r>
              <a:rPr lang="de-CH" dirty="0" err="1" smtClean="0"/>
              <a:t>for</a:t>
            </a:r>
            <a:r>
              <a:rPr lang="de-CH" dirty="0" smtClean="0"/>
              <a:t> high-resolution (100m) </a:t>
            </a:r>
            <a:r>
              <a:rPr lang="de-CH" dirty="0" err="1" smtClean="0"/>
              <a:t>mapping</a:t>
            </a:r>
            <a:endParaRPr lang="de-CH" dirty="0" smtClean="0"/>
          </a:p>
          <a:p>
            <a:pPr>
              <a:lnSpc>
                <a:spcPct val="150000"/>
              </a:lnSpc>
            </a:pPr>
            <a:endParaRPr lang="de-CH" sz="10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dirty="0" smtClean="0"/>
              <a:t>This </a:t>
            </a:r>
            <a:r>
              <a:rPr lang="de-CH" dirty="0" err="1" smtClean="0"/>
              <a:t>study</a:t>
            </a:r>
            <a:r>
              <a:rPr lang="de-CH" dirty="0" smtClean="0"/>
              <a:t> </a:t>
            </a:r>
            <a:r>
              <a:rPr lang="de-CH" dirty="0" err="1" smtClean="0"/>
              <a:t>can</a:t>
            </a:r>
            <a:r>
              <a:rPr lang="de-CH" dirty="0" smtClean="0"/>
              <a:t> </a:t>
            </a:r>
            <a:r>
              <a:rPr lang="de-CH" dirty="0" err="1"/>
              <a:t>be</a:t>
            </a:r>
            <a:r>
              <a:rPr lang="de-CH" dirty="0"/>
              <a:t> </a:t>
            </a:r>
            <a:r>
              <a:rPr lang="de-CH" dirty="0" err="1"/>
              <a:t>extended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any</a:t>
            </a:r>
            <a:r>
              <a:rPr lang="de-CH" dirty="0"/>
              <a:t> </a:t>
            </a:r>
            <a:r>
              <a:rPr lang="de-CH" dirty="0" err="1" smtClean="0"/>
              <a:t>regions</a:t>
            </a:r>
            <a:r>
              <a:rPr lang="de-CH" dirty="0" smtClean="0"/>
              <a:t> in Europe </a:t>
            </a:r>
            <a:r>
              <a:rPr lang="de-CH" dirty="0" err="1"/>
              <a:t>thanks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publicly</a:t>
            </a:r>
            <a:r>
              <a:rPr lang="de-CH" dirty="0"/>
              <a:t> </a:t>
            </a:r>
            <a:r>
              <a:rPr lang="de-CH" dirty="0" err="1" smtClean="0"/>
              <a:t>available</a:t>
            </a:r>
            <a:r>
              <a:rPr lang="de-CH" dirty="0" smtClean="0"/>
              <a:t> </a:t>
            </a:r>
            <a:r>
              <a:rPr lang="de-CH" dirty="0" err="1" smtClean="0"/>
              <a:t>data</a:t>
            </a:r>
            <a:r>
              <a:rPr lang="de-CH" dirty="0" smtClean="0"/>
              <a:t> at high </a:t>
            </a:r>
            <a:r>
              <a:rPr lang="de-CH" dirty="0" err="1" smtClean="0"/>
              <a:t>quality</a:t>
            </a:r>
            <a:endParaRPr lang="de-CH" dirty="0" smtClean="0"/>
          </a:p>
          <a:p>
            <a:pPr>
              <a:lnSpc>
                <a:spcPct val="150000"/>
              </a:lnSpc>
            </a:pPr>
            <a:endParaRPr lang="de-CH" sz="10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dirty="0" smtClean="0"/>
              <a:t>A </a:t>
            </a:r>
            <a:r>
              <a:rPr lang="de-CH" dirty="0" err="1" smtClean="0"/>
              <a:t>case</a:t>
            </a:r>
            <a:r>
              <a:rPr lang="de-CH" dirty="0" smtClean="0"/>
              <a:t> </a:t>
            </a:r>
            <a:r>
              <a:rPr lang="de-CH" dirty="0" err="1" smtClean="0"/>
              <a:t>study</a:t>
            </a:r>
            <a:r>
              <a:rPr lang="de-CH" dirty="0" smtClean="0"/>
              <a:t> </a:t>
            </a:r>
            <a:r>
              <a:rPr lang="de-CH" dirty="0" err="1" smtClean="0"/>
              <a:t>of</a:t>
            </a:r>
            <a:r>
              <a:rPr lang="de-CH" dirty="0" smtClean="0"/>
              <a:t> Covid-19 </a:t>
            </a:r>
            <a:r>
              <a:rPr lang="de-CH" dirty="0" err="1" smtClean="0"/>
              <a:t>pandemic</a:t>
            </a:r>
            <a:r>
              <a:rPr lang="de-CH" dirty="0" smtClean="0"/>
              <a:t> </a:t>
            </a:r>
            <a:r>
              <a:rPr lang="de-CH" dirty="0" err="1" smtClean="0"/>
              <a:t>lockdowns</a:t>
            </a:r>
            <a:r>
              <a:rPr lang="de-CH" dirty="0" smtClean="0"/>
              <a:t> </a:t>
            </a:r>
            <a:r>
              <a:rPr lang="de-CH" dirty="0" err="1" smtClean="0"/>
              <a:t>indicates</a:t>
            </a:r>
            <a:r>
              <a:rPr lang="de-CH" dirty="0" smtClean="0"/>
              <a:t> </a:t>
            </a:r>
            <a:r>
              <a:rPr lang="de-CH" dirty="0" err="1" smtClean="0"/>
              <a:t>that</a:t>
            </a:r>
            <a:r>
              <a:rPr lang="de-CH" dirty="0" smtClean="0"/>
              <a:t> </a:t>
            </a:r>
            <a:r>
              <a:rPr lang="de-CH" dirty="0" err="1" smtClean="0"/>
              <a:t>the</a:t>
            </a:r>
            <a:r>
              <a:rPr lang="de-CH" dirty="0" smtClean="0"/>
              <a:t> </a:t>
            </a:r>
            <a:r>
              <a:rPr lang="de-CH" dirty="0" err="1" smtClean="0"/>
              <a:t>model</a:t>
            </a:r>
            <a:r>
              <a:rPr lang="de-CH" dirty="0" smtClean="0"/>
              <a:t> </a:t>
            </a:r>
            <a:r>
              <a:rPr lang="de-CH" dirty="0" err="1" smtClean="0"/>
              <a:t>has</a:t>
            </a:r>
            <a:r>
              <a:rPr lang="de-CH" dirty="0" smtClean="0"/>
              <a:t> potential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investigate</a:t>
            </a:r>
            <a:r>
              <a:rPr lang="de-CH" dirty="0"/>
              <a:t> </a:t>
            </a:r>
            <a:r>
              <a:rPr lang="de-CH" dirty="0" err="1" smtClean="0"/>
              <a:t>the</a:t>
            </a:r>
            <a:r>
              <a:rPr lang="de-CH" dirty="0" smtClean="0"/>
              <a:t> </a:t>
            </a:r>
            <a:r>
              <a:rPr lang="de-CH" dirty="0" err="1" smtClean="0"/>
              <a:t>role</a:t>
            </a:r>
            <a:r>
              <a:rPr lang="de-CH" dirty="0" smtClean="0"/>
              <a:t> </a:t>
            </a:r>
            <a:r>
              <a:rPr lang="de-CH" dirty="0" err="1" smtClean="0"/>
              <a:t>of</a:t>
            </a:r>
            <a:r>
              <a:rPr lang="de-CH" dirty="0" smtClean="0"/>
              <a:t> </a:t>
            </a:r>
            <a:r>
              <a:rPr lang="de-CH" dirty="0" err="1" smtClean="0"/>
              <a:t>political</a:t>
            </a:r>
            <a:r>
              <a:rPr lang="de-CH" dirty="0" smtClean="0"/>
              <a:t> </a:t>
            </a:r>
            <a:r>
              <a:rPr lang="de-CH" dirty="0" err="1" smtClean="0"/>
              <a:t>intervention</a:t>
            </a:r>
            <a:r>
              <a:rPr lang="de-CH" dirty="0" smtClean="0"/>
              <a:t> </a:t>
            </a:r>
            <a:r>
              <a:rPr lang="de-CH" dirty="0" err="1" smtClean="0"/>
              <a:t>for</a:t>
            </a:r>
            <a:r>
              <a:rPr lang="de-CH" dirty="0" smtClean="0"/>
              <a:t> air </a:t>
            </a:r>
            <a:r>
              <a:rPr lang="de-CH" dirty="0" err="1" smtClean="0"/>
              <a:t>pollution</a:t>
            </a:r>
            <a:r>
              <a:rPr lang="de-CH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de-CH" dirty="0" smtClean="0"/>
              <a:t>   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4333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5250"/>
            <a:ext cx="9220200" cy="5392122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400800" y="4400550"/>
            <a:ext cx="2102996" cy="857250"/>
          </a:xfrm>
        </p:spPr>
        <p:txBody>
          <a:bodyPr/>
          <a:lstStyle/>
          <a:p>
            <a:r>
              <a:rPr lang="de-CH" dirty="0" err="1" smtClean="0"/>
              <a:t>Thank</a:t>
            </a:r>
            <a:r>
              <a:rPr lang="de-CH" dirty="0" smtClean="0"/>
              <a:t> </a:t>
            </a:r>
            <a:r>
              <a:rPr lang="de-CH" dirty="0" err="1" smtClean="0"/>
              <a:t>you</a:t>
            </a:r>
            <a:r>
              <a:rPr lang="de-CH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91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/>
          <p:cNvGrpSpPr/>
          <p:nvPr/>
        </p:nvGrpSpPr>
        <p:grpSpPr>
          <a:xfrm>
            <a:off x="2743200" y="3767888"/>
            <a:ext cx="6509084" cy="1352551"/>
            <a:chOff x="-261295" y="5227328"/>
            <a:chExt cx="26097076" cy="8189548"/>
          </a:xfrm>
        </p:grpSpPr>
        <p:sp>
          <p:nvSpPr>
            <p:cNvPr id="30" name="Factory"/>
            <p:cNvSpPr/>
            <p:nvPr/>
          </p:nvSpPr>
          <p:spPr>
            <a:xfrm>
              <a:off x="7568261" y="5227328"/>
              <a:ext cx="4718962" cy="2261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898" y="0"/>
                  </a:moveTo>
                  <a:cubicBezTo>
                    <a:pt x="3750" y="0"/>
                    <a:pt x="3628" y="176"/>
                    <a:pt x="3621" y="399"/>
                  </a:cubicBezTo>
                  <a:lnTo>
                    <a:pt x="3237" y="13861"/>
                  </a:lnTo>
                  <a:lnTo>
                    <a:pt x="1804" y="13861"/>
                  </a:lnTo>
                  <a:lnTo>
                    <a:pt x="1804" y="18222"/>
                  </a:lnTo>
                  <a:lnTo>
                    <a:pt x="0" y="18222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8222"/>
                  </a:lnTo>
                  <a:lnTo>
                    <a:pt x="19740" y="18222"/>
                  </a:lnTo>
                  <a:lnTo>
                    <a:pt x="19740" y="11465"/>
                  </a:lnTo>
                  <a:lnTo>
                    <a:pt x="18654" y="11465"/>
                  </a:lnTo>
                  <a:lnTo>
                    <a:pt x="18654" y="6253"/>
                  </a:lnTo>
                  <a:lnTo>
                    <a:pt x="15598" y="8796"/>
                  </a:lnTo>
                  <a:lnTo>
                    <a:pt x="15598" y="6253"/>
                  </a:lnTo>
                  <a:lnTo>
                    <a:pt x="12541" y="8796"/>
                  </a:lnTo>
                  <a:lnTo>
                    <a:pt x="12541" y="6253"/>
                  </a:lnTo>
                  <a:lnTo>
                    <a:pt x="8603" y="9530"/>
                  </a:lnTo>
                  <a:lnTo>
                    <a:pt x="8603" y="13861"/>
                  </a:lnTo>
                  <a:lnTo>
                    <a:pt x="7624" y="13861"/>
                  </a:lnTo>
                  <a:lnTo>
                    <a:pt x="7239" y="399"/>
                  </a:lnTo>
                  <a:cubicBezTo>
                    <a:pt x="7233" y="176"/>
                    <a:pt x="7112" y="0"/>
                    <a:pt x="6964" y="0"/>
                  </a:cubicBezTo>
                  <a:lnTo>
                    <a:pt x="6488" y="0"/>
                  </a:lnTo>
                  <a:cubicBezTo>
                    <a:pt x="6340" y="0"/>
                    <a:pt x="6218" y="176"/>
                    <a:pt x="6212" y="399"/>
                  </a:cubicBezTo>
                  <a:lnTo>
                    <a:pt x="5827" y="13861"/>
                  </a:lnTo>
                  <a:lnTo>
                    <a:pt x="5034" y="13861"/>
                  </a:lnTo>
                  <a:lnTo>
                    <a:pt x="4651" y="399"/>
                  </a:lnTo>
                  <a:cubicBezTo>
                    <a:pt x="4644" y="176"/>
                    <a:pt x="4522" y="0"/>
                    <a:pt x="4374" y="0"/>
                  </a:cubicBezTo>
                  <a:lnTo>
                    <a:pt x="3898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1" name="City"/>
            <p:cNvSpPr/>
            <p:nvPr/>
          </p:nvSpPr>
          <p:spPr>
            <a:xfrm>
              <a:off x="12287223" y="5293558"/>
              <a:ext cx="4752508" cy="21992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497" y="0"/>
                  </a:moveTo>
                  <a:lnTo>
                    <a:pt x="9497" y="2423"/>
                  </a:lnTo>
                  <a:lnTo>
                    <a:pt x="8912" y="2423"/>
                  </a:lnTo>
                  <a:lnTo>
                    <a:pt x="8912" y="12015"/>
                  </a:lnTo>
                  <a:lnTo>
                    <a:pt x="8161" y="12015"/>
                  </a:lnTo>
                  <a:lnTo>
                    <a:pt x="8161" y="8943"/>
                  </a:lnTo>
                  <a:lnTo>
                    <a:pt x="7359" y="8943"/>
                  </a:lnTo>
                  <a:lnTo>
                    <a:pt x="7359" y="5760"/>
                  </a:lnTo>
                  <a:lnTo>
                    <a:pt x="4652" y="5760"/>
                  </a:lnTo>
                  <a:lnTo>
                    <a:pt x="4652" y="8943"/>
                  </a:lnTo>
                  <a:lnTo>
                    <a:pt x="4652" y="14361"/>
                  </a:lnTo>
                  <a:lnTo>
                    <a:pt x="3918" y="14361"/>
                  </a:lnTo>
                  <a:lnTo>
                    <a:pt x="3918" y="10561"/>
                  </a:lnTo>
                  <a:lnTo>
                    <a:pt x="1907" y="10561"/>
                  </a:lnTo>
                  <a:lnTo>
                    <a:pt x="1907" y="15385"/>
                  </a:lnTo>
                  <a:lnTo>
                    <a:pt x="940" y="15385"/>
                  </a:lnTo>
                  <a:lnTo>
                    <a:pt x="940" y="17597"/>
                  </a:lnTo>
                  <a:lnTo>
                    <a:pt x="0" y="17597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7597"/>
                  </a:lnTo>
                  <a:lnTo>
                    <a:pt x="20672" y="17597"/>
                  </a:lnTo>
                  <a:lnTo>
                    <a:pt x="20672" y="15385"/>
                  </a:lnTo>
                  <a:lnTo>
                    <a:pt x="19821" y="15385"/>
                  </a:lnTo>
                  <a:lnTo>
                    <a:pt x="19821" y="12015"/>
                  </a:lnTo>
                  <a:lnTo>
                    <a:pt x="19033" y="12015"/>
                  </a:lnTo>
                  <a:lnTo>
                    <a:pt x="19033" y="8191"/>
                  </a:lnTo>
                  <a:lnTo>
                    <a:pt x="16927" y="8191"/>
                  </a:lnTo>
                  <a:lnTo>
                    <a:pt x="16927" y="15803"/>
                  </a:lnTo>
                  <a:lnTo>
                    <a:pt x="16212" y="15803"/>
                  </a:lnTo>
                  <a:lnTo>
                    <a:pt x="16212" y="3677"/>
                  </a:lnTo>
                  <a:lnTo>
                    <a:pt x="13299" y="4969"/>
                  </a:lnTo>
                  <a:lnTo>
                    <a:pt x="13299" y="9566"/>
                  </a:lnTo>
                  <a:lnTo>
                    <a:pt x="12557" y="9566"/>
                  </a:lnTo>
                  <a:lnTo>
                    <a:pt x="12557" y="2423"/>
                  </a:lnTo>
                  <a:lnTo>
                    <a:pt x="11973" y="2423"/>
                  </a:lnTo>
                  <a:lnTo>
                    <a:pt x="11973" y="0"/>
                  </a:lnTo>
                  <a:lnTo>
                    <a:pt x="9497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2" name="City"/>
            <p:cNvSpPr/>
            <p:nvPr/>
          </p:nvSpPr>
          <p:spPr>
            <a:xfrm>
              <a:off x="16367808" y="5300820"/>
              <a:ext cx="4752508" cy="21992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497" y="0"/>
                  </a:moveTo>
                  <a:lnTo>
                    <a:pt x="9497" y="2423"/>
                  </a:lnTo>
                  <a:lnTo>
                    <a:pt x="8912" y="2423"/>
                  </a:lnTo>
                  <a:lnTo>
                    <a:pt x="8912" y="12015"/>
                  </a:lnTo>
                  <a:lnTo>
                    <a:pt x="8161" y="12015"/>
                  </a:lnTo>
                  <a:lnTo>
                    <a:pt x="8161" y="8943"/>
                  </a:lnTo>
                  <a:lnTo>
                    <a:pt x="7359" y="8943"/>
                  </a:lnTo>
                  <a:lnTo>
                    <a:pt x="7359" y="5760"/>
                  </a:lnTo>
                  <a:lnTo>
                    <a:pt x="4652" y="5760"/>
                  </a:lnTo>
                  <a:lnTo>
                    <a:pt x="4652" y="8943"/>
                  </a:lnTo>
                  <a:lnTo>
                    <a:pt x="4652" y="14361"/>
                  </a:lnTo>
                  <a:lnTo>
                    <a:pt x="3918" y="14361"/>
                  </a:lnTo>
                  <a:lnTo>
                    <a:pt x="3918" y="10561"/>
                  </a:lnTo>
                  <a:lnTo>
                    <a:pt x="1907" y="10561"/>
                  </a:lnTo>
                  <a:lnTo>
                    <a:pt x="1907" y="15385"/>
                  </a:lnTo>
                  <a:lnTo>
                    <a:pt x="940" y="15385"/>
                  </a:lnTo>
                  <a:lnTo>
                    <a:pt x="940" y="17597"/>
                  </a:lnTo>
                  <a:lnTo>
                    <a:pt x="0" y="17597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7597"/>
                  </a:lnTo>
                  <a:lnTo>
                    <a:pt x="20672" y="17597"/>
                  </a:lnTo>
                  <a:lnTo>
                    <a:pt x="20672" y="15385"/>
                  </a:lnTo>
                  <a:lnTo>
                    <a:pt x="19821" y="15385"/>
                  </a:lnTo>
                  <a:lnTo>
                    <a:pt x="19821" y="12015"/>
                  </a:lnTo>
                  <a:lnTo>
                    <a:pt x="19033" y="12015"/>
                  </a:lnTo>
                  <a:lnTo>
                    <a:pt x="19033" y="8191"/>
                  </a:lnTo>
                  <a:lnTo>
                    <a:pt x="16927" y="8191"/>
                  </a:lnTo>
                  <a:lnTo>
                    <a:pt x="16927" y="15803"/>
                  </a:lnTo>
                  <a:lnTo>
                    <a:pt x="16212" y="15803"/>
                  </a:lnTo>
                  <a:lnTo>
                    <a:pt x="16212" y="3677"/>
                  </a:lnTo>
                  <a:lnTo>
                    <a:pt x="13299" y="4969"/>
                  </a:lnTo>
                  <a:lnTo>
                    <a:pt x="13299" y="9566"/>
                  </a:lnTo>
                  <a:lnTo>
                    <a:pt x="12557" y="9566"/>
                  </a:lnTo>
                  <a:lnTo>
                    <a:pt x="12557" y="2423"/>
                  </a:lnTo>
                  <a:lnTo>
                    <a:pt x="11973" y="2423"/>
                  </a:lnTo>
                  <a:lnTo>
                    <a:pt x="11973" y="0"/>
                  </a:lnTo>
                  <a:lnTo>
                    <a:pt x="9497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3" name="Factory"/>
            <p:cNvSpPr/>
            <p:nvPr/>
          </p:nvSpPr>
          <p:spPr>
            <a:xfrm>
              <a:off x="21116819" y="5231595"/>
              <a:ext cx="4718962" cy="2261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898" y="0"/>
                  </a:moveTo>
                  <a:cubicBezTo>
                    <a:pt x="3750" y="0"/>
                    <a:pt x="3628" y="176"/>
                    <a:pt x="3621" y="399"/>
                  </a:cubicBezTo>
                  <a:lnTo>
                    <a:pt x="3237" y="13861"/>
                  </a:lnTo>
                  <a:lnTo>
                    <a:pt x="1804" y="13861"/>
                  </a:lnTo>
                  <a:lnTo>
                    <a:pt x="1804" y="18222"/>
                  </a:lnTo>
                  <a:lnTo>
                    <a:pt x="0" y="18222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8222"/>
                  </a:lnTo>
                  <a:lnTo>
                    <a:pt x="19740" y="18222"/>
                  </a:lnTo>
                  <a:lnTo>
                    <a:pt x="19740" y="11465"/>
                  </a:lnTo>
                  <a:lnTo>
                    <a:pt x="18654" y="11465"/>
                  </a:lnTo>
                  <a:lnTo>
                    <a:pt x="18654" y="6253"/>
                  </a:lnTo>
                  <a:lnTo>
                    <a:pt x="15598" y="8796"/>
                  </a:lnTo>
                  <a:lnTo>
                    <a:pt x="15598" y="6253"/>
                  </a:lnTo>
                  <a:lnTo>
                    <a:pt x="12541" y="8796"/>
                  </a:lnTo>
                  <a:lnTo>
                    <a:pt x="12541" y="6253"/>
                  </a:lnTo>
                  <a:lnTo>
                    <a:pt x="8603" y="9530"/>
                  </a:lnTo>
                  <a:lnTo>
                    <a:pt x="8603" y="13861"/>
                  </a:lnTo>
                  <a:lnTo>
                    <a:pt x="7624" y="13861"/>
                  </a:lnTo>
                  <a:lnTo>
                    <a:pt x="7239" y="399"/>
                  </a:lnTo>
                  <a:cubicBezTo>
                    <a:pt x="7233" y="176"/>
                    <a:pt x="7112" y="0"/>
                    <a:pt x="6964" y="0"/>
                  </a:cubicBezTo>
                  <a:lnTo>
                    <a:pt x="6488" y="0"/>
                  </a:lnTo>
                  <a:cubicBezTo>
                    <a:pt x="6340" y="0"/>
                    <a:pt x="6218" y="176"/>
                    <a:pt x="6212" y="399"/>
                  </a:cubicBezTo>
                  <a:lnTo>
                    <a:pt x="5827" y="13861"/>
                  </a:lnTo>
                  <a:lnTo>
                    <a:pt x="5034" y="13861"/>
                  </a:lnTo>
                  <a:lnTo>
                    <a:pt x="4651" y="399"/>
                  </a:lnTo>
                  <a:cubicBezTo>
                    <a:pt x="4644" y="176"/>
                    <a:pt x="4522" y="0"/>
                    <a:pt x="4374" y="0"/>
                  </a:cubicBezTo>
                  <a:lnTo>
                    <a:pt x="3898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4" name="City"/>
            <p:cNvSpPr/>
            <p:nvPr/>
          </p:nvSpPr>
          <p:spPr>
            <a:xfrm>
              <a:off x="2950670" y="5318770"/>
              <a:ext cx="4752507" cy="2199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497" y="0"/>
                  </a:moveTo>
                  <a:lnTo>
                    <a:pt x="9497" y="2423"/>
                  </a:lnTo>
                  <a:lnTo>
                    <a:pt x="8912" y="2423"/>
                  </a:lnTo>
                  <a:lnTo>
                    <a:pt x="8912" y="12015"/>
                  </a:lnTo>
                  <a:lnTo>
                    <a:pt x="8161" y="12015"/>
                  </a:lnTo>
                  <a:lnTo>
                    <a:pt x="8161" y="8943"/>
                  </a:lnTo>
                  <a:lnTo>
                    <a:pt x="7359" y="8943"/>
                  </a:lnTo>
                  <a:lnTo>
                    <a:pt x="7359" y="5760"/>
                  </a:lnTo>
                  <a:lnTo>
                    <a:pt x="4652" y="5760"/>
                  </a:lnTo>
                  <a:lnTo>
                    <a:pt x="4652" y="8943"/>
                  </a:lnTo>
                  <a:lnTo>
                    <a:pt x="4652" y="14361"/>
                  </a:lnTo>
                  <a:lnTo>
                    <a:pt x="3918" y="14361"/>
                  </a:lnTo>
                  <a:lnTo>
                    <a:pt x="3918" y="10561"/>
                  </a:lnTo>
                  <a:lnTo>
                    <a:pt x="1907" y="10561"/>
                  </a:lnTo>
                  <a:lnTo>
                    <a:pt x="1907" y="15385"/>
                  </a:lnTo>
                  <a:lnTo>
                    <a:pt x="940" y="15385"/>
                  </a:lnTo>
                  <a:lnTo>
                    <a:pt x="940" y="17597"/>
                  </a:lnTo>
                  <a:lnTo>
                    <a:pt x="0" y="17597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7597"/>
                  </a:lnTo>
                  <a:lnTo>
                    <a:pt x="20672" y="17597"/>
                  </a:lnTo>
                  <a:lnTo>
                    <a:pt x="20672" y="15385"/>
                  </a:lnTo>
                  <a:lnTo>
                    <a:pt x="19821" y="15385"/>
                  </a:lnTo>
                  <a:lnTo>
                    <a:pt x="19821" y="12015"/>
                  </a:lnTo>
                  <a:lnTo>
                    <a:pt x="19033" y="12015"/>
                  </a:lnTo>
                  <a:lnTo>
                    <a:pt x="19033" y="8191"/>
                  </a:lnTo>
                  <a:lnTo>
                    <a:pt x="16927" y="8191"/>
                  </a:lnTo>
                  <a:lnTo>
                    <a:pt x="16927" y="15803"/>
                  </a:lnTo>
                  <a:lnTo>
                    <a:pt x="16212" y="15803"/>
                  </a:lnTo>
                  <a:lnTo>
                    <a:pt x="16212" y="3677"/>
                  </a:lnTo>
                  <a:lnTo>
                    <a:pt x="13299" y="4969"/>
                  </a:lnTo>
                  <a:lnTo>
                    <a:pt x="13299" y="9566"/>
                  </a:lnTo>
                  <a:lnTo>
                    <a:pt x="12557" y="9566"/>
                  </a:lnTo>
                  <a:lnTo>
                    <a:pt x="12557" y="2423"/>
                  </a:lnTo>
                  <a:lnTo>
                    <a:pt x="11973" y="2423"/>
                  </a:lnTo>
                  <a:lnTo>
                    <a:pt x="11973" y="0"/>
                  </a:lnTo>
                  <a:lnTo>
                    <a:pt x="9497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5" name="City"/>
            <p:cNvSpPr/>
            <p:nvPr/>
          </p:nvSpPr>
          <p:spPr>
            <a:xfrm>
              <a:off x="-261295" y="5289449"/>
              <a:ext cx="4752508" cy="21992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497" y="0"/>
                  </a:moveTo>
                  <a:lnTo>
                    <a:pt x="9497" y="2423"/>
                  </a:lnTo>
                  <a:lnTo>
                    <a:pt x="8912" y="2423"/>
                  </a:lnTo>
                  <a:lnTo>
                    <a:pt x="8912" y="12015"/>
                  </a:lnTo>
                  <a:lnTo>
                    <a:pt x="8161" y="12015"/>
                  </a:lnTo>
                  <a:lnTo>
                    <a:pt x="8161" y="8943"/>
                  </a:lnTo>
                  <a:lnTo>
                    <a:pt x="7359" y="8943"/>
                  </a:lnTo>
                  <a:lnTo>
                    <a:pt x="7359" y="5760"/>
                  </a:lnTo>
                  <a:lnTo>
                    <a:pt x="4652" y="5760"/>
                  </a:lnTo>
                  <a:lnTo>
                    <a:pt x="4652" y="8943"/>
                  </a:lnTo>
                  <a:lnTo>
                    <a:pt x="4652" y="14361"/>
                  </a:lnTo>
                  <a:lnTo>
                    <a:pt x="3918" y="14361"/>
                  </a:lnTo>
                  <a:lnTo>
                    <a:pt x="3918" y="10561"/>
                  </a:lnTo>
                  <a:lnTo>
                    <a:pt x="1907" y="10561"/>
                  </a:lnTo>
                  <a:lnTo>
                    <a:pt x="1907" y="15385"/>
                  </a:lnTo>
                  <a:lnTo>
                    <a:pt x="940" y="15385"/>
                  </a:lnTo>
                  <a:lnTo>
                    <a:pt x="940" y="17597"/>
                  </a:lnTo>
                  <a:lnTo>
                    <a:pt x="0" y="17597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7597"/>
                  </a:lnTo>
                  <a:lnTo>
                    <a:pt x="20672" y="17597"/>
                  </a:lnTo>
                  <a:lnTo>
                    <a:pt x="20672" y="15385"/>
                  </a:lnTo>
                  <a:lnTo>
                    <a:pt x="19821" y="15385"/>
                  </a:lnTo>
                  <a:lnTo>
                    <a:pt x="19821" y="12015"/>
                  </a:lnTo>
                  <a:lnTo>
                    <a:pt x="19033" y="12015"/>
                  </a:lnTo>
                  <a:lnTo>
                    <a:pt x="19033" y="8191"/>
                  </a:lnTo>
                  <a:lnTo>
                    <a:pt x="16927" y="8191"/>
                  </a:lnTo>
                  <a:lnTo>
                    <a:pt x="16927" y="15803"/>
                  </a:lnTo>
                  <a:lnTo>
                    <a:pt x="16212" y="15803"/>
                  </a:lnTo>
                  <a:lnTo>
                    <a:pt x="16212" y="3677"/>
                  </a:lnTo>
                  <a:lnTo>
                    <a:pt x="13299" y="4969"/>
                  </a:lnTo>
                  <a:lnTo>
                    <a:pt x="13299" y="9566"/>
                  </a:lnTo>
                  <a:lnTo>
                    <a:pt x="12557" y="9566"/>
                  </a:lnTo>
                  <a:lnTo>
                    <a:pt x="12557" y="2423"/>
                  </a:lnTo>
                  <a:lnTo>
                    <a:pt x="11973" y="2423"/>
                  </a:lnTo>
                  <a:lnTo>
                    <a:pt x="11973" y="0"/>
                  </a:lnTo>
                  <a:lnTo>
                    <a:pt x="9497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6" name="Cycling"/>
            <p:cNvSpPr/>
            <p:nvPr/>
          </p:nvSpPr>
          <p:spPr>
            <a:xfrm flipH="1">
              <a:off x="17746323" y="7794522"/>
              <a:ext cx="796084" cy="696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058" y="0"/>
                  </a:moveTo>
                  <a:cubicBezTo>
                    <a:pt x="15522" y="0"/>
                    <a:pt x="14986" y="228"/>
                    <a:pt x="14577" y="687"/>
                  </a:cubicBezTo>
                  <a:cubicBezTo>
                    <a:pt x="13759" y="1604"/>
                    <a:pt x="13759" y="3090"/>
                    <a:pt x="14577" y="4007"/>
                  </a:cubicBezTo>
                  <a:cubicBezTo>
                    <a:pt x="15395" y="4924"/>
                    <a:pt x="16722" y="4924"/>
                    <a:pt x="17540" y="4007"/>
                  </a:cubicBezTo>
                  <a:cubicBezTo>
                    <a:pt x="18358" y="3090"/>
                    <a:pt x="18358" y="1604"/>
                    <a:pt x="17540" y="687"/>
                  </a:cubicBezTo>
                  <a:cubicBezTo>
                    <a:pt x="17131" y="228"/>
                    <a:pt x="16594" y="0"/>
                    <a:pt x="16058" y="0"/>
                  </a:cubicBezTo>
                  <a:close/>
                  <a:moveTo>
                    <a:pt x="12138" y="2917"/>
                  </a:moveTo>
                  <a:cubicBezTo>
                    <a:pt x="11771" y="2888"/>
                    <a:pt x="11391" y="3000"/>
                    <a:pt x="11073" y="3267"/>
                  </a:cubicBezTo>
                  <a:lnTo>
                    <a:pt x="6456" y="7143"/>
                  </a:lnTo>
                  <a:cubicBezTo>
                    <a:pt x="5753" y="7734"/>
                    <a:pt x="5611" y="8852"/>
                    <a:pt x="6137" y="9640"/>
                  </a:cubicBezTo>
                  <a:cubicBezTo>
                    <a:pt x="6183" y="9708"/>
                    <a:pt x="6232" y="9771"/>
                    <a:pt x="6284" y="9830"/>
                  </a:cubicBezTo>
                  <a:cubicBezTo>
                    <a:pt x="6364" y="9939"/>
                    <a:pt x="6457" y="10038"/>
                    <a:pt x="6569" y="10117"/>
                  </a:cubicBezTo>
                  <a:lnTo>
                    <a:pt x="9983" y="12501"/>
                  </a:lnTo>
                  <a:lnTo>
                    <a:pt x="9575" y="17898"/>
                  </a:lnTo>
                  <a:cubicBezTo>
                    <a:pt x="9520" y="18618"/>
                    <a:pt x="9998" y="19250"/>
                    <a:pt x="10640" y="19311"/>
                  </a:cubicBezTo>
                  <a:cubicBezTo>
                    <a:pt x="10673" y="19314"/>
                    <a:pt x="10706" y="19317"/>
                    <a:pt x="10739" y="19317"/>
                  </a:cubicBezTo>
                  <a:cubicBezTo>
                    <a:pt x="11339" y="19317"/>
                    <a:pt x="11849" y="18801"/>
                    <a:pt x="11900" y="18119"/>
                  </a:cubicBezTo>
                  <a:lnTo>
                    <a:pt x="12369" y="11924"/>
                  </a:lnTo>
                  <a:cubicBezTo>
                    <a:pt x="12406" y="11434"/>
                    <a:pt x="12197" y="10963"/>
                    <a:pt x="11824" y="10704"/>
                  </a:cubicBezTo>
                  <a:lnTo>
                    <a:pt x="9477" y="9065"/>
                  </a:lnTo>
                  <a:lnTo>
                    <a:pt x="12970" y="6133"/>
                  </a:lnTo>
                  <a:lnTo>
                    <a:pt x="14799" y="9271"/>
                  </a:lnTo>
                  <a:lnTo>
                    <a:pt x="18649" y="9271"/>
                  </a:lnTo>
                  <a:cubicBezTo>
                    <a:pt x="19059" y="9271"/>
                    <a:pt x="19391" y="8899"/>
                    <a:pt x="19391" y="8439"/>
                  </a:cubicBezTo>
                  <a:cubicBezTo>
                    <a:pt x="19391" y="7979"/>
                    <a:pt x="19059" y="7607"/>
                    <a:pt x="18649" y="7607"/>
                  </a:cubicBezTo>
                  <a:lnTo>
                    <a:pt x="15603" y="7607"/>
                  </a:lnTo>
                  <a:lnTo>
                    <a:pt x="13473" y="3950"/>
                  </a:lnTo>
                  <a:cubicBezTo>
                    <a:pt x="13427" y="3838"/>
                    <a:pt x="13369" y="3729"/>
                    <a:pt x="13301" y="3626"/>
                  </a:cubicBezTo>
                  <a:cubicBezTo>
                    <a:pt x="13260" y="3565"/>
                    <a:pt x="13216" y="3508"/>
                    <a:pt x="13169" y="3454"/>
                  </a:cubicBezTo>
                  <a:cubicBezTo>
                    <a:pt x="13159" y="3442"/>
                    <a:pt x="13148" y="3432"/>
                    <a:pt x="13137" y="3420"/>
                  </a:cubicBezTo>
                  <a:cubicBezTo>
                    <a:pt x="12861" y="3118"/>
                    <a:pt x="12506" y="2946"/>
                    <a:pt x="12138" y="2917"/>
                  </a:cubicBezTo>
                  <a:close/>
                  <a:moveTo>
                    <a:pt x="4190" y="12207"/>
                  </a:moveTo>
                  <a:cubicBezTo>
                    <a:pt x="1880" y="12207"/>
                    <a:pt x="0" y="14315"/>
                    <a:pt x="0" y="16905"/>
                  </a:cubicBezTo>
                  <a:cubicBezTo>
                    <a:pt x="0" y="19494"/>
                    <a:pt x="1880" y="21600"/>
                    <a:pt x="4190" y="21600"/>
                  </a:cubicBezTo>
                  <a:cubicBezTo>
                    <a:pt x="6500" y="21600"/>
                    <a:pt x="8378" y="19494"/>
                    <a:pt x="8378" y="16905"/>
                  </a:cubicBezTo>
                  <a:cubicBezTo>
                    <a:pt x="8378" y="14315"/>
                    <a:pt x="6500" y="12207"/>
                    <a:pt x="4190" y="12207"/>
                  </a:cubicBezTo>
                  <a:close/>
                  <a:moveTo>
                    <a:pt x="17410" y="12207"/>
                  </a:moveTo>
                  <a:cubicBezTo>
                    <a:pt x="15100" y="12207"/>
                    <a:pt x="13222" y="14315"/>
                    <a:pt x="13222" y="16905"/>
                  </a:cubicBezTo>
                  <a:cubicBezTo>
                    <a:pt x="13222" y="19494"/>
                    <a:pt x="15100" y="21600"/>
                    <a:pt x="17410" y="21600"/>
                  </a:cubicBezTo>
                  <a:cubicBezTo>
                    <a:pt x="19720" y="21600"/>
                    <a:pt x="21600" y="19494"/>
                    <a:pt x="21600" y="16905"/>
                  </a:cubicBezTo>
                  <a:cubicBezTo>
                    <a:pt x="21600" y="14315"/>
                    <a:pt x="19720" y="12207"/>
                    <a:pt x="17410" y="12207"/>
                  </a:cubicBezTo>
                  <a:close/>
                  <a:moveTo>
                    <a:pt x="4190" y="13872"/>
                  </a:moveTo>
                  <a:cubicBezTo>
                    <a:pt x="5681" y="13872"/>
                    <a:pt x="6893" y="15233"/>
                    <a:pt x="6893" y="16905"/>
                  </a:cubicBezTo>
                  <a:cubicBezTo>
                    <a:pt x="6893" y="18576"/>
                    <a:pt x="5681" y="19935"/>
                    <a:pt x="4190" y="19935"/>
                  </a:cubicBezTo>
                  <a:cubicBezTo>
                    <a:pt x="2699" y="19935"/>
                    <a:pt x="1485" y="18576"/>
                    <a:pt x="1485" y="16905"/>
                  </a:cubicBezTo>
                  <a:cubicBezTo>
                    <a:pt x="1485" y="15233"/>
                    <a:pt x="2699" y="13872"/>
                    <a:pt x="4190" y="13872"/>
                  </a:cubicBezTo>
                  <a:close/>
                  <a:moveTo>
                    <a:pt x="17410" y="13872"/>
                  </a:moveTo>
                  <a:cubicBezTo>
                    <a:pt x="18901" y="13872"/>
                    <a:pt x="20115" y="15233"/>
                    <a:pt x="20115" y="16905"/>
                  </a:cubicBezTo>
                  <a:cubicBezTo>
                    <a:pt x="20115" y="18576"/>
                    <a:pt x="18901" y="19935"/>
                    <a:pt x="17410" y="19935"/>
                  </a:cubicBezTo>
                  <a:cubicBezTo>
                    <a:pt x="15919" y="19935"/>
                    <a:pt x="14707" y="18576"/>
                    <a:pt x="14707" y="16905"/>
                  </a:cubicBezTo>
                  <a:cubicBezTo>
                    <a:pt x="14707" y="15233"/>
                    <a:pt x="15919" y="13872"/>
                    <a:pt x="17410" y="13872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7" name="Police Car"/>
            <p:cNvSpPr/>
            <p:nvPr/>
          </p:nvSpPr>
          <p:spPr>
            <a:xfrm>
              <a:off x="5691322" y="10279579"/>
              <a:ext cx="3593932" cy="1588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8" h="21600" extrusionOk="0">
                  <a:moveTo>
                    <a:pt x="9130" y="0"/>
                  </a:moveTo>
                  <a:cubicBezTo>
                    <a:pt x="9081" y="0"/>
                    <a:pt x="9033" y="75"/>
                    <a:pt x="9016" y="218"/>
                  </a:cubicBezTo>
                  <a:lnTo>
                    <a:pt x="8832" y="1599"/>
                  </a:lnTo>
                  <a:cubicBezTo>
                    <a:pt x="8816" y="1725"/>
                    <a:pt x="8848" y="1851"/>
                    <a:pt x="8891" y="1851"/>
                  </a:cubicBezTo>
                  <a:lnTo>
                    <a:pt x="10633" y="1851"/>
                  </a:lnTo>
                  <a:cubicBezTo>
                    <a:pt x="10676" y="1851"/>
                    <a:pt x="10708" y="1725"/>
                    <a:pt x="10697" y="1599"/>
                  </a:cubicBezTo>
                  <a:lnTo>
                    <a:pt x="10513" y="218"/>
                  </a:lnTo>
                  <a:cubicBezTo>
                    <a:pt x="10497" y="91"/>
                    <a:pt x="10448" y="0"/>
                    <a:pt x="10400" y="0"/>
                  </a:cubicBezTo>
                  <a:lnTo>
                    <a:pt x="9130" y="0"/>
                  </a:lnTo>
                  <a:close/>
                  <a:moveTo>
                    <a:pt x="7962" y="2500"/>
                  </a:moveTo>
                  <a:cubicBezTo>
                    <a:pt x="7692" y="2500"/>
                    <a:pt x="6671" y="2533"/>
                    <a:pt x="5963" y="3103"/>
                  </a:cubicBezTo>
                  <a:cubicBezTo>
                    <a:pt x="5341" y="3594"/>
                    <a:pt x="4243" y="6492"/>
                    <a:pt x="3968" y="7236"/>
                  </a:cubicBezTo>
                  <a:cubicBezTo>
                    <a:pt x="3924" y="7347"/>
                    <a:pt x="3870" y="7409"/>
                    <a:pt x="3816" y="7424"/>
                  </a:cubicBezTo>
                  <a:cubicBezTo>
                    <a:pt x="3481" y="7519"/>
                    <a:pt x="2217" y="7853"/>
                    <a:pt x="1201" y="8360"/>
                  </a:cubicBezTo>
                  <a:cubicBezTo>
                    <a:pt x="996" y="8455"/>
                    <a:pt x="849" y="8946"/>
                    <a:pt x="752" y="9627"/>
                  </a:cubicBezTo>
                  <a:cubicBezTo>
                    <a:pt x="627" y="10530"/>
                    <a:pt x="573" y="12006"/>
                    <a:pt x="562" y="12829"/>
                  </a:cubicBezTo>
                  <a:cubicBezTo>
                    <a:pt x="562" y="12972"/>
                    <a:pt x="525" y="13081"/>
                    <a:pt x="476" y="13097"/>
                  </a:cubicBezTo>
                  <a:cubicBezTo>
                    <a:pt x="120" y="13207"/>
                    <a:pt x="0" y="14015"/>
                    <a:pt x="0" y="14522"/>
                  </a:cubicBezTo>
                  <a:cubicBezTo>
                    <a:pt x="0" y="15076"/>
                    <a:pt x="0" y="15616"/>
                    <a:pt x="0" y="16170"/>
                  </a:cubicBezTo>
                  <a:cubicBezTo>
                    <a:pt x="0" y="17754"/>
                    <a:pt x="438" y="18482"/>
                    <a:pt x="941" y="18482"/>
                  </a:cubicBezTo>
                  <a:cubicBezTo>
                    <a:pt x="1308" y="18482"/>
                    <a:pt x="2801" y="18482"/>
                    <a:pt x="3552" y="18482"/>
                  </a:cubicBezTo>
                  <a:lnTo>
                    <a:pt x="3552" y="17581"/>
                  </a:lnTo>
                  <a:cubicBezTo>
                    <a:pt x="3552" y="14873"/>
                    <a:pt x="4303" y="12651"/>
                    <a:pt x="5233" y="12651"/>
                  </a:cubicBezTo>
                  <a:cubicBezTo>
                    <a:pt x="6157" y="12651"/>
                    <a:pt x="6914" y="14857"/>
                    <a:pt x="6914" y="17581"/>
                  </a:cubicBezTo>
                  <a:lnTo>
                    <a:pt x="6914" y="18482"/>
                  </a:lnTo>
                  <a:lnTo>
                    <a:pt x="16016" y="18482"/>
                  </a:lnTo>
                  <a:lnTo>
                    <a:pt x="16016" y="17561"/>
                  </a:lnTo>
                  <a:cubicBezTo>
                    <a:pt x="16016" y="14853"/>
                    <a:pt x="16773" y="12636"/>
                    <a:pt x="17697" y="12636"/>
                  </a:cubicBezTo>
                  <a:cubicBezTo>
                    <a:pt x="18621" y="12636"/>
                    <a:pt x="19377" y="14837"/>
                    <a:pt x="19377" y="17561"/>
                  </a:cubicBezTo>
                  <a:lnTo>
                    <a:pt x="19377" y="18482"/>
                  </a:lnTo>
                  <a:cubicBezTo>
                    <a:pt x="20242" y="18482"/>
                    <a:pt x="20816" y="18482"/>
                    <a:pt x="20930" y="18482"/>
                  </a:cubicBezTo>
                  <a:cubicBezTo>
                    <a:pt x="21600" y="18482"/>
                    <a:pt x="21578" y="15550"/>
                    <a:pt x="21578" y="14789"/>
                  </a:cubicBezTo>
                  <a:cubicBezTo>
                    <a:pt x="21578" y="14029"/>
                    <a:pt x="21183" y="13839"/>
                    <a:pt x="21183" y="13839"/>
                  </a:cubicBezTo>
                  <a:cubicBezTo>
                    <a:pt x="21194" y="12905"/>
                    <a:pt x="20951" y="10991"/>
                    <a:pt x="20805" y="10627"/>
                  </a:cubicBezTo>
                  <a:cubicBezTo>
                    <a:pt x="20659" y="10262"/>
                    <a:pt x="20437" y="10006"/>
                    <a:pt x="19913" y="9642"/>
                  </a:cubicBezTo>
                  <a:cubicBezTo>
                    <a:pt x="18583" y="8723"/>
                    <a:pt x="16264" y="8200"/>
                    <a:pt x="15589" y="8058"/>
                  </a:cubicBezTo>
                  <a:cubicBezTo>
                    <a:pt x="15464" y="8042"/>
                    <a:pt x="15345" y="7904"/>
                    <a:pt x="15248" y="7682"/>
                  </a:cubicBezTo>
                  <a:cubicBezTo>
                    <a:pt x="13172" y="2851"/>
                    <a:pt x="12005" y="2500"/>
                    <a:pt x="11302" y="2500"/>
                  </a:cubicBezTo>
                  <a:cubicBezTo>
                    <a:pt x="10578" y="2500"/>
                    <a:pt x="7962" y="2500"/>
                    <a:pt x="7962" y="2500"/>
                  </a:cubicBezTo>
                  <a:close/>
                  <a:moveTo>
                    <a:pt x="7336" y="3767"/>
                  </a:moveTo>
                  <a:lnTo>
                    <a:pt x="9584" y="3767"/>
                  </a:lnTo>
                  <a:cubicBezTo>
                    <a:pt x="9627" y="3767"/>
                    <a:pt x="9665" y="3848"/>
                    <a:pt x="9670" y="3975"/>
                  </a:cubicBezTo>
                  <a:lnTo>
                    <a:pt x="9903" y="8093"/>
                  </a:lnTo>
                  <a:cubicBezTo>
                    <a:pt x="9909" y="8203"/>
                    <a:pt x="9880" y="8296"/>
                    <a:pt x="9842" y="8296"/>
                  </a:cubicBezTo>
                  <a:lnTo>
                    <a:pt x="6113" y="8296"/>
                  </a:lnTo>
                  <a:cubicBezTo>
                    <a:pt x="5805" y="8296"/>
                    <a:pt x="6768" y="3767"/>
                    <a:pt x="7336" y="3767"/>
                  </a:cubicBezTo>
                  <a:close/>
                  <a:moveTo>
                    <a:pt x="10297" y="3767"/>
                  </a:moveTo>
                  <a:lnTo>
                    <a:pt x="11508" y="3767"/>
                  </a:lnTo>
                  <a:cubicBezTo>
                    <a:pt x="12130" y="3767"/>
                    <a:pt x="12604" y="4082"/>
                    <a:pt x="14491" y="8137"/>
                  </a:cubicBezTo>
                  <a:cubicBezTo>
                    <a:pt x="14512" y="8185"/>
                    <a:pt x="14503" y="8296"/>
                    <a:pt x="14476" y="8296"/>
                  </a:cubicBezTo>
                  <a:lnTo>
                    <a:pt x="10741" y="8296"/>
                  </a:lnTo>
                  <a:cubicBezTo>
                    <a:pt x="10703" y="8296"/>
                    <a:pt x="10671" y="8233"/>
                    <a:pt x="10660" y="8122"/>
                  </a:cubicBezTo>
                  <a:lnTo>
                    <a:pt x="10260" y="3910"/>
                  </a:lnTo>
                  <a:cubicBezTo>
                    <a:pt x="10254" y="3847"/>
                    <a:pt x="10270" y="3767"/>
                    <a:pt x="10297" y="3767"/>
                  </a:cubicBezTo>
                  <a:close/>
                  <a:moveTo>
                    <a:pt x="5233" y="13557"/>
                  </a:moveTo>
                  <a:cubicBezTo>
                    <a:pt x="4476" y="13557"/>
                    <a:pt x="3860" y="15364"/>
                    <a:pt x="3860" y="17581"/>
                  </a:cubicBezTo>
                  <a:cubicBezTo>
                    <a:pt x="3860" y="19798"/>
                    <a:pt x="4476" y="21600"/>
                    <a:pt x="5233" y="21600"/>
                  </a:cubicBezTo>
                  <a:cubicBezTo>
                    <a:pt x="5990" y="21600"/>
                    <a:pt x="6606" y="19798"/>
                    <a:pt x="6606" y="17581"/>
                  </a:cubicBezTo>
                  <a:cubicBezTo>
                    <a:pt x="6606" y="15364"/>
                    <a:pt x="5990" y="13557"/>
                    <a:pt x="5233" y="13557"/>
                  </a:cubicBezTo>
                  <a:close/>
                  <a:moveTo>
                    <a:pt x="17702" y="13557"/>
                  </a:moveTo>
                  <a:cubicBezTo>
                    <a:pt x="16945" y="13557"/>
                    <a:pt x="16329" y="15364"/>
                    <a:pt x="16329" y="17581"/>
                  </a:cubicBezTo>
                  <a:cubicBezTo>
                    <a:pt x="16329" y="19798"/>
                    <a:pt x="16945" y="21600"/>
                    <a:pt x="17702" y="21600"/>
                  </a:cubicBezTo>
                  <a:cubicBezTo>
                    <a:pt x="18459" y="21600"/>
                    <a:pt x="19075" y="19798"/>
                    <a:pt x="19075" y="17581"/>
                  </a:cubicBezTo>
                  <a:cubicBezTo>
                    <a:pt x="19075" y="15364"/>
                    <a:pt x="18453" y="13557"/>
                    <a:pt x="17702" y="13557"/>
                  </a:cubicBezTo>
                  <a:close/>
                  <a:moveTo>
                    <a:pt x="5233" y="15616"/>
                  </a:moveTo>
                  <a:cubicBezTo>
                    <a:pt x="5600" y="15616"/>
                    <a:pt x="5903" y="16504"/>
                    <a:pt x="5903" y="17581"/>
                  </a:cubicBezTo>
                  <a:cubicBezTo>
                    <a:pt x="5903" y="18674"/>
                    <a:pt x="5600" y="19541"/>
                    <a:pt x="5233" y="19541"/>
                  </a:cubicBezTo>
                  <a:cubicBezTo>
                    <a:pt x="4865" y="19541"/>
                    <a:pt x="4562" y="18658"/>
                    <a:pt x="4562" y="17581"/>
                  </a:cubicBezTo>
                  <a:cubicBezTo>
                    <a:pt x="4562" y="16504"/>
                    <a:pt x="4865" y="15616"/>
                    <a:pt x="5233" y="15616"/>
                  </a:cubicBezTo>
                  <a:close/>
                  <a:moveTo>
                    <a:pt x="17697" y="15616"/>
                  </a:moveTo>
                  <a:cubicBezTo>
                    <a:pt x="18064" y="15616"/>
                    <a:pt x="18367" y="16504"/>
                    <a:pt x="18367" y="17581"/>
                  </a:cubicBezTo>
                  <a:cubicBezTo>
                    <a:pt x="18367" y="18674"/>
                    <a:pt x="18070" y="19541"/>
                    <a:pt x="17697" y="19541"/>
                  </a:cubicBezTo>
                  <a:cubicBezTo>
                    <a:pt x="17329" y="19541"/>
                    <a:pt x="17026" y="18658"/>
                    <a:pt x="17026" y="17581"/>
                  </a:cubicBezTo>
                  <a:cubicBezTo>
                    <a:pt x="17026" y="16504"/>
                    <a:pt x="17329" y="15616"/>
                    <a:pt x="17697" y="15616"/>
                  </a:cubicBezTo>
                  <a:close/>
                </a:path>
              </a:pathLst>
            </a:custGeom>
            <a:solidFill>
              <a:srgbClr val="929292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8" name="Box Van"/>
            <p:cNvSpPr/>
            <p:nvPr/>
          </p:nvSpPr>
          <p:spPr>
            <a:xfrm>
              <a:off x="16186" y="8986765"/>
              <a:ext cx="4375068" cy="2982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5194"/>
                  </a:lnTo>
                  <a:lnTo>
                    <a:pt x="15310" y="15194"/>
                  </a:lnTo>
                  <a:lnTo>
                    <a:pt x="15310" y="1935"/>
                  </a:lnTo>
                  <a:cubicBezTo>
                    <a:pt x="15310" y="869"/>
                    <a:pt x="14734" y="0"/>
                    <a:pt x="14027" y="0"/>
                  </a:cubicBezTo>
                  <a:lnTo>
                    <a:pt x="0" y="0"/>
                  </a:lnTo>
                  <a:close/>
                  <a:moveTo>
                    <a:pt x="15742" y="6330"/>
                  </a:moveTo>
                  <a:lnTo>
                    <a:pt x="15742" y="17805"/>
                  </a:lnTo>
                  <a:lnTo>
                    <a:pt x="16223" y="17805"/>
                  </a:lnTo>
                  <a:cubicBezTo>
                    <a:pt x="16472" y="16218"/>
                    <a:pt x="17416" y="15031"/>
                    <a:pt x="18550" y="15031"/>
                  </a:cubicBezTo>
                  <a:cubicBezTo>
                    <a:pt x="19683" y="15031"/>
                    <a:pt x="20624" y="16210"/>
                    <a:pt x="20878" y="17805"/>
                  </a:cubicBezTo>
                  <a:lnTo>
                    <a:pt x="21126" y="17805"/>
                  </a:lnTo>
                  <a:cubicBezTo>
                    <a:pt x="21385" y="17805"/>
                    <a:pt x="21600" y="17490"/>
                    <a:pt x="21600" y="17091"/>
                  </a:cubicBezTo>
                  <a:lnTo>
                    <a:pt x="21600" y="12704"/>
                  </a:lnTo>
                  <a:cubicBezTo>
                    <a:pt x="21595" y="12476"/>
                    <a:pt x="21563" y="12249"/>
                    <a:pt x="21499" y="12037"/>
                  </a:cubicBezTo>
                  <a:lnTo>
                    <a:pt x="19953" y="7129"/>
                  </a:lnTo>
                  <a:cubicBezTo>
                    <a:pt x="19802" y="6640"/>
                    <a:pt x="19473" y="6330"/>
                    <a:pt x="19117" y="6330"/>
                  </a:cubicBezTo>
                  <a:lnTo>
                    <a:pt x="15742" y="6330"/>
                  </a:lnTo>
                  <a:close/>
                  <a:moveTo>
                    <a:pt x="16844" y="7602"/>
                  </a:moveTo>
                  <a:lnTo>
                    <a:pt x="18885" y="7602"/>
                  </a:lnTo>
                  <a:cubicBezTo>
                    <a:pt x="19064" y="7602"/>
                    <a:pt x="19225" y="7754"/>
                    <a:pt x="19306" y="7999"/>
                  </a:cubicBezTo>
                  <a:lnTo>
                    <a:pt x="20483" y="11679"/>
                  </a:lnTo>
                  <a:cubicBezTo>
                    <a:pt x="20553" y="11874"/>
                    <a:pt x="20450" y="12119"/>
                    <a:pt x="20299" y="12119"/>
                  </a:cubicBezTo>
                  <a:lnTo>
                    <a:pt x="19560" y="12119"/>
                  </a:lnTo>
                  <a:cubicBezTo>
                    <a:pt x="19339" y="12119"/>
                    <a:pt x="19263" y="11947"/>
                    <a:pt x="19128" y="11686"/>
                  </a:cubicBezTo>
                  <a:cubicBezTo>
                    <a:pt x="18988" y="11426"/>
                    <a:pt x="18582" y="10580"/>
                    <a:pt x="18167" y="10580"/>
                  </a:cubicBezTo>
                  <a:lnTo>
                    <a:pt x="16829" y="10580"/>
                  </a:lnTo>
                  <a:cubicBezTo>
                    <a:pt x="16683" y="10580"/>
                    <a:pt x="16564" y="10400"/>
                    <a:pt x="16564" y="10181"/>
                  </a:cubicBezTo>
                  <a:lnTo>
                    <a:pt x="16564" y="8024"/>
                  </a:lnTo>
                  <a:cubicBezTo>
                    <a:pt x="16564" y="7788"/>
                    <a:pt x="16687" y="7602"/>
                    <a:pt x="16844" y="7602"/>
                  </a:cubicBezTo>
                  <a:close/>
                  <a:moveTo>
                    <a:pt x="5060" y="15674"/>
                  </a:moveTo>
                  <a:cubicBezTo>
                    <a:pt x="3974" y="15674"/>
                    <a:pt x="3094" y="17001"/>
                    <a:pt x="3094" y="18637"/>
                  </a:cubicBezTo>
                  <a:cubicBezTo>
                    <a:pt x="3094" y="20273"/>
                    <a:pt x="3974" y="21600"/>
                    <a:pt x="5060" y="21600"/>
                  </a:cubicBezTo>
                  <a:cubicBezTo>
                    <a:pt x="6145" y="21600"/>
                    <a:pt x="7023" y="20273"/>
                    <a:pt x="7023" y="18637"/>
                  </a:cubicBezTo>
                  <a:cubicBezTo>
                    <a:pt x="7023" y="17001"/>
                    <a:pt x="6145" y="15674"/>
                    <a:pt x="5060" y="15674"/>
                  </a:cubicBezTo>
                  <a:close/>
                  <a:moveTo>
                    <a:pt x="18545" y="15674"/>
                  </a:moveTo>
                  <a:cubicBezTo>
                    <a:pt x="17459" y="15674"/>
                    <a:pt x="16579" y="17001"/>
                    <a:pt x="16579" y="18637"/>
                  </a:cubicBezTo>
                  <a:cubicBezTo>
                    <a:pt x="16579" y="20273"/>
                    <a:pt x="17459" y="21600"/>
                    <a:pt x="18545" y="21600"/>
                  </a:cubicBezTo>
                  <a:cubicBezTo>
                    <a:pt x="19630" y="21600"/>
                    <a:pt x="20510" y="20273"/>
                    <a:pt x="20510" y="18637"/>
                  </a:cubicBezTo>
                  <a:cubicBezTo>
                    <a:pt x="20510" y="17001"/>
                    <a:pt x="19630" y="15674"/>
                    <a:pt x="18545" y="15674"/>
                  </a:cubicBezTo>
                  <a:close/>
                  <a:moveTo>
                    <a:pt x="2084" y="15885"/>
                  </a:moveTo>
                  <a:lnTo>
                    <a:pt x="1771" y="18848"/>
                  </a:lnTo>
                  <a:lnTo>
                    <a:pt x="1604" y="20402"/>
                  </a:lnTo>
                  <a:lnTo>
                    <a:pt x="2456" y="20402"/>
                  </a:lnTo>
                  <a:lnTo>
                    <a:pt x="2716" y="17968"/>
                  </a:lnTo>
                  <a:cubicBezTo>
                    <a:pt x="2819" y="17114"/>
                    <a:pt x="3115" y="16398"/>
                    <a:pt x="3514" y="15885"/>
                  </a:cubicBezTo>
                  <a:lnTo>
                    <a:pt x="2959" y="15885"/>
                  </a:lnTo>
                  <a:lnTo>
                    <a:pt x="2084" y="15885"/>
                  </a:lnTo>
                  <a:close/>
                  <a:moveTo>
                    <a:pt x="6603" y="15885"/>
                  </a:moveTo>
                  <a:cubicBezTo>
                    <a:pt x="7122" y="16544"/>
                    <a:pt x="7439" y="17521"/>
                    <a:pt x="7450" y="18571"/>
                  </a:cubicBezTo>
                  <a:lnTo>
                    <a:pt x="15310" y="18571"/>
                  </a:lnTo>
                  <a:lnTo>
                    <a:pt x="15310" y="15885"/>
                  </a:lnTo>
                  <a:lnTo>
                    <a:pt x="6603" y="15885"/>
                  </a:lnTo>
                  <a:close/>
                  <a:moveTo>
                    <a:pt x="5060" y="17236"/>
                  </a:moveTo>
                  <a:cubicBezTo>
                    <a:pt x="5573" y="17236"/>
                    <a:pt x="5982" y="17856"/>
                    <a:pt x="5982" y="18629"/>
                  </a:cubicBezTo>
                  <a:cubicBezTo>
                    <a:pt x="5982" y="19403"/>
                    <a:pt x="5573" y="20021"/>
                    <a:pt x="5060" y="20021"/>
                  </a:cubicBezTo>
                  <a:cubicBezTo>
                    <a:pt x="4552" y="20021"/>
                    <a:pt x="4135" y="19403"/>
                    <a:pt x="4135" y="18629"/>
                  </a:cubicBezTo>
                  <a:cubicBezTo>
                    <a:pt x="4135" y="17856"/>
                    <a:pt x="4547" y="17236"/>
                    <a:pt x="5060" y="17236"/>
                  </a:cubicBezTo>
                  <a:close/>
                  <a:moveTo>
                    <a:pt x="18545" y="17236"/>
                  </a:moveTo>
                  <a:cubicBezTo>
                    <a:pt x="19058" y="17236"/>
                    <a:pt x="19467" y="17856"/>
                    <a:pt x="19467" y="18629"/>
                  </a:cubicBezTo>
                  <a:cubicBezTo>
                    <a:pt x="19467" y="19403"/>
                    <a:pt x="19058" y="20021"/>
                    <a:pt x="18545" y="20021"/>
                  </a:cubicBezTo>
                  <a:cubicBezTo>
                    <a:pt x="18037" y="20021"/>
                    <a:pt x="17622" y="19403"/>
                    <a:pt x="17622" y="18629"/>
                  </a:cubicBezTo>
                  <a:cubicBezTo>
                    <a:pt x="17622" y="17856"/>
                    <a:pt x="18032" y="17236"/>
                    <a:pt x="18545" y="17236"/>
                  </a:cubicBezTo>
                  <a:close/>
                </a:path>
              </a:pathLst>
            </a:custGeom>
            <a:solidFill>
              <a:srgbClr val="929292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" name="Bin Lorry"/>
            <p:cNvSpPr/>
            <p:nvPr/>
          </p:nvSpPr>
          <p:spPr>
            <a:xfrm>
              <a:off x="11095196" y="9614780"/>
              <a:ext cx="4412122" cy="2110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544" y="0"/>
                  </a:moveTo>
                  <a:cubicBezTo>
                    <a:pt x="669" y="4643"/>
                    <a:pt x="502" y="13370"/>
                    <a:pt x="798" y="17515"/>
                  </a:cubicBezTo>
                  <a:lnTo>
                    <a:pt x="0" y="17515"/>
                  </a:lnTo>
                  <a:lnTo>
                    <a:pt x="0" y="19811"/>
                  </a:lnTo>
                  <a:lnTo>
                    <a:pt x="1056" y="19811"/>
                  </a:lnTo>
                  <a:lnTo>
                    <a:pt x="2398" y="19811"/>
                  </a:lnTo>
                  <a:lnTo>
                    <a:pt x="2440" y="19811"/>
                  </a:lnTo>
                  <a:lnTo>
                    <a:pt x="6544" y="0"/>
                  </a:lnTo>
                  <a:close/>
                  <a:moveTo>
                    <a:pt x="7072" y="0"/>
                  </a:moveTo>
                  <a:lnTo>
                    <a:pt x="2968" y="19811"/>
                  </a:lnTo>
                  <a:lnTo>
                    <a:pt x="4205" y="19811"/>
                  </a:lnTo>
                  <a:lnTo>
                    <a:pt x="4985" y="16051"/>
                  </a:lnTo>
                  <a:cubicBezTo>
                    <a:pt x="5281" y="14623"/>
                    <a:pt x="5955" y="13698"/>
                    <a:pt x="6699" y="13698"/>
                  </a:cubicBezTo>
                  <a:lnTo>
                    <a:pt x="15056" y="13698"/>
                  </a:lnTo>
                  <a:lnTo>
                    <a:pt x="15056" y="1316"/>
                  </a:lnTo>
                  <a:cubicBezTo>
                    <a:pt x="15056" y="589"/>
                    <a:pt x="14774" y="0"/>
                    <a:pt x="14426" y="0"/>
                  </a:cubicBezTo>
                  <a:lnTo>
                    <a:pt x="7072" y="0"/>
                  </a:lnTo>
                  <a:close/>
                  <a:moveTo>
                    <a:pt x="15483" y="3083"/>
                  </a:moveTo>
                  <a:lnTo>
                    <a:pt x="15483" y="13698"/>
                  </a:lnTo>
                  <a:lnTo>
                    <a:pt x="17943" y="13698"/>
                  </a:lnTo>
                  <a:cubicBezTo>
                    <a:pt x="18735" y="13698"/>
                    <a:pt x="19454" y="14649"/>
                    <a:pt x="19794" y="16143"/>
                  </a:cubicBezTo>
                  <a:lnTo>
                    <a:pt x="19948" y="16813"/>
                  </a:lnTo>
                  <a:lnTo>
                    <a:pt x="21026" y="16813"/>
                  </a:lnTo>
                  <a:cubicBezTo>
                    <a:pt x="21343" y="16813"/>
                    <a:pt x="21600" y="16275"/>
                    <a:pt x="21600" y="15614"/>
                  </a:cubicBezTo>
                  <a:lnTo>
                    <a:pt x="21600" y="14495"/>
                  </a:lnTo>
                  <a:lnTo>
                    <a:pt x="21269" y="14495"/>
                  </a:lnTo>
                  <a:cubicBezTo>
                    <a:pt x="21190" y="14495"/>
                    <a:pt x="21126" y="14361"/>
                    <a:pt x="21126" y="14195"/>
                  </a:cubicBezTo>
                  <a:lnTo>
                    <a:pt x="21126" y="10340"/>
                  </a:lnTo>
                  <a:cubicBezTo>
                    <a:pt x="21126" y="10000"/>
                    <a:pt x="21091" y="9663"/>
                    <a:pt x="21026" y="9352"/>
                  </a:cubicBezTo>
                  <a:lnTo>
                    <a:pt x="19897" y="3962"/>
                  </a:lnTo>
                  <a:cubicBezTo>
                    <a:pt x="19785" y="3428"/>
                    <a:pt x="19533" y="3083"/>
                    <a:pt x="19254" y="3083"/>
                  </a:cubicBezTo>
                  <a:lnTo>
                    <a:pt x="15483" y="3083"/>
                  </a:lnTo>
                  <a:close/>
                  <a:moveTo>
                    <a:pt x="16254" y="4657"/>
                  </a:moveTo>
                  <a:lnTo>
                    <a:pt x="16899" y="4657"/>
                  </a:lnTo>
                  <a:cubicBezTo>
                    <a:pt x="16969" y="4657"/>
                    <a:pt x="17025" y="4777"/>
                    <a:pt x="17025" y="4925"/>
                  </a:cubicBezTo>
                  <a:lnTo>
                    <a:pt x="17025" y="8121"/>
                  </a:lnTo>
                  <a:cubicBezTo>
                    <a:pt x="17025" y="8268"/>
                    <a:pt x="16969" y="8389"/>
                    <a:pt x="16899" y="8389"/>
                  </a:cubicBezTo>
                  <a:lnTo>
                    <a:pt x="16254" y="8389"/>
                  </a:lnTo>
                  <a:cubicBezTo>
                    <a:pt x="16183" y="8389"/>
                    <a:pt x="16126" y="8268"/>
                    <a:pt x="16126" y="8121"/>
                  </a:cubicBezTo>
                  <a:lnTo>
                    <a:pt x="16126" y="4925"/>
                  </a:lnTo>
                  <a:cubicBezTo>
                    <a:pt x="16126" y="4777"/>
                    <a:pt x="16183" y="4657"/>
                    <a:pt x="16254" y="4657"/>
                  </a:cubicBezTo>
                  <a:close/>
                  <a:moveTo>
                    <a:pt x="17798" y="4657"/>
                  </a:moveTo>
                  <a:lnTo>
                    <a:pt x="19016" y="4657"/>
                  </a:lnTo>
                  <a:cubicBezTo>
                    <a:pt x="19161" y="4657"/>
                    <a:pt x="19293" y="4838"/>
                    <a:pt x="19351" y="5115"/>
                  </a:cubicBezTo>
                  <a:lnTo>
                    <a:pt x="20186" y="9123"/>
                  </a:lnTo>
                  <a:cubicBezTo>
                    <a:pt x="20223" y="9299"/>
                    <a:pt x="20160" y="9497"/>
                    <a:pt x="20068" y="9497"/>
                  </a:cubicBezTo>
                  <a:lnTo>
                    <a:pt x="19511" y="9497"/>
                  </a:lnTo>
                  <a:cubicBezTo>
                    <a:pt x="19388" y="9497"/>
                    <a:pt x="19271" y="9384"/>
                    <a:pt x="19190" y="9190"/>
                  </a:cubicBezTo>
                  <a:lnTo>
                    <a:pt x="19001" y="8735"/>
                  </a:lnTo>
                  <a:cubicBezTo>
                    <a:pt x="18910" y="8515"/>
                    <a:pt x="18778" y="8389"/>
                    <a:pt x="18638" y="8389"/>
                  </a:cubicBezTo>
                  <a:lnTo>
                    <a:pt x="17798" y="8389"/>
                  </a:lnTo>
                  <a:cubicBezTo>
                    <a:pt x="17727" y="8389"/>
                    <a:pt x="17670" y="8268"/>
                    <a:pt x="17670" y="8121"/>
                  </a:cubicBezTo>
                  <a:lnTo>
                    <a:pt x="17670" y="4925"/>
                  </a:lnTo>
                  <a:cubicBezTo>
                    <a:pt x="17670" y="4777"/>
                    <a:pt x="17727" y="4657"/>
                    <a:pt x="17798" y="4657"/>
                  </a:cubicBezTo>
                  <a:close/>
                  <a:moveTo>
                    <a:pt x="6850" y="14499"/>
                  </a:moveTo>
                  <a:cubicBezTo>
                    <a:pt x="5912" y="14499"/>
                    <a:pt x="5150" y="16087"/>
                    <a:pt x="5150" y="18048"/>
                  </a:cubicBezTo>
                  <a:cubicBezTo>
                    <a:pt x="5150" y="20008"/>
                    <a:pt x="5912" y="21600"/>
                    <a:pt x="6850" y="21600"/>
                  </a:cubicBezTo>
                  <a:cubicBezTo>
                    <a:pt x="7787" y="21600"/>
                    <a:pt x="8547" y="20008"/>
                    <a:pt x="8547" y="18048"/>
                  </a:cubicBezTo>
                  <a:cubicBezTo>
                    <a:pt x="8547" y="16087"/>
                    <a:pt x="7787" y="14499"/>
                    <a:pt x="6850" y="14499"/>
                  </a:cubicBezTo>
                  <a:close/>
                  <a:moveTo>
                    <a:pt x="8005" y="14499"/>
                  </a:moveTo>
                  <a:cubicBezTo>
                    <a:pt x="8424" y="15096"/>
                    <a:pt x="8732" y="16008"/>
                    <a:pt x="8851" y="17070"/>
                  </a:cubicBezTo>
                  <a:cubicBezTo>
                    <a:pt x="8970" y="16008"/>
                    <a:pt x="9276" y="15096"/>
                    <a:pt x="9695" y="14499"/>
                  </a:cubicBezTo>
                  <a:lnTo>
                    <a:pt x="8005" y="14499"/>
                  </a:lnTo>
                  <a:close/>
                  <a:moveTo>
                    <a:pt x="10852" y="14499"/>
                  </a:moveTo>
                  <a:cubicBezTo>
                    <a:pt x="9914" y="14499"/>
                    <a:pt x="9153" y="16087"/>
                    <a:pt x="9153" y="18048"/>
                  </a:cubicBezTo>
                  <a:cubicBezTo>
                    <a:pt x="9153" y="20008"/>
                    <a:pt x="9914" y="21600"/>
                    <a:pt x="10852" y="21600"/>
                  </a:cubicBezTo>
                  <a:cubicBezTo>
                    <a:pt x="11790" y="21600"/>
                    <a:pt x="12550" y="20008"/>
                    <a:pt x="12550" y="18048"/>
                  </a:cubicBezTo>
                  <a:cubicBezTo>
                    <a:pt x="12550" y="16087"/>
                    <a:pt x="11790" y="14499"/>
                    <a:pt x="10852" y="14499"/>
                  </a:cubicBezTo>
                  <a:close/>
                  <a:moveTo>
                    <a:pt x="12008" y="14499"/>
                  </a:moveTo>
                  <a:cubicBezTo>
                    <a:pt x="12551" y="15273"/>
                    <a:pt x="12908" y="16574"/>
                    <a:pt x="12908" y="18048"/>
                  </a:cubicBezTo>
                  <a:lnTo>
                    <a:pt x="15969" y="18048"/>
                  </a:lnTo>
                  <a:cubicBezTo>
                    <a:pt x="15969" y="16574"/>
                    <a:pt x="16326" y="15273"/>
                    <a:pt x="16868" y="14499"/>
                  </a:cubicBezTo>
                  <a:lnTo>
                    <a:pt x="12008" y="14499"/>
                  </a:lnTo>
                  <a:close/>
                  <a:moveTo>
                    <a:pt x="18026" y="14499"/>
                  </a:moveTo>
                  <a:cubicBezTo>
                    <a:pt x="17088" y="14499"/>
                    <a:pt x="16327" y="16087"/>
                    <a:pt x="16327" y="18048"/>
                  </a:cubicBezTo>
                  <a:cubicBezTo>
                    <a:pt x="16327" y="20008"/>
                    <a:pt x="17088" y="21600"/>
                    <a:pt x="18026" y="21600"/>
                  </a:cubicBezTo>
                  <a:cubicBezTo>
                    <a:pt x="18964" y="21600"/>
                    <a:pt x="19724" y="20008"/>
                    <a:pt x="19724" y="18048"/>
                  </a:cubicBezTo>
                  <a:cubicBezTo>
                    <a:pt x="19724" y="16087"/>
                    <a:pt x="18964" y="14499"/>
                    <a:pt x="18026" y="14499"/>
                  </a:cubicBezTo>
                  <a:close/>
                  <a:moveTo>
                    <a:pt x="6850" y="16383"/>
                  </a:moveTo>
                  <a:cubicBezTo>
                    <a:pt x="7290" y="16383"/>
                    <a:pt x="7648" y="17127"/>
                    <a:pt x="7648" y="18048"/>
                  </a:cubicBezTo>
                  <a:cubicBezTo>
                    <a:pt x="7648" y="18969"/>
                    <a:pt x="7290" y="19716"/>
                    <a:pt x="6850" y="19716"/>
                  </a:cubicBezTo>
                  <a:cubicBezTo>
                    <a:pt x="6409" y="19716"/>
                    <a:pt x="6051" y="18969"/>
                    <a:pt x="6051" y="18048"/>
                  </a:cubicBezTo>
                  <a:cubicBezTo>
                    <a:pt x="6051" y="17127"/>
                    <a:pt x="6409" y="16383"/>
                    <a:pt x="6850" y="16383"/>
                  </a:cubicBezTo>
                  <a:close/>
                  <a:moveTo>
                    <a:pt x="10852" y="16383"/>
                  </a:moveTo>
                  <a:cubicBezTo>
                    <a:pt x="11293" y="16383"/>
                    <a:pt x="11649" y="17127"/>
                    <a:pt x="11649" y="18048"/>
                  </a:cubicBezTo>
                  <a:cubicBezTo>
                    <a:pt x="11649" y="18969"/>
                    <a:pt x="11293" y="19716"/>
                    <a:pt x="10852" y="19716"/>
                  </a:cubicBezTo>
                  <a:cubicBezTo>
                    <a:pt x="10412" y="19716"/>
                    <a:pt x="10054" y="18969"/>
                    <a:pt x="10054" y="18048"/>
                  </a:cubicBezTo>
                  <a:cubicBezTo>
                    <a:pt x="10054" y="17127"/>
                    <a:pt x="10412" y="16383"/>
                    <a:pt x="10852" y="16383"/>
                  </a:cubicBezTo>
                  <a:close/>
                  <a:moveTo>
                    <a:pt x="18026" y="16383"/>
                  </a:moveTo>
                  <a:cubicBezTo>
                    <a:pt x="18466" y="16383"/>
                    <a:pt x="18822" y="17127"/>
                    <a:pt x="18822" y="18048"/>
                  </a:cubicBezTo>
                  <a:cubicBezTo>
                    <a:pt x="18822" y="18969"/>
                    <a:pt x="18466" y="19716"/>
                    <a:pt x="18026" y="19716"/>
                  </a:cubicBezTo>
                  <a:cubicBezTo>
                    <a:pt x="17585" y="19716"/>
                    <a:pt x="17228" y="18969"/>
                    <a:pt x="17228" y="18048"/>
                  </a:cubicBezTo>
                  <a:cubicBezTo>
                    <a:pt x="17228" y="17127"/>
                    <a:pt x="17585" y="16383"/>
                    <a:pt x="18026" y="16383"/>
                  </a:cubicBezTo>
                  <a:close/>
                </a:path>
              </a:pathLst>
            </a:custGeom>
            <a:solidFill>
              <a:srgbClr val="929292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0" name="Compact Car"/>
            <p:cNvSpPr/>
            <p:nvPr/>
          </p:nvSpPr>
          <p:spPr>
            <a:xfrm flipH="1">
              <a:off x="18160684" y="7794522"/>
              <a:ext cx="1852598" cy="93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88" h="21600" extrusionOk="0">
                  <a:moveTo>
                    <a:pt x="4097" y="0"/>
                  </a:moveTo>
                  <a:cubicBezTo>
                    <a:pt x="3843" y="0"/>
                    <a:pt x="3599" y="241"/>
                    <a:pt x="3415" y="682"/>
                  </a:cubicBezTo>
                  <a:cubicBezTo>
                    <a:pt x="2324" y="3293"/>
                    <a:pt x="-1335" y="12764"/>
                    <a:pt x="512" y="18236"/>
                  </a:cubicBezTo>
                  <a:lnTo>
                    <a:pt x="1356" y="18236"/>
                  </a:lnTo>
                  <a:cubicBezTo>
                    <a:pt x="1327" y="17880"/>
                    <a:pt x="1312" y="17509"/>
                    <a:pt x="1312" y="17131"/>
                  </a:cubicBezTo>
                  <a:cubicBezTo>
                    <a:pt x="1312" y="14122"/>
                    <a:pt x="2276" y="11687"/>
                    <a:pt x="3466" y="11687"/>
                  </a:cubicBezTo>
                  <a:cubicBezTo>
                    <a:pt x="4657" y="11687"/>
                    <a:pt x="5622" y="14122"/>
                    <a:pt x="5622" y="17131"/>
                  </a:cubicBezTo>
                  <a:cubicBezTo>
                    <a:pt x="5622" y="17509"/>
                    <a:pt x="5607" y="17880"/>
                    <a:pt x="5578" y="18236"/>
                  </a:cubicBezTo>
                  <a:lnTo>
                    <a:pt x="14299" y="18236"/>
                  </a:lnTo>
                  <a:cubicBezTo>
                    <a:pt x="14270" y="17880"/>
                    <a:pt x="14254" y="17509"/>
                    <a:pt x="14254" y="17131"/>
                  </a:cubicBezTo>
                  <a:cubicBezTo>
                    <a:pt x="14254" y="14122"/>
                    <a:pt x="15220" y="11687"/>
                    <a:pt x="16410" y="11687"/>
                  </a:cubicBezTo>
                  <a:cubicBezTo>
                    <a:pt x="17601" y="11687"/>
                    <a:pt x="18566" y="14122"/>
                    <a:pt x="18566" y="17131"/>
                  </a:cubicBezTo>
                  <a:cubicBezTo>
                    <a:pt x="18566" y="17509"/>
                    <a:pt x="18551" y="17880"/>
                    <a:pt x="18522" y="18236"/>
                  </a:cubicBezTo>
                  <a:lnTo>
                    <a:pt x="19962" y="18236"/>
                  </a:lnTo>
                  <a:cubicBezTo>
                    <a:pt x="19962" y="18236"/>
                    <a:pt x="20265" y="10900"/>
                    <a:pt x="18757" y="9584"/>
                  </a:cubicBezTo>
                  <a:cubicBezTo>
                    <a:pt x="17248" y="8268"/>
                    <a:pt x="15499" y="7049"/>
                    <a:pt x="15499" y="7049"/>
                  </a:cubicBezTo>
                  <a:cubicBezTo>
                    <a:pt x="15499" y="7049"/>
                    <a:pt x="12380" y="0"/>
                    <a:pt x="9528" y="0"/>
                  </a:cubicBezTo>
                  <a:lnTo>
                    <a:pt x="4097" y="0"/>
                  </a:lnTo>
                  <a:close/>
                  <a:moveTo>
                    <a:pt x="4878" y="1858"/>
                  </a:moveTo>
                  <a:lnTo>
                    <a:pt x="6327" y="1858"/>
                  </a:lnTo>
                  <a:lnTo>
                    <a:pt x="5978" y="7075"/>
                  </a:lnTo>
                  <a:lnTo>
                    <a:pt x="3470" y="7075"/>
                  </a:lnTo>
                  <a:cubicBezTo>
                    <a:pt x="3315" y="7075"/>
                    <a:pt x="3228" y="6631"/>
                    <a:pt x="3320" y="6318"/>
                  </a:cubicBezTo>
                  <a:lnTo>
                    <a:pt x="4483" y="2361"/>
                  </a:lnTo>
                  <a:cubicBezTo>
                    <a:pt x="4576" y="2045"/>
                    <a:pt x="4722" y="1858"/>
                    <a:pt x="4878" y="1858"/>
                  </a:cubicBezTo>
                  <a:close/>
                  <a:moveTo>
                    <a:pt x="7387" y="1858"/>
                  </a:moveTo>
                  <a:lnTo>
                    <a:pt x="9405" y="1858"/>
                  </a:lnTo>
                  <a:cubicBezTo>
                    <a:pt x="11385" y="1858"/>
                    <a:pt x="13886" y="7075"/>
                    <a:pt x="13886" y="7075"/>
                  </a:cubicBezTo>
                  <a:lnTo>
                    <a:pt x="7038" y="7075"/>
                  </a:lnTo>
                  <a:lnTo>
                    <a:pt x="7387" y="1858"/>
                  </a:lnTo>
                  <a:close/>
                  <a:moveTo>
                    <a:pt x="3466" y="12667"/>
                  </a:moveTo>
                  <a:cubicBezTo>
                    <a:pt x="2490" y="12667"/>
                    <a:pt x="1700" y="14665"/>
                    <a:pt x="1700" y="17131"/>
                  </a:cubicBezTo>
                  <a:cubicBezTo>
                    <a:pt x="1700" y="19597"/>
                    <a:pt x="2490" y="21600"/>
                    <a:pt x="3466" y="21600"/>
                  </a:cubicBezTo>
                  <a:cubicBezTo>
                    <a:pt x="4442" y="21600"/>
                    <a:pt x="5233" y="19597"/>
                    <a:pt x="5233" y="17131"/>
                  </a:cubicBezTo>
                  <a:cubicBezTo>
                    <a:pt x="5233" y="14665"/>
                    <a:pt x="4442" y="12667"/>
                    <a:pt x="3466" y="12667"/>
                  </a:cubicBezTo>
                  <a:close/>
                  <a:moveTo>
                    <a:pt x="16410" y="12667"/>
                  </a:moveTo>
                  <a:cubicBezTo>
                    <a:pt x="15435" y="12667"/>
                    <a:pt x="14644" y="14665"/>
                    <a:pt x="14644" y="17131"/>
                  </a:cubicBezTo>
                  <a:cubicBezTo>
                    <a:pt x="14644" y="19597"/>
                    <a:pt x="15435" y="21600"/>
                    <a:pt x="16410" y="21600"/>
                  </a:cubicBezTo>
                  <a:cubicBezTo>
                    <a:pt x="17386" y="21600"/>
                    <a:pt x="18177" y="19597"/>
                    <a:pt x="18177" y="17131"/>
                  </a:cubicBezTo>
                  <a:cubicBezTo>
                    <a:pt x="18177" y="14665"/>
                    <a:pt x="17386" y="12667"/>
                    <a:pt x="16410" y="12667"/>
                  </a:cubicBezTo>
                  <a:close/>
                  <a:moveTo>
                    <a:pt x="3466" y="15033"/>
                  </a:moveTo>
                  <a:cubicBezTo>
                    <a:pt x="3925" y="15033"/>
                    <a:pt x="4297" y="15973"/>
                    <a:pt x="4297" y="17131"/>
                  </a:cubicBezTo>
                  <a:cubicBezTo>
                    <a:pt x="4297" y="18290"/>
                    <a:pt x="3925" y="19230"/>
                    <a:pt x="3466" y="19230"/>
                  </a:cubicBezTo>
                  <a:cubicBezTo>
                    <a:pt x="3008" y="19230"/>
                    <a:pt x="2636" y="18290"/>
                    <a:pt x="2636" y="17131"/>
                  </a:cubicBezTo>
                  <a:cubicBezTo>
                    <a:pt x="2636" y="15973"/>
                    <a:pt x="3008" y="15033"/>
                    <a:pt x="3466" y="15033"/>
                  </a:cubicBezTo>
                  <a:close/>
                  <a:moveTo>
                    <a:pt x="16410" y="15033"/>
                  </a:moveTo>
                  <a:cubicBezTo>
                    <a:pt x="16869" y="15033"/>
                    <a:pt x="17241" y="15973"/>
                    <a:pt x="17241" y="17131"/>
                  </a:cubicBezTo>
                  <a:cubicBezTo>
                    <a:pt x="17241" y="18290"/>
                    <a:pt x="16869" y="19230"/>
                    <a:pt x="16410" y="19230"/>
                  </a:cubicBezTo>
                  <a:cubicBezTo>
                    <a:pt x="15952" y="19230"/>
                    <a:pt x="15580" y="18290"/>
                    <a:pt x="15580" y="17131"/>
                  </a:cubicBezTo>
                  <a:cubicBezTo>
                    <a:pt x="15580" y="15973"/>
                    <a:pt x="15952" y="15033"/>
                    <a:pt x="16410" y="15033"/>
                  </a:cubicBezTo>
                  <a:close/>
                </a:path>
              </a:pathLst>
            </a:custGeom>
            <a:solidFill>
              <a:srgbClr val="929292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1" name="Car"/>
            <p:cNvSpPr/>
            <p:nvPr/>
          </p:nvSpPr>
          <p:spPr>
            <a:xfrm flipH="1">
              <a:off x="4750801" y="7879645"/>
              <a:ext cx="2420225" cy="765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576" y="0"/>
                  </a:moveTo>
                  <a:cubicBezTo>
                    <a:pt x="6226" y="0"/>
                    <a:pt x="5884" y="295"/>
                    <a:pt x="5598" y="845"/>
                  </a:cubicBezTo>
                  <a:cubicBezTo>
                    <a:pt x="4938" y="2115"/>
                    <a:pt x="3969" y="5290"/>
                    <a:pt x="3633" y="5871"/>
                  </a:cubicBezTo>
                  <a:cubicBezTo>
                    <a:pt x="3493" y="6112"/>
                    <a:pt x="3340" y="6291"/>
                    <a:pt x="3176" y="6344"/>
                  </a:cubicBezTo>
                  <a:lnTo>
                    <a:pt x="1095" y="7538"/>
                  </a:lnTo>
                  <a:cubicBezTo>
                    <a:pt x="742" y="7653"/>
                    <a:pt x="478" y="8466"/>
                    <a:pt x="477" y="9431"/>
                  </a:cubicBezTo>
                  <a:lnTo>
                    <a:pt x="476" y="11765"/>
                  </a:lnTo>
                  <a:lnTo>
                    <a:pt x="386" y="11765"/>
                  </a:lnTo>
                  <a:cubicBezTo>
                    <a:pt x="173" y="11765"/>
                    <a:pt x="0" y="12234"/>
                    <a:pt x="0" y="12812"/>
                  </a:cubicBezTo>
                  <a:lnTo>
                    <a:pt x="0" y="17084"/>
                  </a:lnTo>
                  <a:cubicBezTo>
                    <a:pt x="0" y="17662"/>
                    <a:pt x="173" y="18132"/>
                    <a:pt x="386" y="18132"/>
                  </a:cubicBezTo>
                  <a:lnTo>
                    <a:pt x="1314" y="18132"/>
                  </a:lnTo>
                  <a:lnTo>
                    <a:pt x="2131" y="18132"/>
                  </a:lnTo>
                  <a:cubicBezTo>
                    <a:pt x="2103" y="17765"/>
                    <a:pt x="2089" y="17382"/>
                    <a:pt x="2089" y="16992"/>
                  </a:cubicBezTo>
                  <a:cubicBezTo>
                    <a:pt x="2089" y="13890"/>
                    <a:pt x="3016" y="11379"/>
                    <a:pt x="4159" y="11379"/>
                  </a:cubicBezTo>
                  <a:cubicBezTo>
                    <a:pt x="5302" y="11379"/>
                    <a:pt x="6229" y="13890"/>
                    <a:pt x="6229" y="16992"/>
                  </a:cubicBezTo>
                  <a:cubicBezTo>
                    <a:pt x="6229" y="17382"/>
                    <a:pt x="6215" y="17765"/>
                    <a:pt x="6187" y="18132"/>
                  </a:cubicBezTo>
                  <a:lnTo>
                    <a:pt x="15164" y="18132"/>
                  </a:lnTo>
                  <a:cubicBezTo>
                    <a:pt x="15136" y="17765"/>
                    <a:pt x="15122" y="17382"/>
                    <a:pt x="15122" y="16992"/>
                  </a:cubicBezTo>
                  <a:cubicBezTo>
                    <a:pt x="15122" y="13890"/>
                    <a:pt x="16047" y="11379"/>
                    <a:pt x="17190" y="11379"/>
                  </a:cubicBezTo>
                  <a:cubicBezTo>
                    <a:pt x="18333" y="11379"/>
                    <a:pt x="19260" y="13890"/>
                    <a:pt x="19260" y="16992"/>
                  </a:cubicBezTo>
                  <a:cubicBezTo>
                    <a:pt x="19260" y="17405"/>
                    <a:pt x="19244" y="17809"/>
                    <a:pt x="19213" y="18196"/>
                  </a:cubicBezTo>
                  <a:lnTo>
                    <a:pt x="20288" y="18196"/>
                  </a:lnTo>
                  <a:lnTo>
                    <a:pt x="20933" y="18196"/>
                  </a:lnTo>
                  <a:lnTo>
                    <a:pt x="21216" y="18196"/>
                  </a:lnTo>
                  <a:cubicBezTo>
                    <a:pt x="21429" y="18196"/>
                    <a:pt x="21600" y="17727"/>
                    <a:pt x="21600" y="17149"/>
                  </a:cubicBezTo>
                  <a:lnTo>
                    <a:pt x="21600" y="12876"/>
                  </a:lnTo>
                  <a:cubicBezTo>
                    <a:pt x="21600" y="12298"/>
                    <a:pt x="21429" y="11829"/>
                    <a:pt x="21216" y="11829"/>
                  </a:cubicBezTo>
                  <a:lnTo>
                    <a:pt x="21123" y="11829"/>
                  </a:lnTo>
                  <a:lnTo>
                    <a:pt x="21123" y="10547"/>
                  </a:lnTo>
                  <a:cubicBezTo>
                    <a:pt x="21122" y="9984"/>
                    <a:pt x="20977" y="9502"/>
                    <a:pt x="20774" y="9390"/>
                  </a:cubicBezTo>
                  <a:cubicBezTo>
                    <a:pt x="19830" y="8871"/>
                    <a:pt x="16833" y="7290"/>
                    <a:pt x="15856" y="6776"/>
                  </a:cubicBezTo>
                  <a:cubicBezTo>
                    <a:pt x="15652" y="6669"/>
                    <a:pt x="15467" y="6407"/>
                    <a:pt x="15318" y="6013"/>
                  </a:cubicBezTo>
                  <a:cubicBezTo>
                    <a:pt x="14863" y="4811"/>
                    <a:pt x="13848" y="2126"/>
                    <a:pt x="13422" y="997"/>
                  </a:cubicBezTo>
                  <a:cubicBezTo>
                    <a:pt x="13177" y="346"/>
                    <a:pt x="12823" y="0"/>
                    <a:pt x="12408" y="0"/>
                  </a:cubicBezTo>
                  <a:lnTo>
                    <a:pt x="8713" y="0"/>
                  </a:lnTo>
                  <a:lnTo>
                    <a:pt x="6576" y="0"/>
                  </a:lnTo>
                  <a:close/>
                  <a:moveTo>
                    <a:pt x="7100" y="1507"/>
                  </a:moveTo>
                  <a:lnTo>
                    <a:pt x="8901" y="1507"/>
                  </a:lnTo>
                  <a:cubicBezTo>
                    <a:pt x="9005" y="1507"/>
                    <a:pt x="9091" y="1729"/>
                    <a:pt x="9095" y="2012"/>
                  </a:cubicBezTo>
                  <a:lnTo>
                    <a:pt x="9165" y="6280"/>
                  </a:lnTo>
                  <a:cubicBezTo>
                    <a:pt x="9171" y="6638"/>
                    <a:pt x="9065" y="6937"/>
                    <a:pt x="8933" y="6937"/>
                  </a:cubicBezTo>
                  <a:lnTo>
                    <a:pt x="5932" y="6937"/>
                  </a:lnTo>
                  <a:cubicBezTo>
                    <a:pt x="5781" y="6937"/>
                    <a:pt x="5677" y="6527"/>
                    <a:pt x="5732" y="6146"/>
                  </a:cubicBezTo>
                  <a:lnTo>
                    <a:pt x="6361" y="2742"/>
                  </a:lnTo>
                  <a:cubicBezTo>
                    <a:pt x="6502" y="1984"/>
                    <a:pt x="6787" y="1507"/>
                    <a:pt x="7100" y="1507"/>
                  </a:cubicBezTo>
                  <a:close/>
                  <a:moveTo>
                    <a:pt x="9960" y="1507"/>
                  </a:moveTo>
                  <a:lnTo>
                    <a:pt x="12525" y="1507"/>
                  </a:lnTo>
                  <a:cubicBezTo>
                    <a:pt x="12815" y="1507"/>
                    <a:pt x="13055" y="1783"/>
                    <a:pt x="13205" y="2288"/>
                  </a:cubicBezTo>
                  <a:lnTo>
                    <a:pt x="14353" y="6142"/>
                  </a:lnTo>
                  <a:cubicBezTo>
                    <a:pt x="14434" y="6412"/>
                    <a:pt x="14288" y="6937"/>
                    <a:pt x="14133" y="6937"/>
                  </a:cubicBezTo>
                  <a:lnTo>
                    <a:pt x="10196" y="6937"/>
                  </a:lnTo>
                  <a:cubicBezTo>
                    <a:pt x="10065" y="6937"/>
                    <a:pt x="9960" y="6688"/>
                    <a:pt x="9947" y="6339"/>
                  </a:cubicBezTo>
                  <a:lnTo>
                    <a:pt x="9779" y="2044"/>
                  </a:lnTo>
                  <a:cubicBezTo>
                    <a:pt x="9768" y="1766"/>
                    <a:pt x="9856" y="1507"/>
                    <a:pt x="9960" y="1507"/>
                  </a:cubicBezTo>
                  <a:close/>
                  <a:moveTo>
                    <a:pt x="4159" y="12389"/>
                  </a:moveTo>
                  <a:cubicBezTo>
                    <a:pt x="3222" y="12389"/>
                    <a:pt x="2463" y="14450"/>
                    <a:pt x="2463" y="16992"/>
                  </a:cubicBezTo>
                  <a:cubicBezTo>
                    <a:pt x="2463" y="19535"/>
                    <a:pt x="3222" y="21600"/>
                    <a:pt x="4159" y="21600"/>
                  </a:cubicBezTo>
                  <a:cubicBezTo>
                    <a:pt x="5096" y="21600"/>
                    <a:pt x="5855" y="19535"/>
                    <a:pt x="5855" y="16992"/>
                  </a:cubicBezTo>
                  <a:cubicBezTo>
                    <a:pt x="5855" y="14450"/>
                    <a:pt x="5096" y="12389"/>
                    <a:pt x="4159" y="12389"/>
                  </a:cubicBezTo>
                  <a:close/>
                  <a:moveTo>
                    <a:pt x="17190" y="12389"/>
                  </a:moveTo>
                  <a:cubicBezTo>
                    <a:pt x="16253" y="12389"/>
                    <a:pt x="15494" y="14450"/>
                    <a:pt x="15494" y="16992"/>
                  </a:cubicBezTo>
                  <a:cubicBezTo>
                    <a:pt x="15494" y="19535"/>
                    <a:pt x="16253" y="21600"/>
                    <a:pt x="17190" y="21600"/>
                  </a:cubicBezTo>
                  <a:cubicBezTo>
                    <a:pt x="18127" y="21600"/>
                    <a:pt x="18888" y="19535"/>
                    <a:pt x="18888" y="16992"/>
                  </a:cubicBezTo>
                  <a:cubicBezTo>
                    <a:pt x="18888" y="14450"/>
                    <a:pt x="18127" y="12389"/>
                    <a:pt x="17190" y="12389"/>
                  </a:cubicBezTo>
                  <a:close/>
                  <a:moveTo>
                    <a:pt x="4159" y="14829"/>
                  </a:moveTo>
                  <a:cubicBezTo>
                    <a:pt x="4599" y="14829"/>
                    <a:pt x="4956" y="15798"/>
                    <a:pt x="4956" y="16992"/>
                  </a:cubicBezTo>
                  <a:cubicBezTo>
                    <a:pt x="4956" y="18187"/>
                    <a:pt x="4599" y="19156"/>
                    <a:pt x="4159" y="19156"/>
                  </a:cubicBezTo>
                  <a:cubicBezTo>
                    <a:pt x="3719" y="19156"/>
                    <a:pt x="3362" y="18187"/>
                    <a:pt x="3362" y="16992"/>
                  </a:cubicBezTo>
                  <a:cubicBezTo>
                    <a:pt x="3362" y="15798"/>
                    <a:pt x="3719" y="14829"/>
                    <a:pt x="4159" y="14829"/>
                  </a:cubicBezTo>
                  <a:close/>
                  <a:moveTo>
                    <a:pt x="17190" y="14829"/>
                  </a:moveTo>
                  <a:cubicBezTo>
                    <a:pt x="17630" y="14829"/>
                    <a:pt x="17987" y="15798"/>
                    <a:pt x="17987" y="16992"/>
                  </a:cubicBezTo>
                  <a:cubicBezTo>
                    <a:pt x="17987" y="18187"/>
                    <a:pt x="17630" y="19156"/>
                    <a:pt x="17190" y="19156"/>
                  </a:cubicBezTo>
                  <a:cubicBezTo>
                    <a:pt x="16750" y="19156"/>
                    <a:pt x="16393" y="18187"/>
                    <a:pt x="16393" y="16992"/>
                  </a:cubicBezTo>
                  <a:cubicBezTo>
                    <a:pt x="16393" y="15798"/>
                    <a:pt x="16750" y="14829"/>
                    <a:pt x="17190" y="14829"/>
                  </a:cubicBezTo>
                  <a:close/>
                </a:path>
              </a:pathLst>
            </a:custGeom>
            <a:solidFill>
              <a:srgbClr val="929292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2" name="Van"/>
            <p:cNvSpPr/>
            <p:nvPr/>
          </p:nvSpPr>
          <p:spPr>
            <a:xfrm flipH="1">
              <a:off x="2114959" y="8010202"/>
              <a:ext cx="1533025" cy="636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extrusionOk="0">
                  <a:moveTo>
                    <a:pt x="1987" y="0"/>
                  </a:moveTo>
                  <a:cubicBezTo>
                    <a:pt x="1523" y="0"/>
                    <a:pt x="1117" y="714"/>
                    <a:pt x="977" y="1780"/>
                  </a:cubicBezTo>
                  <a:cubicBezTo>
                    <a:pt x="480" y="5486"/>
                    <a:pt x="454" y="11857"/>
                    <a:pt x="454" y="13314"/>
                  </a:cubicBezTo>
                  <a:cubicBezTo>
                    <a:pt x="454" y="13483"/>
                    <a:pt x="399" y="13614"/>
                    <a:pt x="329" y="13614"/>
                  </a:cubicBezTo>
                  <a:lnTo>
                    <a:pt x="125" y="13614"/>
                  </a:lnTo>
                  <a:cubicBezTo>
                    <a:pt x="55" y="13614"/>
                    <a:pt x="0" y="13746"/>
                    <a:pt x="0" y="13915"/>
                  </a:cubicBezTo>
                  <a:lnTo>
                    <a:pt x="0" y="17178"/>
                  </a:lnTo>
                  <a:cubicBezTo>
                    <a:pt x="0" y="17504"/>
                    <a:pt x="108" y="17775"/>
                    <a:pt x="248" y="17788"/>
                  </a:cubicBezTo>
                  <a:lnTo>
                    <a:pt x="2888" y="17865"/>
                  </a:lnTo>
                  <a:cubicBezTo>
                    <a:pt x="2926" y="15368"/>
                    <a:pt x="3780" y="13314"/>
                    <a:pt x="4822" y="13314"/>
                  </a:cubicBezTo>
                  <a:cubicBezTo>
                    <a:pt x="5880" y="13314"/>
                    <a:pt x="6739" y="15358"/>
                    <a:pt x="6760" y="17894"/>
                  </a:cubicBezTo>
                  <a:lnTo>
                    <a:pt x="16272" y="17971"/>
                  </a:lnTo>
                  <a:cubicBezTo>
                    <a:pt x="16272" y="15396"/>
                    <a:pt x="17141" y="13301"/>
                    <a:pt x="18210" y="13301"/>
                  </a:cubicBezTo>
                  <a:cubicBezTo>
                    <a:pt x="19279" y="13301"/>
                    <a:pt x="20149" y="15396"/>
                    <a:pt x="20149" y="17971"/>
                  </a:cubicBezTo>
                  <a:cubicBezTo>
                    <a:pt x="20149" y="17971"/>
                    <a:pt x="20149" y="17970"/>
                    <a:pt x="20149" y="17983"/>
                  </a:cubicBezTo>
                  <a:lnTo>
                    <a:pt x="21347" y="17906"/>
                  </a:lnTo>
                  <a:cubicBezTo>
                    <a:pt x="21487" y="17893"/>
                    <a:pt x="21600" y="17618"/>
                    <a:pt x="21595" y="17280"/>
                  </a:cubicBezTo>
                  <a:lnTo>
                    <a:pt x="21557" y="13850"/>
                  </a:lnTo>
                  <a:cubicBezTo>
                    <a:pt x="21557" y="13720"/>
                    <a:pt x="21509" y="13602"/>
                    <a:pt x="21455" y="13602"/>
                  </a:cubicBezTo>
                  <a:lnTo>
                    <a:pt x="21320" y="13602"/>
                  </a:lnTo>
                  <a:cubicBezTo>
                    <a:pt x="21260" y="13602"/>
                    <a:pt x="21217" y="13484"/>
                    <a:pt x="21217" y="13354"/>
                  </a:cubicBezTo>
                  <a:cubicBezTo>
                    <a:pt x="21217" y="12925"/>
                    <a:pt x="21212" y="11480"/>
                    <a:pt x="21212" y="10648"/>
                  </a:cubicBezTo>
                  <a:cubicBezTo>
                    <a:pt x="21212" y="10283"/>
                    <a:pt x="21114" y="9949"/>
                    <a:pt x="20974" y="9819"/>
                  </a:cubicBezTo>
                  <a:cubicBezTo>
                    <a:pt x="20434" y="9285"/>
                    <a:pt x="19111" y="8011"/>
                    <a:pt x="18495" y="7543"/>
                  </a:cubicBezTo>
                  <a:cubicBezTo>
                    <a:pt x="18247" y="7361"/>
                    <a:pt x="18021" y="7019"/>
                    <a:pt x="17843" y="6551"/>
                  </a:cubicBezTo>
                  <a:cubicBezTo>
                    <a:pt x="17475" y="5602"/>
                    <a:pt x="16811" y="3899"/>
                    <a:pt x="16309" y="2572"/>
                  </a:cubicBezTo>
                  <a:cubicBezTo>
                    <a:pt x="15580" y="622"/>
                    <a:pt x="14561" y="0"/>
                    <a:pt x="12682" y="0"/>
                  </a:cubicBezTo>
                  <a:lnTo>
                    <a:pt x="1987" y="0"/>
                  </a:lnTo>
                  <a:close/>
                  <a:moveTo>
                    <a:pt x="13869" y="1300"/>
                  </a:moveTo>
                  <a:lnTo>
                    <a:pt x="14399" y="1431"/>
                  </a:lnTo>
                  <a:cubicBezTo>
                    <a:pt x="14950" y="1561"/>
                    <a:pt x="15457" y="2169"/>
                    <a:pt x="15835" y="3158"/>
                  </a:cubicBezTo>
                  <a:lnTo>
                    <a:pt x="17109" y="6502"/>
                  </a:lnTo>
                  <a:cubicBezTo>
                    <a:pt x="17233" y="6840"/>
                    <a:pt x="17131" y="7384"/>
                    <a:pt x="16942" y="7384"/>
                  </a:cubicBezTo>
                  <a:lnTo>
                    <a:pt x="13848" y="7384"/>
                  </a:lnTo>
                  <a:cubicBezTo>
                    <a:pt x="13723" y="7384"/>
                    <a:pt x="13627" y="7151"/>
                    <a:pt x="13627" y="6852"/>
                  </a:cubicBezTo>
                  <a:lnTo>
                    <a:pt x="13627" y="1833"/>
                  </a:lnTo>
                  <a:cubicBezTo>
                    <a:pt x="13627" y="1521"/>
                    <a:pt x="13740" y="1274"/>
                    <a:pt x="13869" y="1300"/>
                  </a:cubicBezTo>
                  <a:close/>
                  <a:moveTo>
                    <a:pt x="4822" y="14342"/>
                  </a:moveTo>
                  <a:cubicBezTo>
                    <a:pt x="3990" y="14342"/>
                    <a:pt x="3315" y="15968"/>
                    <a:pt x="3315" y="17971"/>
                  </a:cubicBezTo>
                  <a:cubicBezTo>
                    <a:pt x="3315" y="19974"/>
                    <a:pt x="3990" y="21600"/>
                    <a:pt x="4822" y="21600"/>
                  </a:cubicBezTo>
                  <a:cubicBezTo>
                    <a:pt x="5653" y="21600"/>
                    <a:pt x="6328" y="19974"/>
                    <a:pt x="6328" y="17971"/>
                  </a:cubicBezTo>
                  <a:cubicBezTo>
                    <a:pt x="6328" y="15968"/>
                    <a:pt x="5653" y="14342"/>
                    <a:pt x="4822" y="14342"/>
                  </a:cubicBezTo>
                  <a:close/>
                  <a:moveTo>
                    <a:pt x="18205" y="14342"/>
                  </a:moveTo>
                  <a:cubicBezTo>
                    <a:pt x="17374" y="14342"/>
                    <a:pt x="16699" y="15968"/>
                    <a:pt x="16699" y="17971"/>
                  </a:cubicBezTo>
                  <a:cubicBezTo>
                    <a:pt x="16699" y="19974"/>
                    <a:pt x="17374" y="21600"/>
                    <a:pt x="18205" y="21600"/>
                  </a:cubicBezTo>
                  <a:cubicBezTo>
                    <a:pt x="19037" y="21600"/>
                    <a:pt x="19710" y="19974"/>
                    <a:pt x="19710" y="17971"/>
                  </a:cubicBezTo>
                  <a:cubicBezTo>
                    <a:pt x="19705" y="15968"/>
                    <a:pt x="19037" y="14342"/>
                    <a:pt x="18205" y="14342"/>
                  </a:cubicBezTo>
                  <a:close/>
                  <a:moveTo>
                    <a:pt x="4822" y="16110"/>
                  </a:moveTo>
                  <a:cubicBezTo>
                    <a:pt x="5243" y="16110"/>
                    <a:pt x="5588" y="16944"/>
                    <a:pt x="5588" y="17959"/>
                  </a:cubicBezTo>
                  <a:cubicBezTo>
                    <a:pt x="5588" y="18986"/>
                    <a:pt x="5243" y="19804"/>
                    <a:pt x="4822" y="19804"/>
                  </a:cubicBezTo>
                  <a:cubicBezTo>
                    <a:pt x="4401" y="19804"/>
                    <a:pt x="4054" y="18973"/>
                    <a:pt x="4054" y="17959"/>
                  </a:cubicBezTo>
                  <a:cubicBezTo>
                    <a:pt x="4054" y="16944"/>
                    <a:pt x="4401" y="16110"/>
                    <a:pt x="4822" y="16110"/>
                  </a:cubicBezTo>
                  <a:close/>
                  <a:moveTo>
                    <a:pt x="18205" y="16110"/>
                  </a:moveTo>
                  <a:cubicBezTo>
                    <a:pt x="18626" y="16110"/>
                    <a:pt x="18971" y="16944"/>
                    <a:pt x="18971" y="17959"/>
                  </a:cubicBezTo>
                  <a:cubicBezTo>
                    <a:pt x="18971" y="18986"/>
                    <a:pt x="18626" y="19804"/>
                    <a:pt x="18205" y="19804"/>
                  </a:cubicBezTo>
                  <a:cubicBezTo>
                    <a:pt x="17784" y="19804"/>
                    <a:pt x="17438" y="18973"/>
                    <a:pt x="17438" y="17959"/>
                  </a:cubicBezTo>
                  <a:cubicBezTo>
                    <a:pt x="17438" y="16944"/>
                    <a:pt x="17784" y="16110"/>
                    <a:pt x="18205" y="16110"/>
                  </a:cubicBezTo>
                  <a:close/>
                </a:path>
              </a:pathLst>
            </a:custGeom>
            <a:solidFill>
              <a:srgbClr val="929292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3" name="Pickup Truck"/>
            <p:cNvSpPr/>
            <p:nvPr/>
          </p:nvSpPr>
          <p:spPr>
            <a:xfrm flipH="1">
              <a:off x="10110621" y="7794522"/>
              <a:ext cx="1969149" cy="93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024" y="0"/>
                  </a:moveTo>
                  <a:cubicBezTo>
                    <a:pt x="10699" y="0"/>
                    <a:pt x="10436" y="659"/>
                    <a:pt x="10436" y="1472"/>
                  </a:cubicBezTo>
                  <a:lnTo>
                    <a:pt x="10436" y="17214"/>
                  </a:lnTo>
                  <a:lnTo>
                    <a:pt x="15665" y="17214"/>
                  </a:lnTo>
                  <a:cubicBezTo>
                    <a:pt x="15665" y="14268"/>
                    <a:pt x="16620" y="11881"/>
                    <a:pt x="17797" y="11881"/>
                  </a:cubicBezTo>
                  <a:cubicBezTo>
                    <a:pt x="18974" y="11881"/>
                    <a:pt x="19927" y="14268"/>
                    <a:pt x="19927" y="17214"/>
                  </a:cubicBezTo>
                  <a:lnTo>
                    <a:pt x="20433" y="17214"/>
                  </a:lnTo>
                  <a:lnTo>
                    <a:pt x="21237" y="17214"/>
                  </a:lnTo>
                  <a:cubicBezTo>
                    <a:pt x="21437" y="17214"/>
                    <a:pt x="21600" y="16810"/>
                    <a:pt x="21600" y="16309"/>
                  </a:cubicBezTo>
                  <a:lnTo>
                    <a:pt x="21600" y="12904"/>
                  </a:lnTo>
                  <a:cubicBezTo>
                    <a:pt x="21600" y="12403"/>
                    <a:pt x="21437" y="11995"/>
                    <a:pt x="21237" y="11995"/>
                  </a:cubicBezTo>
                  <a:lnTo>
                    <a:pt x="21122" y="11995"/>
                  </a:lnTo>
                  <a:lnTo>
                    <a:pt x="21122" y="9377"/>
                  </a:lnTo>
                  <a:cubicBezTo>
                    <a:pt x="21122" y="8585"/>
                    <a:pt x="20885" y="7919"/>
                    <a:pt x="20571" y="7825"/>
                  </a:cubicBezTo>
                  <a:lnTo>
                    <a:pt x="17302" y="6839"/>
                  </a:lnTo>
                  <a:cubicBezTo>
                    <a:pt x="17156" y="6795"/>
                    <a:pt x="17017" y="6664"/>
                    <a:pt x="16896" y="6454"/>
                  </a:cubicBezTo>
                  <a:lnTo>
                    <a:pt x="13962" y="427"/>
                  </a:lnTo>
                  <a:cubicBezTo>
                    <a:pt x="13802" y="149"/>
                    <a:pt x="13613" y="0"/>
                    <a:pt x="13418" y="0"/>
                  </a:cubicBezTo>
                  <a:lnTo>
                    <a:pt x="11024" y="0"/>
                  </a:lnTo>
                  <a:close/>
                  <a:moveTo>
                    <a:pt x="11468" y="1726"/>
                  </a:moveTo>
                  <a:lnTo>
                    <a:pt x="13220" y="1726"/>
                  </a:lnTo>
                  <a:cubicBezTo>
                    <a:pt x="13363" y="1726"/>
                    <a:pt x="13502" y="1826"/>
                    <a:pt x="13622" y="2017"/>
                  </a:cubicBezTo>
                  <a:cubicBezTo>
                    <a:pt x="14066" y="2727"/>
                    <a:pt x="14628" y="4349"/>
                    <a:pt x="15248" y="5723"/>
                  </a:cubicBezTo>
                  <a:cubicBezTo>
                    <a:pt x="15404" y="6069"/>
                    <a:pt x="15308" y="6712"/>
                    <a:pt x="15099" y="6712"/>
                  </a:cubicBezTo>
                  <a:lnTo>
                    <a:pt x="11205" y="6712"/>
                  </a:lnTo>
                  <a:lnTo>
                    <a:pt x="11205" y="2390"/>
                  </a:lnTo>
                  <a:cubicBezTo>
                    <a:pt x="11205" y="2025"/>
                    <a:pt x="11322" y="1726"/>
                    <a:pt x="11468" y="1726"/>
                  </a:cubicBezTo>
                  <a:close/>
                  <a:moveTo>
                    <a:pt x="718" y="6776"/>
                  </a:moveTo>
                  <a:cubicBezTo>
                    <a:pt x="573" y="6776"/>
                    <a:pt x="456" y="7068"/>
                    <a:pt x="456" y="7431"/>
                  </a:cubicBezTo>
                  <a:lnTo>
                    <a:pt x="456" y="11995"/>
                  </a:lnTo>
                  <a:lnTo>
                    <a:pt x="363" y="11995"/>
                  </a:lnTo>
                  <a:cubicBezTo>
                    <a:pt x="163" y="11995"/>
                    <a:pt x="0" y="12403"/>
                    <a:pt x="0" y="12904"/>
                  </a:cubicBezTo>
                  <a:lnTo>
                    <a:pt x="0" y="16309"/>
                  </a:lnTo>
                  <a:cubicBezTo>
                    <a:pt x="0" y="16810"/>
                    <a:pt x="163" y="17218"/>
                    <a:pt x="363" y="17218"/>
                  </a:cubicBezTo>
                  <a:lnTo>
                    <a:pt x="718" y="17218"/>
                  </a:lnTo>
                  <a:lnTo>
                    <a:pt x="1167" y="17218"/>
                  </a:lnTo>
                  <a:lnTo>
                    <a:pt x="2484" y="17218"/>
                  </a:lnTo>
                  <a:cubicBezTo>
                    <a:pt x="2484" y="14272"/>
                    <a:pt x="3437" y="11881"/>
                    <a:pt x="4614" y="11881"/>
                  </a:cubicBezTo>
                  <a:cubicBezTo>
                    <a:pt x="5791" y="11881"/>
                    <a:pt x="6744" y="14272"/>
                    <a:pt x="6744" y="17218"/>
                  </a:cubicBezTo>
                  <a:lnTo>
                    <a:pt x="9965" y="17218"/>
                  </a:lnTo>
                  <a:lnTo>
                    <a:pt x="9965" y="6776"/>
                  </a:lnTo>
                  <a:lnTo>
                    <a:pt x="718" y="6776"/>
                  </a:lnTo>
                  <a:close/>
                  <a:moveTo>
                    <a:pt x="4614" y="12832"/>
                  </a:moveTo>
                  <a:cubicBezTo>
                    <a:pt x="3647" y="12832"/>
                    <a:pt x="2862" y="14792"/>
                    <a:pt x="2862" y="17214"/>
                  </a:cubicBezTo>
                  <a:cubicBezTo>
                    <a:pt x="2862" y="19636"/>
                    <a:pt x="3647" y="21600"/>
                    <a:pt x="4614" y="21600"/>
                  </a:cubicBezTo>
                  <a:cubicBezTo>
                    <a:pt x="5581" y="21600"/>
                    <a:pt x="6366" y="19636"/>
                    <a:pt x="6366" y="17214"/>
                  </a:cubicBezTo>
                  <a:cubicBezTo>
                    <a:pt x="6366" y="14792"/>
                    <a:pt x="5581" y="12832"/>
                    <a:pt x="4614" y="12832"/>
                  </a:cubicBezTo>
                  <a:close/>
                  <a:moveTo>
                    <a:pt x="17797" y="12832"/>
                  </a:moveTo>
                  <a:cubicBezTo>
                    <a:pt x="16830" y="12832"/>
                    <a:pt x="16045" y="14792"/>
                    <a:pt x="16045" y="17214"/>
                  </a:cubicBezTo>
                  <a:cubicBezTo>
                    <a:pt x="16045" y="19636"/>
                    <a:pt x="16830" y="21600"/>
                    <a:pt x="17797" y="21600"/>
                  </a:cubicBezTo>
                  <a:cubicBezTo>
                    <a:pt x="18764" y="21600"/>
                    <a:pt x="19547" y="19636"/>
                    <a:pt x="19547" y="17214"/>
                  </a:cubicBezTo>
                  <a:cubicBezTo>
                    <a:pt x="19547" y="14792"/>
                    <a:pt x="18764" y="12832"/>
                    <a:pt x="17797" y="12832"/>
                  </a:cubicBezTo>
                  <a:close/>
                  <a:moveTo>
                    <a:pt x="4614" y="15154"/>
                  </a:moveTo>
                  <a:cubicBezTo>
                    <a:pt x="5068" y="15154"/>
                    <a:pt x="5437" y="16076"/>
                    <a:pt x="5437" y="17214"/>
                  </a:cubicBezTo>
                  <a:cubicBezTo>
                    <a:pt x="5437" y="18352"/>
                    <a:pt x="5068" y="19278"/>
                    <a:pt x="4614" y="19278"/>
                  </a:cubicBezTo>
                  <a:cubicBezTo>
                    <a:pt x="4160" y="19278"/>
                    <a:pt x="3791" y="18352"/>
                    <a:pt x="3791" y="17214"/>
                  </a:cubicBezTo>
                  <a:cubicBezTo>
                    <a:pt x="3791" y="16076"/>
                    <a:pt x="4160" y="15154"/>
                    <a:pt x="4614" y="15154"/>
                  </a:cubicBezTo>
                  <a:close/>
                  <a:moveTo>
                    <a:pt x="17797" y="15154"/>
                  </a:moveTo>
                  <a:cubicBezTo>
                    <a:pt x="18251" y="15154"/>
                    <a:pt x="18620" y="16076"/>
                    <a:pt x="18620" y="17214"/>
                  </a:cubicBezTo>
                  <a:cubicBezTo>
                    <a:pt x="18620" y="18352"/>
                    <a:pt x="18251" y="19278"/>
                    <a:pt x="17797" y="19278"/>
                  </a:cubicBezTo>
                  <a:cubicBezTo>
                    <a:pt x="17343" y="19278"/>
                    <a:pt x="16974" y="18352"/>
                    <a:pt x="16974" y="17214"/>
                  </a:cubicBezTo>
                  <a:cubicBezTo>
                    <a:pt x="16974" y="16076"/>
                    <a:pt x="17343" y="15154"/>
                    <a:pt x="17797" y="15154"/>
                  </a:cubicBezTo>
                  <a:close/>
                </a:path>
              </a:pathLst>
            </a:custGeom>
            <a:solidFill>
              <a:srgbClr val="929292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4" name="Bus"/>
            <p:cNvSpPr/>
            <p:nvPr/>
          </p:nvSpPr>
          <p:spPr>
            <a:xfrm flipH="1">
              <a:off x="17834485" y="9406150"/>
              <a:ext cx="5476456" cy="2494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74" y="0"/>
                  </a:moveTo>
                  <a:cubicBezTo>
                    <a:pt x="1277" y="0"/>
                    <a:pt x="1200" y="200"/>
                    <a:pt x="1200" y="447"/>
                  </a:cubicBezTo>
                  <a:lnTo>
                    <a:pt x="1200" y="1626"/>
                  </a:lnTo>
                  <a:lnTo>
                    <a:pt x="676" y="1626"/>
                  </a:lnTo>
                  <a:cubicBezTo>
                    <a:pt x="521" y="1626"/>
                    <a:pt x="397" y="1947"/>
                    <a:pt x="397" y="2341"/>
                  </a:cubicBezTo>
                  <a:lnTo>
                    <a:pt x="397" y="14680"/>
                  </a:lnTo>
                  <a:cubicBezTo>
                    <a:pt x="397" y="14983"/>
                    <a:pt x="346" y="15272"/>
                    <a:pt x="257" y="15474"/>
                  </a:cubicBezTo>
                  <a:lnTo>
                    <a:pt x="140" y="15738"/>
                  </a:lnTo>
                  <a:cubicBezTo>
                    <a:pt x="51" y="15940"/>
                    <a:pt x="0" y="16229"/>
                    <a:pt x="0" y="16532"/>
                  </a:cubicBezTo>
                  <a:lnTo>
                    <a:pt x="0" y="17698"/>
                  </a:lnTo>
                  <a:cubicBezTo>
                    <a:pt x="0" y="18074"/>
                    <a:pt x="115" y="18384"/>
                    <a:pt x="262" y="18409"/>
                  </a:cubicBezTo>
                  <a:lnTo>
                    <a:pt x="4457" y="19840"/>
                  </a:lnTo>
                  <a:lnTo>
                    <a:pt x="4457" y="17854"/>
                  </a:lnTo>
                  <a:cubicBezTo>
                    <a:pt x="4457" y="17441"/>
                    <a:pt x="4514" y="17041"/>
                    <a:pt x="4617" y="16722"/>
                  </a:cubicBezTo>
                  <a:lnTo>
                    <a:pt x="4943" y="15712"/>
                  </a:lnTo>
                  <a:cubicBezTo>
                    <a:pt x="5076" y="15302"/>
                    <a:pt x="5273" y="15062"/>
                    <a:pt x="5481" y="15062"/>
                  </a:cubicBezTo>
                  <a:lnTo>
                    <a:pt x="6259" y="15062"/>
                  </a:lnTo>
                  <a:cubicBezTo>
                    <a:pt x="6468" y="15062"/>
                    <a:pt x="6666" y="15302"/>
                    <a:pt x="6799" y="15712"/>
                  </a:cubicBezTo>
                  <a:lnTo>
                    <a:pt x="7126" y="16722"/>
                  </a:lnTo>
                  <a:cubicBezTo>
                    <a:pt x="7229" y="17041"/>
                    <a:pt x="7284" y="17442"/>
                    <a:pt x="7284" y="17854"/>
                  </a:cubicBezTo>
                  <a:lnTo>
                    <a:pt x="7284" y="20078"/>
                  </a:lnTo>
                  <a:lnTo>
                    <a:pt x="14886" y="20078"/>
                  </a:lnTo>
                  <a:lnTo>
                    <a:pt x="14886" y="17854"/>
                  </a:lnTo>
                  <a:cubicBezTo>
                    <a:pt x="14886" y="17441"/>
                    <a:pt x="14942" y="17041"/>
                    <a:pt x="15045" y="16722"/>
                  </a:cubicBezTo>
                  <a:lnTo>
                    <a:pt x="15371" y="15712"/>
                  </a:lnTo>
                  <a:cubicBezTo>
                    <a:pt x="15504" y="15302"/>
                    <a:pt x="15702" y="15062"/>
                    <a:pt x="15911" y="15062"/>
                  </a:cubicBezTo>
                  <a:lnTo>
                    <a:pt x="16689" y="15062"/>
                  </a:lnTo>
                  <a:cubicBezTo>
                    <a:pt x="16898" y="15062"/>
                    <a:pt x="17094" y="15302"/>
                    <a:pt x="17227" y="15712"/>
                  </a:cubicBezTo>
                  <a:lnTo>
                    <a:pt x="17554" y="16722"/>
                  </a:lnTo>
                  <a:cubicBezTo>
                    <a:pt x="17657" y="17041"/>
                    <a:pt x="17714" y="17442"/>
                    <a:pt x="17714" y="17854"/>
                  </a:cubicBezTo>
                  <a:lnTo>
                    <a:pt x="17714" y="20078"/>
                  </a:lnTo>
                  <a:lnTo>
                    <a:pt x="20957" y="20078"/>
                  </a:lnTo>
                  <a:lnTo>
                    <a:pt x="21316" y="20078"/>
                  </a:lnTo>
                  <a:lnTo>
                    <a:pt x="21462" y="20078"/>
                  </a:lnTo>
                  <a:cubicBezTo>
                    <a:pt x="21539" y="20078"/>
                    <a:pt x="21600" y="19922"/>
                    <a:pt x="21600" y="19727"/>
                  </a:cubicBezTo>
                  <a:lnTo>
                    <a:pt x="21600" y="18652"/>
                  </a:lnTo>
                  <a:cubicBezTo>
                    <a:pt x="21600" y="18457"/>
                    <a:pt x="21539" y="18301"/>
                    <a:pt x="21462" y="18301"/>
                  </a:cubicBezTo>
                  <a:cubicBezTo>
                    <a:pt x="21416" y="18301"/>
                    <a:pt x="21379" y="18209"/>
                    <a:pt x="21379" y="18092"/>
                  </a:cubicBezTo>
                  <a:cubicBezTo>
                    <a:pt x="21376" y="16468"/>
                    <a:pt x="21369" y="13600"/>
                    <a:pt x="21348" y="11359"/>
                  </a:cubicBezTo>
                  <a:cubicBezTo>
                    <a:pt x="21319" y="8327"/>
                    <a:pt x="21245" y="5887"/>
                    <a:pt x="21183" y="4314"/>
                  </a:cubicBezTo>
                  <a:lnTo>
                    <a:pt x="21151" y="3560"/>
                  </a:lnTo>
                  <a:cubicBezTo>
                    <a:pt x="21116" y="2771"/>
                    <a:pt x="21093" y="2341"/>
                    <a:pt x="21093" y="2341"/>
                  </a:cubicBezTo>
                  <a:cubicBezTo>
                    <a:pt x="21093" y="1947"/>
                    <a:pt x="20967" y="1626"/>
                    <a:pt x="20812" y="1626"/>
                  </a:cubicBezTo>
                  <a:lnTo>
                    <a:pt x="8384" y="1626"/>
                  </a:lnTo>
                  <a:lnTo>
                    <a:pt x="6680" y="117"/>
                  </a:lnTo>
                  <a:cubicBezTo>
                    <a:pt x="6593" y="40"/>
                    <a:pt x="6501" y="0"/>
                    <a:pt x="6409" y="0"/>
                  </a:cubicBezTo>
                  <a:lnTo>
                    <a:pt x="1374" y="0"/>
                  </a:lnTo>
                  <a:close/>
                  <a:moveTo>
                    <a:pt x="2431" y="4223"/>
                  </a:moveTo>
                  <a:lnTo>
                    <a:pt x="4812" y="4223"/>
                  </a:lnTo>
                  <a:cubicBezTo>
                    <a:pt x="4936" y="4223"/>
                    <a:pt x="5037" y="4479"/>
                    <a:pt x="5037" y="4795"/>
                  </a:cubicBezTo>
                  <a:lnTo>
                    <a:pt x="5037" y="9890"/>
                  </a:lnTo>
                  <a:cubicBezTo>
                    <a:pt x="5037" y="10206"/>
                    <a:pt x="4936" y="10462"/>
                    <a:pt x="4812" y="10462"/>
                  </a:cubicBezTo>
                  <a:lnTo>
                    <a:pt x="2431" y="10462"/>
                  </a:lnTo>
                  <a:cubicBezTo>
                    <a:pt x="2307" y="10462"/>
                    <a:pt x="2206" y="10206"/>
                    <a:pt x="2206" y="9890"/>
                  </a:cubicBezTo>
                  <a:lnTo>
                    <a:pt x="2206" y="4795"/>
                  </a:lnTo>
                  <a:cubicBezTo>
                    <a:pt x="2206" y="4479"/>
                    <a:pt x="2307" y="4223"/>
                    <a:pt x="2431" y="4223"/>
                  </a:cubicBezTo>
                  <a:close/>
                  <a:moveTo>
                    <a:pt x="5580" y="4223"/>
                  </a:moveTo>
                  <a:lnTo>
                    <a:pt x="7961" y="4223"/>
                  </a:lnTo>
                  <a:cubicBezTo>
                    <a:pt x="8086" y="4223"/>
                    <a:pt x="8186" y="4479"/>
                    <a:pt x="8186" y="4795"/>
                  </a:cubicBezTo>
                  <a:lnTo>
                    <a:pt x="8186" y="9890"/>
                  </a:lnTo>
                  <a:cubicBezTo>
                    <a:pt x="8186" y="10206"/>
                    <a:pt x="8086" y="10462"/>
                    <a:pt x="7961" y="10462"/>
                  </a:cubicBezTo>
                  <a:lnTo>
                    <a:pt x="5580" y="10462"/>
                  </a:lnTo>
                  <a:cubicBezTo>
                    <a:pt x="5456" y="10462"/>
                    <a:pt x="5355" y="10206"/>
                    <a:pt x="5355" y="9890"/>
                  </a:cubicBezTo>
                  <a:lnTo>
                    <a:pt x="5355" y="4795"/>
                  </a:lnTo>
                  <a:cubicBezTo>
                    <a:pt x="5355" y="4479"/>
                    <a:pt x="5456" y="4223"/>
                    <a:pt x="5580" y="4223"/>
                  </a:cubicBezTo>
                  <a:close/>
                  <a:moveTo>
                    <a:pt x="8739" y="4223"/>
                  </a:moveTo>
                  <a:lnTo>
                    <a:pt x="11121" y="4223"/>
                  </a:lnTo>
                  <a:cubicBezTo>
                    <a:pt x="11245" y="4223"/>
                    <a:pt x="11346" y="4479"/>
                    <a:pt x="11346" y="4795"/>
                  </a:cubicBezTo>
                  <a:lnTo>
                    <a:pt x="11346" y="9890"/>
                  </a:lnTo>
                  <a:cubicBezTo>
                    <a:pt x="11346" y="10206"/>
                    <a:pt x="11245" y="10462"/>
                    <a:pt x="11121" y="10462"/>
                  </a:cubicBezTo>
                  <a:lnTo>
                    <a:pt x="8739" y="10462"/>
                  </a:lnTo>
                  <a:cubicBezTo>
                    <a:pt x="8615" y="10462"/>
                    <a:pt x="8515" y="10206"/>
                    <a:pt x="8515" y="9890"/>
                  </a:cubicBezTo>
                  <a:lnTo>
                    <a:pt x="8515" y="4795"/>
                  </a:lnTo>
                  <a:cubicBezTo>
                    <a:pt x="8515" y="4479"/>
                    <a:pt x="8615" y="4223"/>
                    <a:pt x="8739" y="4223"/>
                  </a:cubicBezTo>
                  <a:close/>
                  <a:moveTo>
                    <a:pt x="11880" y="4223"/>
                  </a:moveTo>
                  <a:lnTo>
                    <a:pt x="14262" y="4223"/>
                  </a:lnTo>
                  <a:cubicBezTo>
                    <a:pt x="14386" y="4223"/>
                    <a:pt x="14486" y="4479"/>
                    <a:pt x="14486" y="4795"/>
                  </a:cubicBezTo>
                  <a:lnTo>
                    <a:pt x="14486" y="9890"/>
                  </a:lnTo>
                  <a:cubicBezTo>
                    <a:pt x="14486" y="10206"/>
                    <a:pt x="14386" y="10462"/>
                    <a:pt x="14262" y="10462"/>
                  </a:cubicBezTo>
                  <a:lnTo>
                    <a:pt x="11880" y="10462"/>
                  </a:lnTo>
                  <a:cubicBezTo>
                    <a:pt x="11756" y="10462"/>
                    <a:pt x="11655" y="10206"/>
                    <a:pt x="11655" y="9890"/>
                  </a:cubicBezTo>
                  <a:lnTo>
                    <a:pt x="11655" y="4795"/>
                  </a:lnTo>
                  <a:cubicBezTo>
                    <a:pt x="11655" y="4479"/>
                    <a:pt x="11756" y="4223"/>
                    <a:pt x="11880" y="4223"/>
                  </a:cubicBezTo>
                  <a:close/>
                  <a:moveTo>
                    <a:pt x="15029" y="4223"/>
                  </a:moveTo>
                  <a:lnTo>
                    <a:pt x="17411" y="4223"/>
                  </a:lnTo>
                  <a:cubicBezTo>
                    <a:pt x="17535" y="4223"/>
                    <a:pt x="17635" y="4479"/>
                    <a:pt x="17635" y="4795"/>
                  </a:cubicBezTo>
                  <a:lnTo>
                    <a:pt x="17635" y="9890"/>
                  </a:lnTo>
                  <a:cubicBezTo>
                    <a:pt x="17635" y="10206"/>
                    <a:pt x="17535" y="10462"/>
                    <a:pt x="17411" y="10462"/>
                  </a:cubicBezTo>
                  <a:lnTo>
                    <a:pt x="15029" y="10462"/>
                  </a:lnTo>
                  <a:cubicBezTo>
                    <a:pt x="14905" y="10462"/>
                    <a:pt x="14805" y="10206"/>
                    <a:pt x="14805" y="9890"/>
                  </a:cubicBezTo>
                  <a:lnTo>
                    <a:pt x="14805" y="4795"/>
                  </a:lnTo>
                  <a:cubicBezTo>
                    <a:pt x="14805" y="4479"/>
                    <a:pt x="14905" y="4223"/>
                    <a:pt x="15029" y="4223"/>
                  </a:cubicBezTo>
                  <a:close/>
                  <a:moveTo>
                    <a:pt x="18180" y="4223"/>
                  </a:moveTo>
                  <a:lnTo>
                    <a:pt x="20562" y="4223"/>
                  </a:lnTo>
                  <a:cubicBezTo>
                    <a:pt x="20686" y="4223"/>
                    <a:pt x="20786" y="4479"/>
                    <a:pt x="20786" y="4795"/>
                  </a:cubicBezTo>
                  <a:lnTo>
                    <a:pt x="20786" y="9890"/>
                  </a:lnTo>
                  <a:cubicBezTo>
                    <a:pt x="20786" y="10206"/>
                    <a:pt x="20686" y="10462"/>
                    <a:pt x="20562" y="10462"/>
                  </a:cubicBezTo>
                  <a:lnTo>
                    <a:pt x="18180" y="10462"/>
                  </a:lnTo>
                  <a:cubicBezTo>
                    <a:pt x="18056" y="10462"/>
                    <a:pt x="17955" y="10206"/>
                    <a:pt x="17955" y="9890"/>
                  </a:cubicBezTo>
                  <a:lnTo>
                    <a:pt x="17955" y="4795"/>
                  </a:lnTo>
                  <a:cubicBezTo>
                    <a:pt x="17955" y="4479"/>
                    <a:pt x="18056" y="4223"/>
                    <a:pt x="18180" y="4223"/>
                  </a:cubicBezTo>
                  <a:close/>
                  <a:moveTo>
                    <a:pt x="5871" y="15769"/>
                  </a:moveTo>
                  <a:cubicBezTo>
                    <a:pt x="5239" y="15769"/>
                    <a:pt x="4725" y="17072"/>
                    <a:pt x="4725" y="18682"/>
                  </a:cubicBezTo>
                  <a:cubicBezTo>
                    <a:pt x="4725" y="20293"/>
                    <a:pt x="5239" y="21600"/>
                    <a:pt x="5871" y="21600"/>
                  </a:cubicBezTo>
                  <a:cubicBezTo>
                    <a:pt x="6504" y="21600"/>
                    <a:pt x="7015" y="20293"/>
                    <a:pt x="7015" y="18682"/>
                  </a:cubicBezTo>
                  <a:cubicBezTo>
                    <a:pt x="7015" y="17071"/>
                    <a:pt x="6504" y="15769"/>
                    <a:pt x="5871" y="15769"/>
                  </a:cubicBezTo>
                  <a:close/>
                  <a:moveTo>
                    <a:pt x="16299" y="15769"/>
                  </a:moveTo>
                  <a:cubicBezTo>
                    <a:pt x="15667" y="15769"/>
                    <a:pt x="15155" y="17072"/>
                    <a:pt x="15155" y="18682"/>
                  </a:cubicBezTo>
                  <a:cubicBezTo>
                    <a:pt x="15155" y="20293"/>
                    <a:pt x="15667" y="21600"/>
                    <a:pt x="16299" y="21600"/>
                  </a:cubicBezTo>
                  <a:cubicBezTo>
                    <a:pt x="16932" y="21600"/>
                    <a:pt x="17445" y="20293"/>
                    <a:pt x="17445" y="18682"/>
                  </a:cubicBezTo>
                  <a:cubicBezTo>
                    <a:pt x="17445" y="17071"/>
                    <a:pt x="16932" y="15769"/>
                    <a:pt x="16299" y="15769"/>
                  </a:cubicBezTo>
                  <a:close/>
                  <a:moveTo>
                    <a:pt x="5871" y="17312"/>
                  </a:moveTo>
                  <a:cubicBezTo>
                    <a:pt x="6168" y="17312"/>
                    <a:pt x="6409" y="17925"/>
                    <a:pt x="6409" y="18682"/>
                  </a:cubicBezTo>
                  <a:cubicBezTo>
                    <a:pt x="6409" y="19439"/>
                    <a:pt x="6168" y="20052"/>
                    <a:pt x="5871" y="20052"/>
                  </a:cubicBezTo>
                  <a:cubicBezTo>
                    <a:pt x="5574" y="20052"/>
                    <a:pt x="5333" y="19439"/>
                    <a:pt x="5333" y="18682"/>
                  </a:cubicBezTo>
                  <a:cubicBezTo>
                    <a:pt x="5333" y="17925"/>
                    <a:pt x="5574" y="17312"/>
                    <a:pt x="5871" y="17312"/>
                  </a:cubicBezTo>
                  <a:close/>
                  <a:moveTo>
                    <a:pt x="16299" y="17312"/>
                  </a:moveTo>
                  <a:cubicBezTo>
                    <a:pt x="16596" y="17312"/>
                    <a:pt x="16837" y="17925"/>
                    <a:pt x="16837" y="18682"/>
                  </a:cubicBezTo>
                  <a:cubicBezTo>
                    <a:pt x="16837" y="19439"/>
                    <a:pt x="16596" y="20052"/>
                    <a:pt x="16299" y="20052"/>
                  </a:cubicBezTo>
                  <a:cubicBezTo>
                    <a:pt x="16002" y="20052"/>
                    <a:pt x="15761" y="19439"/>
                    <a:pt x="15761" y="18682"/>
                  </a:cubicBezTo>
                  <a:cubicBezTo>
                    <a:pt x="15761" y="17925"/>
                    <a:pt x="16002" y="17312"/>
                    <a:pt x="16299" y="17312"/>
                  </a:cubicBezTo>
                  <a:close/>
                </a:path>
              </a:pathLst>
            </a:custGeom>
            <a:solidFill>
              <a:srgbClr val="929292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5" name="Box Van"/>
            <p:cNvSpPr/>
            <p:nvPr/>
          </p:nvSpPr>
          <p:spPr>
            <a:xfrm flipH="1">
              <a:off x="20572713" y="6354909"/>
              <a:ext cx="3656327" cy="24254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5194"/>
                  </a:lnTo>
                  <a:lnTo>
                    <a:pt x="15310" y="15194"/>
                  </a:lnTo>
                  <a:lnTo>
                    <a:pt x="15310" y="1935"/>
                  </a:lnTo>
                  <a:cubicBezTo>
                    <a:pt x="15310" y="869"/>
                    <a:pt x="14734" y="0"/>
                    <a:pt x="14027" y="0"/>
                  </a:cubicBezTo>
                  <a:lnTo>
                    <a:pt x="0" y="0"/>
                  </a:lnTo>
                  <a:close/>
                  <a:moveTo>
                    <a:pt x="15742" y="6330"/>
                  </a:moveTo>
                  <a:lnTo>
                    <a:pt x="15742" y="17805"/>
                  </a:lnTo>
                  <a:lnTo>
                    <a:pt x="16223" y="17805"/>
                  </a:lnTo>
                  <a:cubicBezTo>
                    <a:pt x="16472" y="16218"/>
                    <a:pt x="17416" y="15031"/>
                    <a:pt x="18550" y="15031"/>
                  </a:cubicBezTo>
                  <a:cubicBezTo>
                    <a:pt x="19683" y="15031"/>
                    <a:pt x="20624" y="16210"/>
                    <a:pt x="20878" y="17805"/>
                  </a:cubicBezTo>
                  <a:lnTo>
                    <a:pt x="21126" y="17805"/>
                  </a:lnTo>
                  <a:cubicBezTo>
                    <a:pt x="21385" y="17805"/>
                    <a:pt x="21600" y="17490"/>
                    <a:pt x="21600" y="17091"/>
                  </a:cubicBezTo>
                  <a:lnTo>
                    <a:pt x="21600" y="12704"/>
                  </a:lnTo>
                  <a:cubicBezTo>
                    <a:pt x="21595" y="12476"/>
                    <a:pt x="21563" y="12249"/>
                    <a:pt x="21499" y="12037"/>
                  </a:cubicBezTo>
                  <a:lnTo>
                    <a:pt x="19953" y="7129"/>
                  </a:lnTo>
                  <a:cubicBezTo>
                    <a:pt x="19802" y="6640"/>
                    <a:pt x="19473" y="6330"/>
                    <a:pt x="19117" y="6330"/>
                  </a:cubicBezTo>
                  <a:lnTo>
                    <a:pt x="15742" y="6330"/>
                  </a:lnTo>
                  <a:close/>
                  <a:moveTo>
                    <a:pt x="16844" y="7602"/>
                  </a:moveTo>
                  <a:lnTo>
                    <a:pt x="18885" y="7602"/>
                  </a:lnTo>
                  <a:cubicBezTo>
                    <a:pt x="19064" y="7602"/>
                    <a:pt x="19225" y="7754"/>
                    <a:pt x="19306" y="7999"/>
                  </a:cubicBezTo>
                  <a:lnTo>
                    <a:pt x="20483" y="11679"/>
                  </a:lnTo>
                  <a:cubicBezTo>
                    <a:pt x="20553" y="11874"/>
                    <a:pt x="20450" y="12119"/>
                    <a:pt x="20299" y="12119"/>
                  </a:cubicBezTo>
                  <a:lnTo>
                    <a:pt x="19560" y="12119"/>
                  </a:lnTo>
                  <a:cubicBezTo>
                    <a:pt x="19339" y="12119"/>
                    <a:pt x="19263" y="11947"/>
                    <a:pt x="19128" y="11686"/>
                  </a:cubicBezTo>
                  <a:cubicBezTo>
                    <a:pt x="18988" y="11426"/>
                    <a:pt x="18582" y="10580"/>
                    <a:pt x="18167" y="10580"/>
                  </a:cubicBezTo>
                  <a:lnTo>
                    <a:pt x="16829" y="10580"/>
                  </a:lnTo>
                  <a:cubicBezTo>
                    <a:pt x="16683" y="10580"/>
                    <a:pt x="16564" y="10400"/>
                    <a:pt x="16564" y="10181"/>
                  </a:cubicBezTo>
                  <a:lnTo>
                    <a:pt x="16564" y="8024"/>
                  </a:lnTo>
                  <a:cubicBezTo>
                    <a:pt x="16564" y="7788"/>
                    <a:pt x="16687" y="7602"/>
                    <a:pt x="16844" y="7602"/>
                  </a:cubicBezTo>
                  <a:close/>
                  <a:moveTo>
                    <a:pt x="5060" y="15674"/>
                  </a:moveTo>
                  <a:cubicBezTo>
                    <a:pt x="3974" y="15674"/>
                    <a:pt x="3094" y="17001"/>
                    <a:pt x="3094" y="18637"/>
                  </a:cubicBezTo>
                  <a:cubicBezTo>
                    <a:pt x="3094" y="20273"/>
                    <a:pt x="3974" y="21600"/>
                    <a:pt x="5060" y="21600"/>
                  </a:cubicBezTo>
                  <a:cubicBezTo>
                    <a:pt x="6145" y="21600"/>
                    <a:pt x="7023" y="20273"/>
                    <a:pt x="7023" y="18637"/>
                  </a:cubicBezTo>
                  <a:cubicBezTo>
                    <a:pt x="7023" y="17001"/>
                    <a:pt x="6145" y="15674"/>
                    <a:pt x="5060" y="15674"/>
                  </a:cubicBezTo>
                  <a:close/>
                  <a:moveTo>
                    <a:pt x="18545" y="15674"/>
                  </a:moveTo>
                  <a:cubicBezTo>
                    <a:pt x="17459" y="15674"/>
                    <a:pt x="16579" y="17001"/>
                    <a:pt x="16579" y="18637"/>
                  </a:cubicBezTo>
                  <a:cubicBezTo>
                    <a:pt x="16579" y="20273"/>
                    <a:pt x="17459" y="21600"/>
                    <a:pt x="18545" y="21600"/>
                  </a:cubicBezTo>
                  <a:cubicBezTo>
                    <a:pt x="19630" y="21600"/>
                    <a:pt x="20510" y="20273"/>
                    <a:pt x="20510" y="18637"/>
                  </a:cubicBezTo>
                  <a:cubicBezTo>
                    <a:pt x="20510" y="17001"/>
                    <a:pt x="19630" y="15674"/>
                    <a:pt x="18545" y="15674"/>
                  </a:cubicBezTo>
                  <a:close/>
                  <a:moveTo>
                    <a:pt x="2084" y="15885"/>
                  </a:moveTo>
                  <a:lnTo>
                    <a:pt x="1771" y="18848"/>
                  </a:lnTo>
                  <a:lnTo>
                    <a:pt x="1604" y="20402"/>
                  </a:lnTo>
                  <a:lnTo>
                    <a:pt x="2456" y="20402"/>
                  </a:lnTo>
                  <a:lnTo>
                    <a:pt x="2716" y="17968"/>
                  </a:lnTo>
                  <a:cubicBezTo>
                    <a:pt x="2819" y="17114"/>
                    <a:pt x="3115" y="16398"/>
                    <a:pt x="3514" y="15885"/>
                  </a:cubicBezTo>
                  <a:lnTo>
                    <a:pt x="2959" y="15885"/>
                  </a:lnTo>
                  <a:lnTo>
                    <a:pt x="2084" y="15885"/>
                  </a:lnTo>
                  <a:close/>
                  <a:moveTo>
                    <a:pt x="6603" y="15885"/>
                  </a:moveTo>
                  <a:cubicBezTo>
                    <a:pt x="7122" y="16544"/>
                    <a:pt x="7439" y="17521"/>
                    <a:pt x="7450" y="18571"/>
                  </a:cubicBezTo>
                  <a:lnTo>
                    <a:pt x="15310" y="18571"/>
                  </a:lnTo>
                  <a:lnTo>
                    <a:pt x="15310" y="15885"/>
                  </a:lnTo>
                  <a:lnTo>
                    <a:pt x="6603" y="15885"/>
                  </a:lnTo>
                  <a:close/>
                  <a:moveTo>
                    <a:pt x="5060" y="17236"/>
                  </a:moveTo>
                  <a:cubicBezTo>
                    <a:pt x="5573" y="17236"/>
                    <a:pt x="5982" y="17856"/>
                    <a:pt x="5982" y="18629"/>
                  </a:cubicBezTo>
                  <a:cubicBezTo>
                    <a:pt x="5982" y="19403"/>
                    <a:pt x="5573" y="20021"/>
                    <a:pt x="5060" y="20021"/>
                  </a:cubicBezTo>
                  <a:cubicBezTo>
                    <a:pt x="4552" y="20021"/>
                    <a:pt x="4135" y="19403"/>
                    <a:pt x="4135" y="18629"/>
                  </a:cubicBezTo>
                  <a:cubicBezTo>
                    <a:pt x="4135" y="17856"/>
                    <a:pt x="4547" y="17236"/>
                    <a:pt x="5060" y="17236"/>
                  </a:cubicBezTo>
                  <a:close/>
                  <a:moveTo>
                    <a:pt x="18545" y="17236"/>
                  </a:moveTo>
                  <a:cubicBezTo>
                    <a:pt x="19058" y="17236"/>
                    <a:pt x="19467" y="17856"/>
                    <a:pt x="19467" y="18629"/>
                  </a:cubicBezTo>
                  <a:cubicBezTo>
                    <a:pt x="19467" y="19403"/>
                    <a:pt x="19058" y="20021"/>
                    <a:pt x="18545" y="20021"/>
                  </a:cubicBezTo>
                  <a:cubicBezTo>
                    <a:pt x="18037" y="20021"/>
                    <a:pt x="17622" y="19403"/>
                    <a:pt x="17622" y="18629"/>
                  </a:cubicBezTo>
                  <a:cubicBezTo>
                    <a:pt x="17622" y="17856"/>
                    <a:pt x="18032" y="17236"/>
                    <a:pt x="18545" y="17236"/>
                  </a:cubicBezTo>
                  <a:close/>
                </a:path>
              </a:pathLst>
            </a:custGeom>
            <a:solidFill>
              <a:srgbClr val="929292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6" name="Articulated Lorry"/>
            <p:cNvSpPr/>
            <p:nvPr/>
          </p:nvSpPr>
          <p:spPr>
            <a:xfrm flipH="1">
              <a:off x="12785376" y="7123751"/>
              <a:ext cx="4932054" cy="1606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5762"/>
                  </a:lnTo>
                  <a:lnTo>
                    <a:pt x="14585" y="15762"/>
                  </a:lnTo>
                  <a:lnTo>
                    <a:pt x="14585" y="0"/>
                  </a:lnTo>
                  <a:lnTo>
                    <a:pt x="0" y="0"/>
                  </a:lnTo>
                  <a:close/>
                  <a:moveTo>
                    <a:pt x="15530" y="2020"/>
                  </a:moveTo>
                  <a:cubicBezTo>
                    <a:pt x="15390" y="2020"/>
                    <a:pt x="15282" y="2372"/>
                    <a:pt x="15282" y="2787"/>
                  </a:cubicBezTo>
                  <a:lnTo>
                    <a:pt x="15282" y="7029"/>
                  </a:lnTo>
                  <a:lnTo>
                    <a:pt x="18755" y="7029"/>
                  </a:lnTo>
                  <a:cubicBezTo>
                    <a:pt x="18917" y="7046"/>
                    <a:pt x="18927" y="6515"/>
                    <a:pt x="18819" y="6117"/>
                  </a:cubicBezTo>
                  <a:cubicBezTo>
                    <a:pt x="18527" y="5073"/>
                    <a:pt x="16891" y="2020"/>
                    <a:pt x="15530" y="2020"/>
                  </a:cubicBezTo>
                  <a:close/>
                  <a:moveTo>
                    <a:pt x="15282" y="7640"/>
                  </a:moveTo>
                  <a:lnTo>
                    <a:pt x="15282" y="16311"/>
                  </a:lnTo>
                  <a:lnTo>
                    <a:pt x="14786" y="16311"/>
                  </a:lnTo>
                  <a:cubicBezTo>
                    <a:pt x="15067" y="16892"/>
                    <a:pt x="15250" y="17868"/>
                    <a:pt x="15250" y="18979"/>
                  </a:cubicBezTo>
                  <a:cubicBezTo>
                    <a:pt x="15250" y="19078"/>
                    <a:pt x="15250" y="19160"/>
                    <a:pt x="15245" y="19243"/>
                  </a:cubicBezTo>
                  <a:lnTo>
                    <a:pt x="18399" y="19243"/>
                  </a:lnTo>
                  <a:lnTo>
                    <a:pt x="18750" y="19243"/>
                  </a:lnTo>
                  <a:cubicBezTo>
                    <a:pt x="18750" y="19160"/>
                    <a:pt x="18743" y="19062"/>
                    <a:pt x="18743" y="18979"/>
                  </a:cubicBezTo>
                  <a:cubicBezTo>
                    <a:pt x="18743" y="17205"/>
                    <a:pt x="19213" y="15762"/>
                    <a:pt x="19791" y="15762"/>
                  </a:cubicBezTo>
                  <a:cubicBezTo>
                    <a:pt x="20369" y="15762"/>
                    <a:pt x="20839" y="17205"/>
                    <a:pt x="20839" y="18979"/>
                  </a:cubicBezTo>
                  <a:cubicBezTo>
                    <a:pt x="20839" y="19078"/>
                    <a:pt x="20839" y="19160"/>
                    <a:pt x="20834" y="19243"/>
                  </a:cubicBezTo>
                  <a:lnTo>
                    <a:pt x="20969" y="19243"/>
                  </a:lnTo>
                  <a:lnTo>
                    <a:pt x="21389" y="19243"/>
                  </a:lnTo>
                  <a:lnTo>
                    <a:pt x="21423" y="19243"/>
                  </a:lnTo>
                  <a:cubicBezTo>
                    <a:pt x="21520" y="19243"/>
                    <a:pt x="21600" y="18998"/>
                    <a:pt x="21600" y="18699"/>
                  </a:cubicBezTo>
                  <a:lnTo>
                    <a:pt x="21600" y="16327"/>
                  </a:lnTo>
                  <a:cubicBezTo>
                    <a:pt x="21600" y="16045"/>
                    <a:pt x="21520" y="15814"/>
                    <a:pt x="21423" y="15814"/>
                  </a:cubicBezTo>
                  <a:lnTo>
                    <a:pt x="21389" y="15814"/>
                  </a:lnTo>
                  <a:lnTo>
                    <a:pt x="21389" y="13395"/>
                  </a:lnTo>
                  <a:cubicBezTo>
                    <a:pt x="21389" y="13163"/>
                    <a:pt x="21336" y="12978"/>
                    <a:pt x="21266" y="12944"/>
                  </a:cubicBezTo>
                  <a:lnTo>
                    <a:pt x="19354" y="11287"/>
                  </a:lnTo>
                  <a:lnTo>
                    <a:pt x="18792" y="8008"/>
                  </a:lnTo>
                  <a:cubicBezTo>
                    <a:pt x="18754" y="7793"/>
                    <a:pt x="18679" y="7640"/>
                    <a:pt x="18598" y="7640"/>
                  </a:cubicBezTo>
                  <a:lnTo>
                    <a:pt x="16924" y="7640"/>
                  </a:lnTo>
                  <a:lnTo>
                    <a:pt x="16924" y="16311"/>
                  </a:lnTo>
                  <a:lnTo>
                    <a:pt x="16708" y="16311"/>
                  </a:lnTo>
                  <a:lnTo>
                    <a:pt x="16708" y="7640"/>
                  </a:lnTo>
                  <a:lnTo>
                    <a:pt x="15282" y="7640"/>
                  </a:lnTo>
                  <a:close/>
                  <a:moveTo>
                    <a:pt x="17518" y="8505"/>
                  </a:moveTo>
                  <a:lnTo>
                    <a:pt x="18426" y="8505"/>
                  </a:lnTo>
                  <a:cubicBezTo>
                    <a:pt x="18474" y="8505"/>
                    <a:pt x="18518" y="8585"/>
                    <a:pt x="18534" y="8718"/>
                  </a:cubicBezTo>
                  <a:lnTo>
                    <a:pt x="18804" y="10660"/>
                  </a:lnTo>
                  <a:cubicBezTo>
                    <a:pt x="18842" y="10909"/>
                    <a:pt x="18787" y="11173"/>
                    <a:pt x="18701" y="11173"/>
                  </a:cubicBezTo>
                  <a:lnTo>
                    <a:pt x="17518" y="11173"/>
                  </a:lnTo>
                  <a:cubicBezTo>
                    <a:pt x="17453" y="11173"/>
                    <a:pt x="17400" y="11004"/>
                    <a:pt x="17400" y="10805"/>
                  </a:cubicBezTo>
                  <a:lnTo>
                    <a:pt x="17400" y="8868"/>
                  </a:lnTo>
                  <a:cubicBezTo>
                    <a:pt x="17400" y="8669"/>
                    <a:pt x="17453" y="8505"/>
                    <a:pt x="17518" y="8505"/>
                  </a:cubicBezTo>
                  <a:close/>
                  <a:moveTo>
                    <a:pt x="10633" y="16327"/>
                  </a:moveTo>
                  <a:lnTo>
                    <a:pt x="10503" y="19259"/>
                  </a:lnTo>
                  <a:lnTo>
                    <a:pt x="11271" y="19259"/>
                  </a:lnTo>
                  <a:cubicBezTo>
                    <a:pt x="11271" y="19176"/>
                    <a:pt x="11264" y="19077"/>
                    <a:pt x="11264" y="18995"/>
                  </a:cubicBezTo>
                  <a:cubicBezTo>
                    <a:pt x="11264" y="17884"/>
                    <a:pt x="11448" y="16891"/>
                    <a:pt x="11723" y="16327"/>
                  </a:cubicBezTo>
                  <a:lnTo>
                    <a:pt x="10633" y="16327"/>
                  </a:lnTo>
                  <a:close/>
                  <a:moveTo>
                    <a:pt x="12896" y="16327"/>
                  </a:moveTo>
                  <a:cubicBezTo>
                    <a:pt x="13047" y="16642"/>
                    <a:pt x="13171" y="17088"/>
                    <a:pt x="13252" y="17586"/>
                  </a:cubicBezTo>
                  <a:cubicBezTo>
                    <a:pt x="13333" y="17072"/>
                    <a:pt x="13457" y="16642"/>
                    <a:pt x="13608" y="16327"/>
                  </a:cubicBezTo>
                  <a:lnTo>
                    <a:pt x="12896" y="16327"/>
                  </a:lnTo>
                  <a:close/>
                  <a:moveTo>
                    <a:pt x="2285" y="16394"/>
                  </a:moveTo>
                  <a:cubicBezTo>
                    <a:pt x="1815" y="16394"/>
                    <a:pt x="1436" y="17552"/>
                    <a:pt x="1436" y="18995"/>
                  </a:cubicBezTo>
                  <a:cubicBezTo>
                    <a:pt x="1436" y="20437"/>
                    <a:pt x="1815" y="21600"/>
                    <a:pt x="2285" y="21600"/>
                  </a:cubicBezTo>
                  <a:cubicBezTo>
                    <a:pt x="2755" y="21600"/>
                    <a:pt x="3132" y="20437"/>
                    <a:pt x="3132" y="18995"/>
                  </a:cubicBezTo>
                  <a:cubicBezTo>
                    <a:pt x="3127" y="17552"/>
                    <a:pt x="2749" y="16394"/>
                    <a:pt x="2285" y="16394"/>
                  </a:cubicBezTo>
                  <a:close/>
                  <a:moveTo>
                    <a:pt x="4170" y="16394"/>
                  </a:moveTo>
                  <a:cubicBezTo>
                    <a:pt x="3700" y="16394"/>
                    <a:pt x="3321" y="17552"/>
                    <a:pt x="3321" y="18995"/>
                  </a:cubicBezTo>
                  <a:cubicBezTo>
                    <a:pt x="3321" y="20437"/>
                    <a:pt x="3700" y="21600"/>
                    <a:pt x="4170" y="21600"/>
                  </a:cubicBezTo>
                  <a:cubicBezTo>
                    <a:pt x="4640" y="21600"/>
                    <a:pt x="5017" y="20437"/>
                    <a:pt x="5017" y="18995"/>
                  </a:cubicBezTo>
                  <a:cubicBezTo>
                    <a:pt x="5017" y="17552"/>
                    <a:pt x="4634" y="16394"/>
                    <a:pt x="4170" y="16394"/>
                  </a:cubicBezTo>
                  <a:close/>
                  <a:moveTo>
                    <a:pt x="12312" y="16394"/>
                  </a:moveTo>
                  <a:cubicBezTo>
                    <a:pt x="11842" y="16394"/>
                    <a:pt x="11465" y="17552"/>
                    <a:pt x="11465" y="18995"/>
                  </a:cubicBezTo>
                  <a:cubicBezTo>
                    <a:pt x="11465" y="20437"/>
                    <a:pt x="11842" y="21600"/>
                    <a:pt x="12312" y="21600"/>
                  </a:cubicBezTo>
                  <a:cubicBezTo>
                    <a:pt x="12782" y="21600"/>
                    <a:pt x="13161" y="20437"/>
                    <a:pt x="13161" y="18995"/>
                  </a:cubicBezTo>
                  <a:cubicBezTo>
                    <a:pt x="13161" y="17552"/>
                    <a:pt x="12776" y="16394"/>
                    <a:pt x="12312" y="16394"/>
                  </a:cubicBezTo>
                  <a:close/>
                  <a:moveTo>
                    <a:pt x="14197" y="16394"/>
                  </a:moveTo>
                  <a:cubicBezTo>
                    <a:pt x="13727" y="16394"/>
                    <a:pt x="13350" y="17552"/>
                    <a:pt x="13350" y="18995"/>
                  </a:cubicBezTo>
                  <a:cubicBezTo>
                    <a:pt x="13350" y="20437"/>
                    <a:pt x="13727" y="21600"/>
                    <a:pt x="14197" y="21600"/>
                  </a:cubicBezTo>
                  <a:cubicBezTo>
                    <a:pt x="14667" y="21600"/>
                    <a:pt x="15044" y="20437"/>
                    <a:pt x="15044" y="18995"/>
                  </a:cubicBezTo>
                  <a:cubicBezTo>
                    <a:pt x="15044" y="17552"/>
                    <a:pt x="14661" y="16394"/>
                    <a:pt x="14197" y="16394"/>
                  </a:cubicBezTo>
                  <a:close/>
                  <a:moveTo>
                    <a:pt x="19791" y="16394"/>
                  </a:moveTo>
                  <a:cubicBezTo>
                    <a:pt x="19321" y="16394"/>
                    <a:pt x="18944" y="17552"/>
                    <a:pt x="18944" y="18995"/>
                  </a:cubicBezTo>
                  <a:cubicBezTo>
                    <a:pt x="18944" y="20437"/>
                    <a:pt x="19321" y="21600"/>
                    <a:pt x="19791" y="21600"/>
                  </a:cubicBezTo>
                  <a:cubicBezTo>
                    <a:pt x="20261" y="21600"/>
                    <a:pt x="20640" y="20437"/>
                    <a:pt x="20640" y="18995"/>
                  </a:cubicBezTo>
                  <a:cubicBezTo>
                    <a:pt x="20640" y="17552"/>
                    <a:pt x="20255" y="16394"/>
                    <a:pt x="19791" y="16394"/>
                  </a:cubicBezTo>
                  <a:close/>
                  <a:moveTo>
                    <a:pt x="2285" y="17751"/>
                  </a:moveTo>
                  <a:cubicBezTo>
                    <a:pt x="2506" y="17751"/>
                    <a:pt x="2685" y="18299"/>
                    <a:pt x="2685" y="18979"/>
                  </a:cubicBezTo>
                  <a:cubicBezTo>
                    <a:pt x="2679" y="19659"/>
                    <a:pt x="2501" y="20207"/>
                    <a:pt x="2285" y="20207"/>
                  </a:cubicBezTo>
                  <a:cubicBezTo>
                    <a:pt x="2063" y="20207"/>
                    <a:pt x="1885" y="19659"/>
                    <a:pt x="1885" y="18979"/>
                  </a:cubicBezTo>
                  <a:cubicBezTo>
                    <a:pt x="1885" y="18299"/>
                    <a:pt x="2063" y="17751"/>
                    <a:pt x="2285" y="17751"/>
                  </a:cubicBezTo>
                  <a:close/>
                  <a:moveTo>
                    <a:pt x="4170" y="17751"/>
                  </a:moveTo>
                  <a:cubicBezTo>
                    <a:pt x="4391" y="17751"/>
                    <a:pt x="4568" y="18299"/>
                    <a:pt x="4568" y="18979"/>
                  </a:cubicBezTo>
                  <a:cubicBezTo>
                    <a:pt x="4563" y="19659"/>
                    <a:pt x="4386" y="20207"/>
                    <a:pt x="4170" y="20207"/>
                  </a:cubicBezTo>
                  <a:cubicBezTo>
                    <a:pt x="3948" y="20207"/>
                    <a:pt x="3770" y="19659"/>
                    <a:pt x="3770" y="18979"/>
                  </a:cubicBezTo>
                  <a:cubicBezTo>
                    <a:pt x="3770" y="18299"/>
                    <a:pt x="3948" y="17751"/>
                    <a:pt x="4170" y="17751"/>
                  </a:cubicBezTo>
                  <a:close/>
                  <a:moveTo>
                    <a:pt x="12312" y="17751"/>
                  </a:moveTo>
                  <a:cubicBezTo>
                    <a:pt x="12533" y="17751"/>
                    <a:pt x="12712" y="18299"/>
                    <a:pt x="12712" y="18979"/>
                  </a:cubicBezTo>
                  <a:cubicBezTo>
                    <a:pt x="12707" y="19659"/>
                    <a:pt x="12528" y="20207"/>
                    <a:pt x="12312" y="20207"/>
                  </a:cubicBezTo>
                  <a:cubicBezTo>
                    <a:pt x="12091" y="20207"/>
                    <a:pt x="11912" y="19659"/>
                    <a:pt x="11912" y="18979"/>
                  </a:cubicBezTo>
                  <a:cubicBezTo>
                    <a:pt x="11912" y="18299"/>
                    <a:pt x="12091" y="17751"/>
                    <a:pt x="12312" y="17751"/>
                  </a:cubicBezTo>
                  <a:close/>
                  <a:moveTo>
                    <a:pt x="14197" y="17751"/>
                  </a:moveTo>
                  <a:cubicBezTo>
                    <a:pt x="14418" y="17751"/>
                    <a:pt x="14597" y="18299"/>
                    <a:pt x="14597" y="18979"/>
                  </a:cubicBezTo>
                  <a:cubicBezTo>
                    <a:pt x="14597" y="19659"/>
                    <a:pt x="14418" y="20207"/>
                    <a:pt x="14197" y="20207"/>
                  </a:cubicBezTo>
                  <a:cubicBezTo>
                    <a:pt x="13976" y="20207"/>
                    <a:pt x="13797" y="19659"/>
                    <a:pt x="13797" y="18979"/>
                  </a:cubicBezTo>
                  <a:cubicBezTo>
                    <a:pt x="13797" y="18299"/>
                    <a:pt x="13976" y="17751"/>
                    <a:pt x="14197" y="17751"/>
                  </a:cubicBezTo>
                  <a:close/>
                  <a:moveTo>
                    <a:pt x="19791" y="17751"/>
                  </a:moveTo>
                  <a:cubicBezTo>
                    <a:pt x="20012" y="17751"/>
                    <a:pt x="20191" y="18299"/>
                    <a:pt x="20191" y="18979"/>
                  </a:cubicBezTo>
                  <a:cubicBezTo>
                    <a:pt x="20186" y="19659"/>
                    <a:pt x="20007" y="20207"/>
                    <a:pt x="19791" y="20207"/>
                  </a:cubicBezTo>
                  <a:cubicBezTo>
                    <a:pt x="19570" y="20207"/>
                    <a:pt x="19391" y="19659"/>
                    <a:pt x="19391" y="18979"/>
                  </a:cubicBezTo>
                  <a:cubicBezTo>
                    <a:pt x="19391" y="18299"/>
                    <a:pt x="19570" y="17751"/>
                    <a:pt x="19791" y="17751"/>
                  </a:cubicBezTo>
                  <a:close/>
                </a:path>
              </a:pathLst>
            </a:custGeom>
            <a:solidFill>
              <a:srgbClr val="929292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7" name="Walking"/>
            <p:cNvSpPr/>
            <p:nvPr/>
          </p:nvSpPr>
          <p:spPr>
            <a:xfrm>
              <a:off x="809946" y="11473612"/>
              <a:ext cx="1149438" cy="1943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extrusionOk="0">
                  <a:moveTo>
                    <a:pt x="12595" y="0"/>
                  </a:moveTo>
                  <a:cubicBezTo>
                    <a:pt x="11888" y="0"/>
                    <a:pt x="11182" y="175"/>
                    <a:pt x="10642" y="525"/>
                  </a:cubicBezTo>
                  <a:cubicBezTo>
                    <a:pt x="9564" y="1225"/>
                    <a:pt x="9564" y="2359"/>
                    <a:pt x="10642" y="3059"/>
                  </a:cubicBezTo>
                  <a:cubicBezTo>
                    <a:pt x="11721" y="3759"/>
                    <a:pt x="13469" y="3759"/>
                    <a:pt x="14547" y="3059"/>
                  </a:cubicBezTo>
                  <a:cubicBezTo>
                    <a:pt x="15626" y="2359"/>
                    <a:pt x="15626" y="1225"/>
                    <a:pt x="14547" y="525"/>
                  </a:cubicBezTo>
                  <a:cubicBezTo>
                    <a:pt x="14008" y="175"/>
                    <a:pt x="13302" y="0"/>
                    <a:pt x="12595" y="0"/>
                  </a:cubicBezTo>
                  <a:close/>
                  <a:moveTo>
                    <a:pt x="10897" y="3858"/>
                  </a:moveTo>
                  <a:cubicBezTo>
                    <a:pt x="10134" y="3888"/>
                    <a:pt x="9610" y="4121"/>
                    <a:pt x="9610" y="4121"/>
                  </a:cubicBezTo>
                  <a:lnTo>
                    <a:pt x="5783" y="5439"/>
                  </a:lnTo>
                  <a:lnTo>
                    <a:pt x="2926" y="6234"/>
                  </a:lnTo>
                  <a:cubicBezTo>
                    <a:pt x="2538" y="6341"/>
                    <a:pt x="2256" y="6567"/>
                    <a:pt x="2177" y="6836"/>
                  </a:cubicBezTo>
                  <a:lnTo>
                    <a:pt x="1184" y="10206"/>
                  </a:lnTo>
                  <a:cubicBezTo>
                    <a:pt x="1052" y="10653"/>
                    <a:pt x="1504" y="11086"/>
                    <a:pt x="2192" y="11171"/>
                  </a:cubicBezTo>
                  <a:cubicBezTo>
                    <a:pt x="2881" y="11256"/>
                    <a:pt x="3545" y="10964"/>
                    <a:pt x="3677" y="10516"/>
                  </a:cubicBezTo>
                  <a:lnTo>
                    <a:pt x="4545" y="7575"/>
                  </a:lnTo>
                  <a:lnTo>
                    <a:pt x="7179" y="6843"/>
                  </a:lnTo>
                  <a:lnTo>
                    <a:pt x="5674" y="11097"/>
                  </a:lnTo>
                  <a:cubicBezTo>
                    <a:pt x="5594" y="11209"/>
                    <a:pt x="5538" y="11331"/>
                    <a:pt x="5513" y="11460"/>
                  </a:cubicBezTo>
                  <a:lnTo>
                    <a:pt x="4779" y="15196"/>
                  </a:lnTo>
                  <a:lnTo>
                    <a:pt x="305" y="19693"/>
                  </a:lnTo>
                  <a:cubicBezTo>
                    <a:pt x="-266" y="20267"/>
                    <a:pt x="-12" y="21032"/>
                    <a:pt x="872" y="21403"/>
                  </a:cubicBezTo>
                  <a:cubicBezTo>
                    <a:pt x="1191" y="21536"/>
                    <a:pt x="1547" y="21600"/>
                    <a:pt x="1901" y="21600"/>
                  </a:cubicBezTo>
                  <a:cubicBezTo>
                    <a:pt x="2526" y="21600"/>
                    <a:pt x="3141" y="21401"/>
                    <a:pt x="3505" y="21035"/>
                  </a:cubicBezTo>
                  <a:lnTo>
                    <a:pt x="8214" y="16301"/>
                  </a:lnTo>
                  <a:cubicBezTo>
                    <a:pt x="8368" y="16146"/>
                    <a:pt x="8466" y="15970"/>
                    <a:pt x="8502" y="15787"/>
                  </a:cubicBezTo>
                  <a:lnTo>
                    <a:pt x="9108" y="12709"/>
                  </a:lnTo>
                  <a:lnTo>
                    <a:pt x="14079" y="16306"/>
                  </a:lnTo>
                  <a:lnTo>
                    <a:pt x="15307" y="20589"/>
                  </a:lnTo>
                  <a:cubicBezTo>
                    <a:pt x="15477" y="21184"/>
                    <a:pt x="16276" y="21600"/>
                    <a:pt x="17176" y="21600"/>
                  </a:cubicBezTo>
                  <a:cubicBezTo>
                    <a:pt x="17292" y="21600"/>
                    <a:pt x="17409" y="21592"/>
                    <a:pt x="17527" y="21578"/>
                  </a:cubicBezTo>
                  <a:cubicBezTo>
                    <a:pt x="18561" y="21453"/>
                    <a:pt x="19243" y="20808"/>
                    <a:pt x="19051" y="20137"/>
                  </a:cubicBezTo>
                  <a:lnTo>
                    <a:pt x="17727" y="15513"/>
                  </a:lnTo>
                  <a:cubicBezTo>
                    <a:pt x="17663" y="15290"/>
                    <a:pt x="17506" y="15081"/>
                    <a:pt x="17272" y="14912"/>
                  </a:cubicBezTo>
                  <a:lnTo>
                    <a:pt x="12070" y="11149"/>
                  </a:lnTo>
                  <a:lnTo>
                    <a:pt x="13099" y="8066"/>
                  </a:lnTo>
                  <a:lnTo>
                    <a:pt x="14261" y="9345"/>
                  </a:lnTo>
                  <a:cubicBezTo>
                    <a:pt x="14388" y="9485"/>
                    <a:pt x="14576" y="9597"/>
                    <a:pt x="14800" y="9668"/>
                  </a:cubicBezTo>
                  <a:lnTo>
                    <a:pt x="19329" y="11102"/>
                  </a:lnTo>
                  <a:cubicBezTo>
                    <a:pt x="19508" y="11159"/>
                    <a:pt x="19698" y="11185"/>
                    <a:pt x="19885" y="11185"/>
                  </a:cubicBezTo>
                  <a:cubicBezTo>
                    <a:pt x="20356" y="11185"/>
                    <a:pt x="20806" y="11015"/>
                    <a:pt x="21027" y="10722"/>
                  </a:cubicBezTo>
                  <a:cubicBezTo>
                    <a:pt x="21334" y="10313"/>
                    <a:pt x="21072" y="9820"/>
                    <a:pt x="20442" y="9620"/>
                  </a:cubicBezTo>
                  <a:lnTo>
                    <a:pt x="16256" y="8294"/>
                  </a:lnTo>
                  <a:lnTo>
                    <a:pt x="14441" y="6296"/>
                  </a:lnTo>
                  <a:lnTo>
                    <a:pt x="13294" y="4732"/>
                  </a:lnTo>
                  <a:cubicBezTo>
                    <a:pt x="12990" y="4278"/>
                    <a:pt x="12391" y="4063"/>
                    <a:pt x="12007" y="3967"/>
                  </a:cubicBezTo>
                  <a:cubicBezTo>
                    <a:pt x="11975" y="3959"/>
                    <a:pt x="11942" y="3950"/>
                    <a:pt x="11908" y="3944"/>
                  </a:cubicBezTo>
                  <a:cubicBezTo>
                    <a:pt x="11757" y="3910"/>
                    <a:pt x="11656" y="3898"/>
                    <a:pt x="11656" y="3898"/>
                  </a:cubicBezTo>
                  <a:cubicBezTo>
                    <a:pt x="11512" y="3876"/>
                    <a:pt x="11372" y="3864"/>
                    <a:pt x="11238" y="3858"/>
                  </a:cubicBezTo>
                  <a:cubicBezTo>
                    <a:pt x="11120" y="3852"/>
                    <a:pt x="11006" y="3853"/>
                    <a:pt x="10897" y="3858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8" name="Cycling"/>
            <p:cNvSpPr/>
            <p:nvPr/>
          </p:nvSpPr>
          <p:spPr>
            <a:xfrm>
              <a:off x="9965914" y="10835822"/>
              <a:ext cx="1635424" cy="1567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058" y="0"/>
                  </a:moveTo>
                  <a:cubicBezTo>
                    <a:pt x="15522" y="0"/>
                    <a:pt x="14986" y="228"/>
                    <a:pt x="14577" y="687"/>
                  </a:cubicBezTo>
                  <a:cubicBezTo>
                    <a:pt x="13759" y="1604"/>
                    <a:pt x="13759" y="3090"/>
                    <a:pt x="14577" y="4007"/>
                  </a:cubicBezTo>
                  <a:cubicBezTo>
                    <a:pt x="15395" y="4924"/>
                    <a:pt x="16722" y="4924"/>
                    <a:pt x="17540" y="4007"/>
                  </a:cubicBezTo>
                  <a:cubicBezTo>
                    <a:pt x="18358" y="3090"/>
                    <a:pt x="18358" y="1604"/>
                    <a:pt x="17540" y="687"/>
                  </a:cubicBezTo>
                  <a:cubicBezTo>
                    <a:pt x="17131" y="228"/>
                    <a:pt x="16594" y="0"/>
                    <a:pt x="16058" y="0"/>
                  </a:cubicBezTo>
                  <a:close/>
                  <a:moveTo>
                    <a:pt x="12138" y="2917"/>
                  </a:moveTo>
                  <a:cubicBezTo>
                    <a:pt x="11771" y="2888"/>
                    <a:pt x="11391" y="3000"/>
                    <a:pt x="11073" y="3267"/>
                  </a:cubicBezTo>
                  <a:lnTo>
                    <a:pt x="6456" y="7143"/>
                  </a:lnTo>
                  <a:cubicBezTo>
                    <a:pt x="5753" y="7734"/>
                    <a:pt x="5611" y="8852"/>
                    <a:pt x="6137" y="9640"/>
                  </a:cubicBezTo>
                  <a:cubicBezTo>
                    <a:pt x="6183" y="9708"/>
                    <a:pt x="6232" y="9771"/>
                    <a:pt x="6284" y="9830"/>
                  </a:cubicBezTo>
                  <a:cubicBezTo>
                    <a:pt x="6364" y="9939"/>
                    <a:pt x="6457" y="10038"/>
                    <a:pt x="6569" y="10117"/>
                  </a:cubicBezTo>
                  <a:lnTo>
                    <a:pt x="9983" y="12501"/>
                  </a:lnTo>
                  <a:lnTo>
                    <a:pt x="9575" y="17898"/>
                  </a:lnTo>
                  <a:cubicBezTo>
                    <a:pt x="9520" y="18618"/>
                    <a:pt x="9998" y="19250"/>
                    <a:pt x="10640" y="19311"/>
                  </a:cubicBezTo>
                  <a:cubicBezTo>
                    <a:pt x="10673" y="19314"/>
                    <a:pt x="10706" y="19317"/>
                    <a:pt x="10739" y="19317"/>
                  </a:cubicBezTo>
                  <a:cubicBezTo>
                    <a:pt x="11339" y="19317"/>
                    <a:pt x="11849" y="18801"/>
                    <a:pt x="11900" y="18119"/>
                  </a:cubicBezTo>
                  <a:lnTo>
                    <a:pt x="12369" y="11924"/>
                  </a:lnTo>
                  <a:cubicBezTo>
                    <a:pt x="12406" y="11434"/>
                    <a:pt x="12197" y="10963"/>
                    <a:pt x="11824" y="10704"/>
                  </a:cubicBezTo>
                  <a:lnTo>
                    <a:pt x="9477" y="9065"/>
                  </a:lnTo>
                  <a:lnTo>
                    <a:pt x="12970" y="6133"/>
                  </a:lnTo>
                  <a:lnTo>
                    <a:pt x="14799" y="9271"/>
                  </a:lnTo>
                  <a:lnTo>
                    <a:pt x="18649" y="9271"/>
                  </a:lnTo>
                  <a:cubicBezTo>
                    <a:pt x="19059" y="9271"/>
                    <a:pt x="19391" y="8899"/>
                    <a:pt x="19391" y="8439"/>
                  </a:cubicBezTo>
                  <a:cubicBezTo>
                    <a:pt x="19391" y="7979"/>
                    <a:pt x="19059" y="7607"/>
                    <a:pt x="18649" y="7607"/>
                  </a:cubicBezTo>
                  <a:lnTo>
                    <a:pt x="15603" y="7607"/>
                  </a:lnTo>
                  <a:lnTo>
                    <a:pt x="13473" y="3950"/>
                  </a:lnTo>
                  <a:cubicBezTo>
                    <a:pt x="13427" y="3838"/>
                    <a:pt x="13369" y="3729"/>
                    <a:pt x="13301" y="3626"/>
                  </a:cubicBezTo>
                  <a:cubicBezTo>
                    <a:pt x="13260" y="3565"/>
                    <a:pt x="13216" y="3508"/>
                    <a:pt x="13169" y="3454"/>
                  </a:cubicBezTo>
                  <a:cubicBezTo>
                    <a:pt x="13159" y="3442"/>
                    <a:pt x="13148" y="3432"/>
                    <a:pt x="13137" y="3420"/>
                  </a:cubicBezTo>
                  <a:cubicBezTo>
                    <a:pt x="12861" y="3118"/>
                    <a:pt x="12506" y="2946"/>
                    <a:pt x="12138" y="2917"/>
                  </a:cubicBezTo>
                  <a:close/>
                  <a:moveTo>
                    <a:pt x="4190" y="12207"/>
                  </a:moveTo>
                  <a:cubicBezTo>
                    <a:pt x="1880" y="12207"/>
                    <a:pt x="0" y="14315"/>
                    <a:pt x="0" y="16905"/>
                  </a:cubicBezTo>
                  <a:cubicBezTo>
                    <a:pt x="0" y="19494"/>
                    <a:pt x="1880" y="21600"/>
                    <a:pt x="4190" y="21600"/>
                  </a:cubicBezTo>
                  <a:cubicBezTo>
                    <a:pt x="6500" y="21600"/>
                    <a:pt x="8378" y="19494"/>
                    <a:pt x="8378" y="16905"/>
                  </a:cubicBezTo>
                  <a:cubicBezTo>
                    <a:pt x="8378" y="14315"/>
                    <a:pt x="6500" y="12207"/>
                    <a:pt x="4190" y="12207"/>
                  </a:cubicBezTo>
                  <a:close/>
                  <a:moveTo>
                    <a:pt x="17410" y="12207"/>
                  </a:moveTo>
                  <a:cubicBezTo>
                    <a:pt x="15100" y="12207"/>
                    <a:pt x="13222" y="14315"/>
                    <a:pt x="13222" y="16905"/>
                  </a:cubicBezTo>
                  <a:cubicBezTo>
                    <a:pt x="13222" y="19494"/>
                    <a:pt x="15100" y="21600"/>
                    <a:pt x="17410" y="21600"/>
                  </a:cubicBezTo>
                  <a:cubicBezTo>
                    <a:pt x="19720" y="21600"/>
                    <a:pt x="21600" y="19494"/>
                    <a:pt x="21600" y="16905"/>
                  </a:cubicBezTo>
                  <a:cubicBezTo>
                    <a:pt x="21600" y="14315"/>
                    <a:pt x="19720" y="12207"/>
                    <a:pt x="17410" y="12207"/>
                  </a:cubicBezTo>
                  <a:close/>
                  <a:moveTo>
                    <a:pt x="4190" y="13872"/>
                  </a:moveTo>
                  <a:cubicBezTo>
                    <a:pt x="5681" y="13872"/>
                    <a:pt x="6893" y="15233"/>
                    <a:pt x="6893" y="16905"/>
                  </a:cubicBezTo>
                  <a:cubicBezTo>
                    <a:pt x="6893" y="18576"/>
                    <a:pt x="5681" y="19935"/>
                    <a:pt x="4190" y="19935"/>
                  </a:cubicBezTo>
                  <a:cubicBezTo>
                    <a:pt x="2699" y="19935"/>
                    <a:pt x="1485" y="18576"/>
                    <a:pt x="1485" y="16905"/>
                  </a:cubicBezTo>
                  <a:cubicBezTo>
                    <a:pt x="1485" y="15233"/>
                    <a:pt x="2699" y="13872"/>
                    <a:pt x="4190" y="13872"/>
                  </a:cubicBezTo>
                  <a:close/>
                  <a:moveTo>
                    <a:pt x="17410" y="13872"/>
                  </a:moveTo>
                  <a:cubicBezTo>
                    <a:pt x="18901" y="13872"/>
                    <a:pt x="20115" y="15233"/>
                    <a:pt x="20115" y="16905"/>
                  </a:cubicBezTo>
                  <a:cubicBezTo>
                    <a:pt x="20115" y="18576"/>
                    <a:pt x="18901" y="19935"/>
                    <a:pt x="17410" y="19935"/>
                  </a:cubicBezTo>
                  <a:cubicBezTo>
                    <a:pt x="15919" y="19935"/>
                    <a:pt x="14707" y="18576"/>
                    <a:pt x="14707" y="16905"/>
                  </a:cubicBezTo>
                  <a:cubicBezTo>
                    <a:pt x="14707" y="15233"/>
                    <a:pt x="15919" y="13872"/>
                    <a:pt x="17410" y="13872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9" name="Motocross"/>
            <p:cNvSpPr/>
            <p:nvPr/>
          </p:nvSpPr>
          <p:spPr>
            <a:xfrm flipH="1">
              <a:off x="924880" y="7794522"/>
              <a:ext cx="1018505" cy="827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596" extrusionOk="0">
                  <a:moveTo>
                    <a:pt x="9995" y="2"/>
                  </a:moveTo>
                  <a:cubicBezTo>
                    <a:pt x="9844" y="-4"/>
                    <a:pt x="9691" y="5"/>
                    <a:pt x="9536" y="31"/>
                  </a:cubicBezTo>
                  <a:cubicBezTo>
                    <a:pt x="8415" y="223"/>
                    <a:pt x="7613" y="1237"/>
                    <a:pt x="7608" y="2382"/>
                  </a:cubicBezTo>
                  <a:lnTo>
                    <a:pt x="7605" y="2380"/>
                  </a:lnTo>
                  <a:lnTo>
                    <a:pt x="7605" y="3282"/>
                  </a:lnTo>
                  <a:lnTo>
                    <a:pt x="8706" y="3282"/>
                  </a:lnTo>
                  <a:cubicBezTo>
                    <a:pt x="8918" y="3888"/>
                    <a:pt x="9456" y="4319"/>
                    <a:pt x="10089" y="4319"/>
                  </a:cubicBezTo>
                  <a:cubicBezTo>
                    <a:pt x="10907" y="4319"/>
                    <a:pt x="11571" y="3599"/>
                    <a:pt x="11571" y="2710"/>
                  </a:cubicBezTo>
                  <a:cubicBezTo>
                    <a:pt x="11571" y="2491"/>
                    <a:pt x="11530" y="2282"/>
                    <a:pt x="11457" y="2091"/>
                  </a:cubicBezTo>
                  <a:lnTo>
                    <a:pt x="12114" y="1978"/>
                  </a:lnTo>
                  <a:cubicBezTo>
                    <a:pt x="11951" y="852"/>
                    <a:pt x="11047" y="45"/>
                    <a:pt x="9995" y="2"/>
                  </a:cubicBezTo>
                  <a:close/>
                  <a:moveTo>
                    <a:pt x="8114" y="4051"/>
                  </a:moveTo>
                  <a:cubicBezTo>
                    <a:pt x="7621" y="4059"/>
                    <a:pt x="7141" y="4322"/>
                    <a:pt x="6850" y="4805"/>
                  </a:cubicBezTo>
                  <a:lnTo>
                    <a:pt x="4190" y="9224"/>
                  </a:lnTo>
                  <a:cubicBezTo>
                    <a:pt x="3840" y="9807"/>
                    <a:pt x="3867" y="10540"/>
                    <a:pt x="4207" y="11081"/>
                  </a:cubicBezTo>
                  <a:cubicBezTo>
                    <a:pt x="4276" y="11202"/>
                    <a:pt x="4366" y="11310"/>
                    <a:pt x="4473" y="11401"/>
                  </a:cubicBezTo>
                  <a:cubicBezTo>
                    <a:pt x="4524" y="11449"/>
                    <a:pt x="4577" y="11495"/>
                    <a:pt x="4636" y="11536"/>
                  </a:cubicBezTo>
                  <a:cubicBezTo>
                    <a:pt x="4750" y="11617"/>
                    <a:pt x="4871" y="11678"/>
                    <a:pt x="4995" y="11722"/>
                  </a:cubicBezTo>
                  <a:lnTo>
                    <a:pt x="8055" y="13468"/>
                  </a:lnTo>
                  <a:lnTo>
                    <a:pt x="7986" y="17076"/>
                  </a:lnTo>
                  <a:cubicBezTo>
                    <a:pt x="7973" y="17753"/>
                    <a:pt x="8466" y="18313"/>
                    <a:pt x="9089" y="18327"/>
                  </a:cubicBezTo>
                  <a:cubicBezTo>
                    <a:pt x="9097" y="18327"/>
                    <a:pt x="9106" y="18327"/>
                    <a:pt x="9114" y="18327"/>
                  </a:cubicBezTo>
                  <a:cubicBezTo>
                    <a:pt x="9725" y="18327"/>
                    <a:pt x="10227" y="17795"/>
                    <a:pt x="10240" y="17127"/>
                  </a:cubicBezTo>
                  <a:lnTo>
                    <a:pt x="10324" y="12761"/>
                  </a:lnTo>
                  <a:cubicBezTo>
                    <a:pt x="10333" y="12297"/>
                    <a:pt x="10099" y="11867"/>
                    <a:pt x="9721" y="11651"/>
                  </a:cubicBezTo>
                  <a:lnTo>
                    <a:pt x="7250" y="10241"/>
                  </a:lnTo>
                  <a:lnTo>
                    <a:pt x="8934" y="7445"/>
                  </a:lnTo>
                  <a:lnTo>
                    <a:pt x="9805" y="8886"/>
                  </a:lnTo>
                  <a:cubicBezTo>
                    <a:pt x="9956" y="9137"/>
                    <a:pt x="10214" y="9288"/>
                    <a:pt x="10490" y="9288"/>
                  </a:cubicBezTo>
                  <a:lnTo>
                    <a:pt x="12823" y="9288"/>
                  </a:lnTo>
                  <a:cubicBezTo>
                    <a:pt x="13275" y="9288"/>
                    <a:pt x="13643" y="8889"/>
                    <a:pt x="13643" y="8397"/>
                  </a:cubicBezTo>
                  <a:cubicBezTo>
                    <a:pt x="13643" y="7905"/>
                    <a:pt x="13275" y="7507"/>
                    <a:pt x="12823" y="7507"/>
                  </a:cubicBezTo>
                  <a:lnTo>
                    <a:pt x="10932" y="7507"/>
                  </a:lnTo>
                  <a:lnTo>
                    <a:pt x="9637" y="5364"/>
                  </a:lnTo>
                  <a:cubicBezTo>
                    <a:pt x="9554" y="4951"/>
                    <a:pt x="9329" y="4572"/>
                    <a:pt x="8978" y="4323"/>
                  </a:cubicBezTo>
                  <a:cubicBezTo>
                    <a:pt x="8711" y="4133"/>
                    <a:pt x="8410" y="4046"/>
                    <a:pt x="8114" y="4051"/>
                  </a:cubicBezTo>
                  <a:close/>
                  <a:moveTo>
                    <a:pt x="13554" y="9312"/>
                  </a:moveTo>
                  <a:cubicBezTo>
                    <a:pt x="13327" y="9312"/>
                    <a:pt x="13144" y="9511"/>
                    <a:pt x="13144" y="9757"/>
                  </a:cubicBezTo>
                  <a:cubicBezTo>
                    <a:pt x="13144" y="10003"/>
                    <a:pt x="13327" y="10203"/>
                    <a:pt x="13554" y="10203"/>
                  </a:cubicBezTo>
                  <a:lnTo>
                    <a:pt x="14606" y="10203"/>
                  </a:lnTo>
                  <a:cubicBezTo>
                    <a:pt x="14673" y="10211"/>
                    <a:pt x="15011" y="10272"/>
                    <a:pt x="15185" y="10723"/>
                  </a:cubicBezTo>
                  <a:lnTo>
                    <a:pt x="16479" y="13652"/>
                  </a:lnTo>
                  <a:cubicBezTo>
                    <a:pt x="16550" y="13812"/>
                    <a:pt x="16696" y="13906"/>
                    <a:pt x="16849" y="13906"/>
                  </a:cubicBezTo>
                  <a:cubicBezTo>
                    <a:pt x="16909" y="13906"/>
                    <a:pt x="16970" y="13892"/>
                    <a:pt x="17027" y="13862"/>
                  </a:cubicBezTo>
                  <a:cubicBezTo>
                    <a:pt x="17231" y="13756"/>
                    <a:pt x="17317" y="13489"/>
                    <a:pt x="17219" y="13267"/>
                  </a:cubicBezTo>
                  <a:lnTo>
                    <a:pt x="15937" y="10367"/>
                  </a:lnTo>
                  <a:cubicBezTo>
                    <a:pt x="15623" y="9568"/>
                    <a:pt x="14975" y="9328"/>
                    <a:pt x="14623" y="9312"/>
                  </a:cubicBezTo>
                  <a:lnTo>
                    <a:pt x="13554" y="9312"/>
                  </a:lnTo>
                  <a:close/>
                  <a:moveTo>
                    <a:pt x="17950" y="10258"/>
                  </a:moveTo>
                  <a:cubicBezTo>
                    <a:pt x="17742" y="10258"/>
                    <a:pt x="17247" y="10294"/>
                    <a:pt x="16604" y="10581"/>
                  </a:cubicBezTo>
                  <a:lnTo>
                    <a:pt x="17039" y="11498"/>
                  </a:lnTo>
                  <a:cubicBezTo>
                    <a:pt x="17039" y="11498"/>
                    <a:pt x="17362" y="10888"/>
                    <a:pt x="18093" y="10888"/>
                  </a:cubicBezTo>
                  <a:cubicBezTo>
                    <a:pt x="18093" y="10888"/>
                    <a:pt x="18852" y="10883"/>
                    <a:pt x="19287" y="11251"/>
                  </a:cubicBezTo>
                  <a:cubicBezTo>
                    <a:pt x="19287" y="11251"/>
                    <a:pt x="19674" y="11216"/>
                    <a:pt x="19531" y="10849"/>
                  </a:cubicBezTo>
                  <a:cubicBezTo>
                    <a:pt x="19531" y="10849"/>
                    <a:pt x="18974" y="10261"/>
                    <a:pt x="18056" y="10261"/>
                  </a:cubicBezTo>
                  <a:cubicBezTo>
                    <a:pt x="18056" y="10261"/>
                    <a:pt x="18019" y="10257"/>
                    <a:pt x="17950" y="10258"/>
                  </a:cubicBezTo>
                  <a:close/>
                  <a:moveTo>
                    <a:pt x="14665" y="11116"/>
                  </a:moveTo>
                  <a:lnTo>
                    <a:pt x="10855" y="12277"/>
                  </a:lnTo>
                  <a:lnTo>
                    <a:pt x="10855" y="17792"/>
                  </a:lnTo>
                  <a:cubicBezTo>
                    <a:pt x="10855" y="17792"/>
                    <a:pt x="11545" y="18156"/>
                    <a:pt x="12529" y="16797"/>
                  </a:cubicBezTo>
                  <a:lnTo>
                    <a:pt x="15564" y="12995"/>
                  </a:lnTo>
                  <a:lnTo>
                    <a:pt x="14665" y="11116"/>
                  </a:lnTo>
                  <a:close/>
                  <a:moveTo>
                    <a:pt x="1770" y="11120"/>
                  </a:moveTo>
                  <a:cubicBezTo>
                    <a:pt x="1344" y="11097"/>
                    <a:pt x="859" y="11171"/>
                    <a:pt x="401" y="11465"/>
                  </a:cubicBezTo>
                  <a:cubicBezTo>
                    <a:pt x="401" y="11465"/>
                    <a:pt x="-91" y="11712"/>
                    <a:pt x="14" y="11994"/>
                  </a:cubicBezTo>
                  <a:cubicBezTo>
                    <a:pt x="14" y="11994"/>
                    <a:pt x="28" y="12059"/>
                    <a:pt x="682" y="11834"/>
                  </a:cubicBezTo>
                  <a:cubicBezTo>
                    <a:pt x="1613" y="11513"/>
                    <a:pt x="2276" y="11918"/>
                    <a:pt x="2276" y="11918"/>
                  </a:cubicBezTo>
                  <a:lnTo>
                    <a:pt x="6956" y="14715"/>
                  </a:lnTo>
                  <a:lnTo>
                    <a:pt x="6956" y="13828"/>
                  </a:lnTo>
                  <a:lnTo>
                    <a:pt x="3029" y="11465"/>
                  </a:lnTo>
                  <a:cubicBezTo>
                    <a:pt x="3029" y="11465"/>
                    <a:pt x="2481" y="11158"/>
                    <a:pt x="1770" y="11120"/>
                  </a:cubicBezTo>
                  <a:close/>
                  <a:moveTo>
                    <a:pt x="3940" y="14082"/>
                  </a:moveTo>
                  <a:cubicBezTo>
                    <a:pt x="2057" y="14082"/>
                    <a:pt x="524" y="15746"/>
                    <a:pt x="524" y="17792"/>
                  </a:cubicBezTo>
                  <a:cubicBezTo>
                    <a:pt x="524" y="19839"/>
                    <a:pt x="2057" y="21505"/>
                    <a:pt x="3940" y="21505"/>
                  </a:cubicBezTo>
                  <a:cubicBezTo>
                    <a:pt x="5823" y="21505"/>
                    <a:pt x="7355" y="19839"/>
                    <a:pt x="7355" y="17792"/>
                  </a:cubicBezTo>
                  <a:cubicBezTo>
                    <a:pt x="7355" y="15746"/>
                    <a:pt x="5823" y="14082"/>
                    <a:pt x="3940" y="14082"/>
                  </a:cubicBezTo>
                  <a:close/>
                  <a:moveTo>
                    <a:pt x="18093" y="14173"/>
                  </a:moveTo>
                  <a:cubicBezTo>
                    <a:pt x="16209" y="14173"/>
                    <a:pt x="14678" y="15837"/>
                    <a:pt x="14678" y="17883"/>
                  </a:cubicBezTo>
                  <a:cubicBezTo>
                    <a:pt x="14678" y="19930"/>
                    <a:pt x="16209" y="21596"/>
                    <a:pt x="18093" y="21596"/>
                  </a:cubicBezTo>
                  <a:cubicBezTo>
                    <a:pt x="19976" y="21596"/>
                    <a:pt x="21509" y="19930"/>
                    <a:pt x="21509" y="17883"/>
                  </a:cubicBezTo>
                  <a:cubicBezTo>
                    <a:pt x="21509" y="15837"/>
                    <a:pt x="19976" y="14173"/>
                    <a:pt x="18093" y="14173"/>
                  </a:cubicBezTo>
                  <a:close/>
                  <a:moveTo>
                    <a:pt x="3940" y="15639"/>
                  </a:moveTo>
                  <a:cubicBezTo>
                    <a:pt x="5032" y="15639"/>
                    <a:pt x="5921" y="16605"/>
                    <a:pt x="5921" y="17792"/>
                  </a:cubicBezTo>
                  <a:cubicBezTo>
                    <a:pt x="5921" y="18979"/>
                    <a:pt x="5032" y="19945"/>
                    <a:pt x="3940" y="19945"/>
                  </a:cubicBezTo>
                  <a:cubicBezTo>
                    <a:pt x="2848" y="19945"/>
                    <a:pt x="1959" y="18979"/>
                    <a:pt x="1959" y="17792"/>
                  </a:cubicBezTo>
                  <a:cubicBezTo>
                    <a:pt x="1959" y="16605"/>
                    <a:pt x="2848" y="15639"/>
                    <a:pt x="3940" y="15639"/>
                  </a:cubicBezTo>
                  <a:close/>
                  <a:moveTo>
                    <a:pt x="18093" y="15732"/>
                  </a:moveTo>
                  <a:cubicBezTo>
                    <a:pt x="19185" y="15732"/>
                    <a:pt x="20074" y="16696"/>
                    <a:pt x="20074" y="17883"/>
                  </a:cubicBezTo>
                  <a:cubicBezTo>
                    <a:pt x="20074" y="19071"/>
                    <a:pt x="19185" y="20036"/>
                    <a:pt x="18093" y="20036"/>
                  </a:cubicBezTo>
                  <a:cubicBezTo>
                    <a:pt x="17000" y="20036"/>
                    <a:pt x="16111" y="19071"/>
                    <a:pt x="16111" y="17883"/>
                  </a:cubicBezTo>
                  <a:cubicBezTo>
                    <a:pt x="16111" y="16696"/>
                    <a:pt x="17000" y="15732"/>
                    <a:pt x="18093" y="15732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0" name="Male"/>
            <p:cNvSpPr/>
            <p:nvPr/>
          </p:nvSpPr>
          <p:spPr>
            <a:xfrm>
              <a:off x="18161822" y="11369108"/>
              <a:ext cx="693213" cy="20102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1" name="Female"/>
            <p:cNvSpPr/>
            <p:nvPr/>
          </p:nvSpPr>
          <p:spPr>
            <a:xfrm>
              <a:off x="16959975" y="11368624"/>
              <a:ext cx="846086" cy="2011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7" h="21600" extrusionOk="0">
                  <a:moveTo>
                    <a:pt x="10652" y="0"/>
                  </a:moveTo>
                  <a:cubicBezTo>
                    <a:pt x="9610" y="0"/>
                    <a:pt x="8570" y="182"/>
                    <a:pt x="7774" y="547"/>
                  </a:cubicBezTo>
                  <a:cubicBezTo>
                    <a:pt x="6184" y="1276"/>
                    <a:pt x="6184" y="2458"/>
                    <a:pt x="7774" y="3188"/>
                  </a:cubicBezTo>
                  <a:cubicBezTo>
                    <a:pt x="9365" y="3917"/>
                    <a:pt x="11943" y="3917"/>
                    <a:pt x="13534" y="3188"/>
                  </a:cubicBezTo>
                  <a:cubicBezTo>
                    <a:pt x="15124" y="2458"/>
                    <a:pt x="15124" y="1276"/>
                    <a:pt x="13534" y="547"/>
                  </a:cubicBezTo>
                  <a:cubicBezTo>
                    <a:pt x="12738" y="182"/>
                    <a:pt x="11695" y="0"/>
                    <a:pt x="10652" y="0"/>
                  </a:cubicBezTo>
                  <a:close/>
                  <a:moveTo>
                    <a:pt x="7859" y="4109"/>
                  </a:moveTo>
                  <a:cubicBezTo>
                    <a:pt x="5671" y="4109"/>
                    <a:pt x="4499" y="4934"/>
                    <a:pt x="4153" y="5420"/>
                  </a:cubicBezTo>
                  <a:lnTo>
                    <a:pt x="50" y="11877"/>
                  </a:lnTo>
                  <a:cubicBezTo>
                    <a:pt x="-150" y="12205"/>
                    <a:pt x="268" y="12546"/>
                    <a:pt x="985" y="12638"/>
                  </a:cubicBezTo>
                  <a:cubicBezTo>
                    <a:pt x="1106" y="12653"/>
                    <a:pt x="1229" y="12661"/>
                    <a:pt x="1349" y="12661"/>
                  </a:cubicBezTo>
                  <a:cubicBezTo>
                    <a:pt x="1938" y="12661"/>
                    <a:pt x="2478" y="12482"/>
                    <a:pt x="2644" y="12209"/>
                  </a:cubicBezTo>
                  <a:lnTo>
                    <a:pt x="6269" y="6537"/>
                  </a:lnTo>
                  <a:lnTo>
                    <a:pt x="6994" y="6537"/>
                  </a:lnTo>
                  <a:cubicBezTo>
                    <a:pt x="6989" y="6544"/>
                    <a:pt x="6983" y="6551"/>
                    <a:pt x="6979" y="6558"/>
                  </a:cubicBezTo>
                  <a:lnTo>
                    <a:pt x="2405" y="14438"/>
                  </a:lnTo>
                  <a:cubicBezTo>
                    <a:pt x="2329" y="14570"/>
                    <a:pt x="2506" y="14676"/>
                    <a:pt x="2803" y="14676"/>
                  </a:cubicBezTo>
                  <a:lnTo>
                    <a:pt x="6067" y="14676"/>
                  </a:lnTo>
                  <a:lnTo>
                    <a:pt x="6067" y="20674"/>
                  </a:lnTo>
                  <a:cubicBezTo>
                    <a:pt x="6067" y="21185"/>
                    <a:pt x="6972" y="21600"/>
                    <a:pt x="8087" y="21600"/>
                  </a:cubicBezTo>
                  <a:cubicBezTo>
                    <a:pt x="9203" y="21600"/>
                    <a:pt x="10104" y="21185"/>
                    <a:pt x="10104" y="20674"/>
                  </a:cubicBezTo>
                  <a:lnTo>
                    <a:pt x="10104" y="14676"/>
                  </a:lnTo>
                  <a:cubicBezTo>
                    <a:pt x="10326" y="14676"/>
                    <a:pt x="10531" y="14676"/>
                    <a:pt x="10608" y="14676"/>
                  </a:cubicBezTo>
                  <a:cubicBezTo>
                    <a:pt x="10695" y="14676"/>
                    <a:pt x="10945" y="14676"/>
                    <a:pt x="11201" y="14676"/>
                  </a:cubicBezTo>
                  <a:lnTo>
                    <a:pt x="11201" y="20674"/>
                  </a:lnTo>
                  <a:cubicBezTo>
                    <a:pt x="11201" y="21185"/>
                    <a:pt x="12105" y="21600"/>
                    <a:pt x="13221" y="21600"/>
                  </a:cubicBezTo>
                  <a:cubicBezTo>
                    <a:pt x="14337" y="21600"/>
                    <a:pt x="15238" y="21185"/>
                    <a:pt x="15238" y="20674"/>
                  </a:cubicBezTo>
                  <a:lnTo>
                    <a:pt x="15238" y="14676"/>
                  </a:lnTo>
                  <a:lnTo>
                    <a:pt x="18410" y="14676"/>
                  </a:lnTo>
                  <a:cubicBezTo>
                    <a:pt x="18706" y="14676"/>
                    <a:pt x="18887" y="14570"/>
                    <a:pt x="18811" y="14438"/>
                  </a:cubicBezTo>
                  <a:lnTo>
                    <a:pt x="14237" y="6558"/>
                  </a:lnTo>
                  <a:cubicBezTo>
                    <a:pt x="14233" y="6551"/>
                    <a:pt x="14227" y="6544"/>
                    <a:pt x="14222" y="6537"/>
                  </a:cubicBezTo>
                  <a:lnTo>
                    <a:pt x="14932" y="6537"/>
                  </a:lnTo>
                  <a:lnTo>
                    <a:pt x="18656" y="12192"/>
                  </a:lnTo>
                  <a:cubicBezTo>
                    <a:pt x="18827" y="12463"/>
                    <a:pt x="19364" y="12638"/>
                    <a:pt x="19948" y="12638"/>
                  </a:cubicBezTo>
                  <a:cubicBezTo>
                    <a:pt x="20072" y="12638"/>
                    <a:pt x="20199" y="12631"/>
                    <a:pt x="20324" y="12614"/>
                  </a:cubicBezTo>
                  <a:cubicBezTo>
                    <a:pt x="21038" y="12519"/>
                    <a:pt x="21450" y="12177"/>
                    <a:pt x="21244" y="11850"/>
                  </a:cubicBezTo>
                  <a:lnTo>
                    <a:pt x="17037" y="5432"/>
                  </a:lnTo>
                  <a:lnTo>
                    <a:pt x="17022" y="5407"/>
                  </a:lnTo>
                  <a:cubicBezTo>
                    <a:pt x="16669" y="4924"/>
                    <a:pt x="15494" y="4112"/>
                    <a:pt x="13328" y="4112"/>
                  </a:cubicBezTo>
                  <a:cubicBezTo>
                    <a:pt x="13316" y="4112"/>
                    <a:pt x="13303" y="4112"/>
                    <a:pt x="13291" y="4112"/>
                  </a:cubicBezTo>
                  <a:lnTo>
                    <a:pt x="12768" y="4114"/>
                  </a:lnTo>
                  <a:cubicBezTo>
                    <a:pt x="12732" y="4113"/>
                    <a:pt x="12698" y="4109"/>
                    <a:pt x="12662" y="4109"/>
                  </a:cubicBezTo>
                  <a:lnTo>
                    <a:pt x="7859" y="4109"/>
                  </a:lnTo>
                  <a:close/>
                </a:path>
              </a:pathLst>
            </a:custGeom>
            <a:solidFill>
              <a:srgbClr val="00264D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2" name="Cycling"/>
            <p:cNvSpPr/>
            <p:nvPr/>
          </p:nvSpPr>
          <p:spPr>
            <a:xfrm>
              <a:off x="20302604" y="10974085"/>
              <a:ext cx="1635424" cy="1567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058" y="0"/>
                  </a:moveTo>
                  <a:cubicBezTo>
                    <a:pt x="15522" y="0"/>
                    <a:pt x="14986" y="228"/>
                    <a:pt x="14577" y="687"/>
                  </a:cubicBezTo>
                  <a:cubicBezTo>
                    <a:pt x="13759" y="1604"/>
                    <a:pt x="13759" y="3090"/>
                    <a:pt x="14577" y="4007"/>
                  </a:cubicBezTo>
                  <a:cubicBezTo>
                    <a:pt x="15395" y="4924"/>
                    <a:pt x="16722" y="4924"/>
                    <a:pt x="17540" y="4007"/>
                  </a:cubicBezTo>
                  <a:cubicBezTo>
                    <a:pt x="18358" y="3090"/>
                    <a:pt x="18358" y="1604"/>
                    <a:pt x="17540" y="687"/>
                  </a:cubicBezTo>
                  <a:cubicBezTo>
                    <a:pt x="17131" y="228"/>
                    <a:pt x="16594" y="0"/>
                    <a:pt x="16058" y="0"/>
                  </a:cubicBezTo>
                  <a:close/>
                  <a:moveTo>
                    <a:pt x="12138" y="2917"/>
                  </a:moveTo>
                  <a:cubicBezTo>
                    <a:pt x="11771" y="2888"/>
                    <a:pt x="11391" y="3000"/>
                    <a:pt x="11073" y="3267"/>
                  </a:cubicBezTo>
                  <a:lnTo>
                    <a:pt x="6456" y="7143"/>
                  </a:lnTo>
                  <a:cubicBezTo>
                    <a:pt x="5753" y="7734"/>
                    <a:pt x="5611" y="8852"/>
                    <a:pt x="6137" y="9640"/>
                  </a:cubicBezTo>
                  <a:cubicBezTo>
                    <a:pt x="6183" y="9708"/>
                    <a:pt x="6232" y="9771"/>
                    <a:pt x="6284" y="9830"/>
                  </a:cubicBezTo>
                  <a:cubicBezTo>
                    <a:pt x="6364" y="9939"/>
                    <a:pt x="6457" y="10038"/>
                    <a:pt x="6569" y="10117"/>
                  </a:cubicBezTo>
                  <a:lnTo>
                    <a:pt x="9983" y="12501"/>
                  </a:lnTo>
                  <a:lnTo>
                    <a:pt x="9575" y="17898"/>
                  </a:lnTo>
                  <a:cubicBezTo>
                    <a:pt x="9520" y="18618"/>
                    <a:pt x="9998" y="19250"/>
                    <a:pt x="10640" y="19311"/>
                  </a:cubicBezTo>
                  <a:cubicBezTo>
                    <a:pt x="10673" y="19314"/>
                    <a:pt x="10706" y="19317"/>
                    <a:pt x="10739" y="19317"/>
                  </a:cubicBezTo>
                  <a:cubicBezTo>
                    <a:pt x="11339" y="19317"/>
                    <a:pt x="11849" y="18801"/>
                    <a:pt x="11900" y="18119"/>
                  </a:cubicBezTo>
                  <a:lnTo>
                    <a:pt x="12369" y="11924"/>
                  </a:lnTo>
                  <a:cubicBezTo>
                    <a:pt x="12406" y="11434"/>
                    <a:pt x="12197" y="10963"/>
                    <a:pt x="11824" y="10704"/>
                  </a:cubicBezTo>
                  <a:lnTo>
                    <a:pt x="9477" y="9065"/>
                  </a:lnTo>
                  <a:lnTo>
                    <a:pt x="12970" y="6133"/>
                  </a:lnTo>
                  <a:lnTo>
                    <a:pt x="14799" y="9271"/>
                  </a:lnTo>
                  <a:lnTo>
                    <a:pt x="18649" y="9271"/>
                  </a:lnTo>
                  <a:cubicBezTo>
                    <a:pt x="19059" y="9271"/>
                    <a:pt x="19391" y="8899"/>
                    <a:pt x="19391" y="8439"/>
                  </a:cubicBezTo>
                  <a:cubicBezTo>
                    <a:pt x="19391" y="7979"/>
                    <a:pt x="19059" y="7607"/>
                    <a:pt x="18649" y="7607"/>
                  </a:cubicBezTo>
                  <a:lnTo>
                    <a:pt x="15603" y="7607"/>
                  </a:lnTo>
                  <a:lnTo>
                    <a:pt x="13473" y="3950"/>
                  </a:lnTo>
                  <a:cubicBezTo>
                    <a:pt x="13427" y="3838"/>
                    <a:pt x="13369" y="3729"/>
                    <a:pt x="13301" y="3626"/>
                  </a:cubicBezTo>
                  <a:cubicBezTo>
                    <a:pt x="13260" y="3565"/>
                    <a:pt x="13216" y="3508"/>
                    <a:pt x="13169" y="3454"/>
                  </a:cubicBezTo>
                  <a:cubicBezTo>
                    <a:pt x="13159" y="3442"/>
                    <a:pt x="13148" y="3432"/>
                    <a:pt x="13137" y="3420"/>
                  </a:cubicBezTo>
                  <a:cubicBezTo>
                    <a:pt x="12861" y="3118"/>
                    <a:pt x="12506" y="2946"/>
                    <a:pt x="12138" y="2917"/>
                  </a:cubicBezTo>
                  <a:close/>
                  <a:moveTo>
                    <a:pt x="4190" y="12207"/>
                  </a:moveTo>
                  <a:cubicBezTo>
                    <a:pt x="1880" y="12207"/>
                    <a:pt x="0" y="14315"/>
                    <a:pt x="0" y="16905"/>
                  </a:cubicBezTo>
                  <a:cubicBezTo>
                    <a:pt x="0" y="19494"/>
                    <a:pt x="1880" y="21600"/>
                    <a:pt x="4190" y="21600"/>
                  </a:cubicBezTo>
                  <a:cubicBezTo>
                    <a:pt x="6500" y="21600"/>
                    <a:pt x="8378" y="19494"/>
                    <a:pt x="8378" y="16905"/>
                  </a:cubicBezTo>
                  <a:cubicBezTo>
                    <a:pt x="8378" y="14315"/>
                    <a:pt x="6500" y="12207"/>
                    <a:pt x="4190" y="12207"/>
                  </a:cubicBezTo>
                  <a:close/>
                  <a:moveTo>
                    <a:pt x="17410" y="12207"/>
                  </a:moveTo>
                  <a:cubicBezTo>
                    <a:pt x="15100" y="12207"/>
                    <a:pt x="13222" y="14315"/>
                    <a:pt x="13222" y="16905"/>
                  </a:cubicBezTo>
                  <a:cubicBezTo>
                    <a:pt x="13222" y="19494"/>
                    <a:pt x="15100" y="21600"/>
                    <a:pt x="17410" y="21600"/>
                  </a:cubicBezTo>
                  <a:cubicBezTo>
                    <a:pt x="19720" y="21600"/>
                    <a:pt x="21600" y="19494"/>
                    <a:pt x="21600" y="16905"/>
                  </a:cubicBezTo>
                  <a:cubicBezTo>
                    <a:pt x="21600" y="14315"/>
                    <a:pt x="19720" y="12207"/>
                    <a:pt x="17410" y="12207"/>
                  </a:cubicBezTo>
                  <a:close/>
                  <a:moveTo>
                    <a:pt x="4190" y="13872"/>
                  </a:moveTo>
                  <a:cubicBezTo>
                    <a:pt x="5681" y="13872"/>
                    <a:pt x="6893" y="15233"/>
                    <a:pt x="6893" y="16905"/>
                  </a:cubicBezTo>
                  <a:cubicBezTo>
                    <a:pt x="6893" y="18576"/>
                    <a:pt x="5681" y="19935"/>
                    <a:pt x="4190" y="19935"/>
                  </a:cubicBezTo>
                  <a:cubicBezTo>
                    <a:pt x="2699" y="19935"/>
                    <a:pt x="1485" y="18576"/>
                    <a:pt x="1485" y="16905"/>
                  </a:cubicBezTo>
                  <a:cubicBezTo>
                    <a:pt x="1485" y="15233"/>
                    <a:pt x="2699" y="13872"/>
                    <a:pt x="4190" y="13872"/>
                  </a:cubicBezTo>
                  <a:close/>
                  <a:moveTo>
                    <a:pt x="17410" y="13872"/>
                  </a:moveTo>
                  <a:cubicBezTo>
                    <a:pt x="18901" y="13872"/>
                    <a:pt x="20115" y="15233"/>
                    <a:pt x="20115" y="16905"/>
                  </a:cubicBezTo>
                  <a:cubicBezTo>
                    <a:pt x="20115" y="18576"/>
                    <a:pt x="18901" y="19935"/>
                    <a:pt x="17410" y="19935"/>
                  </a:cubicBezTo>
                  <a:cubicBezTo>
                    <a:pt x="15919" y="19935"/>
                    <a:pt x="14707" y="18576"/>
                    <a:pt x="14707" y="16905"/>
                  </a:cubicBezTo>
                  <a:cubicBezTo>
                    <a:pt x="14707" y="15233"/>
                    <a:pt x="15919" y="13872"/>
                    <a:pt x="17410" y="13872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3" name="Cycling"/>
            <p:cNvSpPr/>
            <p:nvPr/>
          </p:nvSpPr>
          <p:spPr>
            <a:xfrm flipH="1">
              <a:off x="7488637" y="7806244"/>
              <a:ext cx="796084" cy="696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058" y="0"/>
                  </a:moveTo>
                  <a:cubicBezTo>
                    <a:pt x="15522" y="0"/>
                    <a:pt x="14986" y="228"/>
                    <a:pt x="14577" y="687"/>
                  </a:cubicBezTo>
                  <a:cubicBezTo>
                    <a:pt x="13759" y="1604"/>
                    <a:pt x="13759" y="3090"/>
                    <a:pt x="14577" y="4007"/>
                  </a:cubicBezTo>
                  <a:cubicBezTo>
                    <a:pt x="15395" y="4924"/>
                    <a:pt x="16722" y="4924"/>
                    <a:pt x="17540" y="4007"/>
                  </a:cubicBezTo>
                  <a:cubicBezTo>
                    <a:pt x="18358" y="3090"/>
                    <a:pt x="18358" y="1604"/>
                    <a:pt x="17540" y="687"/>
                  </a:cubicBezTo>
                  <a:cubicBezTo>
                    <a:pt x="17131" y="228"/>
                    <a:pt x="16594" y="0"/>
                    <a:pt x="16058" y="0"/>
                  </a:cubicBezTo>
                  <a:close/>
                  <a:moveTo>
                    <a:pt x="12138" y="2917"/>
                  </a:moveTo>
                  <a:cubicBezTo>
                    <a:pt x="11771" y="2888"/>
                    <a:pt x="11391" y="3000"/>
                    <a:pt x="11073" y="3267"/>
                  </a:cubicBezTo>
                  <a:lnTo>
                    <a:pt x="6456" y="7143"/>
                  </a:lnTo>
                  <a:cubicBezTo>
                    <a:pt x="5753" y="7734"/>
                    <a:pt x="5611" y="8852"/>
                    <a:pt x="6137" y="9640"/>
                  </a:cubicBezTo>
                  <a:cubicBezTo>
                    <a:pt x="6183" y="9708"/>
                    <a:pt x="6232" y="9771"/>
                    <a:pt x="6284" y="9830"/>
                  </a:cubicBezTo>
                  <a:cubicBezTo>
                    <a:pt x="6364" y="9939"/>
                    <a:pt x="6457" y="10038"/>
                    <a:pt x="6569" y="10117"/>
                  </a:cubicBezTo>
                  <a:lnTo>
                    <a:pt x="9983" y="12501"/>
                  </a:lnTo>
                  <a:lnTo>
                    <a:pt x="9575" y="17898"/>
                  </a:lnTo>
                  <a:cubicBezTo>
                    <a:pt x="9520" y="18618"/>
                    <a:pt x="9998" y="19250"/>
                    <a:pt x="10640" y="19311"/>
                  </a:cubicBezTo>
                  <a:cubicBezTo>
                    <a:pt x="10673" y="19314"/>
                    <a:pt x="10706" y="19317"/>
                    <a:pt x="10739" y="19317"/>
                  </a:cubicBezTo>
                  <a:cubicBezTo>
                    <a:pt x="11339" y="19317"/>
                    <a:pt x="11849" y="18801"/>
                    <a:pt x="11900" y="18119"/>
                  </a:cubicBezTo>
                  <a:lnTo>
                    <a:pt x="12369" y="11924"/>
                  </a:lnTo>
                  <a:cubicBezTo>
                    <a:pt x="12406" y="11434"/>
                    <a:pt x="12197" y="10963"/>
                    <a:pt x="11824" y="10704"/>
                  </a:cubicBezTo>
                  <a:lnTo>
                    <a:pt x="9477" y="9065"/>
                  </a:lnTo>
                  <a:lnTo>
                    <a:pt x="12970" y="6133"/>
                  </a:lnTo>
                  <a:lnTo>
                    <a:pt x="14799" y="9271"/>
                  </a:lnTo>
                  <a:lnTo>
                    <a:pt x="18649" y="9271"/>
                  </a:lnTo>
                  <a:cubicBezTo>
                    <a:pt x="19059" y="9271"/>
                    <a:pt x="19391" y="8899"/>
                    <a:pt x="19391" y="8439"/>
                  </a:cubicBezTo>
                  <a:cubicBezTo>
                    <a:pt x="19391" y="7979"/>
                    <a:pt x="19059" y="7607"/>
                    <a:pt x="18649" y="7607"/>
                  </a:cubicBezTo>
                  <a:lnTo>
                    <a:pt x="15603" y="7607"/>
                  </a:lnTo>
                  <a:lnTo>
                    <a:pt x="13473" y="3950"/>
                  </a:lnTo>
                  <a:cubicBezTo>
                    <a:pt x="13427" y="3838"/>
                    <a:pt x="13369" y="3729"/>
                    <a:pt x="13301" y="3626"/>
                  </a:cubicBezTo>
                  <a:cubicBezTo>
                    <a:pt x="13260" y="3565"/>
                    <a:pt x="13216" y="3508"/>
                    <a:pt x="13169" y="3454"/>
                  </a:cubicBezTo>
                  <a:cubicBezTo>
                    <a:pt x="13159" y="3442"/>
                    <a:pt x="13148" y="3432"/>
                    <a:pt x="13137" y="3420"/>
                  </a:cubicBezTo>
                  <a:cubicBezTo>
                    <a:pt x="12861" y="3118"/>
                    <a:pt x="12506" y="2946"/>
                    <a:pt x="12138" y="2917"/>
                  </a:cubicBezTo>
                  <a:close/>
                  <a:moveTo>
                    <a:pt x="4190" y="12207"/>
                  </a:moveTo>
                  <a:cubicBezTo>
                    <a:pt x="1880" y="12207"/>
                    <a:pt x="0" y="14315"/>
                    <a:pt x="0" y="16905"/>
                  </a:cubicBezTo>
                  <a:cubicBezTo>
                    <a:pt x="0" y="19494"/>
                    <a:pt x="1880" y="21600"/>
                    <a:pt x="4190" y="21600"/>
                  </a:cubicBezTo>
                  <a:cubicBezTo>
                    <a:pt x="6500" y="21600"/>
                    <a:pt x="8378" y="19494"/>
                    <a:pt x="8378" y="16905"/>
                  </a:cubicBezTo>
                  <a:cubicBezTo>
                    <a:pt x="8378" y="14315"/>
                    <a:pt x="6500" y="12207"/>
                    <a:pt x="4190" y="12207"/>
                  </a:cubicBezTo>
                  <a:close/>
                  <a:moveTo>
                    <a:pt x="17410" y="12207"/>
                  </a:moveTo>
                  <a:cubicBezTo>
                    <a:pt x="15100" y="12207"/>
                    <a:pt x="13222" y="14315"/>
                    <a:pt x="13222" y="16905"/>
                  </a:cubicBezTo>
                  <a:cubicBezTo>
                    <a:pt x="13222" y="19494"/>
                    <a:pt x="15100" y="21600"/>
                    <a:pt x="17410" y="21600"/>
                  </a:cubicBezTo>
                  <a:cubicBezTo>
                    <a:pt x="19720" y="21600"/>
                    <a:pt x="21600" y="19494"/>
                    <a:pt x="21600" y="16905"/>
                  </a:cubicBezTo>
                  <a:cubicBezTo>
                    <a:pt x="21600" y="14315"/>
                    <a:pt x="19720" y="12207"/>
                    <a:pt x="17410" y="12207"/>
                  </a:cubicBezTo>
                  <a:close/>
                  <a:moveTo>
                    <a:pt x="4190" y="13872"/>
                  </a:moveTo>
                  <a:cubicBezTo>
                    <a:pt x="5681" y="13872"/>
                    <a:pt x="6893" y="15233"/>
                    <a:pt x="6893" y="16905"/>
                  </a:cubicBezTo>
                  <a:cubicBezTo>
                    <a:pt x="6893" y="18576"/>
                    <a:pt x="5681" y="19935"/>
                    <a:pt x="4190" y="19935"/>
                  </a:cubicBezTo>
                  <a:cubicBezTo>
                    <a:pt x="2699" y="19935"/>
                    <a:pt x="1485" y="18576"/>
                    <a:pt x="1485" y="16905"/>
                  </a:cubicBezTo>
                  <a:cubicBezTo>
                    <a:pt x="1485" y="15233"/>
                    <a:pt x="2699" y="13872"/>
                    <a:pt x="4190" y="13872"/>
                  </a:cubicBezTo>
                  <a:close/>
                  <a:moveTo>
                    <a:pt x="17410" y="13872"/>
                  </a:moveTo>
                  <a:cubicBezTo>
                    <a:pt x="18901" y="13872"/>
                    <a:pt x="20115" y="15233"/>
                    <a:pt x="20115" y="16905"/>
                  </a:cubicBezTo>
                  <a:cubicBezTo>
                    <a:pt x="20115" y="18576"/>
                    <a:pt x="18901" y="19935"/>
                    <a:pt x="17410" y="19935"/>
                  </a:cubicBezTo>
                  <a:cubicBezTo>
                    <a:pt x="15919" y="19935"/>
                    <a:pt x="14707" y="18576"/>
                    <a:pt x="14707" y="16905"/>
                  </a:cubicBezTo>
                  <a:cubicBezTo>
                    <a:pt x="14707" y="15233"/>
                    <a:pt x="15919" y="13872"/>
                    <a:pt x="17410" y="13872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4" name="Motocross"/>
            <p:cNvSpPr/>
            <p:nvPr/>
          </p:nvSpPr>
          <p:spPr>
            <a:xfrm>
              <a:off x="4227653" y="10678108"/>
              <a:ext cx="1611034" cy="1764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596" extrusionOk="0">
                  <a:moveTo>
                    <a:pt x="9995" y="2"/>
                  </a:moveTo>
                  <a:cubicBezTo>
                    <a:pt x="9844" y="-4"/>
                    <a:pt x="9691" y="5"/>
                    <a:pt x="9536" y="31"/>
                  </a:cubicBezTo>
                  <a:cubicBezTo>
                    <a:pt x="8415" y="223"/>
                    <a:pt x="7613" y="1237"/>
                    <a:pt x="7608" y="2382"/>
                  </a:cubicBezTo>
                  <a:lnTo>
                    <a:pt x="7605" y="2380"/>
                  </a:lnTo>
                  <a:lnTo>
                    <a:pt x="7605" y="3282"/>
                  </a:lnTo>
                  <a:lnTo>
                    <a:pt x="8706" y="3282"/>
                  </a:lnTo>
                  <a:cubicBezTo>
                    <a:pt x="8918" y="3888"/>
                    <a:pt x="9456" y="4319"/>
                    <a:pt x="10089" y="4319"/>
                  </a:cubicBezTo>
                  <a:cubicBezTo>
                    <a:pt x="10907" y="4319"/>
                    <a:pt x="11571" y="3599"/>
                    <a:pt x="11571" y="2710"/>
                  </a:cubicBezTo>
                  <a:cubicBezTo>
                    <a:pt x="11571" y="2491"/>
                    <a:pt x="11530" y="2282"/>
                    <a:pt x="11457" y="2091"/>
                  </a:cubicBezTo>
                  <a:lnTo>
                    <a:pt x="12114" y="1978"/>
                  </a:lnTo>
                  <a:cubicBezTo>
                    <a:pt x="11951" y="852"/>
                    <a:pt x="11047" y="45"/>
                    <a:pt x="9995" y="2"/>
                  </a:cubicBezTo>
                  <a:close/>
                  <a:moveTo>
                    <a:pt x="8114" y="4051"/>
                  </a:moveTo>
                  <a:cubicBezTo>
                    <a:pt x="7621" y="4059"/>
                    <a:pt x="7141" y="4322"/>
                    <a:pt x="6850" y="4805"/>
                  </a:cubicBezTo>
                  <a:lnTo>
                    <a:pt x="4190" y="9224"/>
                  </a:lnTo>
                  <a:cubicBezTo>
                    <a:pt x="3840" y="9807"/>
                    <a:pt x="3867" y="10540"/>
                    <a:pt x="4207" y="11081"/>
                  </a:cubicBezTo>
                  <a:cubicBezTo>
                    <a:pt x="4276" y="11202"/>
                    <a:pt x="4366" y="11310"/>
                    <a:pt x="4473" y="11401"/>
                  </a:cubicBezTo>
                  <a:cubicBezTo>
                    <a:pt x="4524" y="11449"/>
                    <a:pt x="4577" y="11495"/>
                    <a:pt x="4636" y="11536"/>
                  </a:cubicBezTo>
                  <a:cubicBezTo>
                    <a:pt x="4750" y="11617"/>
                    <a:pt x="4871" y="11678"/>
                    <a:pt x="4995" y="11722"/>
                  </a:cubicBezTo>
                  <a:lnTo>
                    <a:pt x="8055" y="13468"/>
                  </a:lnTo>
                  <a:lnTo>
                    <a:pt x="7986" y="17076"/>
                  </a:lnTo>
                  <a:cubicBezTo>
                    <a:pt x="7973" y="17753"/>
                    <a:pt x="8466" y="18313"/>
                    <a:pt x="9089" y="18327"/>
                  </a:cubicBezTo>
                  <a:cubicBezTo>
                    <a:pt x="9097" y="18327"/>
                    <a:pt x="9106" y="18327"/>
                    <a:pt x="9114" y="18327"/>
                  </a:cubicBezTo>
                  <a:cubicBezTo>
                    <a:pt x="9725" y="18327"/>
                    <a:pt x="10227" y="17795"/>
                    <a:pt x="10240" y="17127"/>
                  </a:cubicBezTo>
                  <a:lnTo>
                    <a:pt x="10324" y="12761"/>
                  </a:lnTo>
                  <a:cubicBezTo>
                    <a:pt x="10333" y="12297"/>
                    <a:pt x="10099" y="11867"/>
                    <a:pt x="9721" y="11651"/>
                  </a:cubicBezTo>
                  <a:lnTo>
                    <a:pt x="7250" y="10241"/>
                  </a:lnTo>
                  <a:lnTo>
                    <a:pt x="8934" y="7445"/>
                  </a:lnTo>
                  <a:lnTo>
                    <a:pt x="9805" y="8886"/>
                  </a:lnTo>
                  <a:cubicBezTo>
                    <a:pt x="9956" y="9137"/>
                    <a:pt x="10214" y="9288"/>
                    <a:pt x="10490" y="9288"/>
                  </a:cubicBezTo>
                  <a:lnTo>
                    <a:pt x="12823" y="9288"/>
                  </a:lnTo>
                  <a:cubicBezTo>
                    <a:pt x="13275" y="9288"/>
                    <a:pt x="13643" y="8889"/>
                    <a:pt x="13643" y="8397"/>
                  </a:cubicBezTo>
                  <a:cubicBezTo>
                    <a:pt x="13643" y="7905"/>
                    <a:pt x="13275" y="7507"/>
                    <a:pt x="12823" y="7507"/>
                  </a:cubicBezTo>
                  <a:lnTo>
                    <a:pt x="10932" y="7507"/>
                  </a:lnTo>
                  <a:lnTo>
                    <a:pt x="9637" y="5364"/>
                  </a:lnTo>
                  <a:cubicBezTo>
                    <a:pt x="9554" y="4951"/>
                    <a:pt x="9329" y="4572"/>
                    <a:pt x="8978" y="4323"/>
                  </a:cubicBezTo>
                  <a:cubicBezTo>
                    <a:pt x="8711" y="4133"/>
                    <a:pt x="8410" y="4046"/>
                    <a:pt x="8114" y="4051"/>
                  </a:cubicBezTo>
                  <a:close/>
                  <a:moveTo>
                    <a:pt x="13554" y="9312"/>
                  </a:moveTo>
                  <a:cubicBezTo>
                    <a:pt x="13327" y="9312"/>
                    <a:pt x="13144" y="9511"/>
                    <a:pt x="13144" y="9757"/>
                  </a:cubicBezTo>
                  <a:cubicBezTo>
                    <a:pt x="13144" y="10003"/>
                    <a:pt x="13327" y="10203"/>
                    <a:pt x="13554" y="10203"/>
                  </a:cubicBezTo>
                  <a:lnTo>
                    <a:pt x="14606" y="10203"/>
                  </a:lnTo>
                  <a:cubicBezTo>
                    <a:pt x="14673" y="10211"/>
                    <a:pt x="15011" y="10272"/>
                    <a:pt x="15185" y="10723"/>
                  </a:cubicBezTo>
                  <a:lnTo>
                    <a:pt x="16479" y="13652"/>
                  </a:lnTo>
                  <a:cubicBezTo>
                    <a:pt x="16550" y="13812"/>
                    <a:pt x="16696" y="13906"/>
                    <a:pt x="16849" y="13906"/>
                  </a:cubicBezTo>
                  <a:cubicBezTo>
                    <a:pt x="16909" y="13906"/>
                    <a:pt x="16970" y="13892"/>
                    <a:pt x="17027" y="13862"/>
                  </a:cubicBezTo>
                  <a:cubicBezTo>
                    <a:pt x="17231" y="13756"/>
                    <a:pt x="17317" y="13489"/>
                    <a:pt x="17219" y="13267"/>
                  </a:cubicBezTo>
                  <a:lnTo>
                    <a:pt x="15937" y="10367"/>
                  </a:lnTo>
                  <a:cubicBezTo>
                    <a:pt x="15623" y="9568"/>
                    <a:pt x="14975" y="9328"/>
                    <a:pt x="14623" y="9312"/>
                  </a:cubicBezTo>
                  <a:lnTo>
                    <a:pt x="13554" y="9312"/>
                  </a:lnTo>
                  <a:close/>
                  <a:moveTo>
                    <a:pt x="17950" y="10258"/>
                  </a:moveTo>
                  <a:cubicBezTo>
                    <a:pt x="17742" y="10258"/>
                    <a:pt x="17247" y="10294"/>
                    <a:pt x="16604" y="10581"/>
                  </a:cubicBezTo>
                  <a:lnTo>
                    <a:pt x="17039" y="11498"/>
                  </a:lnTo>
                  <a:cubicBezTo>
                    <a:pt x="17039" y="11498"/>
                    <a:pt x="17362" y="10888"/>
                    <a:pt x="18093" y="10888"/>
                  </a:cubicBezTo>
                  <a:cubicBezTo>
                    <a:pt x="18093" y="10888"/>
                    <a:pt x="18852" y="10883"/>
                    <a:pt x="19287" y="11251"/>
                  </a:cubicBezTo>
                  <a:cubicBezTo>
                    <a:pt x="19287" y="11251"/>
                    <a:pt x="19674" y="11216"/>
                    <a:pt x="19531" y="10849"/>
                  </a:cubicBezTo>
                  <a:cubicBezTo>
                    <a:pt x="19531" y="10849"/>
                    <a:pt x="18974" y="10261"/>
                    <a:pt x="18056" y="10261"/>
                  </a:cubicBezTo>
                  <a:cubicBezTo>
                    <a:pt x="18056" y="10261"/>
                    <a:pt x="18019" y="10257"/>
                    <a:pt x="17950" y="10258"/>
                  </a:cubicBezTo>
                  <a:close/>
                  <a:moveTo>
                    <a:pt x="14665" y="11116"/>
                  </a:moveTo>
                  <a:lnTo>
                    <a:pt x="10855" y="12277"/>
                  </a:lnTo>
                  <a:lnTo>
                    <a:pt x="10855" y="17792"/>
                  </a:lnTo>
                  <a:cubicBezTo>
                    <a:pt x="10855" y="17792"/>
                    <a:pt x="11545" y="18156"/>
                    <a:pt x="12529" y="16797"/>
                  </a:cubicBezTo>
                  <a:lnTo>
                    <a:pt x="15564" y="12995"/>
                  </a:lnTo>
                  <a:lnTo>
                    <a:pt x="14665" y="11116"/>
                  </a:lnTo>
                  <a:close/>
                  <a:moveTo>
                    <a:pt x="1770" y="11120"/>
                  </a:moveTo>
                  <a:cubicBezTo>
                    <a:pt x="1344" y="11097"/>
                    <a:pt x="859" y="11171"/>
                    <a:pt x="401" y="11465"/>
                  </a:cubicBezTo>
                  <a:cubicBezTo>
                    <a:pt x="401" y="11465"/>
                    <a:pt x="-91" y="11712"/>
                    <a:pt x="14" y="11994"/>
                  </a:cubicBezTo>
                  <a:cubicBezTo>
                    <a:pt x="14" y="11994"/>
                    <a:pt x="28" y="12059"/>
                    <a:pt x="682" y="11834"/>
                  </a:cubicBezTo>
                  <a:cubicBezTo>
                    <a:pt x="1613" y="11513"/>
                    <a:pt x="2276" y="11918"/>
                    <a:pt x="2276" y="11918"/>
                  </a:cubicBezTo>
                  <a:lnTo>
                    <a:pt x="6956" y="14715"/>
                  </a:lnTo>
                  <a:lnTo>
                    <a:pt x="6956" y="13828"/>
                  </a:lnTo>
                  <a:lnTo>
                    <a:pt x="3029" y="11465"/>
                  </a:lnTo>
                  <a:cubicBezTo>
                    <a:pt x="3029" y="11465"/>
                    <a:pt x="2481" y="11158"/>
                    <a:pt x="1770" y="11120"/>
                  </a:cubicBezTo>
                  <a:close/>
                  <a:moveTo>
                    <a:pt x="3940" y="14082"/>
                  </a:moveTo>
                  <a:cubicBezTo>
                    <a:pt x="2057" y="14082"/>
                    <a:pt x="524" y="15746"/>
                    <a:pt x="524" y="17792"/>
                  </a:cubicBezTo>
                  <a:cubicBezTo>
                    <a:pt x="524" y="19839"/>
                    <a:pt x="2057" y="21505"/>
                    <a:pt x="3940" y="21505"/>
                  </a:cubicBezTo>
                  <a:cubicBezTo>
                    <a:pt x="5823" y="21505"/>
                    <a:pt x="7355" y="19839"/>
                    <a:pt x="7355" y="17792"/>
                  </a:cubicBezTo>
                  <a:cubicBezTo>
                    <a:pt x="7355" y="15746"/>
                    <a:pt x="5823" y="14082"/>
                    <a:pt x="3940" y="14082"/>
                  </a:cubicBezTo>
                  <a:close/>
                  <a:moveTo>
                    <a:pt x="18093" y="14173"/>
                  </a:moveTo>
                  <a:cubicBezTo>
                    <a:pt x="16209" y="14173"/>
                    <a:pt x="14678" y="15837"/>
                    <a:pt x="14678" y="17883"/>
                  </a:cubicBezTo>
                  <a:cubicBezTo>
                    <a:pt x="14678" y="19930"/>
                    <a:pt x="16209" y="21596"/>
                    <a:pt x="18093" y="21596"/>
                  </a:cubicBezTo>
                  <a:cubicBezTo>
                    <a:pt x="19976" y="21596"/>
                    <a:pt x="21509" y="19930"/>
                    <a:pt x="21509" y="17883"/>
                  </a:cubicBezTo>
                  <a:cubicBezTo>
                    <a:pt x="21509" y="15837"/>
                    <a:pt x="19976" y="14173"/>
                    <a:pt x="18093" y="14173"/>
                  </a:cubicBezTo>
                  <a:close/>
                  <a:moveTo>
                    <a:pt x="3940" y="15639"/>
                  </a:moveTo>
                  <a:cubicBezTo>
                    <a:pt x="5032" y="15639"/>
                    <a:pt x="5921" y="16605"/>
                    <a:pt x="5921" y="17792"/>
                  </a:cubicBezTo>
                  <a:cubicBezTo>
                    <a:pt x="5921" y="18979"/>
                    <a:pt x="5032" y="19945"/>
                    <a:pt x="3940" y="19945"/>
                  </a:cubicBezTo>
                  <a:cubicBezTo>
                    <a:pt x="2848" y="19945"/>
                    <a:pt x="1959" y="18979"/>
                    <a:pt x="1959" y="17792"/>
                  </a:cubicBezTo>
                  <a:cubicBezTo>
                    <a:pt x="1959" y="16605"/>
                    <a:pt x="2848" y="15639"/>
                    <a:pt x="3940" y="15639"/>
                  </a:cubicBezTo>
                  <a:close/>
                  <a:moveTo>
                    <a:pt x="18093" y="15732"/>
                  </a:moveTo>
                  <a:cubicBezTo>
                    <a:pt x="19185" y="15732"/>
                    <a:pt x="20074" y="16696"/>
                    <a:pt x="20074" y="17883"/>
                  </a:cubicBezTo>
                  <a:cubicBezTo>
                    <a:pt x="20074" y="19071"/>
                    <a:pt x="19185" y="20036"/>
                    <a:pt x="18093" y="20036"/>
                  </a:cubicBezTo>
                  <a:cubicBezTo>
                    <a:pt x="17000" y="20036"/>
                    <a:pt x="16111" y="19071"/>
                    <a:pt x="16111" y="17883"/>
                  </a:cubicBezTo>
                  <a:cubicBezTo>
                    <a:pt x="16111" y="16696"/>
                    <a:pt x="17000" y="15732"/>
                    <a:pt x="18093" y="15732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58" name="City"/>
          <p:cNvSpPr/>
          <p:nvPr/>
        </p:nvSpPr>
        <p:spPr>
          <a:xfrm>
            <a:off x="-651742" y="3772627"/>
            <a:ext cx="1185362" cy="3632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497" y="0"/>
                </a:moveTo>
                <a:lnTo>
                  <a:pt x="9497" y="2423"/>
                </a:lnTo>
                <a:lnTo>
                  <a:pt x="8912" y="2423"/>
                </a:lnTo>
                <a:lnTo>
                  <a:pt x="8912" y="12015"/>
                </a:lnTo>
                <a:lnTo>
                  <a:pt x="8161" y="12015"/>
                </a:lnTo>
                <a:lnTo>
                  <a:pt x="8161" y="8943"/>
                </a:lnTo>
                <a:lnTo>
                  <a:pt x="7359" y="8943"/>
                </a:lnTo>
                <a:lnTo>
                  <a:pt x="7359" y="5760"/>
                </a:lnTo>
                <a:lnTo>
                  <a:pt x="4652" y="5760"/>
                </a:lnTo>
                <a:lnTo>
                  <a:pt x="4652" y="8943"/>
                </a:lnTo>
                <a:lnTo>
                  <a:pt x="4652" y="14361"/>
                </a:lnTo>
                <a:lnTo>
                  <a:pt x="3918" y="14361"/>
                </a:lnTo>
                <a:lnTo>
                  <a:pt x="3918" y="10561"/>
                </a:lnTo>
                <a:lnTo>
                  <a:pt x="1907" y="10561"/>
                </a:lnTo>
                <a:lnTo>
                  <a:pt x="1907" y="15385"/>
                </a:lnTo>
                <a:lnTo>
                  <a:pt x="940" y="15385"/>
                </a:lnTo>
                <a:lnTo>
                  <a:pt x="940" y="17597"/>
                </a:lnTo>
                <a:lnTo>
                  <a:pt x="0" y="17597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17597"/>
                </a:lnTo>
                <a:lnTo>
                  <a:pt x="20672" y="17597"/>
                </a:lnTo>
                <a:lnTo>
                  <a:pt x="20672" y="15385"/>
                </a:lnTo>
                <a:lnTo>
                  <a:pt x="19821" y="15385"/>
                </a:lnTo>
                <a:lnTo>
                  <a:pt x="19821" y="12015"/>
                </a:lnTo>
                <a:lnTo>
                  <a:pt x="19033" y="12015"/>
                </a:lnTo>
                <a:lnTo>
                  <a:pt x="19033" y="8191"/>
                </a:lnTo>
                <a:lnTo>
                  <a:pt x="16927" y="8191"/>
                </a:lnTo>
                <a:lnTo>
                  <a:pt x="16927" y="15803"/>
                </a:lnTo>
                <a:lnTo>
                  <a:pt x="16212" y="15803"/>
                </a:lnTo>
                <a:lnTo>
                  <a:pt x="16212" y="3677"/>
                </a:lnTo>
                <a:lnTo>
                  <a:pt x="13299" y="4969"/>
                </a:lnTo>
                <a:lnTo>
                  <a:pt x="13299" y="9566"/>
                </a:lnTo>
                <a:lnTo>
                  <a:pt x="12557" y="9566"/>
                </a:lnTo>
                <a:lnTo>
                  <a:pt x="12557" y="2423"/>
                </a:lnTo>
                <a:lnTo>
                  <a:pt x="11973" y="2423"/>
                </a:lnTo>
                <a:lnTo>
                  <a:pt x="11973" y="0"/>
                </a:lnTo>
                <a:lnTo>
                  <a:pt x="9497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9" name="City"/>
          <p:cNvSpPr/>
          <p:nvPr/>
        </p:nvSpPr>
        <p:spPr>
          <a:xfrm>
            <a:off x="366030" y="3773827"/>
            <a:ext cx="1185362" cy="3632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497" y="0"/>
                </a:moveTo>
                <a:lnTo>
                  <a:pt x="9497" y="2423"/>
                </a:lnTo>
                <a:lnTo>
                  <a:pt x="8912" y="2423"/>
                </a:lnTo>
                <a:lnTo>
                  <a:pt x="8912" y="12015"/>
                </a:lnTo>
                <a:lnTo>
                  <a:pt x="8161" y="12015"/>
                </a:lnTo>
                <a:lnTo>
                  <a:pt x="8161" y="8943"/>
                </a:lnTo>
                <a:lnTo>
                  <a:pt x="7359" y="8943"/>
                </a:lnTo>
                <a:lnTo>
                  <a:pt x="7359" y="5760"/>
                </a:lnTo>
                <a:lnTo>
                  <a:pt x="4652" y="5760"/>
                </a:lnTo>
                <a:lnTo>
                  <a:pt x="4652" y="8943"/>
                </a:lnTo>
                <a:lnTo>
                  <a:pt x="4652" y="14361"/>
                </a:lnTo>
                <a:lnTo>
                  <a:pt x="3918" y="14361"/>
                </a:lnTo>
                <a:lnTo>
                  <a:pt x="3918" y="10561"/>
                </a:lnTo>
                <a:lnTo>
                  <a:pt x="1907" y="10561"/>
                </a:lnTo>
                <a:lnTo>
                  <a:pt x="1907" y="15385"/>
                </a:lnTo>
                <a:lnTo>
                  <a:pt x="940" y="15385"/>
                </a:lnTo>
                <a:lnTo>
                  <a:pt x="940" y="17597"/>
                </a:lnTo>
                <a:lnTo>
                  <a:pt x="0" y="17597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17597"/>
                </a:lnTo>
                <a:lnTo>
                  <a:pt x="20672" y="17597"/>
                </a:lnTo>
                <a:lnTo>
                  <a:pt x="20672" y="15385"/>
                </a:lnTo>
                <a:lnTo>
                  <a:pt x="19821" y="15385"/>
                </a:lnTo>
                <a:lnTo>
                  <a:pt x="19821" y="12015"/>
                </a:lnTo>
                <a:lnTo>
                  <a:pt x="19033" y="12015"/>
                </a:lnTo>
                <a:lnTo>
                  <a:pt x="19033" y="8191"/>
                </a:lnTo>
                <a:lnTo>
                  <a:pt x="16927" y="8191"/>
                </a:lnTo>
                <a:lnTo>
                  <a:pt x="16927" y="15803"/>
                </a:lnTo>
                <a:lnTo>
                  <a:pt x="16212" y="15803"/>
                </a:lnTo>
                <a:lnTo>
                  <a:pt x="16212" y="3677"/>
                </a:lnTo>
                <a:lnTo>
                  <a:pt x="13299" y="4969"/>
                </a:lnTo>
                <a:lnTo>
                  <a:pt x="13299" y="9566"/>
                </a:lnTo>
                <a:lnTo>
                  <a:pt x="12557" y="9566"/>
                </a:lnTo>
                <a:lnTo>
                  <a:pt x="12557" y="2423"/>
                </a:lnTo>
                <a:lnTo>
                  <a:pt x="11973" y="2423"/>
                </a:lnTo>
                <a:lnTo>
                  <a:pt x="11973" y="0"/>
                </a:lnTo>
                <a:lnTo>
                  <a:pt x="9497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0" name="Factory"/>
          <p:cNvSpPr/>
          <p:nvPr/>
        </p:nvSpPr>
        <p:spPr>
          <a:xfrm>
            <a:off x="1550519" y="3762394"/>
            <a:ext cx="1176995" cy="373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898" y="0"/>
                </a:moveTo>
                <a:cubicBezTo>
                  <a:pt x="3750" y="0"/>
                  <a:pt x="3628" y="176"/>
                  <a:pt x="3621" y="399"/>
                </a:cubicBezTo>
                <a:lnTo>
                  <a:pt x="3237" y="13861"/>
                </a:lnTo>
                <a:lnTo>
                  <a:pt x="1804" y="13861"/>
                </a:lnTo>
                <a:lnTo>
                  <a:pt x="1804" y="18222"/>
                </a:lnTo>
                <a:lnTo>
                  <a:pt x="0" y="18222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18222"/>
                </a:lnTo>
                <a:lnTo>
                  <a:pt x="19740" y="18222"/>
                </a:lnTo>
                <a:lnTo>
                  <a:pt x="19740" y="11465"/>
                </a:lnTo>
                <a:lnTo>
                  <a:pt x="18654" y="11465"/>
                </a:lnTo>
                <a:lnTo>
                  <a:pt x="18654" y="6253"/>
                </a:lnTo>
                <a:lnTo>
                  <a:pt x="15598" y="8796"/>
                </a:lnTo>
                <a:lnTo>
                  <a:pt x="15598" y="6253"/>
                </a:lnTo>
                <a:lnTo>
                  <a:pt x="12541" y="8796"/>
                </a:lnTo>
                <a:lnTo>
                  <a:pt x="12541" y="6253"/>
                </a:lnTo>
                <a:lnTo>
                  <a:pt x="8603" y="9530"/>
                </a:lnTo>
                <a:lnTo>
                  <a:pt x="8603" y="13861"/>
                </a:lnTo>
                <a:lnTo>
                  <a:pt x="7624" y="13861"/>
                </a:lnTo>
                <a:lnTo>
                  <a:pt x="7239" y="399"/>
                </a:lnTo>
                <a:cubicBezTo>
                  <a:pt x="7233" y="176"/>
                  <a:pt x="7112" y="0"/>
                  <a:pt x="6964" y="0"/>
                </a:cubicBezTo>
                <a:lnTo>
                  <a:pt x="6488" y="0"/>
                </a:lnTo>
                <a:cubicBezTo>
                  <a:pt x="6340" y="0"/>
                  <a:pt x="6218" y="176"/>
                  <a:pt x="6212" y="399"/>
                </a:cubicBezTo>
                <a:lnTo>
                  <a:pt x="5827" y="13861"/>
                </a:lnTo>
                <a:lnTo>
                  <a:pt x="5034" y="13861"/>
                </a:lnTo>
                <a:lnTo>
                  <a:pt x="4651" y="399"/>
                </a:lnTo>
                <a:cubicBezTo>
                  <a:pt x="4644" y="176"/>
                  <a:pt x="4522" y="0"/>
                  <a:pt x="4374" y="0"/>
                </a:cubicBezTo>
                <a:lnTo>
                  <a:pt x="3898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3" name="Cycling"/>
          <p:cNvSpPr/>
          <p:nvPr/>
        </p:nvSpPr>
        <p:spPr>
          <a:xfrm flipH="1">
            <a:off x="709856" y="4185676"/>
            <a:ext cx="198558" cy="1149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058" y="0"/>
                </a:moveTo>
                <a:cubicBezTo>
                  <a:pt x="15522" y="0"/>
                  <a:pt x="14986" y="228"/>
                  <a:pt x="14577" y="687"/>
                </a:cubicBezTo>
                <a:cubicBezTo>
                  <a:pt x="13759" y="1604"/>
                  <a:pt x="13759" y="3090"/>
                  <a:pt x="14577" y="4007"/>
                </a:cubicBezTo>
                <a:cubicBezTo>
                  <a:pt x="15395" y="4924"/>
                  <a:pt x="16722" y="4924"/>
                  <a:pt x="17540" y="4007"/>
                </a:cubicBezTo>
                <a:cubicBezTo>
                  <a:pt x="18358" y="3090"/>
                  <a:pt x="18358" y="1604"/>
                  <a:pt x="17540" y="687"/>
                </a:cubicBezTo>
                <a:cubicBezTo>
                  <a:pt x="17131" y="228"/>
                  <a:pt x="16594" y="0"/>
                  <a:pt x="16058" y="0"/>
                </a:cubicBezTo>
                <a:close/>
                <a:moveTo>
                  <a:pt x="12138" y="2917"/>
                </a:moveTo>
                <a:cubicBezTo>
                  <a:pt x="11771" y="2888"/>
                  <a:pt x="11391" y="3000"/>
                  <a:pt x="11073" y="3267"/>
                </a:cubicBezTo>
                <a:lnTo>
                  <a:pt x="6456" y="7143"/>
                </a:lnTo>
                <a:cubicBezTo>
                  <a:pt x="5753" y="7734"/>
                  <a:pt x="5611" y="8852"/>
                  <a:pt x="6137" y="9640"/>
                </a:cubicBezTo>
                <a:cubicBezTo>
                  <a:pt x="6183" y="9708"/>
                  <a:pt x="6232" y="9771"/>
                  <a:pt x="6284" y="9830"/>
                </a:cubicBezTo>
                <a:cubicBezTo>
                  <a:pt x="6364" y="9939"/>
                  <a:pt x="6457" y="10038"/>
                  <a:pt x="6569" y="10117"/>
                </a:cubicBezTo>
                <a:lnTo>
                  <a:pt x="9983" y="12501"/>
                </a:lnTo>
                <a:lnTo>
                  <a:pt x="9575" y="17898"/>
                </a:lnTo>
                <a:cubicBezTo>
                  <a:pt x="9520" y="18618"/>
                  <a:pt x="9998" y="19250"/>
                  <a:pt x="10640" y="19311"/>
                </a:cubicBezTo>
                <a:cubicBezTo>
                  <a:pt x="10673" y="19314"/>
                  <a:pt x="10706" y="19317"/>
                  <a:pt x="10739" y="19317"/>
                </a:cubicBezTo>
                <a:cubicBezTo>
                  <a:pt x="11339" y="19317"/>
                  <a:pt x="11849" y="18801"/>
                  <a:pt x="11900" y="18119"/>
                </a:cubicBezTo>
                <a:lnTo>
                  <a:pt x="12369" y="11924"/>
                </a:lnTo>
                <a:cubicBezTo>
                  <a:pt x="12406" y="11434"/>
                  <a:pt x="12197" y="10963"/>
                  <a:pt x="11824" y="10704"/>
                </a:cubicBezTo>
                <a:lnTo>
                  <a:pt x="9477" y="9065"/>
                </a:lnTo>
                <a:lnTo>
                  <a:pt x="12970" y="6133"/>
                </a:lnTo>
                <a:lnTo>
                  <a:pt x="14799" y="9271"/>
                </a:lnTo>
                <a:lnTo>
                  <a:pt x="18649" y="9271"/>
                </a:lnTo>
                <a:cubicBezTo>
                  <a:pt x="19059" y="9271"/>
                  <a:pt x="19391" y="8899"/>
                  <a:pt x="19391" y="8439"/>
                </a:cubicBezTo>
                <a:cubicBezTo>
                  <a:pt x="19391" y="7979"/>
                  <a:pt x="19059" y="7607"/>
                  <a:pt x="18649" y="7607"/>
                </a:cubicBezTo>
                <a:lnTo>
                  <a:pt x="15603" y="7607"/>
                </a:lnTo>
                <a:lnTo>
                  <a:pt x="13473" y="3950"/>
                </a:lnTo>
                <a:cubicBezTo>
                  <a:pt x="13427" y="3838"/>
                  <a:pt x="13369" y="3729"/>
                  <a:pt x="13301" y="3626"/>
                </a:cubicBezTo>
                <a:cubicBezTo>
                  <a:pt x="13260" y="3565"/>
                  <a:pt x="13216" y="3508"/>
                  <a:pt x="13169" y="3454"/>
                </a:cubicBezTo>
                <a:cubicBezTo>
                  <a:pt x="13159" y="3442"/>
                  <a:pt x="13148" y="3432"/>
                  <a:pt x="13137" y="3420"/>
                </a:cubicBezTo>
                <a:cubicBezTo>
                  <a:pt x="12861" y="3118"/>
                  <a:pt x="12506" y="2946"/>
                  <a:pt x="12138" y="2917"/>
                </a:cubicBezTo>
                <a:close/>
                <a:moveTo>
                  <a:pt x="4190" y="12207"/>
                </a:moveTo>
                <a:cubicBezTo>
                  <a:pt x="1880" y="12207"/>
                  <a:pt x="0" y="14315"/>
                  <a:pt x="0" y="16905"/>
                </a:cubicBezTo>
                <a:cubicBezTo>
                  <a:pt x="0" y="19494"/>
                  <a:pt x="1880" y="21600"/>
                  <a:pt x="4190" y="21600"/>
                </a:cubicBezTo>
                <a:cubicBezTo>
                  <a:pt x="6500" y="21600"/>
                  <a:pt x="8378" y="19494"/>
                  <a:pt x="8378" y="16905"/>
                </a:cubicBezTo>
                <a:cubicBezTo>
                  <a:pt x="8378" y="14315"/>
                  <a:pt x="6500" y="12207"/>
                  <a:pt x="4190" y="12207"/>
                </a:cubicBezTo>
                <a:close/>
                <a:moveTo>
                  <a:pt x="17410" y="12207"/>
                </a:moveTo>
                <a:cubicBezTo>
                  <a:pt x="15100" y="12207"/>
                  <a:pt x="13222" y="14315"/>
                  <a:pt x="13222" y="16905"/>
                </a:cubicBezTo>
                <a:cubicBezTo>
                  <a:pt x="13222" y="19494"/>
                  <a:pt x="15100" y="21600"/>
                  <a:pt x="17410" y="21600"/>
                </a:cubicBezTo>
                <a:cubicBezTo>
                  <a:pt x="19720" y="21600"/>
                  <a:pt x="21600" y="19494"/>
                  <a:pt x="21600" y="16905"/>
                </a:cubicBezTo>
                <a:cubicBezTo>
                  <a:pt x="21600" y="14315"/>
                  <a:pt x="19720" y="12207"/>
                  <a:pt x="17410" y="12207"/>
                </a:cubicBezTo>
                <a:close/>
                <a:moveTo>
                  <a:pt x="4190" y="13872"/>
                </a:moveTo>
                <a:cubicBezTo>
                  <a:pt x="5681" y="13872"/>
                  <a:pt x="6893" y="15233"/>
                  <a:pt x="6893" y="16905"/>
                </a:cubicBezTo>
                <a:cubicBezTo>
                  <a:pt x="6893" y="18576"/>
                  <a:pt x="5681" y="19935"/>
                  <a:pt x="4190" y="19935"/>
                </a:cubicBezTo>
                <a:cubicBezTo>
                  <a:pt x="2699" y="19935"/>
                  <a:pt x="1485" y="18576"/>
                  <a:pt x="1485" y="16905"/>
                </a:cubicBezTo>
                <a:cubicBezTo>
                  <a:pt x="1485" y="15233"/>
                  <a:pt x="2699" y="13872"/>
                  <a:pt x="4190" y="13872"/>
                </a:cubicBezTo>
                <a:close/>
                <a:moveTo>
                  <a:pt x="17410" y="13872"/>
                </a:moveTo>
                <a:cubicBezTo>
                  <a:pt x="18901" y="13872"/>
                  <a:pt x="20115" y="15233"/>
                  <a:pt x="20115" y="16905"/>
                </a:cubicBezTo>
                <a:cubicBezTo>
                  <a:pt x="20115" y="18576"/>
                  <a:pt x="18901" y="19935"/>
                  <a:pt x="17410" y="19935"/>
                </a:cubicBezTo>
                <a:cubicBezTo>
                  <a:pt x="15919" y="19935"/>
                  <a:pt x="14707" y="18576"/>
                  <a:pt x="14707" y="16905"/>
                </a:cubicBezTo>
                <a:cubicBezTo>
                  <a:pt x="14707" y="15233"/>
                  <a:pt x="15919" y="13872"/>
                  <a:pt x="17410" y="13872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6" name="Bin Lorry"/>
          <p:cNvSpPr/>
          <p:nvPr/>
        </p:nvSpPr>
        <p:spPr>
          <a:xfrm>
            <a:off x="-949055" y="4486302"/>
            <a:ext cx="1100463" cy="348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544" y="0"/>
                </a:moveTo>
                <a:cubicBezTo>
                  <a:pt x="669" y="4643"/>
                  <a:pt x="502" y="13370"/>
                  <a:pt x="798" y="17515"/>
                </a:cubicBezTo>
                <a:lnTo>
                  <a:pt x="0" y="17515"/>
                </a:lnTo>
                <a:lnTo>
                  <a:pt x="0" y="19811"/>
                </a:lnTo>
                <a:lnTo>
                  <a:pt x="1056" y="19811"/>
                </a:lnTo>
                <a:lnTo>
                  <a:pt x="2398" y="19811"/>
                </a:lnTo>
                <a:lnTo>
                  <a:pt x="2440" y="19811"/>
                </a:lnTo>
                <a:lnTo>
                  <a:pt x="6544" y="0"/>
                </a:lnTo>
                <a:close/>
                <a:moveTo>
                  <a:pt x="7072" y="0"/>
                </a:moveTo>
                <a:lnTo>
                  <a:pt x="2968" y="19811"/>
                </a:lnTo>
                <a:lnTo>
                  <a:pt x="4205" y="19811"/>
                </a:lnTo>
                <a:lnTo>
                  <a:pt x="4985" y="16051"/>
                </a:lnTo>
                <a:cubicBezTo>
                  <a:pt x="5281" y="14623"/>
                  <a:pt x="5955" y="13698"/>
                  <a:pt x="6699" y="13698"/>
                </a:cubicBezTo>
                <a:lnTo>
                  <a:pt x="15056" y="13698"/>
                </a:lnTo>
                <a:lnTo>
                  <a:pt x="15056" y="1316"/>
                </a:lnTo>
                <a:cubicBezTo>
                  <a:pt x="15056" y="589"/>
                  <a:pt x="14774" y="0"/>
                  <a:pt x="14426" y="0"/>
                </a:cubicBezTo>
                <a:lnTo>
                  <a:pt x="7072" y="0"/>
                </a:lnTo>
                <a:close/>
                <a:moveTo>
                  <a:pt x="15483" y="3083"/>
                </a:moveTo>
                <a:lnTo>
                  <a:pt x="15483" y="13698"/>
                </a:lnTo>
                <a:lnTo>
                  <a:pt x="17943" y="13698"/>
                </a:lnTo>
                <a:cubicBezTo>
                  <a:pt x="18735" y="13698"/>
                  <a:pt x="19454" y="14649"/>
                  <a:pt x="19794" y="16143"/>
                </a:cubicBezTo>
                <a:lnTo>
                  <a:pt x="19948" y="16813"/>
                </a:lnTo>
                <a:lnTo>
                  <a:pt x="21026" y="16813"/>
                </a:lnTo>
                <a:cubicBezTo>
                  <a:pt x="21343" y="16813"/>
                  <a:pt x="21600" y="16275"/>
                  <a:pt x="21600" y="15614"/>
                </a:cubicBezTo>
                <a:lnTo>
                  <a:pt x="21600" y="14495"/>
                </a:lnTo>
                <a:lnTo>
                  <a:pt x="21269" y="14495"/>
                </a:lnTo>
                <a:cubicBezTo>
                  <a:pt x="21190" y="14495"/>
                  <a:pt x="21126" y="14361"/>
                  <a:pt x="21126" y="14195"/>
                </a:cubicBezTo>
                <a:lnTo>
                  <a:pt x="21126" y="10340"/>
                </a:lnTo>
                <a:cubicBezTo>
                  <a:pt x="21126" y="10000"/>
                  <a:pt x="21091" y="9663"/>
                  <a:pt x="21026" y="9352"/>
                </a:cubicBezTo>
                <a:lnTo>
                  <a:pt x="19897" y="3962"/>
                </a:lnTo>
                <a:cubicBezTo>
                  <a:pt x="19785" y="3428"/>
                  <a:pt x="19533" y="3083"/>
                  <a:pt x="19254" y="3083"/>
                </a:cubicBezTo>
                <a:lnTo>
                  <a:pt x="15483" y="3083"/>
                </a:lnTo>
                <a:close/>
                <a:moveTo>
                  <a:pt x="16254" y="4657"/>
                </a:moveTo>
                <a:lnTo>
                  <a:pt x="16899" y="4657"/>
                </a:lnTo>
                <a:cubicBezTo>
                  <a:pt x="16969" y="4657"/>
                  <a:pt x="17025" y="4777"/>
                  <a:pt x="17025" y="4925"/>
                </a:cubicBezTo>
                <a:lnTo>
                  <a:pt x="17025" y="8121"/>
                </a:lnTo>
                <a:cubicBezTo>
                  <a:pt x="17025" y="8268"/>
                  <a:pt x="16969" y="8389"/>
                  <a:pt x="16899" y="8389"/>
                </a:cubicBezTo>
                <a:lnTo>
                  <a:pt x="16254" y="8389"/>
                </a:lnTo>
                <a:cubicBezTo>
                  <a:pt x="16183" y="8389"/>
                  <a:pt x="16126" y="8268"/>
                  <a:pt x="16126" y="8121"/>
                </a:cubicBezTo>
                <a:lnTo>
                  <a:pt x="16126" y="4925"/>
                </a:lnTo>
                <a:cubicBezTo>
                  <a:pt x="16126" y="4777"/>
                  <a:pt x="16183" y="4657"/>
                  <a:pt x="16254" y="4657"/>
                </a:cubicBezTo>
                <a:close/>
                <a:moveTo>
                  <a:pt x="17798" y="4657"/>
                </a:moveTo>
                <a:lnTo>
                  <a:pt x="19016" y="4657"/>
                </a:lnTo>
                <a:cubicBezTo>
                  <a:pt x="19161" y="4657"/>
                  <a:pt x="19293" y="4838"/>
                  <a:pt x="19351" y="5115"/>
                </a:cubicBezTo>
                <a:lnTo>
                  <a:pt x="20186" y="9123"/>
                </a:lnTo>
                <a:cubicBezTo>
                  <a:pt x="20223" y="9299"/>
                  <a:pt x="20160" y="9497"/>
                  <a:pt x="20068" y="9497"/>
                </a:cubicBezTo>
                <a:lnTo>
                  <a:pt x="19511" y="9497"/>
                </a:lnTo>
                <a:cubicBezTo>
                  <a:pt x="19388" y="9497"/>
                  <a:pt x="19271" y="9384"/>
                  <a:pt x="19190" y="9190"/>
                </a:cubicBezTo>
                <a:lnTo>
                  <a:pt x="19001" y="8735"/>
                </a:lnTo>
                <a:cubicBezTo>
                  <a:pt x="18910" y="8515"/>
                  <a:pt x="18778" y="8389"/>
                  <a:pt x="18638" y="8389"/>
                </a:cubicBezTo>
                <a:lnTo>
                  <a:pt x="17798" y="8389"/>
                </a:lnTo>
                <a:cubicBezTo>
                  <a:pt x="17727" y="8389"/>
                  <a:pt x="17670" y="8268"/>
                  <a:pt x="17670" y="8121"/>
                </a:cubicBezTo>
                <a:lnTo>
                  <a:pt x="17670" y="4925"/>
                </a:lnTo>
                <a:cubicBezTo>
                  <a:pt x="17670" y="4777"/>
                  <a:pt x="17727" y="4657"/>
                  <a:pt x="17798" y="4657"/>
                </a:cubicBezTo>
                <a:close/>
                <a:moveTo>
                  <a:pt x="6850" y="14499"/>
                </a:moveTo>
                <a:cubicBezTo>
                  <a:pt x="5912" y="14499"/>
                  <a:pt x="5150" y="16087"/>
                  <a:pt x="5150" y="18048"/>
                </a:cubicBezTo>
                <a:cubicBezTo>
                  <a:pt x="5150" y="20008"/>
                  <a:pt x="5912" y="21600"/>
                  <a:pt x="6850" y="21600"/>
                </a:cubicBezTo>
                <a:cubicBezTo>
                  <a:pt x="7787" y="21600"/>
                  <a:pt x="8547" y="20008"/>
                  <a:pt x="8547" y="18048"/>
                </a:cubicBezTo>
                <a:cubicBezTo>
                  <a:pt x="8547" y="16087"/>
                  <a:pt x="7787" y="14499"/>
                  <a:pt x="6850" y="14499"/>
                </a:cubicBezTo>
                <a:close/>
                <a:moveTo>
                  <a:pt x="8005" y="14499"/>
                </a:moveTo>
                <a:cubicBezTo>
                  <a:pt x="8424" y="15096"/>
                  <a:pt x="8732" y="16008"/>
                  <a:pt x="8851" y="17070"/>
                </a:cubicBezTo>
                <a:cubicBezTo>
                  <a:pt x="8970" y="16008"/>
                  <a:pt x="9276" y="15096"/>
                  <a:pt x="9695" y="14499"/>
                </a:cubicBezTo>
                <a:lnTo>
                  <a:pt x="8005" y="14499"/>
                </a:lnTo>
                <a:close/>
                <a:moveTo>
                  <a:pt x="10852" y="14499"/>
                </a:moveTo>
                <a:cubicBezTo>
                  <a:pt x="9914" y="14499"/>
                  <a:pt x="9153" y="16087"/>
                  <a:pt x="9153" y="18048"/>
                </a:cubicBezTo>
                <a:cubicBezTo>
                  <a:pt x="9153" y="20008"/>
                  <a:pt x="9914" y="21600"/>
                  <a:pt x="10852" y="21600"/>
                </a:cubicBezTo>
                <a:cubicBezTo>
                  <a:pt x="11790" y="21600"/>
                  <a:pt x="12550" y="20008"/>
                  <a:pt x="12550" y="18048"/>
                </a:cubicBezTo>
                <a:cubicBezTo>
                  <a:pt x="12550" y="16087"/>
                  <a:pt x="11790" y="14499"/>
                  <a:pt x="10852" y="14499"/>
                </a:cubicBezTo>
                <a:close/>
                <a:moveTo>
                  <a:pt x="12008" y="14499"/>
                </a:moveTo>
                <a:cubicBezTo>
                  <a:pt x="12551" y="15273"/>
                  <a:pt x="12908" y="16574"/>
                  <a:pt x="12908" y="18048"/>
                </a:cubicBezTo>
                <a:lnTo>
                  <a:pt x="15969" y="18048"/>
                </a:lnTo>
                <a:cubicBezTo>
                  <a:pt x="15969" y="16574"/>
                  <a:pt x="16326" y="15273"/>
                  <a:pt x="16868" y="14499"/>
                </a:cubicBezTo>
                <a:lnTo>
                  <a:pt x="12008" y="14499"/>
                </a:lnTo>
                <a:close/>
                <a:moveTo>
                  <a:pt x="18026" y="14499"/>
                </a:moveTo>
                <a:cubicBezTo>
                  <a:pt x="17088" y="14499"/>
                  <a:pt x="16327" y="16087"/>
                  <a:pt x="16327" y="18048"/>
                </a:cubicBezTo>
                <a:cubicBezTo>
                  <a:pt x="16327" y="20008"/>
                  <a:pt x="17088" y="21600"/>
                  <a:pt x="18026" y="21600"/>
                </a:cubicBezTo>
                <a:cubicBezTo>
                  <a:pt x="18964" y="21600"/>
                  <a:pt x="19724" y="20008"/>
                  <a:pt x="19724" y="18048"/>
                </a:cubicBezTo>
                <a:cubicBezTo>
                  <a:pt x="19724" y="16087"/>
                  <a:pt x="18964" y="14499"/>
                  <a:pt x="18026" y="14499"/>
                </a:cubicBezTo>
                <a:close/>
                <a:moveTo>
                  <a:pt x="6850" y="16383"/>
                </a:moveTo>
                <a:cubicBezTo>
                  <a:pt x="7290" y="16383"/>
                  <a:pt x="7648" y="17127"/>
                  <a:pt x="7648" y="18048"/>
                </a:cubicBezTo>
                <a:cubicBezTo>
                  <a:pt x="7648" y="18969"/>
                  <a:pt x="7290" y="19716"/>
                  <a:pt x="6850" y="19716"/>
                </a:cubicBezTo>
                <a:cubicBezTo>
                  <a:pt x="6409" y="19716"/>
                  <a:pt x="6051" y="18969"/>
                  <a:pt x="6051" y="18048"/>
                </a:cubicBezTo>
                <a:cubicBezTo>
                  <a:pt x="6051" y="17127"/>
                  <a:pt x="6409" y="16383"/>
                  <a:pt x="6850" y="16383"/>
                </a:cubicBezTo>
                <a:close/>
                <a:moveTo>
                  <a:pt x="10852" y="16383"/>
                </a:moveTo>
                <a:cubicBezTo>
                  <a:pt x="11293" y="16383"/>
                  <a:pt x="11649" y="17127"/>
                  <a:pt x="11649" y="18048"/>
                </a:cubicBezTo>
                <a:cubicBezTo>
                  <a:pt x="11649" y="18969"/>
                  <a:pt x="11293" y="19716"/>
                  <a:pt x="10852" y="19716"/>
                </a:cubicBezTo>
                <a:cubicBezTo>
                  <a:pt x="10412" y="19716"/>
                  <a:pt x="10054" y="18969"/>
                  <a:pt x="10054" y="18048"/>
                </a:cubicBezTo>
                <a:cubicBezTo>
                  <a:pt x="10054" y="17127"/>
                  <a:pt x="10412" y="16383"/>
                  <a:pt x="10852" y="16383"/>
                </a:cubicBezTo>
                <a:close/>
                <a:moveTo>
                  <a:pt x="18026" y="16383"/>
                </a:moveTo>
                <a:cubicBezTo>
                  <a:pt x="18466" y="16383"/>
                  <a:pt x="18822" y="17127"/>
                  <a:pt x="18822" y="18048"/>
                </a:cubicBezTo>
                <a:cubicBezTo>
                  <a:pt x="18822" y="18969"/>
                  <a:pt x="18466" y="19716"/>
                  <a:pt x="18026" y="19716"/>
                </a:cubicBezTo>
                <a:cubicBezTo>
                  <a:pt x="17585" y="19716"/>
                  <a:pt x="17228" y="18969"/>
                  <a:pt x="17228" y="18048"/>
                </a:cubicBezTo>
                <a:cubicBezTo>
                  <a:pt x="17228" y="17127"/>
                  <a:pt x="17585" y="16383"/>
                  <a:pt x="18026" y="16383"/>
                </a:cubicBezTo>
                <a:close/>
              </a:path>
            </a:pathLst>
          </a:custGeom>
          <a:solidFill>
            <a:srgbClr val="92929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7" name="Compact Car"/>
          <p:cNvSpPr/>
          <p:nvPr/>
        </p:nvSpPr>
        <p:spPr>
          <a:xfrm flipH="1">
            <a:off x="813206" y="4185676"/>
            <a:ext cx="462072" cy="1545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988" h="21600" extrusionOk="0">
                <a:moveTo>
                  <a:pt x="4097" y="0"/>
                </a:moveTo>
                <a:cubicBezTo>
                  <a:pt x="3843" y="0"/>
                  <a:pt x="3599" y="241"/>
                  <a:pt x="3415" y="682"/>
                </a:cubicBezTo>
                <a:cubicBezTo>
                  <a:pt x="2324" y="3293"/>
                  <a:pt x="-1335" y="12764"/>
                  <a:pt x="512" y="18236"/>
                </a:cubicBezTo>
                <a:lnTo>
                  <a:pt x="1356" y="18236"/>
                </a:lnTo>
                <a:cubicBezTo>
                  <a:pt x="1327" y="17880"/>
                  <a:pt x="1312" y="17509"/>
                  <a:pt x="1312" y="17131"/>
                </a:cubicBezTo>
                <a:cubicBezTo>
                  <a:pt x="1312" y="14122"/>
                  <a:pt x="2276" y="11687"/>
                  <a:pt x="3466" y="11687"/>
                </a:cubicBezTo>
                <a:cubicBezTo>
                  <a:pt x="4657" y="11687"/>
                  <a:pt x="5622" y="14122"/>
                  <a:pt x="5622" y="17131"/>
                </a:cubicBezTo>
                <a:cubicBezTo>
                  <a:pt x="5622" y="17509"/>
                  <a:pt x="5607" y="17880"/>
                  <a:pt x="5578" y="18236"/>
                </a:cubicBezTo>
                <a:lnTo>
                  <a:pt x="14299" y="18236"/>
                </a:lnTo>
                <a:cubicBezTo>
                  <a:pt x="14270" y="17880"/>
                  <a:pt x="14254" y="17509"/>
                  <a:pt x="14254" y="17131"/>
                </a:cubicBezTo>
                <a:cubicBezTo>
                  <a:pt x="14254" y="14122"/>
                  <a:pt x="15220" y="11687"/>
                  <a:pt x="16410" y="11687"/>
                </a:cubicBezTo>
                <a:cubicBezTo>
                  <a:pt x="17601" y="11687"/>
                  <a:pt x="18566" y="14122"/>
                  <a:pt x="18566" y="17131"/>
                </a:cubicBezTo>
                <a:cubicBezTo>
                  <a:pt x="18566" y="17509"/>
                  <a:pt x="18551" y="17880"/>
                  <a:pt x="18522" y="18236"/>
                </a:cubicBezTo>
                <a:lnTo>
                  <a:pt x="19962" y="18236"/>
                </a:lnTo>
                <a:cubicBezTo>
                  <a:pt x="19962" y="18236"/>
                  <a:pt x="20265" y="10900"/>
                  <a:pt x="18757" y="9584"/>
                </a:cubicBezTo>
                <a:cubicBezTo>
                  <a:pt x="17248" y="8268"/>
                  <a:pt x="15499" y="7049"/>
                  <a:pt x="15499" y="7049"/>
                </a:cubicBezTo>
                <a:cubicBezTo>
                  <a:pt x="15499" y="7049"/>
                  <a:pt x="12380" y="0"/>
                  <a:pt x="9528" y="0"/>
                </a:cubicBezTo>
                <a:lnTo>
                  <a:pt x="4097" y="0"/>
                </a:lnTo>
                <a:close/>
                <a:moveTo>
                  <a:pt x="4878" y="1858"/>
                </a:moveTo>
                <a:lnTo>
                  <a:pt x="6327" y="1858"/>
                </a:lnTo>
                <a:lnTo>
                  <a:pt x="5978" y="7075"/>
                </a:lnTo>
                <a:lnTo>
                  <a:pt x="3470" y="7075"/>
                </a:lnTo>
                <a:cubicBezTo>
                  <a:pt x="3315" y="7075"/>
                  <a:pt x="3228" y="6631"/>
                  <a:pt x="3320" y="6318"/>
                </a:cubicBezTo>
                <a:lnTo>
                  <a:pt x="4483" y="2361"/>
                </a:lnTo>
                <a:cubicBezTo>
                  <a:pt x="4576" y="2045"/>
                  <a:pt x="4722" y="1858"/>
                  <a:pt x="4878" y="1858"/>
                </a:cubicBezTo>
                <a:close/>
                <a:moveTo>
                  <a:pt x="7387" y="1858"/>
                </a:moveTo>
                <a:lnTo>
                  <a:pt x="9405" y="1858"/>
                </a:lnTo>
                <a:cubicBezTo>
                  <a:pt x="11385" y="1858"/>
                  <a:pt x="13886" y="7075"/>
                  <a:pt x="13886" y="7075"/>
                </a:cubicBezTo>
                <a:lnTo>
                  <a:pt x="7038" y="7075"/>
                </a:lnTo>
                <a:lnTo>
                  <a:pt x="7387" y="1858"/>
                </a:lnTo>
                <a:close/>
                <a:moveTo>
                  <a:pt x="3466" y="12667"/>
                </a:moveTo>
                <a:cubicBezTo>
                  <a:pt x="2490" y="12667"/>
                  <a:pt x="1700" y="14665"/>
                  <a:pt x="1700" y="17131"/>
                </a:cubicBezTo>
                <a:cubicBezTo>
                  <a:pt x="1700" y="19597"/>
                  <a:pt x="2490" y="21600"/>
                  <a:pt x="3466" y="21600"/>
                </a:cubicBezTo>
                <a:cubicBezTo>
                  <a:pt x="4442" y="21600"/>
                  <a:pt x="5233" y="19597"/>
                  <a:pt x="5233" y="17131"/>
                </a:cubicBezTo>
                <a:cubicBezTo>
                  <a:pt x="5233" y="14665"/>
                  <a:pt x="4442" y="12667"/>
                  <a:pt x="3466" y="12667"/>
                </a:cubicBezTo>
                <a:close/>
                <a:moveTo>
                  <a:pt x="16410" y="12667"/>
                </a:moveTo>
                <a:cubicBezTo>
                  <a:pt x="15435" y="12667"/>
                  <a:pt x="14644" y="14665"/>
                  <a:pt x="14644" y="17131"/>
                </a:cubicBezTo>
                <a:cubicBezTo>
                  <a:pt x="14644" y="19597"/>
                  <a:pt x="15435" y="21600"/>
                  <a:pt x="16410" y="21600"/>
                </a:cubicBezTo>
                <a:cubicBezTo>
                  <a:pt x="17386" y="21600"/>
                  <a:pt x="18177" y="19597"/>
                  <a:pt x="18177" y="17131"/>
                </a:cubicBezTo>
                <a:cubicBezTo>
                  <a:pt x="18177" y="14665"/>
                  <a:pt x="17386" y="12667"/>
                  <a:pt x="16410" y="12667"/>
                </a:cubicBezTo>
                <a:close/>
                <a:moveTo>
                  <a:pt x="3466" y="15033"/>
                </a:moveTo>
                <a:cubicBezTo>
                  <a:pt x="3925" y="15033"/>
                  <a:pt x="4297" y="15973"/>
                  <a:pt x="4297" y="17131"/>
                </a:cubicBezTo>
                <a:cubicBezTo>
                  <a:pt x="4297" y="18290"/>
                  <a:pt x="3925" y="19230"/>
                  <a:pt x="3466" y="19230"/>
                </a:cubicBezTo>
                <a:cubicBezTo>
                  <a:pt x="3008" y="19230"/>
                  <a:pt x="2636" y="18290"/>
                  <a:pt x="2636" y="17131"/>
                </a:cubicBezTo>
                <a:cubicBezTo>
                  <a:pt x="2636" y="15973"/>
                  <a:pt x="3008" y="15033"/>
                  <a:pt x="3466" y="15033"/>
                </a:cubicBezTo>
                <a:close/>
                <a:moveTo>
                  <a:pt x="16410" y="15033"/>
                </a:moveTo>
                <a:cubicBezTo>
                  <a:pt x="16869" y="15033"/>
                  <a:pt x="17241" y="15973"/>
                  <a:pt x="17241" y="17131"/>
                </a:cubicBezTo>
                <a:cubicBezTo>
                  <a:pt x="17241" y="18290"/>
                  <a:pt x="16869" y="19230"/>
                  <a:pt x="16410" y="19230"/>
                </a:cubicBezTo>
                <a:cubicBezTo>
                  <a:pt x="15952" y="19230"/>
                  <a:pt x="15580" y="18290"/>
                  <a:pt x="15580" y="17131"/>
                </a:cubicBezTo>
                <a:cubicBezTo>
                  <a:pt x="15580" y="15973"/>
                  <a:pt x="15952" y="15033"/>
                  <a:pt x="16410" y="15033"/>
                </a:cubicBezTo>
                <a:close/>
              </a:path>
            </a:pathLst>
          </a:custGeom>
          <a:solidFill>
            <a:srgbClr val="92929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1" name="Bus"/>
          <p:cNvSpPr/>
          <p:nvPr/>
        </p:nvSpPr>
        <p:spPr>
          <a:xfrm flipH="1">
            <a:off x="731846" y="4451846"/>
            <a:ext cx="1365927" cy="4120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74" y="0"/>
                </a:moveTo>
                <a:cubicBezTo>
                  <a:pt x="1277" y="0"/>
                  <a:pt x="1200" y="200"/>
                  <a:pt x="1200" y="447"/>
                </a:cubicBezTo>
                <a:lnTo>
                  <a:pt x="1200" y="1626"/>
                </a:lnTo>
                <a:lnTo>
                  <a:pt x="676" y="1626"/>
                </a:lnTo>
                <a:cubicBezTo>
                  <a:pt x="521" y="1626"/>
                  <a:pt x="397" y="1947"/>
                  <a:pt x="397" y="2341"/>
                </a:cubicBezTo>
                <a:lnTo>
                  <a:pt x="397" y="14680"/>
                </a:lnTo>
                <a:cubicBezTo>
                  <a:pt x="397" y="14983"/>
                  <a:pt x="346" y="15272"/>
                  <a:pt x="257" y="15474"/>
                </a:cubicBezTo>
                <a:lnTo>
                  <a:pt x="140" y="15738"/>
                </a:lnTo>
                <a:cubicBezTo>
                  <a:pt x="51" y="15940"/>
                  <a:pt x="0" y="16229"/>
                  <a:pt x="0" y="16532"/>
                </a:cubicBezTo>
                <a:lnTo>
                  <a:pt x="0" y="17698"/>
                </a:lnTo>
                <a:cubicBezTo>
                  <a:pt x="0" y="18074"/>
                  <a:pt x="115" y="18384"/>
                  <a:pt x="262" y="18409"/>
                </a:cubicBezTo>
                <a:lnTo>
                  <a:pt x="4457" y="19840"/>
                </a:lnTo>
                <a:lnTo>
                  <a:pt x="4457" y="17854"/>
                </a:lnTo>
                <a:cubicBezTo>
                  <a:pt x="4457" y="17441"/>
                  <a:pt x="4514" y="17041"/>
                  <a:pt x="4617" y="16722"/>
                </a:cubicBezTo>
                <a:lnTo>
                  <a:pt x="4943" y="15712"/>
                </a:lnTo>
                <a:cubicBezTo>
                  <a:pt x="5076" y="15302"/>
                  <a:pt x="5273" y="15062"/>
                  <a:pt x="5481" y="15062"/>
                </a:cubicBezTo>
                <a:lnTo>
                  <a:pt x="6259" y="15062"/>
                </a:lnTo>
                <a:cubicBezTo>
                  <a:pt x="6468" y="15062"/>
                  <a:pt x="6666" y="15302"/>
                  <a:pt x="6799" y="15712"/>
                </a:cubicBezTo>
                <a:lnTo>
                  <a:pt x="7126" y="16722"/>
                </a:lnTo>
                <a:cubicBezTo>
                  <a:pt x="7229" y="17041"/>
                  <a:pt x="7284" y="17442"/>
                  <a:pt x="7284" y="17854"/>
                </a:cubicBezTo>
                <a:lnTo>
                  <a:pt x="7284" y="20078"/>
                </a:lnTo>
                <a:lnTo>
                  <a:pt x="14886" y="20078"/>
                </a:lnTo>
                <a:lnTo>
                  <a:pt x="14886" y="17854"/>
                </a:lnTo>
                <a:cubicBezTo>
                  <a:pt x="14886" y="17441"/>
                  <a:pt x="14942" y="17041"/>
                  <a:pt x="15045" y="16722"/>
                </a:cubicBezTo>
                <a:lnTo>
                  <a:pt x="15371" y="15712"/>
                </a:lnTo>
                <a:cubicBezTo>
                  <a:pt x="15504" y="15302"/>
                  <a:pt x="15702" y="15062"/>
                  <a:pt x="15911" y="15062"/>
                </a:cubicBezTo>
                <a:lnTo>
                  <a:pt x="16689" y="15062"/>
                </a:lnTo>
                <a:cubicBezTo>
                  <a:pt x="16898" y="15062"/>
                  <a:pt x="17094" y="15302"/>
                  <a:pt x="17227" y="15712"/>
                </a:cubicBezTo>
                <a:lnTo>
                  <a:pt x="17554" y="16722"/>
                </a:lnTo>
                <a:cubicBezTo>
                  <a:pt x="17657" y="17041"/>
                  <a:pt x="17714" y="17442"/>
                  <a:pt x="17714" y="17854"/>
                </a:cubicBezTo>
                <a:lnTo>
                  <a:pt x="17714" y="20078"/>
                </a:lnTo>
                <a:lnTo>
                  <a:pt x="20957" y="20078"/>
                </a:lnTo>
                <a:lnTo>
                  <a:pt x="21316" y="20078"/>
                </a:lnTo>
                <a:lnTo>
                  <a:pt x="21462" y="20078"/>
                </a:lnTo>
                <a:cubicBezTo>
                  <a:pt x="21539" y="20078"/>
                  <a:pt x="21600" y="19922"/>
                  <a:pt x="21600" y="19727"/>
                </a:cubicBezTo>
                <a:lnTo>
                  <a:pt x="21600" y="18652"/>
                </a:lnTo>
                <a:cubicBezTo>
                  <a:pt x="21600" y="18457"/>
                  <a:pt x="21539" y="18301"/>
                  <a:pt x="21462" y="18301"/>
                </a:cubicBezTo>
                <a:cubicBezTo>
                  <a:pt x="21416" y="18301"/>
                  <a:pt x="21379" y="18209"/>
                  <a:pt x="21379" y="18092"/>
                </a:cubicBezTo>
                <a:cubicBezTo>
                  <a:pt x="21376" y="16468"/>
                  <a:pt x="21369" y="13600"/>
                  <a:pt x="21348" y="11359"/>
                </a:cubicBezTo>
                <a:cubicBezTo>
                  <a:pt x="21319" y="8327"/>
                  <a:pt x="21245" y="5887"/>
                  <a:pt x="21183" y="4314"/>
                </a:cubicBezTo>
                <a:lnTo>
                  <a:pt x="21151" y="3560"/>
                </a:lnTo>
                <a:cubicBezTo>
                  <a:pt x="21116" y="2771"/>
                  <a:pt x="21093" y="2341"/>
                  <a:pt x="21093" y="2341"/>
                </a:cubicBezTo>
                <a:cubicBezTo>
                  <a:pt x="21093" y="1947"/>
                  <a:pt x="20967" y="1626"/>
                  <a:pt x="20812" y="1626"/>
                </a:cubicBezTo>
                <a:lnTo>
                  <a:pt x="8384" y="1626"/>
                </a:lnTo>
                <a:lnTo>
                  <a:pt x="6680" y="117"/>
                </a:lnTo>
                <a:cubicBezTo>
                  <a:pt x="6593" y="40"/>
                  <a:pt x="6501" y="0"/>
                  <a:pt x="6409" y="0"/>
                </a:cubicBezTo>
                <a:lnTo>
                  <a:pt x="1374" y="0"/>
                </a:lnTo>
                <a:close/>
                <a:moveTo>
                  <a:pt x="2431" y="4223"/>
                </a:moveTo>
                <a:lnTo>
                  <a:pt x="4812" y="4223"/>
                </a:lnTo>
                <a:cubicBezTo>
                  <a:pt x="4936" y="4223"/>
                  <a:pt x="5037" y="4479"/>
                  <a:pt x="5037" y="4795"/>
                </a:cubicBezTo>
                <a:lnTo>
                  <a:pt x="5037" y="9890"/>
                </a:lnTo>
                <a:cubicBezTo>
                  <a:pt x="5037" y="10206"/>
                  <a:pt x="4936" y="10462"/>
                  <a:pt x="4812" y="10462"/>
                </a:cubicBezTo>
                <a:lnTo>
                  <a:pt x="2431" y="10462"/>
                </a:lnTo>
                <a:cubicBezTo>
                  <a:pt x="2307" y="10462"/>
                  <a:pt x="2206" y="10206"/>
                  <a:pt x="2206" y="9890"/>
                </a:cubicBezTo>
                <a:lnTo>
                  <a:pt x="2206" y="4795"/>
                </a:lnTo>
                <a:cubicBezTo>
                  <a:pt x="2206" y="4479"/>
                  <a:pt x="2307" y="4223"/>
                  <a:pt x="2431" y="4223"/>
                </a:cubicBezTo>
                <a:close/>
                <a:moveTo>
                  <a:pt x="5580" y="4223"/>
                </a:moveTo>
                <a:lnTo>
                  <a:pt x="7961" y="4223"/>
                </a:lnTo>
                <a:cubicBezTo>
                  <a:pt x="8086" y="4223"/>
                  <a:pt x="8186" y="4479"/>
                  <a:pt x="8186" y="4795"/>
                </a:cubicBezTo>
                <a:lnTo>
                  <a:pt x="8186" y="9890"/>
                </a:lnTo>
                <a:cubicBezTo>
                  <a:pt x="8186" y="10206"/>
                  <a:pt x="8086" y="10462"/>
                  <a:pt x="7961" y="10462"/>
                </a:cubicBezTo>
                <a:lnTo>
                  <a:pt x="5580" y="10462"/>
                </a:lnTo>
                <a:cubicBezTo>
                  <a:pt x="5456" y="10462"/>
                  <a:pt x="5355" y="10206"/>
                  <a:pt x="5355" y="9890"/>
                </a:cubicBezTo>
                <a:lnTo>
                  <a:pt x="5355" y="4795"/>
                </a:lnTo>
                <a:cubicBezTo>
                  <a:pt x="5355" y="4479"/>
                  <a:pt x="5456" y="4223"/>
                  <a:pt x="5580" y="4223"/>
                </a:cubicBezTo>
                <a:close/>
                <a:moveTo>
                  <a:pt x="8739" y="4223"/>
                </a:moveTo>
                <a:lnTo>
                  <a:pt x="11121" y="4223"/>
                </a:lnTo>
                <a:cubicBezTo>
                  <a:pt x="11245" y="4223"/>
                  <a:pt x="11346" y="4479"/>
                  <a:pt x="11346" y="4795"/>
                </a:cubicBezTo>
                <a:lnTo>
                  <a:pt x="11346" y="9890"/>
                </a:lnTo>
                <a:cubicBezTo>
                  <a:pt x="11346" y="10206"/>
                  <a:pt x="11245" y="10462"/>
                  <a:pt x="11121" y="10462"/>
                </a:cubicBezTo>
                <a:lnTo>
                  <a:pt x="8739" y="10462"/>
                </a:lnTo>
                <a:cubicBezTo>
                  <a:pt x="8615" y="10462"/>
                  <a:pt x="8515" y="10206"/>
                  <a:pt x="8515" y="9890"/>
                </a:cubicBezTo>
                <a:lnTo>
                  <a:pt x="8515" y="4795"/>
                </a:lnTo>
                <a:cubicBezTo>
                  <a:pt x="8515" y="4479"/>
                  <a:pt x="8615" y="4223"/>
                  <a:pt x="8739" y="4223"/>
                </a:cubicBezTo>
                <a:close/>
                <a:moveTo>
                  <a:pt x="11880" y="4223"/>
                </a:moveTo>
                <a:lnTo>
                  <a:pt x="14262" y="4223"/>
                </a:lnTo>
                <a:cubicBezTo>
                  <a:pt x="14386" y="4223"/>
                  <a:pt x="14486" y="4479"/>
                  <a:pt x="14486" y="4795"/>
                </a:cubicBezTo>
                <a:lnTo>
                  <a:pt x="14486" y="9890"/>
                </a:lnTo>
                <a:cubicBezTo>
                  <a:pt x="14486" y="10206"/>
                  <a:pt x="14386" y="10462"/>
                  <a:pt x="14262" y="10462"/>
                </a:cubicBezTo>
                <a:lnTo>
                  <a:pt x="11880" y="10462"/>
                </a:lnTo>
                <a:cubicBezTo>
                  <a:pt x="11756" y="10462"/>
                  <a:pt x="11655" y="10206"/>
                  <a:pt x="11655" y="9890"/>
                </a:cubicBezTo>
                <a:lnTo>
                  <a:pt x="11655" y="4795"/>
                </a:lnTo>
                <a:cubicBezTo>
                  <a:pt x="11655" y="4479"/>
                  <a:pt x="11756" y="4223"/>
                  <a:pt x="11880" y="4223"/>
                </a:cubicBezTo>
                <a:close/>
                <a:moveTo>
                  <a:pt x="15029" y="4223"/>
                </a:moveTo>
                <a:lnTo>
                  <a:pt x="17411" y="4223"/>
                </a:lnTo>
                <a:cubicBezTo>
                  <a:pt x="17535" y="4223"/>
                  <a:pt x="17635" y="4479"/>
                  <a:pt x="17635" y="4795"/>
                </a:cubicBezTo>
                <a:lnTo>
                  <a:pt x="17635" y="9890"/>
                </a:lnTo>
                <a:cubicBezTo>
                  <a:pt x="17635" y="10206"/>
                  <a:pt x="17535" y="10462"/>
                  <a:pt x="17411" y="10462"/>
                </a:cubicBezTo>
                <a:lnTo>
                  <a:pt x="15029" y="10462"/>
                </a:lnTo>
                <a:cubicBezTo>
                  <a:pt x="14905" y="10462"/>
                  <a:pt x="14805" y="10206"/>
                  <a:pt x="14805" y="9890"/>
                </a:cubicBezTo>
                <a:lnTo>
                  <a:pt x="14805" y="4795"/>
                </a:lnTo>
                <a:cubicBezTo>
                  <a:pt x="14805" y="4479"/>
                  <a:pt x="14905" y="4223"/>
                  <a:pt x="15029" y="4223"/>
                </a:cubicBezTo>
                <a:close/>
                <a:moveTo>
                  <a:pt x="18180" y="4223"/>
                </a:moveTo>
                <a:lnTo>
                  <a:pt x="20562" y="4223"/>
                </a:lnTo>
                <a:cubicBezTo>
                  <a:pt x="20686" y="4223"/>
                  <a:pt x="20786" y="4479"/>
                  <a:pt x="20786" y="4795"/>
                </a:cubicBezTo>
                <a:lnTo>
                  <a:pt x="20786" y="9890"/>
                </a:lnTo>
                <a:cubicBezTo>
                  <a:pt x="20786" y="10206"/>
                  <a:pt x="20686" y="10462"/>
                  <a:pt x="20562" y="10462"/>
                </a:cubicBezTo>
                <a:lnTo>
                  <a:pt x="18180" y="10462"/>
                </a:lnTo>
                <a:cubicBezTo>
                  <a:pt x="18056" y="10462"/>
                  <a:pt x="17955" y="10206"/>
                  <a:pt x="17955" y="9890"/>
                </a:cubicBezTo>
                <a:lnTo>
                  <a:pt x="17955" y="4795"/>
                </a:lnTo>
                <a:cubicBezTo>
                  <a:pt x="17955" y="4479"/>
                  <a:pt x="18056" y="4223"/>
                  <a:pt x="18180" y="4223"/>
                </a:cubicBezTo>
                <a:close/>
                <a:moveTo>
                  <a:pt x="5871" y="15769"/>
                </a:moveTo>
                <a:cubicBezTo>
                  <a:pt x="5239" y="15769"/>
                  <a:pt x="4725" y="17072"/>
                  <a:pt x="4725" y="18682"/>
                </a:cubicBezTo>
                <a:cubicBezTo>
                  <a:pt x="4725" y="20293"/>
                  <a:pt x="5239" y="21600"/>
                  <a:pt x="5871" y="21600"/>
                </a:cubicBezTo>
                <a:cubicBezTo>
                  <a:pt x="6504" y="21600"/>
                  <a:pt x="7015" y="20293"/>
                  <a:pt x="7015" y="18682"/>
                </a:cubicBezTo>
                <a:cubicBezTo>
                  <a:pt x="7015" y="17071"/>
                  <a:pt x="6504" y="15769"/>
                  <a:pt x="5871" y="15769"/>
                </a:cubicBezTo>
                <a:close/>
                <a:moveTo>
                  <a:pt x="16299" y="15769"/>
                </a:moveTo>
                <a:cubicBezTo>
                  <a:pt x="15667" y="15769"/>
                  <a:pt x="15155" y="17072"/>
                  <a:pt x="15155" y="18682"/>
                </a:cubicBezTo>
                <a:cubicBezTo>
                  <a:pt x="15155" y="20293"/>
                  <a:pt x="15667" y="21600"/>
                  <a:pt x="16299" y="21600"/>
                </a:cubicBezTo>
                <a:cubicBezTo>
                  <a:pt x="16932" y="21600"/>
                  <a:pt x="17445" y="20293"/>
                  <a:pt x="17445" y="18682"/>
                </a:cubicBezTo>
                <a:cubicBezTo>
                  <a:pt x="17445" y="17071"/>
                  <a:pt x="16932" y="15769"/>
                  <a:pt x="16299" y="15769"/>
                </a:cubicBezTo>
                <a:close/>
                <a:moveTo>
                  <a:pt x="5871" y="17312"/>
                </a:moveTo>
                <a:cubicBezTo>
                  <a:pt x="6168" y="17312"/>
                  <a:pt x="6409" y="17925"/>
                  <a:pt x="6409" y="18682"/>
                </a:cubicBezTo>
                <a:cubicBezTo>
                  <a:pt x="6409" y="19439"/>
                  <a:pt x="6168" y="20052"/>
                  <a:pt x="5871" y="20052"/>
                </a:cubicBezTo>
                <a:cubicBezTo>
                  <a:pt x="5574" y="20052"/>
                  <a:pt x="5333" y="19439"/>
                  <a:pt x="5333" y="18682"/>
                </a:cubicBezTo>
                <a:cubicBezTo>
                  <a:pt x="5333" y="17925"/>
                  <a:pt x="5574" y="17312"/>
                  <a:pt x="5871" y="17312"/>
                </a:cubicBezTo>
                <a:close/>
                <a:moveTo>
                  <a:pt x="16299" y="17312"/>
                </a:moveTo>
                <a:cubicBezTo>
                  <a:pt x="16596" y="17312"/>
                  <a:pt x="16837" y="17925"/>
                  <a:pt x="16837" y="18682"/>
                </a:cubicBezTo>
                <a:cubicBezTo>
                  <a:pt x="16837" y="19439"/>
                  <a:pt x="16596" y="20052"/>
                  <a:pt x="16299" y="20052"/>
                </a:cubicBezTo>
                <a:cubicBezTo>
                  <a:pt x="16002" y="20052"/>
                  <a:pt x="15761" y="19439"/>
                  <a:pt x="15761" y="18682"/>
                </a:cubicBezTo>
                <a:cubicBezTo>
                  <a:pt x="15761" y="17925"/>
                  <a:pt x="16002" y="17312"/>
                  <a:pt x="16299" y="17312"/>
                </a:cubicBezTo>
                <a:close/>
              </a:path>
            </a:pathLst>
          </a:custGeom>
          <a:solidFill>
            <a:srgbClr val="92929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2" name="Box Van"/>
          <p:cNvSpPr/>
          <p:nvPr/>
        </p:nvSpPr>
        <p:spPr>
          <a:xfrm flipH="1">
            <a:off x="1414809" y="3947915"/>
            <a:ext cx="911954" cy="4005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5194"/>
                </a:lnTo>
                <a:lnTo>
                  <a:pt x="15310" y="15194"/>
                </a:lnTo>
                <a:lnTo>
                  <a:pt x="15310" y="1935"/>
                </a:lnTo>
                <a:cubicBezTo>
                  <a:pt x="15310" y="869"/>
                  <a:pt x="14734" y="0"/>
                  <a:pt x="14027" y="0"/>
                </a:cubicBezTo>
                <a:lnTo>
                  <a:pt x="0" y="0"/>
                </a:lnTo>
                <a:close/>
                <a:moveTo>
                  <a:pt x="15742" y="6330"/>
                </a:moveTo>
                <a:lnTo>
                  <a:pt x="15742" y="17805"/>
                </a:lnTo>
                <a:lnTo>
                  <a:pt x="16223" y="17805"/>
                </a:lnTo>
                <a:cubicBezTo>
                  <a:pt x="16472" y="16218"/>
                  <a:pt x="17416" y="15031"/>
                  <a:pt x="18550" y="15031"/>
                </a:cubicBezTo>
                <a:cubicBezTo>
                  <a:pt x="19683" y="15031"/>
                  <a:pt x="20624" y="16210"/>
                  <a:pt x="20878" y="17805"/>
                </a:cubicBezTo>
                <a:lnTo>
                  <a:pt x="21126" y="17805"/>
                </a:lnTo>
                <a:cubicBezTo>
                  <a:pt x="21385" y="17805"/>
                  <a:pt x="21600" y="17490"/>
                  <a:pt x="21600" y="17091"/>
                </a:cubicBezTo>
                <a:lnTo>
                  <a:pt x="21600" y="12704"/>
                </a:lnTo>
                <a:cubicBezTo>
                  <a:pt x="21595" y="12476"/>
                  <a:pt x="21563" y="12249"/>
                  <a:pt x="21499" y="12037"/>
                </a:cubicBezTo>
                <a:lnTo>
                  <a:pt x="19953" y="7129"/>
                </a:lnTo>
                <a:cubicBezTo>
                  <a:pt x="19802" y="6640"/>
                  <a:pt x="19473" y="6330"/>
                  <a:pt x="19117" y="6330"/>
                </a:cubicBezTo>
                <a:lnTo>
                  <a:pt x="15742" y="6330"/>
                </a:lnTo>
                <a:close/>
                <a:moveTo>
                  <a:pt x="16844" y="7602"/>
                </a:moveTo>
                <a:lnTo>
                  <a:pt x="18885" y="7602"/>
                </a:lnTo>
                <a:cubicBezTo>
                  <a:pt x="19064" y="7602"/>
                  <a:pt x="19225" y="7754"/>
                  <a:pt x="19306" y="7999"/>
                </a:cubicBezTo>
                <a:lnTo>
                  <a:pt x="20483" y="11679"/>
                </a:lnTo>
                <a:cubicBezTo>
                  <a:pt x="20553" y="11874"/>
                  <a:pt x="20450" y="12119"/>
                  <a:pt x="20299" y="12119"/>
                </a:cubicBezTo>
                <a:lnTo>
                  <a:pt x="19560" y="12119"/>
                </a:lnTo>
                <a:cubicBezTo>
                  <a:pt x="19339" y="12119"/>
                  <a:pt x="19263" y="11947"/>
                  <a:pt x="19128" y="11686"/>
                </a:cubicBezTo>
                <a:cubicBezTo>
                  <a:pt x="18988" y="11426"/>
                  <a:pt x="18582" y="10580"/>
                  <a:pt x="18167" y="10580"/>
                </a:cubicBezTo>
                <a:lnTo>
                  <a:pt x="16829" y="10580"/>
                </a:lnTo>
                <a:cubicBezTo>
                  <a:pt x="16683" y="10580"/>
                  <a:pt x="16564" y="10400"/>
                  <a:pt x="16564" y="10181"/>
                </a:cubicBezTo>
                <a:lnTo>
                  <a:pt x="16564" y="8024"/>
                </a:lnTo>
                <a:cubicBezTo>
                  <a:pt x="16564" y="7788"/>
                  <a:pt x="16687" y="7602"/>
                  <a:pt x="16844" y="7602"/>
                </a:cubicBezTo>
                <a:close/>
                <a:moveTo>
                  <a:pt x="5060" y="15674"/>
                </a:moveTo>
                <a:cubicBezTo>
                  <a:pt x="3974" y="15674"/>
                  <a:pt x="3094" y="17001"/>
                  <a:pt x="3094" y="18637"/>
                </a:cubicBezTo>
                <a:cubicBezTo>
                  <a:pt x="3094" y="20273"/>
                  <a:pt x="3974" y="21600"/>
                  <a:pt x="5060" y="21600"/>
                </a:cubicBezTo>
                <a:cubicBezTo>
                  <a:pt x="6145" y="21600"/>
                  <a:pt x="7023" y="20273"/>
                  <a:pt x="7023" y="18637"/>
                </a:cubicBezTo>
                <a:cubicBezTo>
                  <a:pt x="7023" y="17001"/>
                  <a:pt x="6145" y="15674"/>
                  <a:pt x="5060" y="15674"/>
                </a:cubicBezTo>
                <a:close/>
                <a:moveTo>
                  <a:pt x="18545" y="15674"/>
                </a:moveTo>
                <a:cubicBezTo>
                  <a:pt x="17459" y="15674"/>
                  <a:pt x="16579" y="17001"/>
                  <a:pt x="16579" y="18637"/>
                </a:cubicBezTo>
                <a:cubicBezTo>
                  <a:pt x="16579" y="20273"/>
                  <a:pt x="17459" y="21600"/>
                  <a:pt x="18545" y="21600"/>
                </a:cubicBezTo>
                <a:cubicBezTo>
                  <a:pt x="19630" y="21600"/>
                  <a:pt x="20510" y="20273"/>
                  <a:pt x="20510" y="18637"/>
                </a:cubicBezTo>
                <a:cubicBezTo>
                  <a:pt x="20510" y="17001"/>
                  <a:pt x="19630" y="15674"/>
                  <a:pt x="18545" y="15674"/>
                </a:cubicBezTo>
                <a:close/>
                <a:moveTo>
                  <a:pt x="2084" y="15885"/>
                </a:moveTo>
                <a:lnTo>
                  <a:pt x="1771" y="18848"/>
                </a:lnTo>
                <a:lnTo>
                  <a:pt x="1604" y="20402"/>
                </a:lnTo>
                <a:lnTo>
                  <a:pt x="2456" y="20402"/>
                </a:lnTo>
                <a:lnTo>
                  <a:pt x="2716" y="17968"/>
                </a:lnTo>
                <a:cubicBezTo>
                  <a:pt x="2819" y="17114"/>
                  <a:pt x="3115" y="16398"/>
                  <a:pt x="3514" y="15885"/>
                </a:cubicBezTo>
                <a:lnTo>
                  <a:pt x="2959" y="15885"/>
                </a:lnTo>
                <a:lnTo>
                  <a:pt x="2084" y="15885"/>
                </a:lnTo>
                <a:close/>
                <a:moveTo>
                  <a:pt x="6603" y="15885"/>
                </a:moveTo>
                <a:cubicBezTo>
                  <a:pt x="7122" y="16544"/>
                  <a:pt x="7439" y="17521"/>
                  <a:pt x="7450" y="18571"/>
                </a:cubicBezTo>
                <a:lnTo>
                  <a:pt x="15310" y="18571"/>
                </a:lnTo>
                <a:lnTo>
                  <a:pt x="15310" y="15885"/>
                </a:lnTo>
                <a:lnTo>
                  <a:pt x="6603" y="15885"/>
                </a:lnTo>
                <a:close/>
                <a:moveTo>
                  <a:pt x="5060" y="17236"/>
                </a:moveTo>
                <a:cubicBezTo>
                  <a:pt x="5573" y="17236"/>
                  <a:pt x="5982" y="17856"/>
                  <a:pt x="5982" y="18629"/>
                </a:cubicBezTo>
                <a:cubicBezTo>
                  <a:pt x="5982" y="19403"/>
                  <a:pt x="5573" y="20021"/>
                  <a:pt x="5060" y="20021"/>
                </a:cubicBezTo>
                <a:cubicBezTo>
                  <a:pt x="4552" y="20021"/>
                  <a:pt x="4135" y="19403"/>
                  <a:pt x="4135" y="18629"/>
                </a:cubicBezTo>
                <a:cubicBezTo>
                  <a:pt x="4135" y="17856"/>
                  <a:pt x="4547" y="17236"/>
                  <a:pt x="5060" y="17236"/>
                </a:cubicBezTo>
                <a:close/>
                <a:moveTo>
                  <a:pt x="18545" y="17236"/>
                </a:moveTo>
                <a:cubicBezTo>
                  <a:pt x="19058" y="17236"/>
                  <a:pt x="19467" y="17856"/>
                  <a:pt x="19467" y="18629"/>
                </a:cubicBezTo>
                <a:cubicBezTo>
                  <a:pt x="19467" y="19403"/>
                  <a:pt x="19058" y="20021"/>
                  <a:pt x="18545" y="20021"/>
                </a:cubicBezTo>
                <a:cubicBezTo>
                  <a:pt x="18037" y="20021"/>
                  <a:pt x="17622" y="19403"/>
                  <a:pt x="17622" y="18629"/>
                </a:cubicBezTo>
                <a:cubicBezTo>
                  <a:pt x="17622" y="17856"/>
                  <a:pt x="18032" y="17236"/>
                  <a:pt x="18545" y="17236"/>
                </a:cubicBezTo>
                <a:close/>
              </a:path>
            </a:pathLst>
          </a:custGeom>
          <a:solidFill>
            <a:srgbClr val="92929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3" name="Articulated Lorry"/>
          <p:cNvSpPr/>
          <p:nvPr/>
        </p:nvSpPr>
        <p:spPr>
          <a:xfrm flipH="1">
            <a:off x="-527494" y="4074894"/>
            <a:ext cx="1230144" cy="265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5762"/>
                </a:lnTo>
                <a:lnTo>
                  <a:pt x="14585" y="15762"/>
                </a:lnTo>
                <a:lnTo>
                  <a:pt x="14585" y="0"/>
                </a:lnTo>
                <a:lnTo>
                  <a:pt x="0" y="0"/>
                </a:lnTo>
                <a:close/>
                <a:moveTo>
                  <a:pt x="15530" y="2020"/>
                </a:moveTo>
                <a:cubicBezTo>
                  <a:pt x="15390" y="2020"/>
                  <a:pt x="15282" y="2372"/>
                  <a:pt x="15282" y="2787"/>
                </a:cubicBezTo>
                <a:lnTo>
                  <a:pt x="15282" y="7029"/>
                </a:lnTo>
                <a:lnTo>
                  <a:pt x="18755" y="7029"/>
                </a:lnTo>
                <a:cubicBezTo>
                  <a:pt x="18917" y="7046"/>
                  <a:pt x="18927" y="6515"/>
                  <a:pt x="18819" y="6117"/>
                </a:cubicBezTo>
                <a:cubicBezTo>
                  <a:pt x="18527" y="5073"/>
                  <a:pt x="16891" y="2020"/>
                  <a:pt x="15530" y="2020"/>
                </a:cubicBezTo>
                <a:close/>
                <a:moveTo>
                  <a:pt x="15282" y="7640"/>
                </a:moveTo>
                <a:lnTo>
                  <a:pt x="15282" y="16311"/>
                </a:lnTo>
                <a:lnTo>
                  <a:pt x="14786" y="16311"/>
                </a:lnTo>
                <a:cubicBezTo>
                  <a:pt x="15067" y="16892"/>
                  <a:pt x="15250" y="17868"/>
                  <a:pt x="15250" y="18979"/>
                </a:cubicBezTo>
                <a:cubicBezTo>
                  <a:pt x="15250" y="19078"/>
                  <a:pt x="15250" y="19160"/>
                  <a:pt x="15245" y="19243"/>
                </a:cubicBezTo>
                <a:lnTo>
                  <a:pt x="18399" y="19243"/>
                </a:lnTo>
                <a:lnTo>
                  <a:pt x="18750" y="19243"/>
                </a:lnTo>
                <a:cubicBezTo>
                  <a:pt x="18750" y="19160"/>
                  <a:pt x="18743" y="19062"/>
                  <a:pt x="18743" y="18979"/>
                </a:cubicBezTo>
                <a:cubicBezTo>
                  <a:pt x="18743" y="17205"/>
                  <a:pt x="19213" y="15762"/>
                  <a:pt x="19791" y="15762"/>
                </a:cubicBezTo>
                <a:cubicBezTo>
                  <a:pt x="20369" y="15762"/>
                  <a:pt x="20839" y="17205"/>
                  <a:pt x="20839" y="18979"/>
                </a:cubicBezTo>
                <a:cubicBezTo>
                  <a:pt x="20839" y="19078"/>
                  <a:pt x="20839" y="19160"/>
                  <a:pt x="20834" y="19243"/>
                </a:cubicBezTo>
                <a:lnTo>
                  <a:pt x="20969" y="19243"/>
                </a:lnTo>
                <a:lnTo>
                  <a:pt x="21389" y="19243"/>
                </a:lnTo>
                <a:lnTo>
                  <a:pt x="21423" y="19243"/>
                </a:lnTo>
                <a:cubicBezTo>
                  <a:pt x="21520" y="19243"/>
                  <a:pt x="21600" y="18998"/>
                  <a:pt x="21600" y="18699"/>
                </a:cubicBezTo>
                <a:lnTo>
                  <a:pt x="21600" y="16327"/>
                </a:lnTo>
                <a:cubicBezTo>
                  <a:pt x="21600" y="16045"/>
                  <a:pt x="21520" y="15814"/>
                  <a:pt x="21423" y="15814"/>
                </a:cubicBezTo>
                <a:lnTo>
                  <a:pt x="21389" y="15814"/>
                </a:lnTo>
                <a:lnTo>
                  <a:pt x="21389" y="13395"/>
                </a:lnTo>
                <a:cubicBezTo>
                  <a:pt x="21389" y="13163"/>
                  <a:pt x="21336" y="12978"/>
                  <a:pt x="21266" y="12944"/>
                </a:cubicBezTo>
                <a:lnTo>
                  <a:pt x="19354" y="11287"/>
                </a:lnTo>
                <a:lnTo>
                  <a:pt x="18792" y="8008"/>
                </a:lnTo>
                <a:cubicBezTo>
                  <a:pt x="18754" y="7793"/>
                  <a:pt x="18679" y="7640"/>
                  <a:pt x="18598" y="7640"/>
                </a:cubicBezTo>
                <a:lnTo>
                  <a:pt x="16924" y="7640"/>
                </a:lnTo>
                <a:lnTo>
                  <a:pt x="16924" y="16311"/>
                </a:lnTo>
                <a:lnTo>
                  <a:pt x="16708" y="16311"/>
                </a:lnTo>
                <a:lnTo>
                  <a:pt x="16708" y="7640"/>
                </a:lnTo>
                <a:lnTo>
                  <a:pt x="15282" y="7640"/>
                </a:lnTo>
                <a:close/>
                <a:moveTo>
                  <a:pt x="17518" y="8505"/>
                </a:moveTo>
                <a:lnTo>
                  <a:pt x="18426" y="8505"/>
                </a:lnTo>
                <a:cubicBezTo>
                  <a:pt x="18474" y="8505"/>
                  <a:pt x="18518" y="8585"/>
                  <a:pt x="18534" y="8718"/>
                </a:cubicBezTo>
                <a:lnTo>
                  <a:pt x="18804" y="10660"/>
                </a:lnTo>
                <a:cubicBezTo>
                  <a:pt x="18842" y="10909"/>
                  <a:pt x="18787" y="11173"/>
                  <a:pt x="18701" y="11173"/>
                </a:cubicBezTo>
                <a:lnTo>
                  <a:pt x="17518" y="11173"/>
                </a:lnTo>
                <a:cubicBezTo>
                  <a:pt x="17453" y="11173"/>
                  <a:pt x="17400" y="11004"/>
                  <a:pt x="17400" y="10805"/>
                </a:cubicBezTo>
                <a:lnTo>
                  <a:pt x="17400" y="8868"/>
                </a:lnTo>
                <a:cubicBezTo>
                  <a:pt x="17400" y="8669"/>
                  <a:pt x="17453" y="8505"/>
                  <a:pt x="17518" y="8505"/>
                </a:cubicBezTo>
                <a:close/>
                <a:moveTo>
                  <a:pt x="10633" y="16327"/>
                </a:moveTo>
                <a:lnTo>
                  <a:pt x="10503" y="19259"/>
                </a:lnTo>
                <a:lnTo>
                  <a:pt x="11271" y="19259"/>
                </a:lnTo>
                <a:cubicBezTo>
                  <a:pt x="11271" y="19176"/>
                  <a:pt x="11264" y="19077"/>
                  <a:pt x="11264" y="18995"/>
                </a:cubicBezTo>
                <a:cubicBezTo>
                  <a:pt x="11264" y="17884"/>
                  <a:pt x="11448" y="16891"/>
                  <a:pt x="11723" y="16327"/>
                </a:cubicBezTo>
                <a:lnTo>
                  <a:pt x="10633" y="16327"/>
                </a:lnTo>
                <a:close/>
                <a:moveTo>
                  <a:pt x="12896" y="16327"/>
                </a:moveTo>
                <a:cubicBezTo>
                  <a:pt x="13047" y="16642"/>
                  <a:pt x="13171" y="17088"/>
                  <a:pt x="13252" y="17586"/>
                </a:cubicBezTo>
                <a:cubicBezTo>
                  <a:pt x="13333" y="17072"/>
                  <a:pt x="13457" y="16642"/>
                  <a:pt x="13608" y="16327"/>
                </a:cubicBezTo>
                <a:lnTo>
                  <a:pt x="12896" y="16327"/>
                </a:lnTo>
                <a:close/>
                <a:moveTo>
                  <a:pt x="2285" y="16394"/>
                </a:moveTo>
                <a:cubicBezTo>
                  <a:pt x="1815" y="16394"/>
                  <a:pt x="1436" y="17552"/>
                  <a:pt x="1436" y="18995"/>
                </a:cubicBezTo>
                <a:cubicBezTo>
                  <a:pt x="1436" y="20437"/>
                  <a:pt x="1815" y="21600"/>
                  <a:pt x="2285" y="21600"/>
                </a:cubicBezTo>
                <a:cubicBezTo>
                  <a:pt x="2755" y="21600"/>
                  <a:pt x="3132" y="20437"/>
                  <a:pt x="3132" y="18995"/>
                </a:cubicBezTo>
                <a:cubicBezTo>
                  <a:pt x="3127" y="17552"/>
                  <a:pt x="2749" y="16394"/>
                  <a:pt x="2285" y="16394"/>
                </a:cubicBezTo>
                <a:close/>
                <a:moveTo>
                  <a:pt x="4170" y="16394"/>
                </a:moveTo>
                <a:cubicBezTo>
                  <a:pt x="3700" y="16394"/>
                  <a:pt x="3321" y="17552"/>
                  <a:pt x="3321" y="18995"/>
                </a:cubicBezTo>
                <a:cubicBezTo>
                  <a:pt x="3321" y="20437"/>
                  <a:pt x="3700" y="21600"/>
                  <a:pt x="4170" y="21600"/>
                </a:cubicBezTo>
                <a:cubicBezTo>
                  <a:pt x="4640" y="21600"/>
                  <a:pt x="5017" y="20437"/>
                  <a:pt x="5017" y="18995"/>
                </a:cubicBezTo>
                <a:cubicBezTo>
                  <a:pt x="5017" y="17552"/>
                  <a:pt x="4634" y="16394"/>
                  <a:pt x="4170" y="16394"/>
                </a:cubicBezTo>
                <a:close/>
                <a:moveTo>
                  <a:pt x="12312" y="16394"/>
                </a:moveTo>
                <a:cubicBezTo>
                  <a:pt x="11842" y="16394"/>
                  <a:pt x="11465" y="17552"/>
                  <a:pt x="11465" y="18995"/>
                </a:cubicBezTo>
                <a:cubicBezTo>
                  <a:pt x="11465" y="20437"/>
                  <a:pt x="11842" y="21600"/>
                  <a:pt x="12312" y="21600"/>
                </a:cubicBezTo>
                <a:cubicBezTo>
                  <a:pt x="12782" y="21600"/>
                  <a:pt x="13161" y="20437"/>
                  <a:pt x="13161" y="18995"/>
                </a:cubicBezTo>
                <a:cubicBezTo>
                  <a:pt x="13161" y="17552"/>
                  <a:pt x="12776" y="16394"/>
                  <a:pt x="12312" y="16394"/>
                </a:cubicBezTo>
                <a:close/>
                <a:moveTo>
                  <a:pt x="14197" y="16394"/>
                </a:moveTo>
                <a:cubicBezTo>
                  <a:pt x="13727" y="16394"/>
                  <a:pt x="13350" y="17552"/>
                  <a:pt x="13350" y="18995"/>
                </a:cubicBezTo>
                <a:cubicBezTo>
                  <a:pt x="13350" y="20437"/>
                  <a:pt x="13727" y="21600"/>
                  <a:pt x="14197" y="21600"/>
                </a:cubicBezTo>
                <a:cubicBezTo>
                  <a:pt x="14667" y="21600"/>
                  <a:pt x="15044" y="20437"/>
                  <a:pt x="15044" y="18995"/>
                </a:cubicBezTo>
                <a:cubicBezTo>
                  <a:pt x="15044" y="17552"/>
                  <a:pt x="14661" y="16394"/>
                  <a:pt x="14197" y="16394"/>
                </a:cubicBezTo>
                <a:close/>
                <a:moveTo>
                  <a:pt x="19791" y="16394"/>
                </a:moveTo>
                <a:cubicBezTo>
                  <a:pt x="19321" y="16394"/>
                  <a:pt x="18944" y="17552"/>
                  <a:pt x="18944" y="18995"/>
                </a:cubicBezTo>
                <a:cubicBezTo>
                  <a:pt x="18944" y="20437"/>
                  <a:pt x="19321" y="21600"/>
                  <a:pt x="19791" y="21600"/>
                </a:cubicBezTo>
                <a:cubicBezTo>
                  <a:pt x="20261" y="21600"/>
                  <a:pt x="20640" y="20437"/>
                  <a:pt x="20640" y="18995"/>
                </a:cubicBezTo>
                <a:cubicBezTo>
                  <a:pt x="20640" y="17552"/>
                  <a:pt x="20255" y="16394"/>
                  <a:pt x="19791" y="16394"/>
                </a:cubicBezTo>
                <a:close/>
                <a:moveTo>
                  <a:pt x="2285" y="17751"/>
                </a:moveTo>
                <a:cubicBezTo>
                  <a:pt x="2506" y="17751"/>
                  <a:pt x="2685" y="18299"/>
                  <a:pt x="2685" y="18979"/>
                </a:cubicBezTo>
                <a:cubicBezTo>
                  <a:pt x="2679" y="19659"/>
                  <a:pt x="2501" y="20207"/>
                  <a:pt x="2285" y="20207"/>
                </a:cubicBezTo>
                <a:cubicBezTo>
                  <a:pt x="2063" y="20207"/>
                  <a:pt x="1885" y="19659"/>
                  <a:pt x="1885" y="18979"/>
                </a:cubicBezTo>
                <a:cubicBezTo>
                  <a:pt x="1885" y="18299"/>
                  <a:pt x="2063" y="17751"/>
                  <a:pt x="2285" y="17751"/>
                </a:cubicBezTo>
                <a:close/>
                <a:moveTo>
                  <a:pt x="4170" y="17751"/>
                </a:moveTo>
                <a:cubicBezTo>
                  <a:pt x="4391" y="17751"/>
                  <a:pt x="4568" y="18299"/>
                  <a:pt x="4568" y="18979"/>
                </a:cubicBezTo>
                <a:cubicBezTo>
                  <a:pt x="4563" y="19659"/>
                  <a:pt x="4386" y="20207"/>
                  <a:pt x="4170" y="20207"/>
                </a:cubicBezTo>
                <a:cubicBezTo>
                  <a:pt x="3948" y="20207"/>
                  <a:pt x="3770" y="19659"/>
                  <a:pt x="3770" y="18979"/>
                </a:cubicBezTo>
                <a:cubicBezTo>
                  <a:pt x="3770" y="18299"/>
                  <a:pt x="3948" y="17751"/>
                  <a:pt x="4170" y="17751"/>
                </a:cubicBezTo>
                <a:close/>
                <a:moveTo>
                  <a:pt x="12312" y="17751"/>
                </a:moveTo>
                <a:cubicBezTo>
                  <a:pt x="12533" y="17751"/>
                  <a:pt x="12712" y="18299"/>
                  <a:pt x="12712" y="18979"/>
                </a:cubicBezTo>
                <a:cubicBezTo>
                  <a:pt x="12707" y="19659"/>
                  <a:pt x="12528" y="20207"/>
                  <a:pt x="12312" y="20207"/>
                </a:cubicBezTo>
                <a:cubicBezTo>
                  <a:pt x="12091" y="20207"/>
                  <a:pt x="11912" y="19659"/>
                  <a:pt x="11912" y="18979"/>
                </a:cubicBezTo>
                <a:cubicBezTo>
                  <a:pt x="11912" y="18299"/>
                  <a:pt x="12091" y="17751"/>
                  <a:pt x="12312" y="17751"/>
                </a:cubicBezTo>
                <a:close/>
                <a:moveTo>
                  <a:pt x="14197" y="17751"/>
                </a:moveTo>
                <a:cubicBezTo>
                  <a:pt x="14418" y="17751"/>
                  <a:pt x="14597" y="18299"/>
                  <a:pt x="14597" y="18979"/>
                </a:cubicBezTo>
                <a:cubicBezTo>
                  <a:pt x="14597" y="19659"/>
                  <a:pt x="14418" y="20207"/>
                  <a:pt x="14197" y="20207"/>
                </a:cubicBezTo>
                <a:cubicBezTo>
                  <a:pt x="13976" y="20207"/>
                  <a:pt x="13797" y="19659"/>
                  <a:pt x="13797" y="18979"/>
                </a:cubicBezTo>
                <a:cubicBezTo>
                  <a:pt x="13797" y="18299"/>
                  <a:pt x="13976" y="17751"/>
                  <a:pt x="14197" y="17751"/>
                </a:cubicBezTo>
                <a:close/>
                <a:moveTo>
                  <a:pt x="19791" y="17751"/>
                </a:moveTo>
                <a:cubicBezTo>
                  <a:pt x="20012" y="17751"/>
                  <a:pt x="20191" y="18299"/>
                  <a:pt x="20191" y="18979"/>
                </a:cubicBezTo>
                <a:cubicBezTo>
                  <a:pt x="20186" y="19659"/>
                  <a:pt x="20007" y="20207"/>
                  <a:pt x="19791" y="20207"/>
                </a:cubicBezTo>
                <a:cubicBezTo>
                  <a:pt x="19570" y="20207"/>
                  <a:pt x="19391" y="19659"/>
                  <a:pt x="19391" y="18979"/>
                </a:cubicBezTo>
                <a:cubicBezTo>
                  <a:pt x="19391" y="18299"/>
                  <a:pt x="19570" y="17751"/>
                  <a:pt x="19791" y="17751"/>
                </a:cubicBezTo>
                <a:close/>
              </a:path>
            </a:pathLst>
          </a:custGeom>
          <a:solidFill>
            <a:srgbClr val="92929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82" name="Motocross"/>
          <p:cNvSpPr/>
          <p:nvPr/>
        </p:nvSpPr>
        <p:spPr>
          <a:xfrm>
            <a:off x="153530" y="4689175"/>
            <a:ext cx="401821" cy="291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9" h="21596" extrusionOk="0">
                <a:moveTo>
                  <a:pt x="9995" y="2"/>
                </a:moveTo>
                <a:cubicBezTo>
                  <a:pt x="9844" y="-4"/>
                  <a:pt x="9691" y="5"/>
                  <a:pt x="9536" y="31"/>
                </a:cubicBezTo>
                <a:cubicBezTo>
                  <a:pt x="8415" y="223"/>
                  <a:pt x="7613" y="1237"/>
                  <a:pt x="7608" y="2382"/>
                </a:cubicBezTo>
                <a:lnTo>
                  <a:pt x="7605" y="2380"/>
                </a:lnTo>
                <a:lnTo>
                  <a:pt x="7605" y="3282"/>
                </a:lnTo>
                <a:lnTo>
                  <a:pt x="8706" y="3282"/>
                </a:lnTo>
                <a:cubicBezTo>
                  <a:pt x="8918" y="3888"/>
                  <a:pt x="9456" y="4319"/>
                  <a:pt x="10089" y="4319"/>
                </a:cubicBezTo>
                <a:cubicBezTo>
                  <a:pt x="10907" y="4319"/>
                  <a:pt x="11571" y="3599"/>
                  <a:pt x="11571" y="2710"/>
                </a:cubicBezTo>
                <a:cubicBezTo>
                  <a:pt x="11571" y="2491"/>
                  <a:pt x="11530" y="2282"/>
                  <a:pt x="11457" y="2091"/>
                </a:cubicBezTo>
                <a:lnTo>
                  <a:pt x="12114" y="1978"/>
                </a:lnTo>
                <a:cubicBezTo>
                  <a:pt x="11951" y="852"/>
                  <a:pt x="11047" y="45"/>
                  <a:pt x="9995" y="2"/>
                </a:cubicBezTo>
                <a:close/>
                <a:moveTo>
                  <a:pt x="8114" y="4051"/>
                </a:moveTo>
                <a:cubicBezTo>
                  <a:pt x="7621" y="4059"/>
                  <a:pt x="7141" y="4322"/>
                  <a:pt x="6850" y="4805"/>
                </a:cubicBezTo>
                <a:lnTo>
                  <a:pt x="4190" y="9224"/>
                </a:lnTo>
                <a:cubicBezTo>
                  <a:pt x="3840" y="9807"/>
                  <a:pt x="3867" y="10540"/>
                  <a:pt x="4207" y="11081"/>
                </a:cubicBezTo>
                <a:cubicBezTo>
                  <a:pt x="4276" y="11202"/>
                  <a:pt x="4366" y="11310"/>
                  <a:pt x="4473" y="11401"/>
                </a:cubicBezTo>
                <a:cubicBezTo>
                  <a:pt x="4524" y="11449"/>
                  <a:pt x="4577" y="11495"/>
                  <a:pt x="4636" y="11536"/>
                </a:cubicBezTo>
                <a:cubicBezTo>
                  <a:pt x="4750" y="11617"/>
                  <a:pt x="4871" y="11678"/>
                  <a:pt x="4995" y="11722"/>
                </a:cubicBezTo>
                <a:lnTo>
                  <a:pt x="8055" y="13468"/>
                </a:lnTo>
                <a:lnTo>
                  <a:pt x="7986" y="17076"/>
                </a:lnTo>
                <a:cubicBezTo>
                  <a:pt x="7973" y="17753"/>
                  <a:pt x="8466" y="18313"/>
                  <a:pt x="9089" y="18327"/>
                </a:cubicBezTo>
                <a:cubicBezTo>
                  <a:pt x="9097" y="18327"/>
                  <a:pt x="9106" y="18327"/>
                  <a:pt x="9114" y="18327"/>
                </a:cubicBezTo>
                <a:cubicBezTo>
                  <a:pt x="9725" y="18327"/>
                  <a:pt x="10227" y="17795"/>
                  <a:pt x="10240" y="17127"/>
                </a:cubicBezTo>
                <a:lnTo>
                  <a:pt x="10324" y="12761"/>
                </a:lnTo>
                <a:cubicBezTo>
                  <a:pt x="10333" y="12297"/>
                  <a:pt x="10099" y="11867"/>
                  <a:pt x="9721" y="11651"/>
                </a:cubicBezTo>
                <a:lnTo>
                  <a:pt x="7250" y="10241"/>
                </a:lnTo>
                <a:lnTo>
                  <a:pt x="8934" y="7445"/>
                </a:lnTo>
                <a:lnTo>
                  <a:pt x="9805" y="8886"/>
                </a:lnTo>
                <a:cubicBezTo>
                  <a:pt x="9956" y="9137"/>
                  <a:pt x="10214" y="9288"/>
                  <a:pt x="10490" y="9288"/>
                </a:cubicBezTo>
                <a:lnTo>
                  <a:pt x="12823" y="9288"/>
                </a:lnTo>
                <a:cubicBezTo>
                  <a:pt x="13275" y="9288"/>
                  <a:pt x="13643" y="8889"/>
                  <a:pt x="13643" y="8397"/>
                </a:cubicBezTo>
                <a:cubicBezTo>
                  <a:pt x="13643" y="7905"/>
                  <a:pt x="13275" y="7507"/>
                  <a:pt x="12823" y="7507"/>
                </a:cubicBezTo>
                <a:lnTo>
                  <a:pt x="10932" y="7507"/>
                </a:lnTo>
                <a:lnTo>
                  <a:pt x="9637" y="5364"/>
                </a:lnTo>
                <a:cubicBezTo>
                  <a:pt x="9554" y="4951"/>
                  <a:pt x="9329" y="4572"/>
                  <a:pt x="8978" y="4323"/>
                </a:cubicBezTo>
                <a:cubicBezTo>
                  <a:pt x="8711" y="4133"/>
                  <a:pt x="8410" y="4046"/>
                  <a:pt x="8114" y="4051"/>
                </a:cubicBezTo>
                <a:close/>
                <a:moveTo>
                  <a:pt x="13554" y="9312"/>
                </a:moveTo>
                <a:cubicBezTo>
                  <a:pt x="13327" y="9312"/>
                  <a:pt x="13144" y="9511"/>
                  <a:pt x="13144" y="9757"/>
                </a:cubicBezTo>
                <a:cubicBezTo>
                  <a:pt x="13144" y="10003"/>
                  <a:pt x="13327" y="10203"/>
                  <a:pt x="13554" y="10203"/>
                </a:cubicBezTo>
                <a:lnTo>
                  <a:pt x="14606" y="10203"/>
                </a:lnTo>
                <a:cubicBezTo>
                  <a:pt x="14673" y="10211"/>
                  <a:pt x="15011" y="10272"/>
                  <a:pt x="15185" y="10723"/>
                </a:cubicBezTo>
                <a:lnTo>
                  <a:pt x="16479" y="13652"/>
                </a:lnTo>
                <a:cubicBezTo>
                  <a:pt x="16550" y="13812"/>
                  <a:pt x="16696" y="13906"/>
                  <a:pt x="16849" y="13906"/>
                </a:cubicBezTo>
                <a:cubicBezTo>
                  <a:pt x="16909" y="13906"/>
                  <a:pt x="16970" y="13892"/>
                  <a:pt x="17027" y="13862"/>
                </a:cubicBezTo>
                <a:cubicBezTo>
                  <a:pt x="17231" y="13756"/>
                  <a:pt x="17317" y="13489"/>
                  <a:pt x="17219" y="13267"/>
                </a:cubicBezTo>
                <a:lnTo>
                  <a:pt x="15937" y="10367"/>
                </a:lnTo>
                <a:cubicBezTo>
                  <a:pt x="15623" y="9568"/>
                  <a:pt x="14975" y="9328"/>
                  <a:pt x="14623" y="9312"/>
                </a:cubicBezTo>
                <a:lnTo>
                  <a:pt x="13554" y="9312"/>
                </a:lnTo>
                <a:close/>
                <a:moveTo>
                  <a:pt x="17950" y="10258"/>
                </a:moveTo>
                <a:cubicBezTo>
                  <a:pt x="17742" y="10258"/>
                  <a:pt x="17247" y="10294"/>
                  <a:pt x="16604" y="10581"/>
                </a:cubicBezTo>
                <a:lnTo>
                  <a:pt x="17039" y="11498"/>
                </a:lnTo>
                <a:cubicBezTo>
                  <a:pt x="17039" y="11498"/>
                  <a:pt x="17362" y="10888"/>
                  <a:pt x="18093" y="10888"/>
                </a:cubicBezTo>
                <a:cubicBezTo>
                  <a:pt x="18093" y="10888"/>
                  <a:pt x="18852" y="10883"/>
                  <a:pt x="19287" y="11251"/>
                </a:cubicBezTo>
                <a:cubicBezTo>
                  <a:pt x="19287" y="11251"/>
                  <a:pt x="19674" y="11216"/>
                  <a:pt x="19531" y="10849"/>
                </a:cubicBezTo>
                <a:cubicBezTo>
                  <a:pt x="19531" y="10849"/>
                  <a:pt x="18974" y="10261"/>
                  <a:pt x="18056" y="10261"/>
                </a:cubicBezTo>
                <a:cubicBezTo>
                  <a:pt x="18056" y="10261"/>
                  <a:pt x="18019" y="10257"/>
                  <a:pt x="17950" y="10258"/>
                </a:cubicBezTo>
                <a:close/>
                <a:moveTo>
                  <a:pt x="14665" y="11116"/>
                </a:moveTo>
                <a:lnTo>
                  <a:pt x="10855" y="12277"/>
                </a:lnTo>
                <a:lnTo>
                  <a:pt x="10855" y="17792"/>
                </a:lnTo>
                <a:cubicBezTo>
                  <a:pt x="10855" y="17792"/>
                  <a:pt x="11545" y="18156"/>
                  <a:pt x="12529" y="16797"/>
                </a:cubicBezTo>
                <a:lnTo>
                  <a:pt x="15564" y="12995"/>
                </a:lnTo>
                <a:lnTo>
                  <a:pt x="14665" y="11116"/>
                </a:lnTo>
                <a:close/>
                <a:moveTo>
                  <a:pt x="1770" y="11120"/>
                </a:moveTo>
                <a:cubicBezTo>
                  <a:pt x="1344" y="11097"/>
                  <a:pt x="859" y="11171"/>
                  <a:pt x="401" y="11465"/>
                </a:cubicBezTo>
                <a:cubicBezTo>
                  <a:pt x="401" y="11465"/>
                  <a:pt x="-91" y="11712"/>
                  <a:pt x="14" y="11994"/>
                </a:cubicBezTo>
                <a:cubicBezTo>
                  <a:pt x="14" y="11994"/>
                  <a:pt x="28" y="12059"/>
                  <a:pt x="682" y="11834"/>
                </a:cubicBezTo>
                <a:cubicBezTo>
                  <a:pt x="1613" y="11513"/>
                  <a:pt x="2276" y="11918"/>
                  <a:pt x="2276" y="11918"/>
                </a:cubicBezTo>
                <a:lnTo>
                  <a:pt x="6956" y="14715"/>
                </a:lnTo>
                <a:lnTo>
                  <a:pt x="6956" y="13828"/>
                </a:lnTo>
                <a:lnTo>
                  <a:pt x="3029" y="11465"/>
                </a:lnTo>
                <a:cubicBezTo>
                  <a:pt x="3029" y="11465"/>
                  <a:pt x="2481" y="11158"/>
                  <a:pt x="1770" y="11120"/>
                </a:cubicBezTo>
                <a:close/>
                <a:moveTo>
                  <a:pt x="3940" y="14082"/>
                </a:moveTo>
                <a:cubicBezTo>
                  <a:pt x="2057" y="14082"/>
                  <a:pt x="524" y="15746"/>
                  <a:pt x="524" y="17792"/>
                </a:cubicBezTo>
                <a:cubicBezTo>
                  <a:pt x="524" y="19839"/>
                  <a:pt x="2057" y="21505"/>
                  <a:pt x="3940" y="21505"/>
                </a:cubicBezTo>
                <a:cubicBezTo>
                  <a:pt x="5823" y="21505"/>
                  <a:pt x="7355" y="19839"/>
                  <a:pt x="7355" y="17792"/>
                </a:cubicBezTo>
                <a:cubicBezTo>
                  <a:pt x="7355" y="15746"/>
                  <a:pt x="5823" y="14082"/>
                  <a:pt x="3940" y="14082"/>
                </a:cubicBezTo>
                <a:close/>
                <a:moveTo>
                  <a:pt x="18093" y="14173"/>
                </a:moveTo>
                <a:cubicBezTo>
                  <a:pt x="16209" y="14173"/>
                  <a:pt x="14678" y="15837"/>
                  <a:pt x="14678" y="17883"/>
                </a:cubicBezTo>
                <a:cubicBezTo>
                  <a:pt x="14678" y="19930"/>
                  <a:pt x="16209" y="21596"/>
                  <a:pt x="18093" y="21596"/>
                </a:cubicBezTo>
                <a:cubicBezTo>
                  <a:pt x="19976" y="21596"/>
                  <a:pt x="21509" y="19930"/>
                  <a:pt x="21509" y="17883"/>
                </a:cubicBezTo>
                <a:cubicBezTo>
                  <a:pt x="21509" y="15837"/>
                  <a:pt x="19976" y="14173"/>
                  <a:pt x="18093" y="14173"/>
                </a:cubicBezTo>
                <a:close/>
                <a:moveTo>
                  <a:pt x="3940" y="15639"/>
                </a:moveTo>
                <a:cubicBezTo>
                  <a:pt x="5032" y="15639"/>
                  <a:pt x="5921" y="16605"/>
                  <a:pt x="5921" y="17792"/>
                </a:cubicBezTo>
                <a:cubicBezTo>
                  <a:pt x="5921" y="18979"/>
                  <a:pt x="5032" y="19945"/>
                  <a:pt x="3940" y="19945"/>
                </a:cubicBezTo>
                <a:cubicBezTo>
                  <a:pt x="2848" y="19945"/>
                  <a:pt x="1959" y="18979"/>
                  <a:pt x="1959" y="17792"/>
                </a:cubicBezTo>
                <a:cubicBezTo>
                  <a:pt x="1959" y="16605"/>
                  <a:pt x="2848" y="15639"/>
                  <a:pt x="3940" y="15639"/>
                </a:cubicBezTo>
                <a:close/>
                <a:moveTo>
                  <a:pt x="18093" y="15732"/>
                </a:moveTo>
                <a:cubicBezTo>
                  <a:pt x="19185" y="15732"/>
                  <a:pt x="20074" y="16696"/>
                  <a:pt x="20074" y="17883"/>
                </a:cubicBezTo>
                <a:cubicBezTo>
                  <a:pt x="20074" y="19071"/>
                  <a:pt x="19185" y="20036"/>
                  <a:pt x="18093" y="20036"/>
                </a:cubicBezTo>
                <a:cubicBezTo>
                  <a:pt x="17000" y="20036"/>
                  <a:pt x="16111" y="19071"/>
                  <a:pt x="16111" y="17883"/>
                </a:cubicBezTo>
                <a:cubicBezTo>
                  <a:pt x="16111" y="16696"/>
                  <a:pt x="17000" y="15732"/>
                  <a:pt x="18093" y="15732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83" name="Title 1"/>
          <p:cNvSpPr>
            <a:spLocks noGrp="1"/>
          </p:cNvSpPr>
          <p:nvPr>
            <p:ph type="title"/>
          </p:nvPr>
        </p:nvSpPr>
        <p:spPr>
          <a:xfrm>
            <a:off x="457200" y="148326"/>
            <a:ext cx="7139136" cy="857250"/>
          </a:xfrm>
        </p:spPr>
        <p:txBody>
          <a:bodyPr/>
          <a:lstStyle/>
          <a:p>
            <a:r>
              <a:rPr lang="de-CH" dirty="0" smtClean="0"/>
              <a:t>Nitrogen </a:t>
            </a:r>
            <a:r>
              <a:rPr lang="de-CH" dirty="0" err="1" smtClean="0"/>
              <a:t>dioxide</a:t>
            </a:r>
            <a:r>
              <a:rPr lang="de-CH" dirty="0" smtClean="0"/>
              <a:t> (NO</a:t>
            </a:r>
            <a:r>
              <a:rPr lang="de-CH" baseline="-25000" dirty="0" smtClean="0"/>
              <a:t>2</a:t>
            </a:r>
            <a:r>
              <a:rPr lang="de-CH" dirty="0" smtClean="0"/>
              <a:t>)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69" t="62570"/>
          <a:stretch/>
        </p:blipFill>
        <p:spPr>
          <a:xfrm>
            <a:off x="3979466" y="3839615"/>
            <a:ext cx="1271737" cy="13038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06398" y="4357523"/>
            <a:ext cx="5609997" cy="36933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de-CH" b="1" dirty="0" err="1" smtClean="0"/>
              <a:t>Important</a:t>
            </a:r>
            <a:r>
              <a:rPr lang="de-CH" b="1" dirty="0" smtClean="0"/>
              <a:t> </a:t>
            </a:r>
            <a:r>
              <a:rPr lang="de-CH" b="1" dirty="0" err="1" smtClean="0"/>
              <a:t>to</a:t>
            </a:r>
            <a:r>
              <a:rPr lang="de-CH" b="1" dirty="0" smtClean="0"/>
              <a:t> </a:t>
            </a:r>
            <a:r>
              <a:rPr lang="de-CH" b="1" dirty="0" err="1" smtClean="0"/>
              <a:t>have</a:t>
            </a:r>
            <a:r>
              <a:rPr lang="de-CH" b="1" dirty="0" smtClean="0"/>
              <a:t> high </a:t>
            </a:r>
            <a:r>
              <a:rPr lang="de-CH" b="1" dirty="0" err="1" smtClean="0"/>
              <a:t>resolution</a:t>
            </a:r>
            <a:r>
              <a:rPr lang="de-CH" b="1" dirty="0" smtClean="0"/>
              <a:t> </a:t>
            </a:r>
            <a:r>
              <a:rPr lang="de-CH" b="1" dirty="0" err="1" smtClean="0"/>
              <a:t>maps</a:t>
            </a:r>
            <a:r>
              <a:rPr lang="de-CH" b="1" dirty="0" smtClean="0"/>
              <a:t> </a:t>
            </a:r>
            <a:r>
              <a:rPr lang="de-CH" b="1" dirty="0" err="1" smtClean="0"/>
              <a:t>of</a:t>
            </a:r>
            <a:r>
              <a:rPr lang="de-CH" b="1" dirty="0" smtClean="0"/>
              <a:t> NO</a:t>
            </a:r>
            <a:r>
              <a:rPr lang="de-CH" b="1" baseline="-25000" dirty="0" smtClean="0"/>
              <a:t>2</a:t>
            </a:r>
            <a:r>
              <a:rPr lang="de-CH" b="1" dirty="0" smtClean="0"/>
              <a:t> !!!</a:t>
            </a:r>
            <a:endParaRPr lang="en-US" b="1" dirty="0"/>
          </a:p>
        </p:txBody>
      </p:sp>
      <p:sp>
        <p:nvSpPr>
          <p:cNvPr id="56" name="Rectangle 55"/>
          <p:cNvSpPr/>
          <p:nvPr/>
        </p:nvSpPr>
        <p:spPr>
          <a:xfrm>
            <a:off x="609600" y="1053227"/>
            <a:ext cx="792480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dirty="0" err="1"/>
              <a:t>is</a:t>
            </a:r>
            <a:r>
              <a:rPr lang="de-CH" dirty="0"/>
              <a:t> </a:t>
            </a:r>
            <a:r>
              <a:rPr lang="de-CH" dirty="0" smtClean="0"/>
              <a:t>an air </a:t>
            </a:r>
            <a:r>
              <a:rPr lang="de-CH" dirty="0" err="1" smtClean="0"/>
              <a:t>pollutant</a:t>
            </a:r>
            <a:endParaRPr lang="de-CH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dirty="0" err="1" smtClean="0"/>
              <a:t>is</a:t>
            </a:r>
            <a:r>
              <a:rPr lang="de-CH" dirty="0" smtClean="0"/>
              <a:t> </a:t>
            </a:r>
            <a:r>
              <a:rPr lang="de-CH" dirty="0" err="1"/>
              <a:t>toxic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humans</a:t>
            </a:r>
            <a:r>
              <a:rPr lang="de-CH" dirty="0"/>
              <a:t>  (e.g. </a:t>
            </a:r>
            <a:r>
              <a:rPr lang="de-CH" dirty="0" err="1"/>
              <a:t>respiratory</a:t>
            </a:r>
            <a:r>
              <a:rPr lang="de-CH" dirty="0"/>
              <a:t> </a:t>
            </a:r>
            <a:r>
              <a:rPr lang="de-CH" dirty="0" err="1"/>
              <a:t>symptoms</a:t>
            </a:r>
            <a:r>
              <a:rPr lang="de-CH" dirty="0"/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dirty="0" err="1"/>
              <a:t>is</a:t>
            </a:r>
            <a:r>
              <a:rPr lang="de-CH" dirty="0"/>
              <a:t> </a:t>
            </a:r>
            <a:r>
              <a:rPr lang="de-CH" dirty="0" err="1"/>
              <a:t>mainly</a:t>
            </a:r>
            <a:r>
              <a:rPr lang="de-CH" dirty="0"/>
              <a:t> </a:t>
            </a:r>
            <a:r>
              <a:rPr lang="de-CH" dirty="0" err="1"/>
              <a:t>produced</a:t>
            </a:r>
            <a:r>
              <a:rPr lang="de-CH" dirty="0"/>
              <a:t> </a:t>
            </a:r>
            <a:r>
              <a:rPr lang="de-CH" dirty="0" err="1"/>
              <a:t>by</a:t>
            </a:r>
            <a:r>
              <a:rPr lang="de-CH" dirty="0"/>
              <a:t> </a:t>
            </a:r>
            <a:r>
              <a:rPr lang="de-CH" dirty="0" err="1"/>
              <a:t>combustion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fossil </a:t>
            </a:r>
            <a:r>
              <a:rPr lang="de-CH" dirty="0" err="1"/>
              <a:t>fuels</a:t>
            </a:r>
            <a:r>
              <a:rPr lang="de-CH" dirty="0"/>
              <a:t> </a:t>
            </a:r>
          </a:p>
          <a:p>
            <a:pPr>
              <a:lnSpc>
                <a:spcPct val="150000"/>
              </a:lnSpc>
            </a:pPr>
            <a:r>
              <a:rPr lang="de-CH" dirty="0" smtClean="0"/>
              <a:t> </a:t>
            </a:r>
            <a:r>
              <a:rPr lang="de-CH" dirty="0"/>
              <a:t>(e.g., </a:t>
            </a:r>
            <a:r>
              <a:rPr lang="de-CH" dirty="0" err="1" smtClean="0"/>
              <a:t>vehicles</a:t>
            </a:r>
            <a:r>
              <a:rPr lang="de-CH" dirty="0" smtClean="0"/>
              <a:t>, </a:t>
            </a:r>
            <a:r>
              <a:rPr lang="de-CH" dirty="0" err="1"/>
              <a:t>industrial</a:t>
            </a:r>
            <a:r>
              <a:rPr lang="de-CH" dirty="0"/>
              <a:t> </a:t>
            </a:r>
            <a:r>
              <a:rPr lang="de-CH" dirty="0" err="1"/>
              <a:t>emissions</a:t>
            </a:r>
            <a:r>
              <a:rPr lang="de-CH" dirty="0"/>
              <a:t>, </a:t>
            </a:r>
            <a:r>
              <a:rPr lang="de-CH" dirty="0" err="1"/>
              <a:t>heating</a:t>
            </a:r>
            <a:r>
              <a:rPr lang="de-CH" dirty="0"/>
              <a:t> </a:t>
            </a:r>
            <a:r>
              <a:rPr lang="de-CH" dirty="0" err="1" smtClean="0"/>
              <a:t>systems</a:t>
            </a:r>
            <a:r>
              <a:rPr lang="de-CH" dirty="0" smtClean="0"/>
              <a:t>, </a:t>
            </a:r>
            <a:r>
              <a:rPr lang="de-CH" dirty="0"/>
              <a:t>power </a:t>
            </a:r>
            <a:r>
              <a:rPr lang="de-CH" dirty="0" err="1"/>
              <a:t>plants</a:t>
            </a:r>
            <a:r>
              <a:rPr lang="de-CH" dirty="0" smtClean="0"/>
              <a:t> </a:t>
            </a:r>
            <a:r>
              <a:rPr lang="de-CH" dirty="0"/>
              <a:t>etc</a:t>
            </a:r>
            <a:r>
              <a:rPr lang="de-CH" dirty="0" smtClean="0"/>
              <a:t>.)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dirty="0" err="1" smtClean="0"/>
              <a:t>shows</a:t>
            </a:r>
            <a:r>
              <a:rPr lang="de-CH" dirty="0" smtClean="0"/>
              <a:t> high </a:t>
            </a:r>
            <a:r>
              <a:rPr lang="de-CH" dirty="0" err="1" smtClean="0"/>
              <a:t>spatial</a:t>
            </a:r>
            <a:r>
              <a:rPr lang="de-CH" dirty="0" smtClean="0"/>
              <a:t> </a:t>
            </a:r>
            <a:r>
              <a:rPr lang="de-CH" dirty="0" err="1" smtClean="0"/>
              <a:t>and</a:t>
            </a:r>
            <a:r>
              <a:rPr lang="de-CH" dirty="0" smtClean="0"/>
              <a:t> temporal </a:t>
            </a:r>
            <a:r>
              <a:rPr lang="de-CH" dirty="0" err="1" smtClean="0"/>
              <a:t>variability</a:t>
            </a:r>
            <a:r>
              <a:rPr lang="de-CH" dirty="0" smtClean="0"/>
              <a:t>  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9665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Model and covariates for high-resolution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742950"/>
            <a:ext cx="5362575" cy="429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71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Model predictions vs. </a:t>
            </a:r>
            <a:r>
              <a:rPr lang="en-US" dirty="0"/>
              <a:t>observations (hourly)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123950"/>
            <a:ext cx="3472805" cy="34976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819150"/>
            <a:ext cx="352425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21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GU_2021_display_material_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7000"/>
          </a:blip>
          <a:srcRect l="3633" t="15596" r="9093" b="12647"/>
          <a:stretch/>
        </p:blipFill>
        <p:spPr>
          <a:xfrm>
            <a:off x="1524000" y="922391"/>
            <a:ext cx="6022288" cy="3713744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48326"/>
            <a:ext cx="7139136" cy="857250"/>
          </a:xfrm>
        </p:spPr>
        <p:txBody>
          <a:bodyPr>
            <a:normAutofit/>
          </a:bodyPr>
          <a:lstStyle/>
          <a:p>
            <a:r>
              <a:rPr lang="en-US" dirty="0" smtClean="0"/>
              <a:t>Animation of predicted near surface NO</a:t>
            </a:r>
            <a:r>
              <a:rPr lang="en-US" baseline="-25000" dirty="0" smtClean="0"/>
              <a:t>2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429592" y="4552950"/>
            <a:ext cx="1385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dirty="0" smtClean="0"/>
              <a:t>March 2019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0431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Predicted near surface NO</a:t>
            </a:r>
            <a:r>
              <a:rPr lang="en-US" baseline="-25000" dirty="0" smtClean="0"/>
              <a:t>2</a:t>
            </a:r>
            <a:r>
              <a:rPr lang="en-US" dirty="0" smtClean="0"/>
              <a:t> concentrations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776340" y="1275396"/>
            <a:ext cx="5395860" cy="3734754"/>
            <a:chOff x="359374" y="781949"/>
            <a:chExt cx="5933286" cy="415907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932"/>
            <a:stretch/>
          </p:blipFill>
          <p:spPr>
            <a:xfrm>
              <a:off x="359374" y="781949"/>
              <a:ext cx="5911660" cy="181936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" y="2724150"/>
              <a:ext cx="5911660" cy="2216873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6778669" y="773111"/>
            <a:ext cx="15129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Average NO</a:t>
            </a:r>
            <a:r>
              <a:rPr lang="en-US" sz="14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map</a:t>
            </a:r>
          </a:p>
          <a:p>
            <a:pPr algn="ctr"/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(March 2019)</a:t>
            </a:r>
            <a:endParaRPr lang="en-US" sz="14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6680402" y="1238042"/>
            <a:ext cx="1717738" cy="1857788"/>
            <a:chOff x="7002778" y="1088568"/>
            <a:chExt cx="1630680" cy="174423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2778" y="1202122"/>
              <a:ext cx="1630680" cy="163068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7526847" y="1088568"/>
              <a:ext cx="63671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Zürich</a:t>
              </a:r>
              <a:endParaRPr lang="en-US" sz="14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562088" y="1618488"/>
              <a:ext cx="54854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 smtClean="0"/>
                <a:t>(CH0058A)</a:t>
              </a:r>
              <a:endParaRPr lang="en-US" sz="6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680402" y="2952750"/>
            <a:ext cx="1767217" cy="1838120"/>
            <a:chOff x="7010400" y="3105150"/>
            <a:chExt cx="1669608" cy="17526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0400" y="3188142"/>
              <a:ext cx="1669608" cy="1669608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7543679" y="3105150"/>
              <a:ext cx="60305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Milan</a:t>
              </a:r>
              <a:endParaRPr lang="en-US" sz="1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790688" y="3941064"/>
              <a:ext cx="506870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 smtClean="0"/>
                <a:t>(IT0477A)</a:t>
              </a:r>
              <a:endParaRPr lang="en-US" sz="600" dirty="0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1001773" y="851687"/>
            <a:ext cx="50886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Time series comparisons during March 2019</a:t>
            </a:r>
            <a:endParaRPr lang="en-US" sz="1400" dirty="0"/>
          </a:p>
        </p:txBody>
      </p:sp>
      <p:sp>
        <p:nvSpPr>
          <p:cNvPr id="19" name="Rectangle 18"/>
          <p:cNvSpPr/>
          <p:nvPr/>
        </p:nvSpPr>
        <p:spPr>
          <a:xfrm>
            <a:off x="1981200" y="1220489"/>
            <a:ext cx="3439858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Test station at Zürich (CH0058A)</a:t>
            </a:r>
            <a:endParaRPr lang="en-US" sz="1200" dirty="0"/>
          </a:p>
        </p:txBody>
      </p:sp>
      <p:sp>
        <p:nvSpPr>
          <p:cNvPr id="20" name="Rectangle 19"/>
          <p:cNvSpPr/>
          <p:nvPr/>
        </p:nvSpPr>
        <p:spPr>
          <a:xfrm>
            <a:off x="1905000" y="2975647"/>
            <a:ext cx="3439858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Test station at Milan (IT0477A)</a:t>
            </a:r>
            <a:endParaRPr lang="en-US" sz="12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17" r="11323"/>
          <a:stretch/>
        </p:blipFill>
        <p:spPr>
          <a:xfrm>
            <a:off x="8389901" y="1113132"/>
            <a:ext cx="553054" cy="396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43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 smtClean="0"/>
              <a:t>Diurnal </a:t>
            </a:r>
            <a:r>
              <a:rPr lang="de-CH" dirty="0" err="1" smtClean="0"/>
              <a:t>pattern</a:t>
            </a:r>
            <a:r>
              <a:rPr lang="de-CH" dirty="0" smtClean="0"/>
              <a:t> </a:t>
            </a:r>
            <a:r>
              <a:rPr lang="de-CH" dirty="0" err="1" smtClean="0"/>
              <a:t>of</a:t>
            </a:r>
            <a:r>
              <a:rPr lang="de-CH" dirty="0" smtClean="0"/>
              <a:t> </a:t>
            </a:r>
            <a:r>
              <a:rPr lang="de-CH" dirty="0" err="1" smtClean="0"/>
              <a:t>near</a:t>
            </a:r>
            <a:r>
              <a:rPr lang="de-CH" dirty="0" smtClean="0"/>
              <a:t> </a:t>
            </a:r>
            <a:r>
              <a:rPr lang="de-CH" dirty="0" err="1" smtClean="0"/>
              <a:t>surface</a:t>
            </a:r>
            <a:r>
              <a:rPr lang="de-CH" dirty="0" smtClean="0"/>
              <a:t> NO</a:t>
            </a:r>
            <a:r>
              <a:rPr lang="de-CH" baseline="-25000" dirty="0" smtClean="0"/>
              <a:t>2</a:t>
            </a:r>
            <a:r>
              <a:rPr lang="de-CH" dirty="0" smtClean="0"/>
              <a:t> (March, 2019)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63" y="1830837"/>
            <a:ext cx="0" cy="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689" y="1390650"/>
            <a:ext cx="0" cy="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369" y="1466850"/>
            <a:ext cx="0" cy="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130" y="1428750"/>
            <a:ext cx="0" cy="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461524"/>
            <a:ext cx="0" cy="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3" y="1771650"/>
            <a:ext cx="0" cy="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733550"/>
            <a:ext cx="0" cy="0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-152400" y="895350"/>
            <a:ext cx="9372600" cy="4400550"/>
            <a:chOff x="0" y="1071196"/>
            <a:chExt cx="9144000" cy="4081829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495426"/>
              <a:ext cx="9144000" cy="3657599"/>
            </a:xfrm>
            <a:prstGeom prst="rect">
              <a:avLst/>
            </a:prstGeom>
          </p:spPr>
        </p:pic>
        <p:grpSp>
          <p:nvGrpSpPr>
            <p:cNvPr id="50" name="Group 49"/>
            <p:cNvGrpSpPr>
              <a:grpSpLocks noChangeAspect="1"/>
            </p:cNvGrpSpPr>
            <p:nvPr/>
          </p:nvGrpSpPr>
          <p:grpSpPr>
            <a:xfrm>
              <a:off x="533400" y="1071196"/>
              <a:ext cx="8001000" cy="738554"/>
              <a:chOff x="381000" y="896112"/>
              <a:chExt cx="9906000" cy="914400"/>
            </a:xfrm>
          </p:grpSpPr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1000" y="896112"/>
                <a:ext cx="1371600" cy="914400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00200" y="896112"/>
                <a:ext cx="1371600" cy="914400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9400" y="896112"/>
                <a:ext cx="1371600" cy="914400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8600" y="896112"/>
                <a:ext cx="1371600" cy="914400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57800" y="896112"/>
                <a:ext cx="1371600" cy="914400"/>
              </a:xfrm>
              <a:prstGeom prst="rect">
                <a:avLst/>
              </a:prstGeom>
            </p:spPr>
          </p:pic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77000" y="896112"/>
                <a:ext cx="1371600" cy="914400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96200" y="896112"/>
                <a:ext cx="1371600" cy="914400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5400" y="896112"/>
                <a:ext cx="1371600" cy="914400"/>
              </a:xfrm>
              <a:prstGeom prst="rect">
                <a:avLst/>
              </a:prstGeom>
            </p:spPr>
          </p:pic>
        </p:grpSp>
      </p:grpSp>
      <p:sp>
        <p:nvSpPr>
          <p:cNvPr id="3" name="TextBox 2"/>
          <p:cNvSpPr txBox="1"/>
          <p:nvPr/>
        </p:nvSpPr>
        <p:spPr>
          <a:xfrm>
            <a:off x="718134" y="764545"/>
            <a:ext cx="5533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12AM</a:t>
            </a:r>
            <a:endParaRPr lang="en-US" sz="1100" dirty="0"/>
          </a:p>
        </p:txBody>
      </p:sp>
      <p:sp>
        <p:nvSpPr>
          <p:cNvPr id="22" name="TextBox 21"/>
          <p:cNvSpPr txBox="1"/>
          <p:nvPr/>
        </p:nvSpPr>
        <p:spPr>
          <a:xfrm>
            <a:off x="1714350" y="769613"/>
            <a:ext cx="4780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3</a:t>
            </a:r>
            <a:r>
              <a:rPr lang="en-US" sz="1100" dirty="0" smtClean="0"/>
              <a:t>AM</a:t>
            </a:r>
            <a:endParaRPr lang="en-US" sz="1100" dirty="0"/>
          </a:p>
        </p:txBody>
      </p:sp>
      <p:sp>
        <p:nvSpPr>
          <p:cNvPr id="23" name="TextBox 22"/>
          <p:cNvSpPr txBox="1"/>
          <p:nvPr/>
        </p:nvSpPr>
        <p:spPr>
          <a:xfrm>
            <a:off x="2804889" y="764545"/>
            <a:ext cx="4780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6AM</a:t>
            </a:r>
            <a:endParaRPr lang="en-US" sz="1100" dirty="0"/>
          </a:p>
        </p:txBody>
      </p:sp>
      <p:sp>
        <p:nvSpPr>
          <p:cNvPr id="24" name="TextBox 23"/>
          <p:cNvSpPr txBox="1"/>
          <p:nvPr/>
        </p:nvSpPr>
        <p:spPr>
          <a:xfrm>
            <a:off x="3751161" y="766846"/>
            <a:ext cx="4780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9</a:t>
            </a:r>
            <a:r>
              <a:rPr lang="en-US" sz="1100" dirty="0" smtClean="0"/>
              <a:t>AM</a:t>
            </a:r>
            <a:endParaRPr lang="en-US" sz="1100" dirty="0"/>
          </a:p>
        </p:txBody>
      </p:sp>
      <p:sp>
        <p:nvSpPr>
          <p:cNvPr id="25" name="TextBox 24"/>
          <p:cNvSpPr txBox="1"/>
          <p:nvPr/>
        </p:nvSpPr>
        <p:spPr>
          <a:xfrm>
            <a:off x="4760518" y="764545"/>
            <a:ext cx="5405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12PM</a:t>
            </a:r>
            <a:endParaRPr lang="en-US" sz="1100" dirty="0"/>
          </a:p>
        </p:txBody>
      </p:sp>
      <p:sp>
        <p:nvSpPr>
          <p:cNvPr id="26" name="TextBox 25"/>
          <p:cNvSpPr txBox="1"/>
          <p:nvPr/>
        </p:nvSpPr>
        <p:spPr>
          <a:xfrm>
            <a:off x="5776287" y="775706"/>
            <a:ext cx="4651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3PM</a:t>
            </a:r>
            <a:endParaRPr lang="en-US" sz="1100" dirty="0"/>
          </a:p>
        </p:txBody>
      </p:sp>
      <p:sp>
        <p:nvSpPr>
          <p:cNvPr id="27" name="TextBox 26"/>
          <p:cNvSpPr txBox="1"/>
          <p:nvPr/>
        </p:nvSpPr>
        <p:spPr>
          <a:xfrm>
            <a:off x="6782744" y="764545"/>
            <a:ext cx="4651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6PM</a:t>
            </a:r>
            <a:endParaRPr lang="en-US" sz="1100" dirty="0"/>
          </a:p>
        </p:txBody>
      </p:sp>
      <p:sp>
        <p:nvSpPr>
          <p:cNvPr id="28" name="TextBox 27"/>
          <p:cNvSpPr txBox="1"/>
          <p:nvPr/>
        </p:nvSpPr>
        <p:spPr>
          <a:xfrm>
            <a:off x="7810509" y="775706"/>
            <a:ext cx="4651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9PM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34732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-228600" y="870769"/>
            <a:ext cx="10027843" cy="4367981"/>
            <a:chOff x="-152400" y="438150"/>
            <a:chExt cx="11808250" cy="51435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400" y="438150"/>
              <a:ext cx="6858001" cy="51435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"/>
            <a:stretch/>
          </p:blipFill>
          <p:spPr>
            <a:xfrm>
              <a:off x="5141613" y="438150"/>
              <a:ext cx="6514237" cy="51435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case study : Covid-19 lockdowns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47700" y="1461959"/>
            <a:ext cx="3467100" cy="3388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738125" y="1461959"/>
            <a:ext cx="3467100" cy="3388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57200" y="895350"/>
            <a:ext cx="8686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 err="1" smtClean="0"/>
              <a:t>Monthly</a:t>
            </a:r>
            <a:r>
              <a:rPr lang="de-CH" dirty="0" smtClean="0"/>
              <a:t> </a:t>
            </a:r>
            <a:r>
              <a:rPr lang="de-CH" dirty="0" err="1" smtClean="0"/>
              <a:t>average</a:t>
            </a:r>
            <a:r>
              <a:rPr lang="de-CH" dirty="0" smtClean="0"/>
              <a:t> </a:t>
            </a:r>
            <a:r>
              <a:rPr lang="de-CH" dirty="0" err="1" smtClean="0"/>
              <a:t>of</a:t>
            </a:r>
            <a:r>
              <a:rPr lang="de-CH" dirty="0" smtClean="0"/>
              <a:t> TROPOMI VCD NO</a:t>
            </a:r>
            <a:r>
              <a:rPr lang="de-CH" baseline="-25000" dirty="0" smtClean="0"/>
              <a:t>2</a:t>
            </a:r>
            <a:r>
              <a:rPr lang="de-CH" dirty="0" smtClean="0"/>
              <a:t> </a:t>
            </a:r>
            <a:r>
              <a:rPr lang="de-CH" dirty="0" err="1" smtClean="0"/>
              <a:t>observations</a:t>
            </a:r>
            <a:r>
              <a:rPr lang="de-CH" dirty="0" smtClean="0"/>
              <a:t> (</a:t>
            </a:r>
            <a:r>
              <a:rPr lang="de-CH" dirty="0" err="1" smtClean="0"/>
              <a:t>overpass</a:t>
            </a:r>
            <a:r>
              <a:rPr lang="de-CH" dirty="0" smtClean="0"/>
              <a:t> at 13:30) </a:t>
            </a:r>
            <a:endParaRPr lang="de-CH" dirty="0"/>
          </a:p>
        </p:txBody>
      </p:sp>
      <p:sp>
        <p:nvSpPr>
          <p:cNvPr id="12" name="Rectangle 11"/>
          <p:cNvSpPr/>
          <p:nvPr/>
        </p:nvSpPr>
        <p:spPr>
          <a:xfrm>
            <a:off x="1125393" y="1477483"/>
            <a:ext cx="24474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400" dirty="0" smtClean="0"/>
              <a:t>March 2019 (</a:t>
            </a:r>
            <a:r>
              <a:rPr lang="de-CH" sz="1400" dirty="0" err="1" smtClean="0"/>
              <a:t>pre-lockdowns</a:t>
            </a:r>
            <a:r>
              <a:rPr lang="de-CH" sz="1400" dirty="0" smtClean="0"/>
              <a:t>)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5327688" y="1461959"/>
            <a:ext cx="27062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400" dirty="0" smtClean="0"/>
              <a:t>March 2020 (</a:t>
            </a:r>
            <a:r>
              <a:rPr lang="de-CH" sz="1400" dirty="0" err="1" smtClean="0"/>
              <a:t>during</a:t>
            </a:r>
            <a:r>
              <a:rPr lang="de-CH" sz="1400" dirty="0" smtClean="0"/>
              <a:t> </a:t>
            </a:r>
            <a:r>
              <a:rPr lang="de-CH" sz="1400" dirty="0" err="1" smtClean="0"/>
              <a:t>lockdowns</a:t>
            </a:r>
            <a:r>
              <a:rPr lang="de-CH" sz="1400" dirty="0"/>
              <a:t>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1049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228600" y="868680"/>
            <a:ext cx="10030968" cy="4370832"/>
            <a:chOff x="-228600" y="895350"/>
            <a:chExt cx="10030968" cy="4370832"/>
          </a:xfrm>
        </p:grpSpPr>
        <p:grpSp>
          <p:nvGrpSpPr>
            <p:cNvPr id="5" name="Group 4"/>
            <p:cNvGrpSpPr/>
            <p:nvPr/>
          </p:nvGrpSpPr>
          <p:grpSpPr>
            <a:xfrm>
              <a:off x="-228600" y="895350"/>
              <a:ext cx="10030968" cy="4370832"/>
              <a:chOff x="34066" y="209550"/>
              <a:chExt cx="10030968" cy="4370832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066" y="209550"/>
                <a:ext cx="5827776" cy="4370832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47" r="26"/>
              <a:stretch/>
            </p:blipFill>
            <p:spPr>
              <a:xfrm>
                <a:off x="4532914" y="209550"/>
                <a:ext cx="5532120" cy="4370832"/>
              </a:xfrm>
              <a:prstGeom prst="rect">
                <a:avLst/>
              </a:prstGeom>
            </p:spPr>
          </p:pic>
        </p:grpSp>
        <p:sp>
          <p:nvSpPr>
            <p:cNvPr id="9" name="Rectangle 8"/>
            <p:cNvSpPr/>
            <p:nvPr/>
          </p:nvSpPr>
          <p:spPr>
            <a:xfrm>
              <a:off x="647700" y="1485402"/>
              <a:ext cx="3467100" cy="3388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738125" y="1485402"/>
              <a:ext cx="3467100" cy="3388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148326"/>
            <a:ext cx="7139136" cy="857250"/>
          </a:xfrm>
        </p:spPr>
        <p:txBody>
          <a:bodyPr>
            <a:normAutofit/>
          </a:bodyPr>
          <a:lstStyle/>
          <a:p>
            <a:r>
              <a:rPr lang="en-US" dirty="0" smtClean="0"/>
              <a:t>A case study : Covid-19 lockdowns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57200" y="895350"/>
            <a:ext cx="8458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 smtClean="0"/>
              <a:t>Average </a:t>
            </a:r>
            <a:r>
              <a:rPr lang="de-CH" dirty="0" err="1" smtClean="0"/>
              <a:t>of</a:t>
            </a:r>
            <a:r>
              <a:rPr lang="de-CH" dirty="0" smtClean="0"/>
              <a:t> </a:t>
            </a:r>
            <a:r>
              <a:rPr lang="de-CH" dirty="0" err="1" smtClean="0"/>
              <a:t>near-surface</a:t>
            </a:r>
            <a:r>
              <a:rPr lang="de-CH" dirty="0" smtClean="0"/>
              <a:t> NO</a:t>
            </a:r>
            <a:r>
              <a:rPr lang="de-CH" baseline="-25000" dirty="0" smtClean="0"/>
              <a:t>2</a:t>
            </a:r>
            <a:r>
              <a:rPr lang="de-CH" dirty="0" smtClean="0"/>
              <a:t> </a:t>
            </a:r>
            <a:r>
              <a:rPr lang="de-CH" dirty="0" err="1" smtClean="0"/>
              <a:t>predictions</a:t>
            </a:r>
            <a:r>
              <a:rPr lang="de-CH" dirty="0" smtClean="0"/>
              <a:t> at 13:00 </a:t>
            </a:r>
            <a:endParaRPr lang="de-CH" dirty="0"/>
          </a:p>
        </p:txBody>
      </p:sp>
      <p:sp>
        <p:nvSpPr>
          <p:cNvPr id="17" name="Rectangle 16"/>
          <p:cNvSpPr/>
          <p:nvPr/>
        </p:nvSpPr>
        <p:spPr>
          <a:xfrm>
            <a:off x="1125393" y="1477483"/>
            <a:ext cx="24474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400" dirty="0" smtClean="0"/>
              <a:t>March 2019 (</a:t>
            </a:r>
            <a:r>
              <a:rPr lang="de-CH" sz="1400" dirty="0" err="1" smtClean="0"/>
              <a:t>pre-lockdowns</a:t>
            </a:r>
            <a:r>
              <a:rPr lang="de-CH" sz="1400" dirty="0" smtClean="0"/>
              <a:t>)</a:t>
            </a:r>
            <a:endParaRPr lang="en-US" sz="1400" dirty="0"/>
          </a:p>
        </p:txBody>
      </p:sp>
      <p:sp>
        <p:nvSpPr>
          <p:cNvPr id="18" name="Rectangle 17"/>
          <p:cNvSpPr/>
          <p:nvPr/>
        </p:nvSpPr>
        <p:spPr>
          <a:xfrm>
            <a:off x="5327688" y="1461959"/>
            <a:ext cx="26838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400" dirty="0" smtClean="0"/>
              <a:t>March 2020 (</a:t>
            </a:r>
            <a:r>
              <a:rPr lang="de-CH" sz="1400" dirty="0" err="1"/>
              <a:t>during</a:t>
            </a:r>
            <a:r>
              <a:rPr lang="de-CH" sz="1400" dirty="0"/>
              <a:t> </a:t>
            </a:r>
            <a:r>
              <a:rPr lang="de-CH" sz="1400" dirty="0" err="1" smtClean="0"/>
              <a:t>lockdowns</a:t>
            </a:r>
            <a:r>
              <a:rPr lang="de-CH" sz="1400" dirty="0"/>
              <a:t>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0933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Empa_Farben">
      <a:dk1>
        <a:sysClr val="windowText" lastClr="000000"/>
      </a:dk1>
      <a:lt1>
        <a:sysClr val="window" lastClr="FFFFFF"/>
      </a:lt1>
      <a:dk2>
        <a:srgbClr val="9F9F9F"/>
      </a:dk2>
      <a:lt2>
        <a:srgbClr val="DFDFDF"/>
      </a:lt2>
      <a:accent1>
        <a:srgbClr val="5F5F5F"/>
      </a:accent1>
      <a:accent2>
        <a:srgbClr val="5C2E00"/>
      </a:accent2>
      <a:accent3>
        <a:srgbClr val="005400"/>
      </a:accent3>
      <a:accent4>
        <a:srgbClr val="003366"/>
      </a:accent4>
      <a:accent5>
        <a:srgbClr val="C00000"/>
      </a:accent5>
      <a:accent6>
        <a:srgbClr val="C0BC00"/>
      </a:accent6>
      <a:hlink>
        <a:srgbClr val="475A8D"/>
      </a:hlink>
      <a:folHlink>
        <a:srgbClr val="C32D2E"/>
      </a:folHlink>
    </a:clrScheme>
    <a:fontScheme name="Empa_Word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ank 16x9.potx" id="{B27C923E-6A9C-42F1-AF12-322D6D45B448}" vid="{8693D9FF-7385-4626-A0CA-8D346BB0FF9F}"/>
    </a:ext>
  </a:extLst>
</a:theme>
</file>

<file path=ppt/theme/theme2.xml><?xml version="1.0" encoding="utf-8"?>
<a:theme xmlns:a="http://schemas.openxmlformats.org/drawingml/2006/main" name="Larissa">
  <a:themeElements>
    <a:clrScheme name="Empa_Farben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F88630"/>
      </a:accent5>
      <a:accent6>
        <a:srgbClr val="475A8D"/>
      </a:accent6>
      <a:hlink>
        <a:srgbClr val="475A8D"/>
      </a:hlink>
      <a:folHlink>
        <a:srgbClr val="C32D2E"/>
      </a:folHlink>
    </a:clrScheme>
    <a:fontScheme name="Empa_PowerPoi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Empa_Farben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F88630"/>
      </a:accent5>
      <a:accent6>
        <a:srgbClr val="475A8D"/>
      </a:accent6>
      <a:hlink>
        <a:srgbClr val="475A8D"/>
      </a:hlink>
      <a:folHlink>
        <a:srgbClr val="C32D2E"/>
      </a:folHlink>
    </a:clrScheme>
    <a:fontScheme name="Empa_PowerPoi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 16x9</Template>
  <TotalTime>0</TotalTime>
  <Words>364</Words>
  <Application>Microsoft Office PowerPoint</Application>
  <PresentationFormat>On-screen Show (16:9)</PresentationFormat>
  <Paragraphs>69</Paragraphs>
  <Slides>14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Helvetica Neue Medium</vt:lpstr>
      <vt:lpstr>Times</vt:lpstr>
      <vt:lpstr>Calibri</vt:lpstr>
      <vt:lpstr>Wingdings</vt:lpstr>
      <vt:lpstr>Times New Roman</vt:lpstr>
      <vt:lpstr>Segoe UI</vt:lpstr>
      <vt:lpstr>blank</vt:lpstr>
      <vt:lpstr>PowerPoint Presentation</vt:lpstr>
      <vt:lpstr>Nitrogen dioxide (NO2)</vt:lpstr>
      <vt:lpstr>Model and covariates for high-resolution</vt:lpstr>
      <vt:lpstr>Model predictions vs. observations (hourly)  </vt:lpstr>
      <vt:lpstr>Animation of predicted near surface NO2</vt:lpstr>
      <vt:lpstr>Predicted near surface NO2 concentrations</vt:lpstr>
      <vt:lpstr>Diurnal pattern of near surface NO2 (March, 2019)</vt:lpstr>
      <vt:lpstr>A case study : Covid-19 lockdowns </vt:lpstr>
      <vt:lpstr>A case study : Covid-19 lockdowns </vt:lpstr>
      <vt:lpstr>A case study : Covid-19 lockdowns </vt:lpstr>
      <vt:lpstr>PowerPoint Presentation</vt:lpstr>
      <vt:lpstr>Contribution by TROPOMI in the model? </vt:lpstr>
      <vt:lpstr>Conclusions and outlook</vt:lpstr>
      <vt:lpstr>Thank you!</vt:lpstr>
    </vt:vector>
  </TitlesOfParts>
  <Company>Empa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Kim, Minsu</dc:creator>
  <cp:lastModifiedBy>Kim, Minsu</cp:lastModifiedBy>
  <cp:revision>16</cp:revision>
  <cp:lastPrinted>2011-01-24T10:25:34Z</cp:lastPrinted>
  <dcterms:created xsi:type="dcterms:W3CDTF">2021-04-23T10:23:22Z</dcterms:created>
  <dcterms:modified xsi:type="dcterms:W3CDTF">2021-04-26T12:19:25Z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