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314" r:id="rId5"/>
    <p:sldId id="559" r:id="rId6"/>
    <p:sldId id="303" r:id="rId7"/>
    <p:sldId id="560" r:id="rId8"/>
    <p:sldId id="313" r:id="rId9"/>
    <p:sldId id="310" r:id="rId10"/>
    <p:sldId id="5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9E9E"/>
    <a:srgbClr val="0000FF"/>
    <a:srgbClr val="FFA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959A51-16A5-4E1B-8F62-9CDCFE3E33B3}" v="40" dt="2021-04-19T05:28:58.8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 varScale="1">
        <p:scale>
          <a:sx n="82" d="100"/>
          <a:sy n="82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lu Guo" userId="a33e59d6-560c-4b69-98dc-993c2f042451" providerId="ADAL" clId="{FE959A51-16A5-4E1B-8F62-9CDCFE3E33B3}"/>
    <pc:docChg chg="undo custSel addSld delSld modSld sldOrd">
      <pc:chgData name="Danlu Guo" userId="a33e59d6-560c-4b69-98dc-993c2f042451" providerId="ADAL" clId="{FE959A51-16A5-4E1B-8F62-9CDCFE3E33B3}" dt="2021-04-19T05:29:02.526" v="734" actId="47"/>
      <pc:docMkLst>
        <pc:docMk/>
      </pc:docMkLst>
      <pc:sldChg chg="addSp modSp mod">
        <pc:chgData name="Danlu Guo" userId="a33e59d6-560c-4b69-98dc-993c2f042451" providerId="ADAL" clId="{FE959A51-16A5-4E1B-8F62-9CDCFE3E33B3}" dt="2021-04-19T05:17:23.300" v="4"/>
        <pc:sldMkLst>
          <pc:docMk/>
          <pc:sldMk cId="858050888" sldId="257"/>
        </pc:sldMkLst>
        <pc:spChg chg="mod">
          <ac:chgData name="Danlu Guo" userId="a33e59d6-560c-4b69-98dc-993c2f042451" providerId="ADAL" clId="{FE959A51-16A5-4E1B-8F62-9CDCFE3E33B3}" dt="2021-04-19T05:17:17.151" v="0"/>
          <ac:spMkLst>
            <pc:docMk/>
            <pc:sldMk cId="858050888" sldId="257"/>
            <ac:spMk id="2" creationId="{066C81C9-1D36-49CB-A5C2-4C31572999B7}"/>
          </ac:spMkLst>
        </pc:spChg>
        <pc:spChg chg="mod">
          <ac:chgData name="Danlu Guo" userId="a33e59d6-560c-4b69-98dc-993c2f042451" providerId="ADAL" clId="{FE959A51-16A5-4E1B-8F62-9CDCFE3E33B3}" dt="2021-04-19T05:17:17.374" v="1" actId="27636"/>
          <ac:spMkLst>
            <pc:docMk/>
            <pc:sldMk cId="858050888" sldId="257"/>
            <ac:spMk id="3" creationId="{002CABD2-EB2D-4112-BFB8-6DE632839951}"/>
          </ac:spMkLst>
        </pc:spChg>
        <pc:picChg chg="add mod">
          <ac:chgData name="Danlu Guo" userId="a33e59d6-560c-4b69-98dc-993c2f042451" providerId="ADAL" clId="{FE959A51-16A5-4E1B-8F62-9CDCFE3E33B3}" dt="2021-04-19T05:17:23.300" v="4"/>
          <ac:picMkLst>
            <pc:docMk/>
            <pc:sldMk cId="858050888" sldId="257"/>
            <ac:picMk id="4" creationId="{24633D20-8AA2-4A2E-BC45-1D86758CE26C}"/>
          </ac:picMkLst>
        </pc:picChg>
        <pc:picChg chg="add mod">
          <ac:chgData name="Danlu Guo" userId="a33e59d6-560c-4b69-98dc-993c2f042451" providerId="ADAL" clId="{FE959A51-16A5-4E1B-8F62-9CDCFE3E33B3}" dt="2021-04-19T05:17:23.300" v="4"/>
          <ac:picMkLst>
            <pc:docMk/>
            <pc:sldMk cId="858050888" sldId="257"/>
            <ac:picMk id="5" creationId="{9925918E-F3BD-4938-A549-3069EF3BAD22}"/>
          </ac:picMkLst>
        </pc:picChg>
      </pc:sldChg>
      <pc:sldChg chg="modSp mod">
        <pc:chgData name="Danlu Guo" userId="a33e59d6-560c-4b69-98dc-993c2f042451" providerId="ADAL" clId="{FE959A51-16A5-4E1B-8F62-9CDCFE3E33B3}" dt="2021-04-19T05:17:17.429" v="2" actId="27636"/>
        <pc:sldMkLst>
          <pc:docMk/>
          <pc:sldMk cId="129630440" sldId="303"/>
        </pc:sldMkLst>
        <pc:spChg chg="mod">
          <ac:chgData name="Danlu Guo" userId="a33e59d6-560c-4b69-98dc-993c2f042451" providerId="ADAL" clId="{FE959A51-16A5-4E1B-8F62-9CDCFE3E33B3}" dt="2021-04-19T05:17:17.429" v="2" actId="27636"/>
          <ac:spMkLst>
            <pc:docMk/>
            <pc:sldMk cId="129630440" sldId="303"/>
            <ac:spMk id="34" creationId="{A0250DBD-8EA6-49F1-949D-06F0D53A038A}"/>
          </ac:spMkLst>
        </pc:spChg>
      </pc:sldChg>
      <pc:sldChg chg="modSp mod">
        <pc:chgData name="Danlu Guo" userId="a33e59d6-560c-4b69-98dc-993c2f042451" providerId="ADAL" clId="{FE959A51-16A5-4E1B-8F62-9CDCFE3E33B3}" dt="2021-04-19T05:17:17.463" v="3" actId="27636"/>
        <pc:sldMkLst>
          <pc:docMk/>
          <pc:sldMk cId="162579673" sldId="304"/>
        </pc:sldMkLst>
        <pc:spChg chg="mod">
          <ac:chgData name="Danlu Guo" userId="a33e59d6-560c-4b69-98dc-993c2f042451" providerId="ADAL" clId="{FE959A51-16A5-4E1B-8F62-9CDCFE3E33B3}" dt="2021-04-19T05:17:17.463" v="3" actId="27636"/>
          <ac:spMkLst>
            <pc:docMk/>
            <pc:sldMk cId="162579673" sldId="304"/>
            <ac:spMk id="3" creationId="{1E1A6297-D4EA-477B-8540-D5CD03352409}"/>
          </ac:spMkLst>
        </pc:spChg>
      </pc:sldChg>
      <pc:sldChg chg="addSp modSp add mod ord">
        <pc:chgData name="Danlu Guo" userId="a33e59d6-560c-4b69-98dc-993c2f042451" providerId="ADAL" clId="{FE959A51-16A5-4E1B-8F62-9CDCFE3E33B3}" dt="2021-04-19T05:20:44.261" v="192" actId="20577"/>
        <pc:sldMkLst>
          <pc:docMk/>
          <pc:sldMk cId="2851894839" sldId="314"/>
        </pc:sldMkLst>
        <pc:spChg chg="mod">
          <ac:chgData name="Danlu Guo" userId="a33e59d6-560c-4b69-98dc-993c2f042451" providerId="ADAL" clId="{FE959A51-16A5-4E1B-8F62-9CDCFE3E33B3}" dt="2021-04-19T05:20:44.261" v="192" actId="20577"/>
          <ac:spMkLst>
            <pc:docMk/>
            <pc:sldMk cId="2851894839" sldId="314"/>
            <ac:spMk id="3" creationId="{62FC2E14-24A9-4C48-BA13-A2E74B0AAD2F}"/>
          </ac:spMkLst>
        </pc:spChg>
        <pc:spChg chg="mod">
          <ac:chgData name="Danlu Guo" userId="a33e59d6-560c-4b69-98dc-993c2f042451" providerId="ADAL" clId="{FE959A51-16A5-4E1B-8F62-9CDCFE3E33B3}" dt="2021-04-19T05:19:36.295" v="123" actId="14100"/>
          <ac:spMkLst>
            <pc:docMk/>
            <pc:sldMk cId="2851894839" sldId="314"/>
            <ac:spMk id="5" creationId="{643A3A8E-36C3-446B-985E-CEB7C282636D}"/>
          </ac:spMkLst>
        </pc:spChg>
        <pc:spChg chg="mod">
          <ac:chgData name="Danlu Guo" userId="a33e59d6-560c-4b69-98dc-993c2f042451" providerId="ADAL" clId="{FE959A51-16A5-4E1B-8F62-9CDCFE3E33B3}" dt="2021-04-19T05:19:47.528" v="130" actId="1037"/>
          <ac:spMkLst>
            <pc:docMk/>
            <pc:sldMk cId="2851894839" sldId="314"/>
            <ac:spMk id="12" creationId="{68971BE2-4E77-4111-A8D9-760041A20871}"/>
          </ac:spMkLst>
        </pc:spChg>
        <pc:picChg chg="add mod">
          <ac:chgData name="Danlu Guo" userId="a33e59d6-560c-4b69-98dc-993c2f042451" providerId="ADAL" clId="{FE959A51-16A5-4E1B-8F62-9CDCFE3E33B3}" dt="2021-04-19T05:20:28.449" v="146" actId="1038"/>
          <ac:picMkLst>
            <pc:docMk/>
            <pc:sldMk cId="2851894839" sldId="314"/>
            <ac:picMk id="10" creationId="{BF526AA2-BEAE-482A-8D88-B9A63D45F54A}"/>
          </ac:picMkLst>
        </pc:picChg>
        <pc:picChg chg="add mod">
          <ac:chgData name="Danlu Guo" userId="a33e59d6-560c-4b69-98dc-993c2f042451" providerId="ADAL" clId="{FE959A51-16A5-4E1B-8F62-9CDCFE3E33B3}" dt="2021-04-19T05:20:28.449" v="146" actId="1038"/>
          <ac:picMkLst>
            <pc:docMk/>
            <pc:sldMk cId="2851894839" sldId="314"/>
            <ac:picMk id="13" creationId="{30BFE92D-3A6D-478C-BC01-5AA6AA0964B6}"/>
          </ac:picMkLst>
        </pc:picChg>
      </pc:sldChg>
      <pc:sldChg chg="addSp modSp new del modAnim">
        <pc:chgData name="Danlu Guo" userId="a33e59d6-560c-4b69-98dc-993c2f042451" providerId="ADAL" clId="{FE959A51-16A5-4E1B-8F62-9CDCFE3E33B3}" dt="2021-04-19T05:22:19.326" v="224" actId="47"/>
        <pc:sldMkLst>
          <pc:docMk/>
          <pc:sldMk cId="1807117152" sldId="315"/>
        </pc:sldMkLst>
        <pc:picChg chg="add mod">
          <ac:chgData name="Danlu Guo" userId="a33e59d6-560c-4b69-98dc-993c2f042451" providerId="ADAL" clId="{FE959A51-16A5-4E1B-8F62-9CDCFE3E33B3}" dt="2021-04-19T05:21:38.772" v="196" actId="1076"/>
          <ac:picMkLst>
            <pc:docMk/>
            <pc:sldMk cId="1807117152" sldId="315"/>
            <ac:picMk id="4" creationId="{BF3864CA-E638-45C6-BF03-29D121EC8676}"/>
          </ac:picMkLst>
        </pc:picChg>
      </pc:sldChg>
      <pc:sldChg chg="addSp delSp modSp add mod modAnim">
        <pc:chgData name="Danlu Guo" userId="a33e59d6-560c-4b69-98dc-993c2f042451" providerId="ADAL" clId="{FE959A51-16A5-4E1B-8F62-9CDCFE3E33B3}" dt="2021-04-19T05:28:58.889" v="733" actId="1076"/>
        <pc:sldMkLst>
          <pc:docMk/>
          <pc:sldMk cId="715554569" sldId="559"/>
        </pc:sldMkLst>
        <pc:spChg chg="mod">
          <ac:chgData name="Danlu Guo" userId="a33e59d6-560c-4b69-98dc-993c2f042451" providerId="ADAL" clId="{FE959A51-16A5-4E1B-8F62-9CDCFE3E33B3}" dt="2021-04-19T05:25:41.181" v="487" actId="20577"/>
          <ac:spMkLst>
            <pc:docMk/>
            <pc:sldMk cId="715554569" sldId="559"/>
            <ac:spMk id="3" creationId="{1108343F-71F0-4140-B1D6-906F7D36938C}"/>
          </ac:spMkLst>
        </pc:spChg>
        <pc:spChg chg="mod">
          <ac:chgData name="Danlu Guo" userId="a33e59d6-560c-4b69-98dc-993c2f042451" providerId="ADAL" clId="{FE959A51-16A5-4E1B-8F62-9CDCFE3E33B3}" dt="2021-04-19T05:28:56.739" v="732" actId="1076"/>
          <ac:spMkLst>
            <pc:docMk/>
            <pc:sldMk cId="715554569" sldId="559"/>
            <ac:spMk id="10" creationId="{9A99A277-2B2A-4D97-B05D-9FEE42286796}"/>
          </ac:spMkLst>
        </pc:spChg>
        <pc:picChg chg="add mod">
          <ac:chgData name="Danlu Guo" userId="a33e59d6-560c-4b69-98dc-993c2f042451" providerId="ADAL" clId="{FE959A51-16A5-4E1B-8F62-9CDCFE3E33B3}" dt="2021-04-19T05:28:58.889" v="733" actId="1076"/>
          <ac:picMkLst>
            <pc:docMk/>
            <pc:sldMk cId="715554569" sldId="559"/>
            <ac:picMk id="5" creationId="{E87B82F6-62E1-4E05-ACAF-0077A5C37109}"/>
          </ac:picMkLst>
        </pc:picChg>
        <pc:picChg chg="del">
          <ac:chgData name="Danlu Guo" userId="a33e59d6-560c-4b69-98dc-993c2f042451" providerId="ADAL" clId="{FE959A51-16A5-4E1B-8F62-9CDCFE3E33B3}" dt="2021-04-19T05:26:19.281" v="614" actId="478"/>
          <ac:picMkLst>
            <pc:docMk/>
            <pc:sldMk cId="715554569" sldId="559"/>
            <ac:picMk id="1026" creationId="{9502E2B7-8636-4405-854C-7DBE3338C2BC}"/>
          </ac:picMkLst>
        </pc:picChg>
      </pc:sldChg>
      <pc:sldChg chg="delSp modSp add del mod">
        <pc:chgData name="Danlu Guo" userId="a33e59d6-560c-4b69-98dc-993c2f042451" providerId="ADAL" clId="{FE959A51-16A5-4E1B-8F62-9CDCFE3E33B3}" dt="2021-04-19T05:29:02.526" v="734" actId="47"/>
        <pc:sldMkLst>
          <pc:docMk/>
          <pc:sldMk cId="1365677150" sldId="575"/>
        </pc:sldMkLst>
        <pc:spChg chg="mod">
          <ac:chgData name="Danlu Guo" userId="a33e59d6-560c-4b69-98dc-993c2f042451" providerId="ADAL" clId="{FE959A51-16A5-4E1B-8F62-9CDCFE3E33B3}" dt="2021-04-19T05:22:09.646" v="222" actId="20577"/>
          <ac:spMkLst>
            <pc:docMk/>
            <pc:sldMk cId="1365677150" sldId="575"/>
            <ac:spMk id="3" creationId="{1108343F-71F0-4140-B1D6-906F7D36938C}"/>
          </ac:spMkLst>
        </pc:spChg>
        <pc:spChg chg="mod">
          <ac:chgData name="Danlu Guo" userId="a33e59d6-560c-4b69-98dc-993c2f042451" providerId="ADAL" clId="{FE959A51-16A5-4E1B-8F62-9CDCFE3E33B3}" dt="2021-04-19T05:24:55.922" v="436" actId="20577"/>
          <ac:spMkLst>
            <pc:docMk/>
            <pc:sldMk cId="1365677150" sldId="575"/>
            <ac:spMk id="10" creationId="{9A99A277-2B2A-4D97-B05D-9FEE42286796}"/>
          </ac:spMkLst>
        </pc:spChg>
        <pc:picChg chg="mod">
          <ac:chgData name="Danlu Guo" userId="a33e59d6-560c-4b69-98dc-993c2f042451" providerId="ADAL" clId="{FE959A51-16A5-4E1B-8F62-9CDCFE3E33B3}" dt="2021-04-19T05:25:16.674" v="444" actId="14100"/>
          <ac:picMkLst>
            <pc:docMk/>
            <pc:sldMk cId="1365677150" sldId="575"/>
            <ac:picMk id="5" creationId="{FF09EAA4-90AA-4FA8-A570-478E09C8FC7B}"/>
          </ac:picMkLst>
        </pc:picChg>
        <pc:picChg chg="del">
          <ac:chgData name="Danlu Guo" userId="a33e59d6-560c-4b69-98dc-993c2f042451" providerId="ADAL" clId="{FE959A51-16A5-4E1B-8F62-9CDCFE3E33B3}" dt="2021-04-19T05:22:13.879" v="223" actId="478"/>
          <ac:picMkLst>
            <pc:docMk/>
            <pc:sldMk cId="1365677150" sldId="575"/>
            <ac:picMk id="7" creationId="{C33EEA43-788A-49A3-89A2-8EE444235BF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822E1-9AB0-4956-AE0F-D5ECAD574DC7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D0315-43F1-4ADD-A704-59F66E8A777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0548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 simple framework for incorporating forecast uncertainty into irrigation scheduling decisions</a:t>
            </a:r>
          </a:p>
          <a:p>
            <a:r>
              <a:rPr lang="en-AU" dirty="0"/>
              <a:t>Deficit + day e.g. 1mm for 1 day = 0.5mm for 2 days;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>
                <a:solidFill>
                  <a:srgbClr val="FF000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What to compare with (existing practice? Showing improvements?) – can we improve decision making? Or we can assume no rain because events are rare.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this study does not intend to find the best decision rules (i.e. optimization) – which will be focus for the next study.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dirty="0">
              <a:solidFill>
                <a:srgbClr val="FF0000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7F89E-081E-4323-ABD8-0072CDABA2C7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7486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84AF22-0173-FE47-841B-906FB564A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91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6000" y="2394000"/>
            <a:ext cx="3960000" cy="2340000"/>
          </a:xfrm>
        </p:spPr>
        <p:txBody>
          <a:bodyPr anchor="ctr" anchorCtr="0">
            <a:noAutofit/>
          </a:bodyPr>
          <a:lstStyle>
            <a:lvl1pPr algn="l">
              <a:lnSpc>
                <a:spcPct val="87000"/>
              </a:lnSpc>
              <a:defRPr sz="3100" b="1" cap="all" spc="20" baseline="0">
                <a:solidFill>
                  <a:schemeClr val="tx2"/>
                </a:solidFill>
              </a:defRPr>
            </a:lvl1pPr>
          </a:lstStyle>
          <a:p>
            <a:r>
              <a:rPr lang="en-AU" dirty="0"/>
              <a:t>INSERT TITLE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4860000"/>
            <a:ext cx="3960000" cy="1008000"/>
          </a:xfrm>
        </p:spPr>
        <p:txBody>
          <a:bodyPr/>
          <a:lstStyle>
            <a:lvl1pPr>
              <a:spcAft>
                <a:spcPts val="0"/>
              </a:spcAft>
              <a:defRPr sz="1700" b="0" spc="-10" baseline="0">
                <a:solidFill>
                  <a:schemeClr val="accent1"/>
                </a:solidFill>
              </a:defRPr>
            </a:lvl1pPr>
            <a:lvl2pPr>
              <a:spcAft>
                <a:spcPts val="0"/>
              </a:spcAft>
              <a:defRPr sz="1700" b="1" spc="-10" baseline="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Insert Name and Position. </a:t>
            </a:r>
            <a:br>
              <a:rPr lang="en-US" dirty="0"/>
            </a:br>
            <a:r>
              <a:rPr lang="en-US" dirty="0"/>
              <a:t>Apply bold to the first line (name).</a:t>
            </a:r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576263" y="6138000"/>
            <a:ext cx="3959225" cy="432000"/>
          </a:xfrm>
        </p:spPr>
        <p:txBody>
          <a:bodyPr/>
          <a:lstStyle>
            <a:lvl1pPr>
              <a:spcAft>
                <a:spcPts val="0"/>
              </a:spcAft>
              <a:defRPr sz="1200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Day Month Year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27809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000" y="1692000"/>
            <a:ext cx="10440000" cy="2700000"/>
          </a:xfrm>
        </p:spPr>
        <p:txBody>
          <a:bodyPr anchor="b" anchorCtr="0"/>
          <a:lstStyle>
            <a:lvl1pPr algn="l">
              <a:lnSpc>
                <a:spcPct val="100000"/>
              </a:lnSpc>
              <a:spcAft>
                <a:spcPts val="600"/>
              </a:spcAft>
              <a:defRPr sz="31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000" y="4410629"/>
            <a:ext cx="10440000" cy="1620000"/>
          </a:xfrm>
        </p:spPr>
        <p:txBody>
          <a:bodyPr anchor="t" anchorCtr="0"/>
          <a:lstStyle>
            <a:lvl1pPr marL="0" indent="0" algn="l">
              <a:spcAft>
                <a:spcPts val="600"/>
              </a:spcAft>
              <a:buNone/>
              <a:defRPr sz="20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FBEE-BEAA-4DFE-9831-DF4DD339723E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C5F27-A6E0-4437-93E7-C72EEF12C4D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973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3706238"/>
            <a:ext cx="9831458" cy="1984443"/>
          </a:xfrm>
        </p:spPr>
        <p:txBody>
          <a:bodyPr anchor="t"/>
          <a:lstStyle>
            <a:lvl1pPr>
              <a:defRPr sz="3100" b="1" baseline="0"/>
            </a:lvl1pPr>
          </a:lstStyle>
          <a:p>
            <a:r>
              <a:rPr lang="en-US" dirty="0"/>
              <a:t>Click to edit Divider page master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4" y="585960"/>
            <a:ext cx="1182624" cy="1182624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FBEE-BEAA-4DFE-9831-DF4DD339723E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C5F27-A6E0-4437-93E7-C72EEF12C4D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3602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20001" y="3706238"/>
            <a:ext cx="5214633" cy="1984443"/>
          </a:xfrm>
        </p:spPr>
        <p:txBody>
          <a:bodyPr anchor="t"/>
          <a:lstStyle>
            <a:lvl1pPr>
              <a:defRPr sz="3100" b="1" baseline="0"/>
            </a:lvl1pPr>
          </a:lstStyle>
          <a:p>
            <a:r>
              <a:rPr lang="en-US" dirty="0"/>
              <a:t>Click to edit Divider page master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FBEE-BEAA-4DFE-9831-DF4DD339723E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C5F27-A6E0-4437-93E7-C72EEF12C4D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3520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86000" y="1710000"/>
            <a:ext cx="9180000" cy="432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AU" dirty="0"/>
              <a:t>Insert text here. Click the Increase List Level button for styles. Level 1 body text, level 2 heading, levels 3-5 bullets, levels 6-9 are blue text styles. Click the Decrease List Level button to move backwards through styles.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39FBEE-BEAA-4DFE-9831-DF4DD339723E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BC5F27-A6E0-4437-93E7-C72EEF12C4D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5483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+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86000" y="2880000"/>
            <a:ext cx="9180000" cy="3150000"/>
          </a:xfrm>
        </p:spPr>
        <p:txBody>
          <a:bodyPr/>
          <a:lstStyle>
            <a:lvl4pPr indent="-216000">
              <a:defRPr/>
            </a:lvl4pPr>
          </a:lstStyle>
          <a:p>
            <a:pPr lvl="0"/>
            <a:r>
              <a:rPr lang="en-AU" dirty="0"/>
              <a:t>Insert text here. Click the Increase List Level button for styles. Level 1 body text, level 2 heading, levels 3-5 bullets, levels 6-9 are blue text styles. Click the Decrease List Level button to move backwards through styles.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86000" y="1674000"/>
            <a:ext cx="9180000" cy="1152000"/>
          </a:xfrm>
        </p:spPr>
        <p:txBody>
          <a:bodyPr/>
          <a:lstStyle>
            <a:lvl1pPr>
              <a:lnSpc>
                <a:spcPct val="100000"/>
              </a:lnSpc>
              <a:spcAft>
                <a:spcPts val="1100"/>
              </a:spcAft>
              <a:defRPr sz="2100" b="1" i="0"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sz="1800" b="0" spc="-30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Insert heading here. Press increase indent for blue body text.</a:t>
            </a:r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BA39FBEE-BEAA-4DFE-9831-DF4DD339723E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7BC5F27-A6E0-4437-93E7-C72EEF12C4DF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85775" y="6156000"/>
            <a:ext cx="9180513" cy="396875"/>
          </a:xfrm>
        </p:spPr>
        <p:txBody>
          <a:bodyPr anchor="b"/>
          <a:lstStyle>
            <a:lvl1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1pPr>
            <a:lvl2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2pPr>
            <a:lvl3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3pPr>
            <a:lvl4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4pPr>
            <a:lvl5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Insert source/caption/notes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1828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6000" y="1710000"/>
            <a:ext cx="4500000" cy="4320000"/>
          </a:xfrm>
        </p:spPr>
        <p:txBody>
          <a:bodyPr/>
          <a:lstStyle/>
          <a:p>
            <a:pPr lvl="0"/>
            <a:r>
              <a:rPr lang="en-AU" dirty="0"/>
              <a:t>Insert text here. Click the Increase List Level button for styles. Level 1 body text, level 2 heading, levels 3-5 bullets, levels 6-9 are blue text styles. Click the Decrease List Level button to move backwards through styles.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184000" y="1710000"/>
            <a:ext cx="4500000" cy="4320000"/>
          </a:xfrm>
        </p:spPr>
        <p:txBody>
          <a:bodyPr/>
          <a:lstStyle>
            <a:lvl5pPr>
              <a:tabLst>
                <a:tab pos="4391025" algn="l"/>
              </a:tabLst>
              <a:defRPr/>
            </a:lvl5pPr>
          </a:lstStyle>
          <a:p>
            <a:pPr lvl="0"/>
            <a:r>
              <a:rPr lang="en-AU" dirty="0"/>
              <a:t>Insert text here. Click the Increase List Level button for styles. Level 1 body text, level 2 heading, levels 3-5 bullets, levels 6-9 are blue text styles. Click the Decrease List Level button to move backwards through styles.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FBEE-BEAA-4DFE-9831-DF4DD339723E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C5F27-A6E0-4437-93E7-C72EEF12C4DF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85775" y="6156000"/>
            <a:ext cx="9180513" cy="396875"/>
          </a:xfrm>
        </p:spPr>
        <p:txBody>
          <a:bodyPr anchor="b"/>
          <a:lstStyle>
            <a:lvl1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1pPr>
            <a:lvl2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2pPr>
            <a:lvl3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3pPr>
            <a:lvl4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4pPr>
            <a:lvl5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Insert source/caption/notes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57033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ource/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FBEE-BEAA-4DFE-9831-DF4DD339723E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C5F27-A6E0-4437-93E7-C72EEF12C4DF}" type="slidenum">
              <a:rPr lang="en-AU" smtClean="0"/>
              <a:t>‹#›</a:t>
            </a:fld>
            <a:endParaRPr lang="en-AU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85775" y="6156000"/>
            <a:ext cx="9180513" cy="396875"/>
          </a:xfrm>
        </p:spPr>
        <p:txBody>
          <a:bodyPr anchor="b"/>
          <a:lstStyle>
            <a:lvl1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1pPr>
            <a:lvl2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2pPr>
            <a:lvl3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3pPr>
            <a:lvl4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4pPr>
            <a:lvl5pPr>
              <a:spcAft>
                <a:spcPts val="300"/>
              </a:spcAft>
              <a:defRPr sz="124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Insert source/caption/notes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96208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FBEE-BEAA-4DFE-9831-DF4DD339723E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C5F27-A6E0-4437-93E7-C72EEF12C4D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282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0346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4BE742-A312-8243-B671-F73B052E1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" y="0"/>
            <a:ext cx="12189458" cy="685911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58000" y="3078000"/>
            <a:ext cx="2088000" cy="1296000"/>
          </a:xfrm>
        </p:spPr>
        <p:txBody>
          <a:bodyPr/>
          <a:lstStyle>
            <a:lvl1pPr>
              <a:spcAft>
                <a:spcPts val="0"/>
              </a:spcAft>
              <a:defRPr sz="2000" b="1" cap="all" spc="-1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Insert presentation 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312000" y="3078000"/>
            <a:ext cx="3600000" cy="1296000"/>
          </a:xfrm>
        </p:spPr>
        <p:txBody>
          <a:bodyPr/>
          <a:lstStyle>
            <a:lvl1pPr>
              <a:spcAft>
                <a:spcPts val="400"/>
              </a:spcAft>
              <a:defRPr sz="1800" spc="20" baseline="0">
                <a:solidFill>
                  <a:schemeClr val="tx2"/>
                </a:solidFill>
              </a:defRPr>
            </a:lvl1pPr>
            <a:lvl2pPr>
              <a:spcAft>
                <a:spcPts val="200"/>
              </a:spcAft>
              <a:defRPr sz="1800" b="0" spc="30" baseline="0">
                <a:solidFill>
                  <a:schemeClr val="accent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 dirty="0"/>
              <a:t>Insert text here, press Increase Indent for green text.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2816965" y="3168000"/>
            <a:ext cx="0" cy="108000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612000"/>
            <a:ext cx="1182624" cy="118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79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11678-FF69-440F-B54D-F522D7FD1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92403-A6E0-4BEF-A6FE-5CC8638FA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946A3-E133-4900-891B-393C892F9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FBEE-BEAA-4DFE-9831-DF4DD339723E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6FC02-55B1-4A17-8046-9A5A654C2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5197F-A37D-4340-A8AC-36881B7F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C5F27-A6E0-4437-93E7-C72EEF12C4D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0563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A3F1C04-3200-4425-86D0-2F9E2EAC9EF4}"/>
              </a:ext>
            </a:extLst>
          </p:cNvPr>
          <p:cNvSpPr/>
          <p:nvPr userDrawn="1"/>
        </p:nvSpPr>
        <p:spPr>
          <a:xfrm>
            <a:off x="-1" y="-1"/>
            <a:ext cx="1220400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/>
          </a:p>
        </p:txBody>
      </p:sp>
      <p:sp>
        <p:nvSpPr>
          <p:cNvPr id="140" name="Subtitle 139">
            <a:extLst>
              <a:ext uri="{FF2B5EF4-FFF2-40B4-BE49-F238E27FC236}">
                <a16:creationId xmlns:a16="http://schemas.microsoft.com/office/drawing/2014/main" id="{1D7D280A-8F97-4666-B32E-23950B31DB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0063" y="2487775"/>
            <a:ext cx="4772203" cy="2272930"/>
          </a:xfrm>
          <a:custGeom>
            <a:avLst/>
            <a:gdLst>
              <a:gd name="connsiteX0" fmla="*/ 0 w 4780344"/>
              <a:gd name="connsiteY0" fmla="*/ 0 h 3228280"/>
              <a:gd name="connsiteX1" fmla="*/ 4780344 w 4780344"/>
              <a:gd name="connsiteY1" fmla="*/ 0 h 3228280"/>
              <a:gd name="connsiteX2" fmla="*/ 4780344 w 4780344"/>
              <a:gd name="connsiteY2" fmla="*/ 3228280 h 3228280"/>
              <a:gd name="connsiteX3" fmla="*/ 0 w 4780344"/>
              <a:gd name="connsiteY3" fmla="*/ 3228280 h 322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0344" h="3228280">
                <a:moveTo>
                  <a:pt x="0" y="0"/>
                </a:moveTo>
                <a:lnTo>
                  <a:pt x="4780344" y="0"/>
                </a:lnTo>
                <a:lnTo>
                  <a:pt x="4780344" y="3228280"/>
                </a:lnTo>
                <a:lnTo>
                  <a:pt x="0" y="3228280"/>
                </a:lnTo>
                <a:close/>
              </a:path>
            </a:pathLst>
          </a:custGeom>
          <a:noFill/>
        </p:spPr>
        <p:txBody>
          <a:bodyPr wrap="square" lIns="90000" tIns="90000" rIns="90000" bIns="90000" anchor="t" anchorCtr="0">
            <a:noAutofit/>
          </a:bodyPr>
          <a:lstStyle>
            <a:lvl1pPr marL="0" indent="0" algn="l">
              <a:spcAft>
                <a:spcPts val="1200"/>
              </a:spcAft>
              <a:buNone/>
              <a:defRPr sz="3800" b="1">
                <a:solidFill>
                  <a:schemeClr val="bg1"/>
                </a:solidFill>
                <a:latin typeface="+mj-lt"/>
              </a:defRPr>
            </a:lvl1pPr>
            <a:lvl2pPr marL="0" indent="0" algn="l">
              <a:spcBef>
                <a:spcPts val="2400"/>
              </a:spcBef>
              <a:buNone/>
              <a:defRPr sz="2000" b="1">
                <a:solidFill>
                  <a:schemeClr val="accent2"/>
                </a:solidFill>
              </a:defRPr>
            </a:lvl2pPr>
            <a:lvl3pPr marL="0" indent="0" algn="l">
              <a:buNone/>
              <a:defRPr sz="1800">
                <a:solidFill>
                  <a:schemeClr val="accent2"/>
                </a:solidFill>
              </a:defRPr>
            </a:lvl3pPr>
            <a:lvl4pPr marL="0" indent="0" algn="l">
              <a:buNone/>
              <a:defRPr sz="1600" b="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>
                <a:solidFill>
                  <a:schemeClr val="accent2"/>
                </a:solidFill>
              </a:defRPr>
            </a:lvl9pPr>
          </a:lstStyle>
          <a:p>
            <a:r>
              <a:rPr lang="en-AU" noProof="0" dirty="0"/>
              <a:t>Click to add title</a:t>
            </a:r>
          </a:p>
          <a:p>
            <a:pPr lvl="1"/>
            <a:r>
              <a:rPr lang="en-AU" noProof="0" dirty="0"/>
              <a:t>Two</a:t>
            </a:r>
          </a:p>
          <a:p>
            <a:pPr lvl="2"/>
            <a:r>
              <a:rPr lang="en-AU" noProof="0" dirty="0"/>
              <a:t>Three</a:t>
            </a:r>
          </a:p>
          <a:p>
            <a:pPr lvl="8"/>
            <a:r>
              <a:rPr lang="en-AU" noProof="0" dirty="0"/>
              <a:t>four</a:t>
            </a:r>
          </a:p>
        </p:txBody>
      </p:sp>
      <p:sp>
        <p:nvSpPr>
          <p:cNvPr id="146" name="Text Placeholder 135">
            <a:extLst>
              <a:ext uri="{FF2B5EF4-FFF2-40B4-BE49-F238E27FC236}">
                <a16:creationId xmlns:a16="http://schemas.microsoft.com/office/drawing/2014/main" id="{56E7987E-D425-4641-A476-A2F2AFEFA9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7255" y="5338960"/>
            <a:ext cx="288000" cy="1080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">
                <a:solidFill>
                  <a:schemeClr val="accent2">
                    <a:alpha val="0"/>
                  </a:schemeClr>
                </a:solidFill>
              </a:defRPr>
            </a:lvl1pPr>
            <a:lvl2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2pPr>
            <a:lvl3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3pPr>
            <a:lvl4pPr>
              <a:defRPr sz="200">
                <a:solidFill>
                  <a:schemeClr val="accent2">
                    <a:alpha val="0"/>
                  </a:schemeClr>
                </a:solidFill>
              </a:defRPr>
            </a:lvl4pPr>
            <a:lvl5pPr>
              <a:defRPr sz="200">
                <a:solidFill>
                  <a:schemeClr val="tx2">
                    <a:alpha val="0"/>
                  </a:schemeClr>
                </a:solidFill>
              </a:defRPr>
            </a:lvl5pPr>
            <a:lvl6pPr>
              <a:defRPr sz="200">
                <a:solidFill>
                  <a:schemeClr val="tx2">
                    <a:alpha val="0"/>
                  </a:schemeClr>
                </a:solidFill>
              </a:defRPr>
            </a:lvl6pPr>
            <a:lvl7pPr>
              <a:defRPr sz="200">
                <a:solidFill>
                  <a:schemeClr val="tx2">
                    <a:alpha val="0"/>
                  </a:schemeClr>
                </a:solidFill>
              </a:defRPr>
            </a:lvl7pPr>
            <a:lvl8pPr>
              <a:defRPr sz="200">
                <a:solidFill>
                  <a:schemeClr val="tx2">
                    <a:alpha val="0"/>
                  </a:schemeClr>
                </a:solidFill>
              </a:defRPr>
            </a:lvl8pPr>
            <a:lvl9pPr>
              <a:defRPr sz="200">
                <a:solidFill>
                  <a:schemeClr val="tx2">
                    <a:alpha val="0"/>
                  </a:schemeClr>
                </a:solidFill>
              </a:defRPr>
            </a:lvl9pPr>
          </a:lstStyle>
          <a:p>
            <a:pPr lvl="0"/>
            <a:r>
              <a:rPr lang="en-AU" noProof="0" dirty="0"/>
              <a:t>    1</a:t>
            </a:r>
          </a:p>
          <a:p>
            <a:pPr lvl="1"/>
            <a:r>
              <a:rPr lang="en-AU" noProof="0" dirty="0"/>
              <a:t>2</a:t>
            </a:r>
          </a:p>
          <a:p>
            <a:pPr lvl="2"/>
            <a:r>
              <a:rPr lang="en-AU" noProof="0" dirty="0"/>
              <a:t>3</a:t>
            </a:r>
          </a:p>
          <a:p>
            <a:pPr lvl="3"/>
            <a:r>
              <a:rPr lang="en-AU" noProof="0" dirty="0"/>
              <a:t>4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   </a:t>
            </a:r>
          </a:p>
        </p:txBody>
      </p:sp>
      <p:grpSp>
        <p:nvGrpSpPr>
          <p:cNvPr id="67" name="Group 4">
            <a:extLst>
              <a:ext uri="{FF2B5EF4-FFF2-40B4-BE49-F238E27FC236}">
                <a16:creationId xmlns:a16="http://schemas.microsoft.com/office/drawing/2014/main" id="{17413FA8-B926-4F79-BE67-4D826E05949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21066" y="453777"/>
            <a:ext cx="1662286" cy="1666547"/>
            <a:chOff x="2864" y="1181"/>
            <a:chExt cx="1952" cy="1957"/>
          </a:xfrm>
        </p:grpSpPr>
        <p:sp>
          <p:nvSpPr>
            <p:cNvPr id="68" name="AutoShape 3">
              <a:extLst>
                <a:ext uri="{FF2B5EF4-FFF2-40B4-BE49-F238E27FC236}">
                  <a16:creationId xmlns:a16="http://schemas.microsoft.com/office/drawing/2014/main" id="{67A0898D-5E9C-4ECA-8716-B27BD4E303A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2864" y="1182"/>
              <a:ext cx="1952" cy="1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69" name="Rectangle 5">
              <a:extLst>
                <a:ext uri="{FF2B5EF4-FFF2-40B4-BE49-F238E27FC236}">
                  <a16:creationId xmlns:a16="http://schemas.microsoft.com/office/drawing/2014/main" id="{239A1E07-3A1C-41F5-92ED-8B3567E0FF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65" y="1181"/>
              <a:ext cx="1950" cy="195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id="{E9D6C4A4-2B67-4288-817E-9A4BFFCA30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463"/>
              <a:ext cx="90" cy="109"/>
            </a:xfrm>
            <a:custGeom>
              <a:avLst/>
              <a:gdLst>
                <a:gd name="T0" fmla="*/ 5 w 132"/>
                <a:gd name="T1" fmla="*/ 4 h 160"/>
                <a:gd name="T2" fmla="*/ 0 w 132"/>
                <a:gd name="T3" fmla="*/ 26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8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5 w 132"/>
                <a:gd name="T75" fmla="*/ 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5" y="4"/>
                  </a:moveTo>
                  <a:cubicBezTo>
                    <a:pt x="4" y="5"/>
                    <a:pt x="0" y="24"/>
                    <a:pt x="0" y="26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6" y="27"/>
                    <a:pt x="9" y="21"/>
                    <a:pt x="9" y="21"/>
                  </a:cubicBezTo>
                  <a:cubicBezTo>
                    <a:pt x="12" y="17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5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6B8D6F90-2C6B-4628-AE61-C65FEE4878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87" y="2465"/>
              <a:ext cx="111" cy="107"/>
            </a:xfrm>
            <a:custGeom>
              <a:avLst/>
              <a:gdLst>
                <a:gd name="T0" fmla="*/ 134 w 164"/>
                <a:gd name="T1" fmla="*/ 0 h 157"/>
                <a:gd name="T2" fmla="*/ 111 w 164"/>
                <a:gd name="T3" fmla="*/ 0 h 157"/>
                <a:gd name="T4" fmla="*/ 110 w 164"/>
                <a:gd name="T5" fmla="*/ 6 h 157"/>
                <a:gd name="T6" fmla="*/ 124 w 164"/>
                <a:gd name="T7" fmla="*/ 16 h 157"/>
                <a:gd name="T8" fmla="*/ 124 w 164"/>
                <a:gd name="T9" fmla="*/ 65 h 157"/>
                <a:gd name="T10" fmla="*/ 38 w 164"/>
                <a:gd name="T11" fmla="*/ 60 h 157"/>
                <a:gd name="T12" fmla="*/ 45 w 164"/>
                <a:gd name="T13" fmla="*/ 6 h 157"/>
                <a:gd name="T14" fmla="*/ 53 w 164"/>
                <a:gd name="T15" fmla="*/ 3 h 157"/>
                <a:gd name="T16" fmla="*/ 31 w 164"/>
                <a:gd name="T17" fmla="*/ 0 h 157"/>
                <a:gd name="T18" fmla="*/ 25 w 164"/>
                <a:gd name="T19" fmla="*/ 0 h 157"/>
                <a:gd name="T20" fmla="*/ 0 w 164"/>
                <a:gd name="T21" fmla="*/ 3 h 157"/>
                <a:gd name="T22" fmla="*/ 10 w 164"/>
                <a:gd name="T23" fmla="*/ 6 h 157"/>
                <a:gd name="T24" fmla="*/ 18 w 164"/>
                <a:gd name="T25" fmla="*/ 60 h 157"/>
                <a:gd name="T26" fmla="*/ 17 w 164"/>
                <a:gd name="T27" fmla="*/ 141 h 157"/>
                <a:gd name="T28" fmla="*/ 6 w 164"/>
                <a:gd name="T29" fmla="*/ 151 h 157"/>
                <a:gd name="T30" fmla="*/ 8 w 164"/>
                <a:gd name="T31" fmla="*/ 157 h 157"/>
                <a:gd name="T32" fmla="*/ 28 w 164"/>
                <a:gd name="T33" fmla="*/ 157 h 157"/>
                <a:gd name="T34" fmla="*/ 53 w 164"/>
                <a:gd name="T35" fmla="*/ 157 h 157"/>
                <a:gd name="T36" fmla="*/ 55 w 164"/>
                <a:gd name="T37" fmla="*/ 151 h 157"/>
                <a:gd name="T38" fmla="*/ 39 w 164"/>
                <a:gd name="T39" fmla="*/ 141 h 157"/>
                <a:gd name="T40" fmla="*/ 38 w 164"/>
                <a:gd name="T41" fmla="*/ 75 h 157"/>
                <a:gd name="T42" fmla="*/ 124 w 164"/>
                <a:gd name="T43" fmla="*/ 96 h 157"/>
                <a:gd name="T44" fmla="*/ 118 w 164"/>
                <a:gd name="T45" fmla="*/ 150 h 157"/>
                <a:gd name="T46" fmla="*/ 109 w 164"/>
                <a:gd name="T47" fmla="*/ 154 h 157"/>
                <a:gd name="T48" fmla="*/ 131 w 164"/>
                <a:gd name="T49" fmla="*/ 157 h 157"/>
                <a:gd name="T50" fmla="*/ 137 w 164"/>
                <a:gd name="T51" fmla="*/ 157 h 157"/>
                <a:gd name="T52" fmla="*/ 164 w 164"/>
                <a:gd name="T53" fmla="*/ 154 h 157"/>
                <a:gd name="T54" fmla="*/ 152 w 164"/>
                <a:gd name="T55" fmla="*/ 150 h 157"/>
                <a:gd name="T56" fmla="*/ 144 w 164"/>
                <a:gd name="T57" fmla="*/ 96 h 157"/>
                <a:gd name="T58" fmla="*/ 145 w 164"/>
                <a:gd name="T59" fmla="*/ 16 h 157"/>
                <a:gd name="T60" fmla="*/ 156 w 164"/>
                <a:gd name="T61" fmla="*/ 6 h 157"/>
                <a:gd name="T62" fmla="*/ 154 w 164"/>
                <a:gd name="T6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4" h="157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0" y="0"/>
                    <a:pt x="106" y="0"/>
                    <a:pt x="106" y="3"/>
                  </a:cubicBezTo>
                  <a:cubicBezTo>
                    <a:pt x="106" y="4"/>
                    <a:pt x="108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22" y="7"/>
                    <a:pt x="123" y="10"/>
                    <a:pt x="124" y="16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5"/>
                    <a:pt x="124" y="65"/>
                    <a:pt x="124" y="65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0"/>
                    <a:pt x="40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1"/>
                    <a:pt x="51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7" y="16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7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53" y="157"/>
                    <a:pt x="53" y="157"/>
                    <a:pt x="53" y="157"/>
                  </a:cubicBezTo>
                  <a:cubicBezTo>
                    <a:pt x="57" y="157"/>
                    <a:pt x="58" y="155"/>
                    <a:pt x="58" y="154"/>
                  </a:cubicBezTo>
                  <a:cubicBezTo>
                    <a:pt x="58" y="153"/>
                    <a:pt x="57" y="151"/>
                    <a:pt x="55" y="151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1" y="150"/>
                    <a:pt x="40" y="147"/>
                    <a:pt x="39" y="141"/>
                  </a:cubicBezTo>
                  <a:cubicBezTo>
                    <a:pt x="38" y="132"/>
                    <a:pt x="38" y="116"/>
                    <a:pt x="38" y="96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116"/>
                    <a:pt x="124" y="132"/>
                    <a:pt x="123" y="141"/>
                  </a:cubicBezTo>
                  <a:cubicBezTo>
                    <a:pt x="122" y="146"/>
                    <a:pt x="121" y="150"/>
                    <a:pt x="118" y="150"/>
                  </a:cubicBezTo>
                  <a:cubicBezTo>
                    <a:pt x="118" y="150"/>
                    <a:pt x="113" y="151"/>
                    <a:pt x="113" y="151"/>
                  </a:cubicBezTo>
                  <a:cubicBezTo>
                    <a:pt x="110" y="151"/>
                    <a:pt x="109" y="153"/>
                    <a:pt x="109" y="154"/>
                  </a:cubicBezTo>
                  <a:cubicBezTo>
                    <a:pt x="109" y="157"/>
                    <a:pt x="113" y="157"/>
                    <a:pt x="114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59" y="157"/>
                    <a:pt x="159" y="157"/>
                    <a:pt x="159" y="157"/>
                  </a:cubicBezTo>
                  <a:cubicBezTo>
                    <a:pt x="164" y="157"/>
                    <a:pt x="164" y="155"/>
                    <a:pt x="164" y="154"/>
                  </a:cubicBezTo>
                  <a:cubicBezTo>
                    <a:pt x="164" y="153"/>
                    <a:pt x="163" y="151"/>
                    <a:pt x="161" y="151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47" y="150"/>
                    <a:pt x="146" y="147"/>
                    <a:pt x="145" y="141"/>
                  </a:cubicBezTo>
                  <a:cubicBezTo>
                    <a:pt x="144" y="132"/>
                    <a:pt x="144" y="116"/>
                    <a:pt x="144" y="96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9"/>
                    <a:pt x="147" y="7"/>
                    <a:pt x="151" y="6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8" y="6"/>
                    <a:pt x="159" y="4"/>
                    <a:pt x="159" y="3"/>
                  </a:cubicBezTo>
                  <a:cubicBezTo>
                    <a:pt x="159" y="0"/>
                    <a:pt x="155" y="0"/>
                    <a:pt x="154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C0E4DAA6-41BC-4FB2-8CF3-65E9131F42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12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5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3 w 94"/>
                <a:gd name="T15" fmla="*/ 8 h 160"/>
                <a:gd name="T16" fmla="*/ 10 w 94"/>
                <a:gd name="T17" fmla="*/ 8 h 160"/>
                <a:gd name="T18" fmla="*/ 17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6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4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8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7 w 94"/>
                <a:gd name="T49" fmla="*/ 133 h 160"/>
                <a:gd name="T50" fmla="*/ 79 w 94"/>
                <a:gd name="T51" fmla="*/ 146 h 160"/>
                <a:gd name="T52" fmla="*/ 60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6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5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5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6 h 160"/>
                <a:gd name="T98" fmla="*/ 87 w 94"/>
                <a:gd name="T99" fmla="*/ 13 h 160"/>
                <a:gd name="T100" fmla="*/ 88 w 94"/>
                <a:gd name="T101" fmla="*/ 6 h 160"/>
                <a:gd name="T102" fmla="*/ 89 w 94"/>
                <a:gd name="T103" fmla="*/ 3 h 160"/>
                <a:gd name="T104" fmla="*/ 86 w 94"/>
                <a:gd name="T105" fmla="*/ 0 h 160"/>
                <a:gd name="T106" fmla="*/ 84 w 94"/>
                <a:gd name="T107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86" y="160"/>
                    <a:pt x="89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8" y="129"/>
                    <a:pt x="88" y="131"/>
                    <a:pt x="87" y="133"/>
                  </a:cubicBezTo>
                  <a:cubicBezTo>
                    <a:pt x="86" y="141"/>
                    <a:pt x="84" y="144"/>
                    <a:pt x="79" y="146"/>
                  </a:cubicBezTo>
                  <a:cubicBezTo>
                    <a:pt x="74" y="149"/>
                    <a:pt x="65" y="149"/>
                    <a:pt x="60" y="149"/>
                  </a:cubicBezTo>
                  <a:cubicBezTo>
                    <a:pt x="40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4" y="82"/>
                    <a:pt x="76" y="85"/>
                    <a:pt x="76" y="88"/>
                  </a:cubicBezTo>
                  <a:cubicBezTo>
                    <a:pt x="76" y="88"/>
                    <a:pt x="77" y="94"/>
                    <a:pt x="77" y="94"/>
                  </a:cubicBezTo>
                  <a:cubicBezTo>
                    <a:pt x="77" y="96"/>
                    <a:pt x="78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5" y="64"/>
                    <a:pt x="83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7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0" y="13"/>
                    <a:pt x="62" y="13"/>
                    <a:pt x="65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79" y="19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5" y="30"/>
                    <a:pt x="86" y="27"/>
                  </a:cubicBezTo>
                  <a:cubicBezTo>
                    <a:pt x="86" y="27"/>
                    <a:pt x="87" y="16"/>
                    <a:pt x="87" y="16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88" y="6"/>
                    <a:pt x="88" y="6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6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2474DAF8-D7A5-411C-A001-70D5A07D88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2465"/>
              <a:ext cx="106" cy="109"/>
            </a:xfrm>
            <a:custGeom>
              <a:avLst/>
              <a:gdLst>
                <a:gd name="T0" fmla="*/ 138 w 156"/>
                <a:gd name="T1" fmla="*/ 0 h 160"/>
                <a:gd name="T2" fmla="*/ 134 w 156"/>
                <a:gd name="T3" fmla="*/ 0 h 160"/>
                <a:gd name="T4" fmla="*/ 132 w 156"/>
                <a:gd name="T5" fmla="*/ 0 h 160"/>
                <a:gd name="T6" fmla="*/ 113 w 156"/>
                <a:gd name="T7" fmla="*/ 0 h 160"/>
                <a:gd name="T8" fmla="*/ 108 w 156"/>
                <a:gd name="T9" fmla="*/ 3 h 160"/>
                <a:gd name="T10" fmla="*/ 111 w 156"/>
                <a:gd name="T11" fmla="*/ 6 h 160"/>
                <a:gd name="T12" fmla="*/ 118 w 156"/>
                <a:gd name="T13" fmla="*/ 6 h 160"/>
                <a:gd name="T14" fmla="*/ 125 w 156"/>
                <a:gd name="T15" fmla="*/ 16 h 160"/>
                <a:gd name="T16" fmla="*/ 126 w 156"/>
                <a:gd name="T17" fmla="*/ 60 h 160"/>
                <a:gd name="T18" fmla="*/ 126 w 156"/>
                <a:gd name="T19" fmla="*/ 86 h 160"/>
                <a:gd name="T20" fmla="*/ 114 w 156"/>
                <a:gd name="T21" fmla="*/ 135 h 160"/>
                <a:gd name="T22" fmla="*/ 83 w 156"/>
                <a:gd name="T23" fmla="*/ 149 h 160"/>
                <a:gd name="T24" fmla="*/ 54 w 156"/>
                <a:gd name="T25" fmla="*/ 138 h 160"/>
                <a:gd name="T26" fmla="*/ 39 w 156"/>
                <a:gd name="T27" fmla="*/ 89 h 160"/>
                <a:gd name="T28" fmla="*/ 39 w 156"/>
                <a:gd name="T29" fmla="*/ 60 h 160"/>
                <a:gd name="T30" fmla="*/ 39 w 156"/>
                <a:gd name="T31" fmla="*/ 16 h 160"/>
                <a:gd name="T32" fmla="*/ 45 w 156"/>
                <a:gd name="T33" fmla="*/ 6 h 160"/>
                <a:gd name="T34" fmla="*/ 50 w 156"/>
                <a:gd name="T35" fmla="*/ 6 h 160"/>
                <a:gd name="T36" fmla="*/ 53 w 156"/>
                <a:gd name="T37" fmla="*/ 3 h 160"/>
                <a:gd name="T38" fmla="*/ 49 w 156"/>
                <a:gd name="T39" fmla="*/ 0 h 160"/>
                <a:gd name="T40" fmla="*/ 34 w 156"/>
                <a:gd name="T41" fmla="*/ 0 h 160"/>
                <a:gd name="T42" fmla="*/ 28 w 156"/>
                <a:gd name="T43" fmla="*/ 0 h 160"/>
                <a:gd name="T44" fmla="*/ 24 w 156"/>
                <a:gd name="T45" fmla="*/ 0 h 160"/>
                <a:gd name="T46" fmla="*/ 5 w 156"/>
                <a:gd name="T47" fmla="*/ 0 h 160"/>
                <a:gd name="T48" fmla="*/ 0 w 156"/>
                <a:gd name="T49" fmla="*/ 3 h 160"/>
                <a:gd name="T50" fmla="*/ 3 w 156"/>
                <a:gd name="T51" fmla="*/ 6 h 160"/>
                <a:gd name="T52" fmla="*/ 10 w 156"/>
                <a:gd name="T53" fmla="*/ 6 h 160"/>
                <a:gd name="T54" fmla="*/ 17 w 156"/>
                <a:gd name="T55" fmla="*/ 16 h 160"/>
                <a:gd name="T56" fmla="*/ 18 w 156"/>
                <a:gd name="T57" fmla="*/ 60 h 160"/>
                <a:gd name="T58" fmla="*/ 18 w 156"/>
                <a:gd name="T59" fmla="*/ 90 h 160"/>
                <a:gd name="T60" fmla="*/ 36 w 156"/>
                <a:gd name="T61" fmla="*/ 145 h 160"/>
                <a:gd name="T62" fmla="*/ 79 w 156"/>
                <a:gd name="T63" fmla="*/ 160 h 160"/>
                <a:gd name="T64" fmla="*/ 122 w 156"/>
                <a:gd name="T65" fmla="*/ 145 h 160"/>
                <a:gd name="T66" fmla="*/ 142 w 156"/>
                <a:gd name="T67" fmla="*/ 82 h 160"/>
                <a:gd name="T68" fmla="*/ 142 w 156"/>
                <a:gd name="T69" fmla="*/ 60 h 160"/>
                <a:gd name="T70" fmla="*/ 142 w 156"/>
                <a:gd name="T71" fmla="*/ 16 h 160"/>
                <a:gd name="T72" fmla="*/ 148 w 156"/>
                <a:gd name="T73" fmla="*/ 6 h 160"/>
                <a:gd name="T74" fmla="*/ 153 w 156"/>
                <a:gd name="T75" fmla="*/ 6 h 160"/>
                <a:gd name="T76" fmla="*/ 156 w 156"/>
                <a:gd name="T77" fmla="*/ 3 h 160"/>
                <a:gd name="T78" fmla="*/ 152 w 156"/>
                <a:gd name="T79" fmla="*/ 0 h 160"/>
                <a:gd name="T80" fmla="*/ 138 w 156"/>
                <a:gd name="T8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6" h="160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2" y="0"/>
                    <a:pt x="108" y="0"/>
                    <a:pt x="108" y="3"/>
                  </a:cubicBezTo>
                  <a:cubicBezTo>
                    <a:pt x="108" y="4"/>
                    <a:pt x="109" y="6"/>
                    <a:pt x="111" y="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24" y="7"/>
                    <a:pt x="125" y="10"/>
                    <a:pt x="125" y="16"/>
                  </a:cubicBezTo>
                  <a:cubicBezTo>
                    <a:pt x="125" y="16"/>
                    <a:pt x="126" y="60"/>
                    <a:pt x="126" y="60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110"/>
                    <a:pt x="122" y="125"/>
                    <a:pt x="114" y="135"/>
                  </a:cubicBezTo>
                  <a:cubicBezTo>
                    <a:pt x="107" y="144"/>
                    <a:pt x="95" y="149"/>
                    <a:pt x="83" y="149"/>
                  </a:cubicBezTo>
                  <a:cubicBezTo>
                    <a:pt x="72" y="149"/>
                    <a:pt x="63" y="147"/>
                    <a:pt x="54" y="138"/>
                  </a:cubicBezTo>
                  <a:cubicBezTo>
                    <a:pt x="46" y="131"/>
                    <a:pt x="39" y="120"/>
                    <a:pt x="39" y="8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9"/>
                    <a:pt x="41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0"/>
                    <a:pt x="50" y="0"/>
                    <a:pt x="4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123"/>
                    <a:pt x="28" y="137"/>
                    <a:pt x="36" y="145"/>
                  </a:cubicBezTo>
                  <a:cubicBezTo>
                    <a:pt x="50" y="158"/>
                    <a:pt x="69" y="160"/>
                    <a:pt x="79" y="160"/>
                  </a:cubicBezTo>
                  <a:cubicBezTo>
                    <a:pt x="90" y="160"/>
                    <a:pt x="107" y="159"/>
                    <a:pt x="122" y="145"/>
                  </a:cubicBezTo>
                  <a:cubicBezTo>
                    <a:pt x="140" y="129"/>
                    <a:pt x="142" y="103"/>
                    <a:pt x="142" y="82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3" y="9"/>
                    <a:pt x="144" y="7"/>
                    <a:pt x="148" y="6"/>
                  </a:cubicBezTo>
                  <a:cubicBezTo>
                    <a:pt x="149" y="6"/>
                    <a:pt x="153" y="6"/>
                    <a:pt x="153" y="6"/>
                  </a:cubicBezTo>
                  <a:cubicBezTo>
                    <a:pt x="155" y="6"/>
                    <a:pt x="156" y="4"/>
                    <a:pt x="156" y="3"/>
                  </a:cubicBezTo>
                  <a:cubicBezTo>
                    <a:pt x="156" y="0"/>
                    <a:pt x="153" y="0"/>
                    <a:pt x="152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4" name="Freeform 10">
              <a:extLst>
                <a:ext uri="{FF2B5EF4-FFF2-40B4-BE49-F238E27FC236}">
                  <a16:creationId xmlns:a16="http://schemas.microsoft.com/office/drawing/2014/main" id="{06B8E519-0572-4B3F-9254-9C405ADACC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3" y="2463"/>
              <a:ext cx="114" cy="110"/>
            </a:xfrm>
            <a:custGeom>
              <a:avLst/>
              <a:gdLst>
                <a:gd name="T0" fmla="*/ 17 w 168"/>
                <a:gd name="T1" fmla="*/ 12 h 162"/>
                <a:gd name="T2" fmla="*/ 17 w 168"/>
                <a:gd name="T3" fmla="*/ 129 h 162"/>
                <a:gd name="T4" fmla="*/ 12 w 168"/>
                <a:gd name="T5" fmla="*/ 153 h 162"/>
                <a:gd name="T6" fmla="*/ 4 w 168"/>
                <a:gd name="T7" fmla="*/ 154 h 162"/>
                <a:gd name="T8" fmla="*/ 0 w 168"/>
                <a:gd name="T9" fmla="*/ 157 h 162"/>
                <a:gd name="T10" fmla="*/ 5 w 168"/>
                <a:gd name="T11" fmla="*/ 160 h 162"/>
                <a:gd name="T12" fmla="*/ 22 w 168"/>
                <a:gd name="T13" fmla="*/ 160 h 162"/>
                <a:gd name="T14" fmla="*/ 25 w 168"/>
                <a:gd name="T15" fmla="*/ 160 h 162"/>
                <a:gd name="T16" fmla="*/ 28 w 168"/>
                <a:gd name="T17" fmla="*/ 160 h 162"/>
                <a:gd name="T18" fmla="*/ 46 w 168"/>
                <a:gd name="T19" fmla="*/ 160 h 162"/>
                <a:gd name="T20" fmla="*/ 52 w 168"/>
                <a:gd name="T21" fmla="*/ 157 h 162"/>
                <a:gd name="T22" fmla="*/ 49 w 168"/>
                <a:gd name="T23" fmla="*/ 154 h 162"/>
                <a:gd name="T24" fmla="*/ 39 w 168"/>
                <a:gd name="T25" fmla="*/ 153 h 162"/>
                <a:gd name="T26" fmla="*/ 32 w 168"/>
                <a:gd name="T27" fmla="*/ 131 h 162"/>
                <a:gd name="T28" fmla="*/ 29 w 168"/>
                <a:gd name="T29" fmla="*/ 37 h 162"/>
                <a:gd name="T30" fmla="*/ 80 w 168"/>
                <a:gd name="T31" fmla="*/ 93 h 162"/>
                <a:gd name="T32" fmla="*/ 133 w 168"/>
                <a:gd name="T33" fmla="*/ 148 h 162"/>
                <a:gd name="T34" fmla="*/ 149 w 168"/>
                <a:gd name="T35" fmla="*/ 162 h 162"/>
                <a:gd name="T36" fmla="*/ 153 w 168"/>
                <a:gd name="T37" fmla="*/ 146 h 162"/>
                <a:gd name="T38" fmla="*/ 153 w 168"/>
                <a:gd name="T39" fmla="*/ 26 h 162"/>
                <a:gd name="T40" fmla="*/ 159 w 168"/>
                <a:gd name="T41" fmla="*/ 9 h 162"/>
                <a:gd name="T42" fmla="*/ 164 w 168"/>
                <a:gd name="T43" fmla="*/ 9 h 162"/>
                <a:gd name="T44" fmla="*/ 168 w 168"/>
                <a:gd name="T45" fmla="*/ 6 h 162"/>
                <a:gd name="T46" fmla="*/ 163 w 168"/>
                <a:gd name="T47" fmla="*/ 3 h 162"/>
                <a:gd name="T48" fmla="*/ 149 w 168"/>
                <a:gd name="T49" fmla="*/ 3 h 162"/>
                <a:gd name="T50" fmla="*/ 145 w 168"/>
                <a:gd name="T51" fmla="*/ 3 h 162"/>
                <a:gd name="T52" fmla="*/ 141 w 168"/>
                <a:gd name="T53" fmla="*/ 3 h 162"/>
                <a:gd name="T54" fmla="*/ 124 w 168"/>
                <a:gd name="T55" fmla="*/ 3 h 162"/>
                <a:gd name="T56" fmla="*/ 118 w 168"/>
                <a:gd name="T57" fmla="*/ 6 h 162"/>
                <a:gd name="T58" fmla="*/ 121 w 168"/>
                <a:gd name="T59" fmla="*/ 9 h 162"/>
                <a:gd name="T60" fmla="*/ 131 w 168"/>
                <a:gd name="T61" fmla="*/ 10 h 162"/>
                <a:gd name="T62" fmla="*/ 138 w 168"/>
                <a:gd name="T63" fmla="*/ 28 h 162"/>
                <a:gd name="T64" fmla="*/ 140 w 168"/>
                <a:gd name="T65" fmla="*/ 127 h 162"/>
                <a:gd name="T66" fmla="*/ 125 w 168"/>
                <a:gd name="T67" fmla="*/ 111 h 162"/>
                <a:gd name="T68" fmla="*/ 94 w 168"/>
                <a:gd name="T69" fmla="*/ 77 h 162"/>
                <a:gd name="T70" fmla="*/ 27 w 168"/>
                <a:gd name="T71" fmla="*/ 5 h 162"/>
                <a:gd name="T72" fmla="*/ 21 w 168"/>
                <a:gd name="T73" fmla="*/ 0 h 162"/>
                <a:gd name="T74" fmla="*/ 17 w 168"/>
                <a:gd name="T75" fmla="*/ 1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62">
                  <a:moveTo>
                    <a:pt x="17" y="12"/>
                  </a:moveTo>
                  <a:cubicBezTo>
                    <a:pt x="17" y="129"/>
                    <a:pt x="17" y="129"/>
                    <a:pt x="17" y="129"/>
                  </a:cubicBezTo>
                  <a:cubicBezTo>
                    <a:pt x="17" y="147"/>
                    <a:pt x="16" y="152"/>
                    <a:pt x="12" y="153"/>
                  </a:cubicBezTo>
                  <a:cubicBezTo>
                    <a:pt x="11" y="153"/>
                    <a:pt x="4" y="154"/>
                    <a:pt x="4" y="154"/>
                  </a:cubicBezTo>
                  <a:cubicBezTo>
                    <a:pt x="1" y="154"/>
                    <a:pt x="0" y="156"/>
                    <a:pt x="0" y="157"/>
                  </a:cubicBezTo>
                  <a:cubicBezTo>
                    <a:pt x="0" y="160"/>
                    <a:pt x="4" y="160"/>
                    <a:pt x="5" y="160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48" y="160"/>
                    <a:pt x="52" y="160"/>
                    <a:pt x="52" y="157"/>
                  </a:cubicBezTo>
                  <a:cubicBezTo>
                    <a:pt x="52" y="156"/>
                    <a:pt x="51" y="154"/>
                    <a:pt x="49" y="154"/>
                  </a:cubicBezTo>
                  <a:cubicBezTo>
                    <a:pt x="39" y="153"/>
                    <a:pt x="39" y="153"/>
                    <a:pt x="39" y="153"/>
                  </a:cubicBezTo>
                  <a:cubicBezTo>
                    <a:pt x="35" y="152"/>
                    <a:pt x="32" y="148"/>
                    <a:pt x="32" y="131"/>
                  </a:cubicBezTo>
                  <a:cubicBezTo>
                    <a:pt x="32" y="131"/>
                    <a:pt x="30" y="45"/>
                    <a:pt x="29" y="37"/>
                  </a:cubicBezTo>
                  <a:cubicBezTo>
                    <a:pt x="34" y="43"/>
                    <a:pt x="80" y="93"/>
                    <a:pt x="80" y="93"/>
                  </a:cubicBezTo>
                  <a:cubicBezTo>
                    <a:pt x="102" y="117"/>
                    <a:pt x="131" y="146"/>
                    <a:pt x="133" y="148"/>
                  </a:cubicBezTo>
                  <a:cubicBezTo>
                    <a:pt x="145" y="160"/>
                    <a:pt x="147" y="162"/>
                    <a:pt x="149" y="162"/>
                  </a:cubicBezTo>
                  <a:cubicBezTo>
                    <a:pt x="152" y="162"/>
                    <a:pt x="153" y="159"/>
                    <a:pt x="153" y="146"/>
                  </a:cubicBezTo>
                  <a:cubicBezTo>
                    <a:pt x="153" y="146"/>
                    <a:pt x="153" y="26"/>
                    <a:pt x="153" y="26"/>
                  </a:cubicBezTo>
                  <a:cubicBezTo>
                    <a:pt x="153" y="13"/>
                    <a:pt x="154" y="10"/>
                    <a:pt x="159" y="9"/>
                  </a:cubicBezTo>
                  <a:cubicBezTo>
                    <a:pt x="159" y="9"/>
                    <a:pt x="164" y="9"/>
                    <a:pt x="164" y="9"/>
                  </a:cubicBezTo>
                  <a:cubicBezTo>
                    <a:pt x="167" y="9"/>
                    <a:pt x="168" y="7"/>
                    <a:pt x="168" y="6"/>
                  </a:cubicBezTo>
                  <a:cubicBezTo>
                    <a:pt x="168" y="3"/>
                    <a:pt x="164" y="3"/>
                    <a:pt x="163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3"/>
                    <a:pt x="118" y="3"/>
                    <a:pt x="118" y="6"/>
                  </a:cubicBezTo>
                  <a:cubicBezTo>
                    <a:pt x="118" y="8"/>
                    <a:pt x="119" y="9"/>
                    <a:pt x="121" y="9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6" y="11"/>
                    <a:pt x="138" y="14"/>
                    <a:pt x="138" y="28"/>
                  </a:cubicBezTo>
                  <a:cubicBezTo>
                    <a:pt x="138" y="28"/>
                    <a:pt x="140" y="108"/>
                    <a:pt x="140" y="127"/>
                  </a:cubicBezTo>
                  <a:cubicBezTo>
                    <a:pt x="136" y="123"/>
                    <a:pt x="125" y="111"/>
                    <a:pt x="125" y="111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2"/>
                    <a:pt x="22" y="0"/>
                    <a:pt x="21" y="0"/>
                  </a:cubicBezTo>
                  <a:cubicBezTo>
                    <a:pt x="17" y="0"/>
                    <a:pt x="17" y="4"/>
                    <a:pt x="17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4DA47499-7EFA-44C7-93C9-40237E640F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6" y="2465"/>
              <a:ext cx="38" cy="107"/>
            </a:xfrm>
            <a:custGeom>
              <a:avLst/>
              <a:gdLst>
                <a:gd name="T0" fmla="*/ 29 w 56"/>
                <a:gd name="T1" fmla="*/ 0 h 157"/>
                <a:gd name="T2" fmla="*/ 26 w 56"/>
                <a:gd name="T3" fmla="*/ 0 h 157"/>
                <a:gd name="T4" fmla="*/ 23 w 56"/>
                <a:gd name="T5" fmla="*/ 0 h 157"/>
                <a:gd name="T6" fmla="*/ 5 w 56"/>
                <a:gd name="T7" fmla="*/ 0 h 157"/>
                <a:gd name="T8" fmla="*/ 0 w 56"/>
                <a:gd name="T9" fmla="*/ 3 h 157"/>
                <a:gd name="T10" fmla="*/ 4 w 56"/>
                <a:gd name="T11" fmla="*/ 6 h 157"/>
                <a:gd name="T12" fmla="*/ 10 w 56"/>
                <a:gd name="T13" fmla="*/ 6 h 157"/>
                <a:gd name="T14" fmla="*/ 15 w 56"/>
                <a:gd name="T15" fmla="*/ 16 h 157"/>
                <a:gd name="T16" fmla="*/ 16 w 56"/>
                <a:gd name="T17" fmla="*/ 60 h 157"/>
                <a:gd name="T18" fmla="*/ 16 w 56"/>
                <a:gd name="T19" fmla="*/ 96 h 157"/>
                <a:gd name="T20" fmla="*/ 15 w 56"/>
                <a:gd name="T21" fmla="*/ 141 h 157"/>
                <a:gd name="T22" fmla="*/ 10 w 56"/>
                <a:gd name="T23" fmla="*/ 150 h 157"/>
                <a:gd name="T24" fmla="*/ 4 w 56"/>
                <a:gd name="T25" fmla="*/ 151 h 157"/>
                <a:gd name="T26" fmla="*/ 1 w 56"/>
                <a:gd name="T27" fmla="*/ 154 h 157"/>
                <a:gd name="T28" fmla="*/ 6 w 56"/>
                <a:gd name="T29" fmla="*/ 157 h 157"/>
                <a:gd name="T30" fmla="*/ 22 w 56"/>
                <a:gd name="T31" fmla="*/ 157 h 157"/>
                <a:gd name="T32" fmla="*/ 26 w 56"/>
                <a:gd name="T33" fmla="*/ 157 h 157"/>
                <a:gd name="T34" fmla="*/ 28 w 56"/>
                <a:gd name="T35" fmla="*/ 157 h 157"/>
                <a:gd name="T36" fmla="*/ 51 w 56"/>
                <a:gd name="T37" fmla="*/ 157 h 157"/>
                <a:gd name="T38" fmla="*/ 56 w 56"/>
                <a:gd name="T39" fmla="*/ 154 h 157"/>
                <a:gd name="T40" fmla="*/ 53 w 56"/>
                <a:gd name="T41" fmla="*/ 151 h 157"/>
                <a:gd name="T42" fmla="*/ 44 w 56"/>
                <a:gd name="T43" fmla="*/ 150 h 157"/>
                <a:gd name="T44" fmla="*/ 37 w 56"/>
                <a:gd name="T45" fmla="*/ 141 h 157"/>
                <a:gd name="T46" fmla="*/ 36 w 56"/>
                <a:gd name="T47" fmla="*/ 96 h 157"/>
                <a:gd name="T48" fmla="*/ 36 w 56"/>
                <a:gd name="T49" fmla="*/ 60 h 157"/>
                <a:gd name="T50" fmla="*/ 36 w 56"/>
                <a:gd name="T51" fmla="*/ 16 h 157"/>
                <a:gd name="T52" fmla="*/ 43 w 56"/>
                <a:gd name="T53" fmla="*/ 6 h 157"/>
                <a:gd name="T54" fmla="*/ 47 w 56"/>
                <a:gd name="T55" fmla="*/ 6 h 157"/>
                <a:gd name="T56" fmla="*/ 51 w 56"/>
                <a:gd name="T57" fmla="*/ 3 h 157"/>
                <a:gd name="T58" fmla="*/ 46 w 56"/>
                <a:gd name="T59" fmla="*/ 0 h 157"/>
                <a:gd name="T60" fmla="*/ 29 w 56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6" h="157">
                  <a:moveTo>
                    <a:pt x="2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2" y="6"/>
                    <a:pt x="4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3" y="7"/>
                    <a:pt x="15" y="9"/>
                    <a:pt x="15" y="16"/>
                  </a:cubicBezTo>
                  <a:cubicBezTo>
                    <a:pt x="15" y="16"/>
                    <a:pt x="16" y="60"/>
                    <a:pt x="16" y="60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16"/>
                    <a:pt x="16" y="132"/>
                    <a:pt x="15" y="141"/>
                  </a:cubicBezTo>
                  <a:cubicBezTo>
                    <a:pt x="14" y="147"/>
                    <a:pt x="13" y="150"/>
                    <a:pt x="10" y="150"/>
                  </a:cubicBezTo>
                  <a:cubicBezTo>
                    <a:pt x="10" y="150"/>
                    <a:pt x="4" y="151"/>
                    <a:pt x="4" y="151"/>
                  </a:cubicBezTo>
                  <a:cubicBezTo>
                    <a:pt x="2" y="151"/>
                    <a:pt x="1" y="153"/>
                    <a:pt x="1" y="154"/>
                  </a:cubicBezTo>
                  <a:cubicBezTo>
                    <a:pt x="1" y="157"/>
                    <a:pt x="5" y="157"/>
                    <a:pt x="6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5" y="157"/>
                    <a:pt x="56" y="155"/>
                    <a:pt x="56" y="154"/>
                  </a:cubicBezTo>
                  <a:cubicBezTo>
                    <a:pt x="56" y="153"/>
                    <a:pt x="55" y="151"/>
                    <a:pt x="53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39" y="150"/>
                    <a:pt x="38" y="147"/>
                    <a:pt x="37" y="141"/>
                  </a:cubicBezTo>
                  <a:cubicBezTo>
                    <a:pt x="36" y="132"/>
                    <a:pt x="36" y="116"/>
                    <a:pt x="36" y="96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0"/>
                    <a:pt x="38" y="7"/>
                    <a:pt x="43" y="6"/>
                  </a:cubicBezTo>
                  <a:cubicBezTo>
                    <a:pt x="43" y="6"/>
                    <a:pt x="47" y="6"/>
                    <a:pt x="47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0"/>
                    <a:pt x="47" y="0"/>
                    <a:pt x="46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6" name="Freeform 12">
              <a:extLst>
                <a:ext uri="{FF2B5EF4-FFF2-40B4-BE49-F238E27FC236}">
                  <a16:creationId xmlns:a16="http://schemas.microsoft.com/office/drawing/2014/main" id="{C8EA471D-6FAF-4C4F-B21D-814C5991B9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30" y="2465"/>
              <a:ext cx="112" cy="109"/>
            </a:xfrm>
            <a:custGeom>
              <a:avLst/>
              <a:gdLst>
                <a:gd name="T0" fmla="*/ 148 w 166"/>
                <a:gd name="T1" fmla="*/ 0 h 160"/>
                <a:gd name="T2" fmla="*/ 145 w 166"/>
                <a:gd name="T3" fmla="*/ 0 h 160"/>
                <a:gd name="T4" fmla="*/ 140 w 166"/>
                <a:gd name="T5" fmla="*/ 0 h 160"/>
                <a:gd name="T6" fmla="*/ 125 w 166"/>
                <a:gd name="T7" fmla="*/ 0 h 160"/>
                <a:gd name="T8" fmla="*/ 119 w 166"/>
                <a:gd name="T9" fmla="*/ 3 h 160"/>
                <a:gd name="T10" fmla="*/ 123 w 166"/>
                <a:gd name="T11" fmla="*/ 6 h 160"/>
                <a:gd name="T12" fmla="*/ 130 w 166"/>
                <a:gd name="T13" fmla="*/ 6 h 160"/>
                <a:gd name="T14" fmla="*/ 131 w 166"/>
                <a:gd name="T15" fmla="*/ 10 h 160"/>
                <a:gd name="T16" fmla="*/ 130 w 166"/>
                <a:gd name="T17" fmla="*/ 17 h 160"/>
                <a:gd name="T18" fmla="*/ 88 w 166"/>
                <a:gd name="T19" fmla="*/ 127 h 160"/>
                <a:gd name="T20" fmla="*/ 50 w 166"/>
                <a:gd name="T21" fmla="*/ 26 h 160"/>
                <a:gd name="T22" fmla="*/ 44 w 166"/>
                <a:gd name="T23" fmla="*/ 9 h 160"/>
                <a:gd name="T24" fmla="*/ 46 w 166"/>
                <a:gd name="T25" fmla="*/ 7 h 160"/>
                <a:gd name="T26" fmla="*/ 53 w 166"/>
                <a:gd name="T27" fmla="*/ 6 h 160"/>
                <a:gd name="T28" fmla="*/ 57 w 166"/>
                <a:gd name="T29" fmla="*/ 3 h 160"/>
                <a:gd name="T30" fmla="*/ 50 w 166"/>
                <a:gd name="T31" fmla="*/ 0 h 160"/>
                <a:gd name="T32" fmla="*/ 35 w 166"/>
                <a:gd name="T33" fmla="*/ 0 h 160"/>
                <a:gd name="T34" fmla="*/ 31 w 166"/>
                <a:gd name="T35" fmla="*/ 0 h 160"/>
                <a:gd name="T36" fmla="*/ 26 w 166"/>
                <a:gd name="T37" fmla="*/ 0 h 160"/>
                <a:gd name="T38" fmla="*/ 7 w 166"/>
                <a:gd name="T39" fmla="*/ 0 h 160"/>
                <a:gd name="T40" fmla="*/ 0 w 166"/>
                <a:gd name="T41" fmla="*/ 3 h 160"/>
                <a:gd name="T42" fmla="*/ 3 w 166"/>
                <a:gd name="T43" fmla="*/ 6 h 160"/>
                <a:gd name="T44" fmla="*/ 10 w 166"/>
                <a:gd name="T45" fmla="*/ 6 h 160"/>
                <a:gd name="T46" fmla="*/ 24 w 166"/>
                <a:gd name="T47" fmla="*/ 21 h 160"/>
                <a:gd name="T48" fmla="*/ 75 w 166"/>
                <a:gd name="T49" fmla="*/ 148 h 160"/>
                <a:gd name="T50" fmla="*/ 83 w 166"/>
                <a:gd name="T51" fmla="*/ 160 h 160"/>
                <a:gd name="T52" fmla="*/ 89 w 166"/>
                <a:gd name="T53" fmla="*/ 151 h 160"/>
                <a:gd name="T54" fmla="*/ 93 w 166"/>
                <a:gd name="T55" fmla="*/ 144 h 160"/>
                <a:gd name="T56" fmla="*/ 118 w 166"/>
                <a:gd name="T57" fmla="*/ 84 h 160"/>
                <a:gd name="T58" fmla="*/ 130 w 166"/>
                <a:gd name="T59" fmla="*/ 55 h 160"/>
                <a:gd name="T60" fmla="*/ 142 w 166"/>
                <a:gd name="T61" fmla="*/ 26 h 160"/>
                <a:gd name="T62" fmla="*/ 153 w 166"/>
                <a:gd name="T63" fmla="*/ 8 h 160"/>
                <a:gd name="T64" fmla="*/ 162 w 166"/>
                <a:gd name="T65" fmla="*/ 6 h 160"/>
                <a:gd name="T66" fmla="*/ 166 w 166"/>
                <a:gd name="T67" fmla="*/ 3 h 160"/>
                <a:gd name="T68" fmla="*/ 161 w 166"/>
                <a:gd name="T69" fmla="*/ 0 h 160"/>
                <a:gd name="T70" fmla="*/ 148 w 166"/>
                <a:gd name="T7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" h="160">
                  <a:moveTo>
                    <a:pt x="148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3" y="0"/>
                    <a:pt x="119" y="0"/>
                    <a:pt x="119" y="3"/>
                  </a:cubicBezTo>
                  <a:cubicBezTo>
                    <a:pt x="119" y="4"/>
                    <a:pt x="119" y="6"/>
                    <a:pt x="123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1" y="7"/>
                    <a:pt x="131" y="9"/>
                    <a:pt x="131" y="10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26" y="30"/>
                    <a:pt x="100" y="97"/>
                    <a:pt x="88" y="127"/>
                  </a:cubicBezTo>
                  <a:cubicBezTo>
                    <a:pt x="85" y="120"/>
                    <a:pt x="50" y="26"/>
                    <a:pt x="50" y="26"/>
                  </a:cubicBezTo>
                  <a:cubicBezTo>
                    <a:pt x="47" y="18"/>
                    <a:pt x="44" y="12"/>
                    <a:pt x="44" y="9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6" y="6"/>
                    <a:pt x="57" y="4"/>
                    <a:pt x="57" y="3"/>
                  </a:cubicBezTo>
                  <a:cubicBezTo>
                    <a:pt x="57" y="0"/>
                    <a:pt x="52" y="0"/>
                    <a:pt x="5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7" y="8"/>
                    <a:pt x="20" y="10"/>
                    <a:pt x="24" y="21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8" y="157"/>
                    <a:pt x="80" y="160"/>
                    <a:pt x="83" y="160"/>
                  </a:cubicBezTo>
                  <a:cubicBezTo>
                    <a:pt x="86" y="160"/>
                    <a:pt x="86" y="158"/>
                    <a:pt x="89" y="151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8" y="13"/>
                    <a:pt x="151" y="9"/>
                    <a:pt x="153" y="8"/>
                  </a:cubicBezTo>
                  <a:cubicBezTo>
                    <a:pt x="156" y="6"/>
                    <a:pt x="160" y="6"/>
                    <a:pt x="162" y="6"/>
                  </a:cubicBezTo>
                  <a:cubicBezTo>
                    <a:pt x="165" y="6"/>
                    <a:pt x="166" y="4"/>
                    <a:pt x="166" y="3"/>
                  </a:cubicBezTo>
                  <a:cubicBezTo>
                    <a:pt x="166" y="1"/>
                    <a:pt x="164" y="0"/>
                    <a:pt x="161" y="0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BEC055FD-07C4-4F86-A926-EFFCD0E704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48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6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4 w 94"/>
                <a:gd name="T15" fmla="*/ 8 h 160"/>
                <a:gd name="T16" fmla="*/ 10 w 94"/>
                <a:gd name="T17" fmla="*/ 8 h 160"/>
                <a:gd name="T18" fmla="*/ 18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7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5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9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8 w 94"/>
                <a:gd name="T49" fmla="*/ 133 h 160"/>
                <a:gd name="T50" fmla="*/ 80 w 94"/>
                <a:gd name="T51" fmla="*/ 146 h 160"/>
                <a:gd name="T52" fmla="*/ 61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7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6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6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7 h 160"/>
                <a:gd name="T98" fmla="*/ 87 w 94"/>
                <a:gd name="T99" fmla="*/ 13 h 160"/>
                <a:gd name="T100" fmla="*/ 89 w 94"/>
                <a:gd name="T101" fmla="*/ 3 h 160"/>
                <a:gd name="T102" fmla="*/ 87 w 94"/>
                <a:gd name="T103" fmla="*/ 0 h 160"/>
                <a:gd name="T104" fmla="*/ 84 w 94"/>
                <a:gd name="T105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28" y="2"/>
                    <a:pt x="28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6" y="9"/>
                    <a:pt x="17" y="12"/>
                    <a:pt x="18" y="18"/>
                  </a:cubicBezTo>
                  <a:cubicBezTo>
                    <a:pt x="18" y="18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7" y="153"/>
                    <a:pt x="7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87" y="160"/>
                    <a:pt x="90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9" y="129"/>
                    <a:pt x="88" y="131"/>
                    <a:pt x="88" y="133"/>
                  </a:cubicBezTo>
                  <a:cubicBezTo>
                    <a:pt x="86" y="141"/>
                    <a:pt x="84" y="144"/>
                    <a:pt x="80" y="146"/>
                  </a:cubicBezTo>
                  <a:cubicBezTo>
                    <a:pt x="75" y="149"/>
                    <a:pt x="66" y="149"/>
                    <a:pt x="61" y="149"/>
                  </a:cubicBezTo>
                  <a:cubicBezTo>
                    <a:pt x="41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5" y="82"/>
                    <a:pt x="76" y="86"/>
                    <a:pt x="77" y="88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6"/>
                    <a:pt x="79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4" y="79"/>
                    <a:pt x="86" y="67"/>
                    <a:pt x="86" y="67"/>
                  </a:cubicBezTo>
                  <a:cubicBezTo>
                    <a:pt x="86" y="64"/>
                    <a:pt x="84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8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66" y="13"/>
                    <a:pt x="66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6" y="30"/>
                    <a:pt x="86" y="27"/>
                  </a:cubicBezTo>
                  <a:cubicBezTo>
                    <a:pt x="86" y="27"/>
                    <a:pt x="87" y="17"/>
                    <a:pt x="87" y="17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7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DBC8C3F1-E782-4E33-8648-C0D9005D2F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0" y="2465"/>
              <a:ext cx="107" cy="107"/>
            </a:xfrm>
            <a:custGeom>
              <a:avLst/>
              <a:gdLst>
                <a:gd name="T0" fmla="*/ 35 w 157"/>
                <a:gd name="T1" fmla="*/ 0 h 157"/>
                <a:gd name="T2" fmla="*/ 28 w 157"/>
                <a:gd name="T3" fmla="*/ 0 h 157"/>
                <a:gd name="T4" fmla="*/ 25 w 157"/>
                <a:gd name="T5" fmla="*/ 0 h 157"/>
                <a:gd name="T6" fmla="*/ 5 w 157"/>
                <a:gd name="T7" fmla="*/ 0 h 157"/>
                <a:gd name="T8" fmla="*/ 0 w 157"/>
                <a:gd name="T9" fmla="*/ 3 h 157"/>
                <a:gd name="T10" fmla="*/ 3 w 157"/>
                <a:gd name="T11" fmla="*/ 6 h 157"/>
                <a:gd name="T12" fmla="*/ 10 w 157"/>
                <a:gd name="T13" fmla="*/ 6 h 157"/>
                <a:gd name="T14" fmla="*/ 17 w 157"/>
                <a:gd name="T15" fmla="*/ 16 h 157"/>
                <a:gd name="T16" fmla="*/ 18 w 157"/>
                <a:gd name="T17" fmla="*/ 60 h 157"/>
                <a:gd name="T18" fmla="*/ 18 w 157"/>
                <a:gd name="T19" fmla="*/ 96 h 157"/>
                <a:gd name="T20" fmla="*/ 17 w 157"/>
                <a:gd name="T21" fmla="*/ 141 h 157"/>
                <a:gd name="T22" fmla="*/ 12 w 157"/>
                <a:gd name="T23" fmla="*/ 150 h 157"/>
                <a:gd name="T24" fmla="*/ 6 w 157"/>
                <a:gd name="T25" fmla="*/ 151 h 157"/>
                <a:gd name="T26" fmla="*/ 3 w 157"/>
                <a:gd name="T27" fmla="*/ 154 h 157"/>
                <a:gd name="T28" fmla="*/ 8 w 157"/>
                <a:gd name="T29" fmla="*/ 157 h 157"/>
                <a:gd name="T30" fmla="*/ 26 w 157"/>
                <a:gd name="T31" fmla="*/ 157 h 157"/>
                <a:gd name="T32" fmla="*/ 29 w 157"/>
                <a:gd name="T33" fmla="*/ 157 h 157"/>
                <a:gd name="T34" fmla="*/ 52 w 157"/>
                <a:gd name="T35" fmla="*/ 157 h 157"/>
                <a:gd name="T36" fmla="*/ 57 w 157"/>
                <a:gd name="T37" fmla="*/ 154 h 157"/>
                <a:gd name="T38" fmla="*/ 54 w 157"/>
                <a:gd name="T39" fmla="*/ 151 h 157"/>
                <a:gd name="T40" fmla="*/ 45 w 157"/>
                <a:gd name="T41" fmla="*/ 150 h 157"/>
                <a:gd name="T42" fmla="*/ 38 w 157"/>
                <a:gd name="T43" fmla="*/ 141 h 157"/>
                <a:gd name="T44" fmla="*/ 37 w 157"/>
                <a:gd name="T45" fmla="*/ 96 h 157"/>
                <a:gd name="T46" fmla="*/ 37 w 157"/>
                <a:gd name="T47" fmla="*/ 92 h 157"/>
                <a:gd name="T48" fmla="*/ 62 w 157"/>
                <a:gd name="T49" fmla="*/ 92 h 157"/>
                <a:gd name="T50" fmla="*/ 64 w 157"/>
                <a:gd name="T51" fmla="*/ 93 h 157"/>
                <a:gd name="T52" fmla="*/ 71 w 157"/>
                <a:gd name="T53" fmla="*/ 102 h 157"/>
                <a:gd name="T54" fmla="*/ 86 w 157"/>
                <a:gd name="T55" fmla="*/ 123 h 157"/>
                <a:gd name="T56" fmla="*/ 89 w 157"/>
                <a:gd name="T57" fmla="*/ 126 h 157"/>
                <a:gd name="T58" fmla="*/ 114 w 157"/>
                <a:gd name="T59" fmla="*/ 153 h 157"/>
                <a:gd name="T60" fmla="*/ 136 w 157"/>
                <a:gd name="T61" fmla="*/ 157 h 157"/>
                <a:gd name="T62" fmla="*/ 151 w 157"/>
                <a:gd name="T63" fmla="*/ 157 h 157"/>
                <a:gd name="T64" fmla="*/ 157 w 157"/>
                <a:gd name="T65" fmla="*/ 154 h 157"/>
                <a:gd name="T66" fmla="*/ 154 w 157"/>
                <a:gd name="T67" fmla="*/ 151 h 157"/>
                <a:gd name="T68" fmla="*/ 146 w 157"/>
                <a:gd name="T69" fmla="*/ 151 h 157"/>
                <a:gd name="T70" fmla="*/ 122 w 157"/>
                <a:gd name="T71" fmla="*/ 136 h 157"/>
                <a:gd name="T72" fmla="*/ 85 w 157"/>
                <a:gd name="T73" fmla="*/ 90 h 157"/>
                <a:gd name="T74" fmla="*/ 81 w 157"/>
                <a:gd name="T75" fmla="*/ 85 h 157"/>
                <a:gd name="T76" fmla="*/ 105 w 157"/>
                <a:gd name="T77" fmla="*/ 38 h 157"/>
                <a:gd name="T78" fmla="*/ 90 w 157"/>
                <a:gd name="T79" fmla="*/ 9 h 157"/>
                <a:gd name="T80" fmla="*/ 52 w 157"/>
                <a:gd name="T81" fmla="*/ 0 h 157"/>
                <a:gd name="T82" fmla="*/ 35 w 157"/>
                <a:gd name="T83" fmla="*/ 0 h 157"/>
                <a:gd name="T84" fmla="*/ 38 w 157"/>
                <a:gd name="T85" fmla="*/ 79 h 157"/>
                <a:gd name="T86" fmla="*/ 37 w 157"/>
                <a:gd name="T87" fmla="*/ 78 h 157"/>
                <a:gd name="T88" fmla="*/ 37 w 157"/>
                <a:gd name="T89" fmla="*/ 11 h 157"/>
                <a:gd name="T90" fmla="*/ 38 w 157"/>
                <a:gd name="T91" fmla="*/ 10 h 157"/>
                <a:gd name="T92" fmla="*/ 51 w 157"/>
                <a:gd name="T93" fmla="*/ 9 h 157"/>
                <a:gd name="T94" fmla="*/ 85 w 157"/>
                <a:gd name="T95" fmla="*/ 49 h 157"/>
                <a:gd name="T96" fmla="*/ 73 w 157"/>
                <a:gd name="T97" fmla="*/ 79 h 157"/>
                <a:gd name="T98" fmla="*/ 58 w 157"/>
                <a:gd name="T99" fmla="*/ 82 h 157"/>
                <a:gd name="T100" fmla="*/ 38 w 157"/>
                <a:gd name="T101" fmla="*/ 7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7" h="157">
                  <a:moveTo>
                    <a:pt x="35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6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7" y="157"/>
                    <a:pt x="29" y="157"/>
                    <a:pt x="29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6" y="157"/>
                    <a:pt x="57" y="155"/>
                    <a:pt x="57" y="154"/>
                  </a:cubicBezTo>
                  <a:cubicBezTo>
                    <a:pt x="57" y="153"/>
                    <a:pt x="56" y="151"/>
                    <a:pt x="54" y="151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0" y="150"/>
                    <a:pt x="39" y="147"/>
                    <a:pt x="38" y="141"/>
                  </a:cubicBezTo>
                  <a:cubicBezTo>
                    <a:pt x="37" y="132"/>
                    <a:pt x="37" y="116"/>
                    <a:pt x="37" y="96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1"/>
                    <a:pt x="62" y="92"/>
                    <a:pt x="62" y="92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71" y="102"/>
                    <a:pt x="71" y="10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6"/>
                    <a:pt x="89" y="126"/>
                    <a:pt x="89" y="126"/>
                  </a:cubicBezTo>
                  <a:cubicBezTo>
                    <a:pt x="99" y="140"/>
                    <a:pt x="106" y="149"/>
                    <a:pt x="114" y="153"/>
                  </a:cubicBezTo>
                  <a:cubicBezTo>
                    <a:pt x="120" y="156"/>
                    <a:pt x="125" y="157"/>
                    <a:pt x="136" y="157"/>
                  </a:cubicBezTo>
                  <a:cubicBezTo>
                    <a:pt x="151" y="157"/>
                    <a:pt x="151" y="157"/>
                    <a:pt x="151" y="157"/>
                  </a:cubicBezTo>
                  <a:cubicBezTo>
                    <a:pt x="154" y="157"/>
                    <a:pt x="157" y="157"/>
                    <a:pt x="157" y="154"/>
                  </a:cubicBezTo>
                  <a:cubicBezTo>
                    <a:pt x="157" y="152"/>
                    <a:pt x="156" y="151"/>
                    <a:pt x="154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1" y="150"/>
                    <a:pt x="133" y="147"/>
                    <a:pt x="122" y="136"/>
                  </a:cubicBezTo>
                  <a:cubicBezTo>
                    <a:pt x="112" y="125"/>
                    <a:pt x="99" y="109"/>
                    <a:pt x="85" y="90"/>
                  </a:cubicBezTo>
                  <a:cubicBezTo>
                    <a:pt x="85" y="90"/>
                    <a:pt x="82" y="87"/>
                    <a:pt x="81" y="85"/>
                  </a:cubicBezTo>
                  <a:cubicBezTo>
                    <a:pt x="97" y="70"/>
                    <a:pt x="105" y="55"/>
                    <a:pt x="105" y="38"/>
                  </a:cubicBezTo>
                  <a:cubicBezTo>
                    <a:pt x="105" y="23"/>
                    <a:pt x="96" y="13"/>
                    <a:pt x="90" y="9"/>
                  </a:cubicBezTo>
                  <a:cubicBezTo>
                    <a:pt x="79" y="1"/>
                    <a:pt x="64" y="0"/>
                    <a:pt x="52" y="0"/>
                  </a:cubicBezTo>
                  <a:lnTo>
                    <a:pt x="35" y="0"/>
                  </a:lnTo>
                  <a:close/>
                  <a:moveTo>
                    <a:pt x="38" y="79"/>
                  </a:moveTo>
                  <a:cubicBezTo>
                    <a:pt x="37" y="79"/>
                    <a:pt x="37" y="79"/>
                    <a:pt x="37" y="78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8" y="10"/>
                  </a:cubicBezTo>
                  <a:cubicBezTo>
                    <a:pt x="39" y="10"/>
                    <a:pt x="45" y="9"/>
                    <a:pt x="51" y="9"/>
                  </a:cubicBezTo>
                  <a:cubicBezTo>
                    <a:pt x="72" y="9"/>
                    <a:pt x="85" y="24"/>
                    <a:pt x="85" y="49"/>
                  </a:cubicBezTo>
                  <a:cubicBezTo>
                    <a:pt x="85" y="63"/>
                    <a:pt x="80" y="74"/>
                    <a:pt x="73" y="79"/>
                  </a:cubicBezTo>
                  <a:cubicBezTo>
                    <a:pt x="68" y="82"/>
                    <a:pt x="63" y="82"/>
                    <a:pt x="58" y="82"/>
                  </a:cubicBezTo>
                  <a:cubicBezTo>
                    <a:pt x="49" y="82"/>
                    <a:pt x="40" y="81"/>
                    <a:pt x="38" y="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37" name="Freeform 15">
              <a:extLst>
                <a:ext uri="{FF2B5EF4-FFF2-40B4-BE49-F238E27FC236}">
                  <a16:creationId xmlns:a16="http://schemas.microsoft.com/office/drawing/2014/main" id="{511543D3-2D83-4FA7-A510-0D59ED4DFD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0" y="2463"/>
              <a:ext cx="55" cy="111"/>
            </a:xfrm>
            <a:custGeom>
              <a:avLst/>
              <a:gdLst>
                <a:gd name="T0" fmla="*/ 5 w 81"/>
                <a:gd name="T1" fmla="*/ 38 h 163"/>
                <a:gd name="T2" fmla="*/ 32 w 81"/>
                <a:gd name="T3" fmla="*/ 84 h 163"/>
                <a:gd name="T4" fmla="*/ 41 w 81"/>
                <a:gd name="T5" fmla="*/ 91 h 163"/>
                <a:gd name="T6" fmla="*/ 64 w 81"/>
                <a:gd name="T7" fmla="*/ 127 h 163"/>
                <a:gd name="T8" fmla="*/ 36 w 81"/>
                <a:gd name="T9" fmla="*/ 152 h 163"/>
                <a:gd name="T10" fmla="*/ 7 w 81"/>
                <a:gd name="T11" fmla="*/ 133 h 163"/>
                <a:gd name="T12" fmla="*/ 7 w 81"/>
                <a:gd name="T13" fmla="*/ 126 h 163"/>
                <a:gd name="T14" fmla="*/ 4 w 81"/>
                <a:gd name="T15" fmla="*/ 122 h 163"/>
                <a:gd name="T16" fmla="*/ 1 w 81"/>
                <a:gd name="T17" fmla="*/ 126 h 163"/>
                <a:gd name="T18" fmla="*/ 1 w 81"/>
                <a:gd name="T19" fmla="*/ 128 h 163"/>
                <a:gd name="T20" fmla="*/ 0 w 81"/>
                <a:gd name="T21" fmla="*/ 148 h 163"/>
                <a:gd name="T22" fmla="*/ 4 w 81"/>
                <a:gd name="T23" fmla="*/ 157 h 163"/>
                <a:gd name="T24" fmla="*/ 32 w 81"/>
                <a:gd name="T25" fmla="*/ 163 h 163"/>
                <a:gd name="T26" fmla="*/ 63 w 81"/>
                <a:gd name="T27" fmla="*/ 154 h 163"/>
                <a:gd name="T28" fmla="*/ 81 w 81"/>
                <a:gd name="T29" fmla="*/ 119 h 163"/>
                <a:gd name="T30" fmla="*/ 51 w 81"/>
                <a:gd name="T31" fmla="*/ 70 h 163"/>
                <a:gd name="T32" fmla="*/ 45 w 81"/>
                <a:gd name="T33" fmla="*/ 65 h 163"/>
                <a:gd name="T34" fmla="*/ 21 w 81"/>
                <a:gd name="T35" fmla="*/ 32 h 163"/>
                <a:gd name="T36" fmla="*/ 45 w 81"/>
                <a:gd name="T37" fmla="*/ 10 h 163"/>
                <a:gd name="T38" fmla="*/ 69 w 81"/>
                <a:gd name="T39" fmla="*/ 20 h 163"/>
                <a:gd name="T40" fmla="*/ 71 w 81"/>
                <a:gd name="T41" fmla="*/ 30 h 163"/>
                <a:gd name="T42" fmla="*/ 74 w 81"/>
                <a:gd name="T43" fmla="*/ 34 h 163"/>
                <a:gd name="T44" fmla="*/ 77 w 81"/>
                <a:gd name="T45" fmla="*/ 27 h 163"/>
                <a:gd name="T46" fmla="*/ 78 w 81"/>
                <a:gd name="T47" fmla="*/ 7 h 163"/>
                <a:gd name="T48" fmla="*/ 78 w 81"/>
                <a:gd name="T49" fmla="*/ 6 h 163"/>
                <a:gd name="T50" fmla="*/ 75 w 81"/>
                <a:gd name="T51" fmla="*/ 3 h 163"/>
                <a:gd name="T52" fmla="*/ 68 w 81"/>
                <a:gd name="T53" fmla="*/ 2 h 163"/>
                <a:gd name="T54" fmla="*/ 48 w 81"/>
                <a:gd name="T55" fmla="*/ 0 h 163"/>
                <a:gd name="T56" fmla="*/ 5 w 81"/>
                <a:gd name="T57" fmla="*/ 3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63">
                  <a:moveTo>
                    <a:pt x="5" y="38"/>
                  </a:moveTo>
                  <a:cubicBezTo>
                    <a:pt x="5" y="52"/>
                    <a:pt x="9" y="65"/>
                    <a:pt x="32" y="84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59" y="106"/>
                    <a:pt x="64" y="114"/>
                    <a:pt x="64" y="127"/>
                  </a:cubicBezTo>
                  <a:cubicBezTo>
                    <a:pt x="64" y="140"/>
                    <a:pt x="54" y="152"/>
                    <a:pt x="36" y="152"/>
                  </a:cubicBezTo>
                  <a:cubicBezTo>
                    <a:pt x="29" y="152"/>
                    <a:pt x="11" y="150"/>
                    <a:pt x="7" y="133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4"/>
                    <a:pt x="7" y="122"/>
                    <a:pt x="4" y="122"/>
                  </a:cubicBezTo>
                  <a:cubicBezTo>
                    <a:pt x="1" y="122"/>
                    <a:pt x="1" y="125"/>
                    <a:pt x="1" y="126"/>
                  </a:cubicBezTo>
                  <a:cubicBezTo>
                    <a:pt x="1" y="126"/>
                    <a:pt x="1" y="128"/>
                    <a:pt x="1" y="12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4"/>
                    <a:pt x="0" y="156"/>
                    <a:pt x="4" y="157"/>
                  </a:cubicBezTo>
                  <a:cubicBezTo>
                    <a:pt x="11" y="161"/>
                    <a:pt x="21" y="163"/>
                    <a:pt x="32" y="163"/>
                  </a:cubicBezTo>
                  <a:cubicBezTo>
                    <a:pt x="44" y="163"/>
                    <a:pt x="55" y="160"/>
                    <a:pt x="63" y="154"/>
                  </a:cubicBezTo>
                  <a:cubicBezTo>
                    <a:pt x="77" y="145"/>
                    <a:pt x="81" y="130"/>
                    <a:pt x="81" y="119"/>
                  </a:cubicBezTo>
                  <a:cubicBezTo>
                    <a:pt x="81" y="103"/>
                    <a:pt x="76" y="90"/>
                    <a:pt x="51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26" y="49"/>
                    <a:pt x="21" y="43"/>
                    <a:pt x="21" y="32"/>
                  </a:cubicBezTo>
                  <a:cubicBezTo>
                    <a:pt x="21" y="19"/>
                    <a:pt x="30" y="10"/>
                    <a:pt x="45" y="10"/>
                  </a:cubicBezTo>
                  <a:cubicBezTo>
                    <a:pt x="61" y="10"/>
                    <a:pt x="67" y="17"/>
                    <a:pt x="69" y="20"/>
                  </a:cubicBezTo>
                  <a:cubicBezTo>
                    <a:pt x="70" y="22"/>
                    <a:pt x="71" y="27"/>
                    <a:pt x="71" y="30"/>
                  </a:cubicBezTo>
                  <a:cubicBezTo>
                    <a:pt x="71" y="31"/>
                    <a:pt x="72" y="34"/>
                    <a:pt x="74" y="34"/>
                  </a:cubicBezTo>
                  <a:cubicBezTo>
                    <a:pt x="77" y="34"/>
                    <a:pt x="77" y="30"/>
                    <a:pt x="77" y="2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3"/>
                    <a:pt x="75" y="3"/>
                    <a:pt x="75" y="3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2" y="1"/>
                    <a:pt x="56" y="0"/>
                    <a:pt x="48" y="0"/>
                  </a:cubicBezTo>
                  <a:cubicBezTo>
                    <a:pt x="22" y="0"/>
                    <a:pt x="5" y="15"/>
                    <a:pt x="5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1" name="Freeform 16">
              <a:extLst>
                <a:ext uri="{FF2B5EF4-FFF2-40B4-BE49-F238E27FC236}">
                  <a16:creationId xmlns:a16="http://schemas.microsoft.com/office/drawing/2014/main" id="{5C99A006-6A36-4318-A0F6-FC763AF1FD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17" y="2465"/>
              <a:ext cx="37" cy="107"/>
            </a:xfrm>
            <a:custGeom>
              <a:avLst/>
              <a:gdLst>
                <a:gd name="T0" fmla="*/ 29 w 55"/>
                <a:gd name="T1" fmla="*/ 0 h 157"/>
                <a:gd name="T2" fmla="*/ 25 w 55"/>
                <a:gd name="T3" fmla="*/ 0 h 157"/>
                <a:gd name="T4" fmla="*/ 22 w 55"/>
                <a:gd name="T5" fmla="*/ 0 h 157"/>
                <a:gd name="T6" fmla="*/ 5 w 55"/>
                <a:gd name="T7" fmla="*/ 0 h 157"/>
                <a:gd name="T8" fmla="*/ 0 w 55"/>
                <a:gd name="T9" fmla="*/ 3 h 157"/>
                <a:gd name="T10" fmla="*/ 3 w 55"/>
                <a:gd name="T11" fmla="*/ 6 h 157"/>
                <a:gd name="T12" fmla="*/ 9 w 55"/>
                <a:gd name="T13" fmla="*/ 6 h 157"/>
                <a:gd name="T14" fmla="*/ 15 w 55"/>
                <a:gd name="T15" fmla="*/ 16 h 157"/>
                <a:gd name="T16" fmla="*/ 15 w 55"/>
                <a:gd name="T17" fmla="*/ 60 h 157"/>
                <a:gd name="T18" fmla="*/ 15 w 55"/>
                <a:gd name="T19" fmla="*/ 96 h 157"/>
                <a:gd name="T20" fmla="*/ 14 w 55"/>
                <a:gd name="T21" fmla="*/ 141 h 157"/>
                <a:gd name="T22" fmla="*/ 9 w 55"/>
                <a:gd name="T23" fmla="*/ 150 h 157"/>
                <a:gd name="T24" fmla="*/ 4 w 55"/>
                <a:gd name="T25" fmla="*/ 151 h 157"/>
                <a:gd name="T26" fmla="*/ 0 w 55"/>
                <a:gd name="T27" fmla="*/ 154 h 157"/>
                <a:gd name="T28" fmla="*/ 5 w 55"/>
                <a:gd name="T29" fmla="*/ 157 h 157"/>
                <a:gd name="T30" fmla="*/ 22 w 55"/>
                <a:gd name="T31" fmla="*/ 157 h 157"/>
                <a:gd name="T32" fmla="*/ 25 w 55"/>
                <a:gd name="T33" fmla="*/ 157 h 157"/>
                <a:gd name="T34" fmla="*/ 28 w 55"/>
                <a:gd name="T35" fmla="*/ 157 h 157"/>
                <a:gd name="T36" fmla="*/ 50 w 55"/>
                <a:gd name="T37" fmla="*/ 157 h 157"/>
                <a:gd name="T38" fmla="*/ 55 w 55"/>
                <a:gd name="T39" fmla="*/ 154 h 157"/>
                <a:gd name="T40" fmla="*/ 52 w 55"/>
                <a:gd name="T41" fmla="*/ 151 h 157"/>
                <a:gd name="T42" fmla="*/ 43 w 55"/>
                <a:gd name="T43" fmla="*/ 150 h 157"/>
                <a:gd name="T44" fmla="*/ 36 w 55"/>
                <a:gd name="T45" fmla="*/ 141 h 157"/>
                <a:gd name="T46" fmla="*/ 35 w 55"/>
                <a:gd name="T47" fmla="*/ 96 h 157"/>
                <a:gd name="T48" fmla="*/ 35 w 55"/>
                <a:gd name="T49" fmla="*/ 60 h 157"/>
                <a:gd name="T50" fmla="*/ 36 w 55"/>
                <a:gd name="T51" fmla="*/ 16 h 157"/>
                <a:gd name="T52" fmla="*/ 42 w 55"/>
                <a:gd name="T53" fmla="*/ 6 h 157"/>
                <a:gd name="T54" fmla="*/ 47 w 55"/>
                <a:gd name="T55" fmla="*/ 6 h 157"/>
                <a:gd name="T56" fmla="*/ 50 w 55"/>
                <a:gd name="T57" fmla="*/ 3 h 157"/>
                <a:gd name="T58" fmla="*/ 45 w 55"/>
                <a:gd name="T59" fmla="*/ 0 h 157"/>
                <a:gd name="T60" fmla="*/ 29 w 55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157">
                  <a:moveTo>
                    <a:pt x="2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7"/>
                    <a:pt x="14" y="9"/>
                    <a:pt x="15" y="16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116"/>
                    <a:pt x="15" y="132"/>
                    <a:pt x="14" y="141"/>
                  </a:cubicBezTo>
                  <a:cubicBezTo>
                    <a:pt x="13" y="147"/>
                    <a:pt x="12" y="150"/>
                    <a:pt x="9" y="150"/>
                  </a:cubicBezTo>
                  <a:cubicBezTo>
                    <a:pt x="9" y="150"/>
                    <a:pt x="4" y="151"/>
                    <a:pt x="4" y="151"/>
                  </a:cubicBezTo>
                  <a:cubicBezTo>
                    <a:pt x="1" y="151"/>
                    <a:pt x="0" y="153"/>
                    <a:pt x="0" y="154"/>
                  </a:cubicBezTo>
                  <a:cubicBezTo>
                    <a:pt x="0" y="157"/>
                    <a:pt x="4" y="157"/>
                    <a:pt x="5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5" y="157"/>
                    <a:pt x="55" y="155"/>
                    <a:pt x="55" y="154"/>
                  </a:cubicBezTo>
                  <a:cubicBezTo>
                    <a:pt x="55" y="153"/>
                    <a:pt x="54" y="151"/>
                    <a:pt x="52" y="151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38" y="150"/>
                    <a:pt x="37" y="147"/>
                    <a:pt x="36" y="141"/>
                  </a:cubicBezTo>
                  <a:cubicBezTo>
                    <a:pt x="35" y="132"/>
                    <a:pt x="35" y="116"/>
                    <a:pt x="35" y="96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0"/>
                    <a:pt x="38" y="7"/>
                    <a:pt x="42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9" y="6"/>
                    <a:pt x="50" y="4"/>
                    <a:pt x="50" y="3"/>
                  </a:cubicBezTo>
                  <a:cubicBezTo>
                    <a:pt x="50" y="0"/>
                    <a:pt x="46" y="0"/>
                    <a:pt x="45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2" name="Freeform 17">
              <a:extLst>
                <a:ext uri="{FF2B5EF4-FFF2-40B4-BE49-F238E27FC236}">
                  <a16:creationId xmlns:a16="http://schemas.microsoft.com/office/drawing/2014/main" id="{D65C69B5-F055-4C41-976C-E6733BC98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64" y="2463"/>
              <a:ext cx="89" cy="109"/>
            </a:xfrm>
            <a:custGeom>
              <a:avLst/>
              <a:gdLst>
                <a:gd name="T0" fmla="*/ 4 w 132"/>
                <a:gd name="T1" fmla="*/ 5 h 160"/>
                <a:gd name="T2" fmla="*/ 0 w 132"/>
                <a:gd name="T3" fmla="*/ 27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7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4 w 132"/>
                <a:gd name="T75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4" y="5"/>
                  </a:moveTo>
                  <a:cubicBezTo>
                    <a:pt x="4" y="5"/>
                    <a:pt x="0" y="24"/>
                    <a:pt x="0" y="27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16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5" y="25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4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3" name="Freeform 18">
              <a:extLst>
                <a:ext uri="{FF2B5EF4-FFF2-40B4-BE49-F238E27FC236}">
                  <a16:creationId xmlns:a16="http://schemas.microsoft.com/office/drawing/2014/main" id="{1A3177FB-A0BD-4B08-B181-14A829DF1B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58" y="2465"/>
              <a:ext cx="102" cy="107"/>
            </a:xfrm>
            <a:custGeom>
              <a:avLst/>
              <a:gdLst>
                <a:gd name="T0" fmla="*/ 132 w 151"/>
                <a:gd name="T1" fmla="*/ 0 h 157"/>
                <a:gd name="T2" fmla="*/ 127 w 151"/>
                <a:gd name="T3" fmla="*/ 0 h 157"/>
                <a:gd name="T4" fmla="*/ 123 w 151"/>
                <a:gd name="T5" fmla="*/ 0 h 157"/>
                <a:gd name="T6" fmla="*/ 113 w 151"/>
                <a:gd name="T7" fmla="*/ 0 h 157"/>
                <a:gd name="T8" fmla="*/ 108 w 151"/>
                <a:gd name="T9" fmla="*/ 2 h 157"/>
                <a:gd name="T10" fmla="*/ 112 w 151"/>
                <a:gd name="T11" fmla="*/ 6 h 157"/>
                <a:gd name="T12" fmla="*/ 115 w 151"/>
                <a:gd name="T13" fmla="*/ 10 h 157"/>
                <a:gd name="T14" fmla="*/ 111 w 151"/>
                <a:gd name="T15" fmla="*/ 20 h 157"/>
                <a:gd name="T16" fmla="*/ 79 w 151"/>
                <a:gd name="T17" fmla="*/ 77 h 157"/>
                <a:gd name="T18" fmla="*/ 43 w 151"/>
                <a:gd name="T19" fmla="*/ 15 h 157"/>
                <a:gd name="T20" fmla="*/ 40 w 151"/>
                <a:gd name="T21" fmla="*/ 8 h 157"/>
                <a:gd name="T22" fmla="*/ 42 w 151"/>
                <a:gd name="T23" fmla="*/ 6 h 157"/>
                <a:gd name="T24" fmla="*/ 43 w 151"/>
                <a:gd name="T25" fmla="*/ 5 h 157"/>
                <a:gd name="T26" fmla="*/ 46 w 151"/>
                <a:gd name="T27" fmla="*/ 3 h 157"/>
                <a:gd name="T28" fmla="*/ 42 w 151"/>
                <a:gd name="T29" fmla="*/ 0 h 157"/>
                <a:gd name="T30" fmla="*/ 27 w 151"/>
                <a:gd name="T31" fmla="*/ 0 h 157"/>
                <a:gd name="T32" fmla="*/ 24 w 151"/>
                <a:gd name="T33" fmla="*/ 0 h 157"/>
                <a:gd name="T34" fmla="*/ 20 w 151"/>
                <a:gd name="T35" fmla="*/ 0 h 157"/>
                <a:gd name="T36" fmla="*/ 4 w 151"/>
                <a:gd name="T37" fmla="*/ 0 h 157"/>
                <a:gd name="T38" fmla="*/ 0 w 151"/>
                <a:gd name="T39" fmla="*/ 3 h 157"/>
                <a:gd name="T40" fmla="*/ 4 w 151"/>
                <a:gd name="T41" fmla="*/ 6 h 157"/>
                <a:gd name="T42" fmla="*/ 12 w 151"/>
                <a:gd name="T43" fmla="*/ 9 h 157"/>
                <a:gd name="T44" fmla="*/ 25 w 151"/>
                <a:gd name="T45" fmla="*/ 23 h 157"/>
                <a:gd name="T46" fmla="*/ 61 w 151"/>
                <a:gd name="T47" fmla="*/ 82 h 157"/>
                <a:gd name="T48" fmla="*/ 65 w 151"/>
                <a:gd name="T49" fmla="*/ 103 h 157"/>
                <a:gd name="T50" fmla="*/ 65 w 151"/>
                <a:gd name="T51" fmla="*/ 120 h 157"/>
                <a:gd name="T52" fmla="*/ 65 w 151"/>
                <a:gd name="T53" fmla="*/ 141 h 157"/>
                <a:gd name="T54" fmla="*/ 60 w 151"/>
                <a:gd name="T55" fmla="*/ 150 h 157"/>
                <a:gd name="T56" fmla="*/ 54 w 151"/>
                <a:gd name="T57" fmla="*/ 151 h 157"/>
                <a:gd name="T58" fmla="*/ 51 w 151"/>
                <a:gd name="T59" fmla="*/ 154 h 157"/>
                <a:gd name="T60" fmla="*/ 56 w 151"/>
                <a:gd name="T61" fmla="*/ 157 h 157"/>
                <a:gd name="T62" fmla="*/ 72 w 151"/>
                <a:gd name="T63" fmla="*/ 157 h 157"/>
                <a:gd name="T64" fmla="*/ 76 w 151"/>
                <a:gd name="T65" fmla="*/ 157 h 157"/>
                <a:gd name="T66" fmla="*/ 78 w 151"/>
                <a:gd name="T67" fmla="*/ 157 h 157"/>
                <a:gd name="T68" fmla="*/ 101 w 151"/>
                <a:gd name="T69" fmla="*/ 157 h 157"/>
                <a:gd name="T70" fmla="*/ 105 w 151"/>
                <a:gd name="T71" fmla="*/ 154 h 157"/>
                <a:gd name="T72" fmla="*/ 102 w 151"/>
                <a:gd name="T73" fmla="*/ 151 h 157"/>
                <a:gd name="T74" fmla="*/ 93 w 151"/>
                <a:gd name="T75" fmla="*/ 150 h 157"/>
                <a:gd name="T76" fmla="*/ 86 w 151"/>
                <a:gd name="T77" fmla="*/ 141 h 157"/>
                <a:gd name="T78" fmla="*/ 86 w 151"/>
                <a:gd name="T79" fmla="*/ 120 h 157"/>
                <a:gd name="T80" fmla="*/ 86 w 151"/>
                <a:gd name="T81" fmla="*/ 103 h 157"/>
                <a:gd name="T82" fmla="*/ 89 w 151"/>
                <a:gd name="T83" fmla="*/ 83 h 157"/>
                <a:gd name="T84" fmla="*/ 127 w 151"/>
                <a:gd name="T85" fmla="*/ 18 h 157"/>
                <a:gd name="T86" fmla="*/ 138 w 151"/>
                <a:gd name="T87" fmla="*/ 8 h 157"/>
                <a:gd name="T88" fmla="*/ 146 w 151"/>
                <a:gd name="T89" fmla="*/ 6 h 157"/>
                <a:gd name="T90" fmla="*/ 151 w 151"/>
                <a:gd name="T91" fmla="*/ 2 h 157"/>
                <a:gd name="T92" fmla="*/ 146 w 151"/>
                <a:gd name="T93" fmla="*/ 0 h 157"/>
                <a:gd name="T94" fmla="*/ 132 w 151"/>
                <a:gd name="T9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" h="157">
                  <a:moveTo>
                    <a:pt x="132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9" y="0"/>
                    <a:pt x="108" y="1"/>
                    <a:pt x="108" y="2"/>
                  </a:cubicBezTo>
                  <a:cubicBezTo>
                    <a:pt x="108" y="5"/>
                    <a:pt x="110" y="5"/>
                    <a:pt x="112" y="6"/>
                  </a:cubicBezTo>
                  <a:cubicBezTo>
                    <a:pt x="113" y="6"/>
                    <a:pt x="115" y="6"/>
                    <a:pt x="115" y="10"/>
                  </a:cubicBezTo>
                  <a:cubicBezTo>
                    <a:pt x="115" y="13"/>
                    <a:pt x="114" y="16"/>
                    <a:pt x="111" y="20"/>
                  </a:cubicBezTo>
                  <a:cubicBezTo>
                    <a:pt x="108" y="26"/>
                    <a:pt x="85" y="65"/>
                    <a:pt x="79" y="77"/>
                  </a:cubicBezTo>
                  <a:cubicBezTo>
                    <a:pt x="72" y="66"/>
                    <a:pt x="46" y="21"/>
                    <a:pt x="43" y="15"/>
                  </a:cubicBezTo>
                  <a:cubicBezTo>
                    <a:pt x="41" y="12"/>
                    <a:pt x="40" y="10"/>
                    <a:pt x="40" y="8"/>
                  </a:cubicBezTo>
                  <a:cubicBezTo>
                    <a:pt x="40" y="7"/>
                    <a:pt x="41" y="6"/>
                    <a:pt x="42" y="6"/>
                  </a:cubicBezTo>
                  <a:cubicBezTo>
                    <a:pt x="42" y="6"/>
                    <a:pt x="43" y="5"/>
                    <a:pt x="43" y="5"/>
                  </a:cubicBezTo>
                  <a:cubicBezTo>
                    <a:pt x="44" y="5"/>
                    <a:pt x="46" y="4"/>
                    <a:pt x="46" y="3"/>
                  </a:cubicBezTo>
                  <a:cubicBezTo>
                    <a:pt x="46" y="1"/>
                    <a:pt x="44" y="0"/>
                    <a:pt x="4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5" y="6"/>
                    <a:pt x="9" y="7"/>
                    <a:pt x="12" y="9"/>
                  </a:cubicBezTo>
                  <a:cubicBezTo>
                    <a:pt x="16" y="11"/>
                    <a:pt x="21" y="17"/>
                    <a:pt x="25" y="23"/>
                  </a:cubicBezTo>
                  <a:cubicBezTo>
                    <a:pt x="32" y="34"/>
                    <a:pt x="60" y="79"/>
                    <a:pt x="61" y="82"/>
                  </a:cubicBezTo>
                  <a:cubicBezTo>
                    <a:pt x="64" y="88"/>
                    <a:pt x="65" y="92"/>
                    <a:pt x="65" y="103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5" y="145"/>
                    <a:pt x="63" y="150"/>
                    <a:pt x="60" y="150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2" y="151"/>
                    <a:pt x="51" y="153"/>
                    <a:pt x="51" y="154"/>
                  </a:cubicBezTo>
                  <a:cubicBezTo>
                    <a:pt x="51" y="157"/>
                    <a:pt x="54" y="157"/>
                    <a:pt x="56" y="157"/>
                  </a:cubicBezTo>
                  <a:cubicBezTo>
                    <a:pt x="72" y="157"/>
                    <a:pt x="72" y="157"/>
                    <a:pt x="72" y="157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101" y="157"/>
                    <a:pt x="101" y="157"/>
                    <a:pt x="101" y="157"/>
                  </a:cubicBezTo>
                  <a:cubicBezTo>
                    <a:pt x="105" y="157"/>
                    <a:pt x="105" y="155"/>
                    <a:pt x="105" y="154"/>
                  </a:cubicBezTo>
                  <a:cubicBezTo>
                    <a:pt x="105" y="153"/>
                    <a:pt x="104" y="151"/>
                    <a:pt x="10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89" y="150"/>
                    <a:pt x="87" y="147"/>
                    <a:pt x="86" y="14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6" y="96"/>
                    <a:pt x="86" y="90"/>
                    <a:pt x="89" y="83"/>
                  </a:cubicBezTo>
                  <a:cubicBezTo>
                    <a:pt x="92" y="75"/>
                    <a:pt x="121" y="27"/>
                    <a:pt x="127" y="18"/>
                  </a:cubicBezTo>
                  <a:cubicBezTo>
                    <a:pt x="132" y="13"/>
                    <a:pt x="134" y="10"/>
                    <a:pt x="138" y="8"/>
                  </a:cubicBezTo>
                  <a:cubicBezTo>
                    <a:pt x="141" y="6"/>
                    <a:pt x="144" y="6"/>
                    <a:pt x="146" y="6"/>
                  </a:cubicBezTo>
                  <a:cubicBezTo>
                    <a:pt x="150" y="6"/>
                    <a:pt x="151" y="4"/>
                    <a:pt x="151" y="2"/>
                  </a:cubicBezTo>
                  <a:cubicBezTo>
                    <a:pt x="151" y="1"/>
                    <a:pt x="150" y="0"/>
                    <a:pt x="146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4" name="Freeform 19">
              <a:extLst>
                <a:ext uri="{FF2B5EF4-FFF2-40B4-BE49-F238E27FC236}">
                  <a16:creationId xmlns:a16="http://schemas.microsoft.com/office/drawing/2014/main" id="{3528B336-8FBC-4C1E-B4B2-C99449F8E8B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06" y="2463"/>
              <a:ext cx="111" cy="111"/>
            </a:xfrm>
            <a:custGeom>
              <a:avLst/>
              <a:gdLst>
                <a:gd name="T0" fmla="*/ 0 w 164"/>
                <a:gd name="T1" fmla="*/ 81 h 163"/>
                <a:gd name="T2" fmla="*/ 81 w 164"/>
                <a:gd name="T3" fmla="*/ 163 h 163"/>
                <a:gd name="T4" fmla="*/ 164 w 164"/>
                <a:gd name="T5" fmla="*/ 78 h 163"/>
                <a:gd name="T6" fmla="*/ 82 w 164"/>
                <a:gd name="T7" fmla="*/ 0 h 163"/>
                <a:gd name="T8" fmla="*/ 0 w 164"/>
                <a:gd name="T9" fmla="*/ 81 h 163"/>
                <a:gd name="T10" fmla="*/ 23 w 164"/>
                <a:gd name="T11" fmla="*/ 76 h 163"/>
                <a:gd name="T12" fmla="*/ 81 w 164"/>
                <a:gd name="T13" fmla="*/ 10 h 163"/>
                <a:gd name="T14" fmla="*/ 142 w 164"/>
                <a:gd name="T15" fmla="*/ 84 h 163"/>
                <a:gd name="T16" fmla="*/ 87 w 164"/>
                <a:gd name="T17" fmla="*/ 152 h 163"/>
                <a:gd name="T18" fmla="*/ 23 w 164"/>
                <a:gd name="T19" fmla="*/ 7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63">
                  <a:moveTo>
                    <a:pt x="0" y="81"/>
                  </a:moveTo>
                  <a:cubicBezTo>
                    <a:pt x="0" y="121"/>
                    <a:pt x="26" y="163"/>
                    <a:pt x="81" y="163"/>
                  </a:cubicBezTo>
                  <a:cubicBezTo>
                    <a:pt x="129" y="163"/>
                    <a:pt x="164" y="127"/>
                    <a:pt x="164" y="78"/>
                  </a:cubicBezTo>
                  <a:cubicBezTo>
                    <a:pt x="164" y="31"/>
                    <a:pt x="131" y="0"/>
                    <a:pt x="82" y="0"/>
                  </a:cubicBezTo>
                  <a:cubicBezTo>
                    <a:pt x="23" y="0"/>
                    <a:pt x="0" y="50"/>
                    <a:pt x="0" y="81"/>
                  </a:cubicBezTo>
                  <a:moveTo>
                    <a:pt x="23" y="76"/>
                  </a:moveTo>
                  <a:cubicBezTo>
                    <a:pt x="23" y="35"/>
                    <a:pt x="45" y="10"/>
                    <a:pt x="81" y="10"/>
                  </a:cubicBezTo>
                  <a:cubicBezTo>
                    <a:pt x="110" y="10"/>
                    <a:pt x="142" y="33"/>
                    <a:pt x="142" y="84"/>
                  </a:cubicBezTo>
                  <a:cubicBezTo>
                    <a:pt x="142" y="149"/>
                    <a:pt x="96" y="152"/>
                    <a:pt x="87" y="152"/>
                  </a:cubicBezTo>
                  <a:cubicBezTo>
                    <a:pt x="49" y="152"/>
                    <a:pt x="23" y="121"/>
                    <a:pt x="23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5" name="Freeform 20">
              <a:extLst>
                <a:ext uri="{FF2B5EF4-FFF2-40B4-BE49-F238E27FC236}">
                  <a16:creationId xmlns:a16="http://schemas.microsoft.com/office/drawing/2014/main" id="{BD4F46C1-2FE6-44C8-A55E-45E98246F6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30" y="2464"/>
              <a:ext cx="62" cy="108"/>
            </a:xfrm>
            <a:custGeom>
              <a:avLst/>
              <a:gdLst>
                <a:gd name="T0" fmla="*/ 87 w 92"/>
                <a:gd name="T1" fmla="*/ 1 h 159"/>
                <a:gd name="T2" fmla="*/ 86 w 92"/>
                <a:gd name="T3" fmla="*/ 1 h 159"/>
                <a:gd name="T4" fmla="*/ 80 w 92"/>
                <a:gd name="T5" fmla="*/ 2 h 159"/>
                <a:gd name="T6" fmla="*/ 78 w 92"/>
                <a:gd name="T7" fmla="*/ 2 h 159"/>
                <a:gd name="T8" fmla="*/ 28 w 92"/>
                <a:gd name="T9" fmla="*/ 2 h 159"/>
                <a:gd name="T10" fmla="*/ 25 w 92"/>
                <a:gd name="T11" fmla="*/ 2 h 159"/>
                <a:gd name="T12" fmla="*/ 4 w 92"/>
                <a:gd name="T13" fmla="*/ 2 h 159"/>
                <a:gd name="T14" fmla="*/ 0 w 92"/>
                <a:gd name="T15" fmla="*/ 5 h 159"/>
                <a:gd name="T16" fmla="*/ 3 w 92"/>
                <a:gd name="T17" fmla="*/ 8 h 159"/>
                <a:gd name="T18" fmla="*/ 9 w 92"/>
                <a:gd name="T19" fmla="*/ 8 h 159"/>
                <a:gd name="T20" fmla="*/ 17 w 92"/>
                <a:gd name="T21" fmla="*/ 18 h 159"/>
                <a:gd name="T22" fmla="*/ 17 w 92"/>
                <a:gd name="T23" fmla="*/ 62 h 159"/>
                <a:gd name="T24" fmla="*/ 17 w 92"/>
                <a:gd name="T25" fmla="*/ 98 h 159"/>
                <a:gd name="T26" fmla="*/ 16 w 92"/>
                <a:gd name="T27" fmla="*/ 143 h 159"/>
                <a:gd name="T28" fmla="*/ 12 w 92"/>
                <a:gd name="T29" fmla="*/ 152 h 159"/>
                <a:gd name="T30" fmla="*/ 6 w 92"/>
                <a:gd name="T31" fmla="*/ 153 h 159"/>
                <a:gd name="T32" fmla="*/ 3 w 92"/>
                <a:gd name="T33" fmla="*/ 156 h 159"/>
                <a:gd name="T34" fmla="*/ 8 w 92"/>
                <a:gd name="T35" fmla="*/ 159 h 159"/>
                <a:gd name="T36" fmla="*/ 24 w 92"/>
                <a:gd name="T37" fmla="*/ 159 h 159"/>
                <a:gd name="T38" fmla="*/ 28 w 92"/>
                <a:gd name="T39" fmla="*/ 159 h 159"/>
                <a:gd name="T40" fmla="*/ 30 w 92"/>
                <a:gd name="T41" fmla="*/ 159 h 159"/>
                <a:gd name="T42" fmla="*/ 53 w 92"/>
                <a:gd name="T43" fmla="*/ 159 h 159"/>
                <a:gd name="T44" fmla="*/ 58 w 92"/>
                <a:gd name="T45" fmla="*/ 156 h 159"/>
                <a:gd name="T46" fmla="*/ 54 w 92"/>
                <a:gd name="T47" fmla="*/ 153 h 159"/>
                <a:gd name="T48" fmla="*/ 45 w 92"/>
                <a:gd name="T49" fmla="*/ 152 h 159"/>
                <a:gd name="T50" fmla="*/ 39 w 92"/>
                <a:gd name="T51" fmla="*/ 143 h 159"/>
                <a:gd name="T52" fmla="*/ 38 w 92"/>
                <a:gd name="T53" fmla="*/ 98 h 159"/>
                <a:gd name="T54" fmla="*/ 38 w 92"/>
                <a:gd name="T55" fmla="*/ 81 h 159"/>
                <a:gd name="T56" fmla="*/ 68 w 92"/>
                <a:gd name="T57" fmla="*/ 81 h 159"/>
                <a:gd name="T58" fmla="*/ 78 w 92"/>
                <a:gd name="T59" fmla="*/ 88 h 159"/>
                <a:gd name="T60" fmla="*/ 79 w 92"/>
                <a:gd name="T61" fmla="*/ 94 h 159"/>
                <a:gd name="T62" fmla="*/ 79 w 92"/>
                <a:gd name="T63" fmla="*/ 95 h 159"/>
                <a:gd name="T64" fmla="*/ 82 w 92"/>
                <a:gd name="T65" fmla="*/ 98 h 159"/>
                <a:gd name="T66" fmla="*/ 85 w 92"/>
                <a:gd name="T67" fmla="*/ 92 h 159"/>
                <a:gd name="T68" fmla="*/ 85 w 92"/>
                <a:gd name="T69" fmla="*/ 79 h 159"/>
                <a:gd name="T70" fmla="*/ 87 w 92"/>
                <a:gd name="T71" fmla="*/ 67 h 159"/>
                <a:gd name="T72" fmla="*/ 85 w 92"/>
                <a:gd name="T73" fmla="*/ 64 h 159"/>
                <a:gd name="T74" fmla="*/ 81 w 92"/>
                <a:gd name="T75" fmla="*/ 66 h 159"/>
                <a:gd name="T76" fmla="*/ 73 w 92"/>
                <a:gd name="T77" fmla="*/ 70 h 159"/>
                <a:gd name="T78" fmla="*/ 64 w 92"/>
                <a:gd name="T79" fmla="*/ 70 h 159"/>
                <a:gd name="T80" fmla="*/ 38 w 92"/>
                <a:gd name="T81" fmla="*/ 70 h 159"/>
                <a:gd name="T82" fmla="*/ 38 w 92"/>
                <a:gd name="T83" fmla="*/ 14 h 159"/>
                <a:gd name="T84" fmla="*/ 69 w 92"/>
                <a:gd name="T85" fmla="*/ 14 h 159"/>
                <a:gd name="T86" fmla="*/ 82 w 92"/>
                <a:gd name="T87" fmla="*/ 19 h 159"/>
                <a:gd name="T88" fmla="*/ 84 w 92"/>
                <a:gd name="T89" fmla="*/ 26 h 159"/>
                <a:gd name="T90" fmla="*/ 87 w 92"/>
                <a:gd name="T91" fmla="*/ 30 h 159"/>
                <a:gd name="T92" fmla="*/ 90 w 92"/>
                <a:gd name="T93" fmla="*/ 27 h 159"/>
                <a:gd name="T94" fmla="*/ 91 w 92"/>
                <a:gd name="T95" fmla="*/ 17 h 159"/>
                <a:gd name="T96" fmla="*/ 91 w 92"/>
                <a:gd name="T97" fmla="*/ 13 h 159"/>
                <a:gd name="T98" fmla="*/ 92 w 92"/>
                <a:gd name="T99" fmla="*/ 6 h 159"/>
                <a:gd name="T100" fmla="*/ 92 w 92"/>
                <a:gd name="T101" fmla="*/ 3 h 159"/>
                <a:gd name="T102" fmla="*/ 90 w 92"/>
                <a:gd name="T103" fmla="*/ 0 h 159"/>
                <a:gd name="T104" fmla="*/ 87 w 92"/>
                <a:gd name="T105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159">
                  <a:moveTo>
                    <a:pt x="87" y="1"/>
                  </a:moveTo>
                  <a:cubicBezTo>
                    <a:pt x="86" y="1"/>
                    <a:pt x="86" y="1"/>
                    <a:pt x="86" y="1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7" y="18"/>
                    <a:pt x="17" y="62"/>
                    <a:pt x="17" y="62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118"/>
                    <a:pt x="17" y="134"/>
                    <a:pt x="16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6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53" y="159"/>
                    <a:pt x="53" y="159"/>
                    <a:pt x="53" y="159"/>
                  </a:cubicBezTo>
                  <a:cubicBezTo>
                    <a:pt x="57" y="159"/>
                    <a:pt x="58" y="157"/>
                    <a:pt x="58" y="156"/>
                  </a:cubicBezTo>
                  <a:cubicBezTo>
                    <a:pt x="58" y="155"/>
                    <a:pt x="57" y="153"/>
                    <a:pt x="54" y="153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1" y="152"/>
                    <a:pt x="39" y="149"/>
                    <a:pt x="39" y="143"/>
                  </a:cubicBezTo>
                  <a:cubicBezTo>
                    <a:pt x="38" y="134"/>
                    <a:pt x="38" y="118"/>
                    <a:pt x="38" y="98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45" y="81"/>
                    <a:pt x="64" y="81"/>
                    <a:pt x="68" y="81"/>
                  </a:cubicBezTo>
                  <a:cubicBezTo>
                    <a:pt x="74" y="82"/>
                    <a:pt x="77" y="85"/>
                    <a:pt x="78" y="88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7"/>
                    <a:pt x="80" y="98"/>
                    <a:pt x="82" y="98"/>
                  </a:cubicBezTo>
                  <a:cubicBezTo>
                    <a:pt x="85" y="98"/>
                    <a:pt x="85" y="94"/>
                    <a:pt x="85" y="92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4"/>
                    <a:pt x="85" y="64"/>
                    <a:pt x="85" y="64"/>
                  </a:cubicBezTo>
                  <a:cubicBezTo>
                    <a:pt x="83" y="64"/>
                    <a:pt x="82" y="65"/>
                    <a:pt x="81" y="66"/>
                  </a:cubicBezTo>
                  <a:cubicBezTo>
                    <a:pt x="80" y="69"/>
                    <a:pt x="78" y="69"/>
                    <a:pt x="73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69" y="14"/>
                    <a:pt x="69" y="14"/>
                  </a:cubicBezTo>
                  <a:cubicBezTo>
                    <a:pt x="77" y="14"/>
                    <a:pt x="81" y="17"/>
                    <a:pt x="82" y="19"/>
                  </a:cubicBezTo>
                  <a:cubicBezTo>
                    <a:pt x="82" y="19"/>
                    <a:pt x="84" y="26"/>
                    <a:pt x="84" y="26"/>
                  </a:cubicBezTo>
                  <a:cubicBezTo>
                    <a:pt x="84" y="30"/>
                    <a:pt x="86" y="30"/>
                    <a:pt x="87" y="30"/>
                  </a:cubicBezTo>
                  <a:cubicBezTo>
                    <a:pt x="88" y="30"/>
                    <a:pt x="89" y="30"/>
                    <a:pt x="90" y="27"/>
                  </a:cubicBezTo>
                  <a:cubicBezTo>
                    <a:pt x="90" y="27"/>
                    <a:pt x="91" y="17"/>
                    <a:pt x="91" y="17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1"/>
                    <a:pt x="91" y="0"/>
                    <a:pt x="90" y="0"/>
                  </a:cubicBezTo>
                  <a:lnTo>
                    <a:pt x="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8" name="Rectangle 21">
              <a:extLst>
                <a:ext uri="{FF2B5EF4-FFF2-40B4-BE49-F238E27FC236}">
                  <a16:creationId xmlns:a16="http://schemas.microsoft.com/office/drawing/2014/main" id="{09DD4248-B5EF-40DF-AEE7-8BD9A8A7418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8" y="2653"/>
              <a:ext cx="147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9" name="Freeform 22">
              <a:extLst>
                <a:ext uri="{FF2B5EF4-FFF2-40B4-BE49-F238E27FC236}">
                  <a16:creationId xmlns:a16="http://schemas.microsoft.com/office/drawing/2014/main" id="{0EF4CE3A-3112-407D-B00C-337ACD7FDA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736"/>
              <a:ext cx="222" cy="168"/>
            </a:xfrm>
            <a:custGeom>
              <a:avLst/>
              <a:gdLst>
                <a:gd name="T0" fmla="*/ 245 w 327"/>
                <a:gd name="T1" fmla="*/ 8 h 247"/>
                <a:gd name="T2" fmla="*/ 159 w 327"/>
                <a:gd name="T3" fmla="*/ 186 h 247"/>
                <a:gd name="T4" fmla="*/ 74 w 327"/>
                <a:gd name="T5" fmla="*/ 10 h 247"/>
                <a:gd name="T6" fmla="*/ 65 w 327"/>
                <a:gd name="T7" fmla="*/ 0 h 247"/>
                <a:gd name="T8" fmla="*/ 59 w 327"/>
                <a:gd name="T9" fmla="*/ 8 h 247"/>
                <a:gd name="T10" fmla="*/ 27 w 327"/>
                <a:gd name="T11" fmla="*/ 214 h 247"/>
                <a:gd name="T12" fmla="*/ 15 w 327"/>
                <a:gd name="T13" fmla="*/ 238 h 247"/>
                <a:gd name="T14" fmla="*/ 6 w 327"/>
                <a:gd name="T15" fmla="*/ 239 h 247"/>
                <a:gd name="T16" fmla="*/ 0 w 327"/>
                <a:gd name="T17" fmla="*/ 242 h 247"/>
                <a:gd name="T18" fmla="*/ 6 w 327"/>
                <a:gd name="T19" fmla="*/ 247 h 247"/>
                <a:gd name="T20" fmla="*/ 26 w 327"/>
                <a:gd name="T21" fmla="*/ 246 h 247"/>
                <a:gd name="T22" fmla="*/ 38 w 327"/>
                <a:gd name="T23" fmla="*/ 246 h 247"/>
                <a:gd name="T24" fmla="*/ 48 w 327"/>
                <a:gd name="T25" fmla="*/ 246 h 247"/>
                <a:gd name="T26" fmla="*/ 71 w 327"/>
                <a:gd name="T27" fmla="*/ 247 h 247"/>
                <a:gd name="T28" fmla="*/ 79 w 327"/>
                <a:gd name="T29" fmla="*/ 242 h 247"/>
                <a:gd name="T30" fmla="*/ 74 w 327"/>
                <a:gd name="T31" fmla="*/ 239 h 247"/>
                <a:gd name="T32" fmla="*/ 61 w 327"/>
                <a:gd name="T33" fmla="*/ 238 h 247"/>
                <a:gd name="T34" fmla="*/ 52 w 327"/>
                <a:gd name="T35" fmla="*/ 228 h 247"/>
                <a:gd name="T36" fmla="*/ 53 w 327"/>
                <a:gd name="T37" fmla="*/ 214 h 247"/>
                <a:gd name="T38" fmla="*/ 69 w 327"/>
                <a:gd name="T39" fmla="*/ 90 h 247"/>
                <a:gd name="T40" fmla="*/ 84 w 327"/>
                <a:gd name="T41" fmla="*/ 121 h 247"/>
                <a:gd name="T42" fmla="*/ 102 w 327"/>
                <a:gd name="T43" fmla="*/ 158 h 247"/>
                <a:gd name="T44" fmla="*/ 138 w 327"/>
                <a:gd name="T45" fmla="*/ 230 h 247"/>
                <a:gd name="T46" fmla="*/ 139 w 327"/>
                <a:gd name="T47" fmla="*/ 232 h 247"/>
                <a:gd name="T48" fmla="*/ 150 w 327"/>
                <a:gd name="T49" fmla="*/ 246 h 247"/>
                <a:gd name="T50" fmla="*/ 162 w 327"/>
                <a:gd name="T51" fmla="*/ 228 h 247"/>
                <a:gd name="T52" fmla="*/ 231 w 327"/>
                <a:gd name="T53" fmla="*/ 85 h 247"/>
                <a:gd name="T54" fmla="*/ 250 w 327"/>
                <a:gd name="T55" fmla="*/ 223 h 247"/>
                <a:gd name="T56" fmla="*/ 250 w 327"/>
                <a:gd name="T57" fmla="*/ 230 h 247"/>
                <a:gd name="T58" fmla="*/ 248 w 327"/>
                <a:gd name="T59" fmla="*/ 236 h 247"/>
                <a:gd name="T60" fmla="*/ 244 w 327"/>
                <a:gd name="T61" fmla="*/ 240 h 247"/>
                <a:gd name="T62" fmla="*/ 254 w 327"/>
                <a:gd name="T63" fmla="*/ 245 h 247"/>
                <a:gd name="T64" fmla="*/ 318 w 327"/>
                <a:gd name="T65" fmla="*/ 247 h 247"/>
                <a:gd name="T66" fmla="*/ 327 w 327"/>
                <a:gd name="T67" fmla="*/ 242 h 247"/>
                <a:gd name="T68" fmla="*/ 322 w 327"/>
                <a:gd name="T69" fmla="*/ 239 h 247"/>
                <a:gd name="T70" fmla="*/ 302 w 327"/>
                <a:gd name="T71" fmla="*/ 236 h 247"/>
                <a:gd name="T72" fmla="*/ 287 w 327"/>
                <a:gd name="T73" fmla="*/ 205 h 247"/>
                <a:gd name="T74" fmla="*/ 259 w 327"/>
                <a:gd name="T75" fmla="*/ 10 h 247"/>
                <a:gd name="T76" fmla="*/ 252 w 327"/>
                <a:gd name="T77" fmla="*/ 0 h 247"/>
                <a:gd name="T78" fmla="*/ 245 w 327"/>
                <a:gd name="T79" fmla="*/ 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7" h="247">
                  <a:moveTo>
                    <a:pt x="245" y="8"/>
                  </a:moveTo>
                  <a:cubicBezTo>
                    <a:pt x="245" y="8"/>
                    <a:pt x="167" y="171"/>
                    <a:pt x="159" y="186"/>
                  </a:cubicBezTo>
                  <a:cubicBezTo>
                    <a:pt x="158" y="183"/>
                    <a:pt x="74" y="10"/>
                    <a:pt x="74" y="10"/>
                  </a:cubicBezTo>
                  <a:cubicBezTo>
                    <a:pt x="70" y="2"/>
                    <a:pt x="68" y="0"/>
                    <a:pt x="65" y="0"/>
                  </a:cubicBezTo>
                  <a:cubicBezTo>
                    <a:pt x="63" y="0"/>
                    <a:pt x="60" y="1"/>
                    <a:pt x="59" y="8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6" y="226"/>
                    <a:pt x="23" y="237"/>
                    <a:pt x="15" y="238"/>
                  </a:cubicBezTo>
                  <a:cubicBezTo>
                    <a:pt x="15" y="238"/>
                    <a:pt x="6" y="239"/>
                    <a:pt x="6" y="239"/>
                  </a:cubicBezTo>
                  <a:cubicBezTo>
                    <a:pt x="4" y="239"/>
                    <a:pt x="0" y="239"/>
                    <a:pt x="0" y="242"/>
                  </a:cubicBezTo>
                  <a:cubicBezTo>
                    <a:pt x="0" y="247"/>
                    <a:pt x="5" y="247"/>
                    <a:pt x="6" y="247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38" y="246"/>
                    <a:pt x="38" y="246"/>
                    <a:pt x="38" y="246"/>
                  </a:cubicBezTo>
                  <a:cubicBezTo>
                    <a:pt x="48" y="246"/>
                    <a:pt x="48" y="246"/>
                    <a:pt x="48" y="246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75" y="247"/>
                    <a:pt x="79" y="246"/>
                    <a:pt x="79" y="242"/>
                  </a:cubicBezTo>
                  <a:cubicBezTo>
                    <a:pt x="79" y="240"/>
                    <a:pt x="77" y="239"/>
                    <a:pt x="74" y="239"/>
                  </a:cubicBezTo>
                  <a:cubicBezTo>
                    <a:pt x="61" y="238"/>
                    <a:pt x="61" y="238"/>
                    <a:pt x="61" y="238"/>
                  </a:cubicBezTo>
                  <a:cubicBezTo>
                    <a:pt x="55" y="236"/>
                    <a:pt x="52" y="233"/>
                    <a:pt x="52" y="228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4"/>
                    <a:pt x="67" y="104"/>
                    <a:pt x="69" y="90"/>
                  </a:cubicBezTo>
                  <a:cubicBezTo>
                    <a:pt x="71" y="94"/>
                    <a:pt x="84" y="121"/>
                    <a:pt x="84" y="121"/>
                  </a:cubicBezTo>
                  <a:cubicBezTo>
                    <a:pt x="102" y="158"/>
                    <a:pt x="102" y="158"/>
                    <a:pt x="102" y="158"/>
                  </a:cubicBezTo>
                  <a:cubicBezTo>
                    <a:pt x="105" y="167"/>
                    <a:pt x="130" y="215"/>
                    <a:pt x="138" y="230"/>
                  </a:cubicBezTo>
                  <a:cubicBezTo>
                    <a:pt x="139" y="232"/>
                    <a:pt x="139" y="232"/>
                    <a:pt x="139" y="232"/>
                  </a:cubicBezTo>
                  <a:cubicBezTo>
                    <a:pt x="144" y="241"/>
                    <a:pt x="147" y="246"/>
                    <a:pt x="150" y="246"/>
                  </a:cubicBezTo>
                  <a:cubicBezTo>
                    <a:pt x="153" y="246"/>
                    <a:pt x="155" y="243"/>
                    <a:pt x="162" y="228"/>
                  </a:cubicBezTo>
                  <a:cubicBezTo>
                    <a:pt x="162" y="228"/>
                    <a:pt x="231" y="85"/>
                    <a:pt x="231" y="85"/>
                  </a:cubicBezTo>
                  <a:cubicBezTo>
                    <a:pt x="231" y="86"/>
                    <a:pt x="250" y="223"/>
                    <a:pt x="250" y="223"/>
                  </a:cubicBezTo>
                  <a:cubicBezTo>
                    <a:pt x="250" y="226"/>
                    <a:pt x="250" y="228"/>
                    <a:pt x="250" y="230"/>
                  </a:cubicBezTo>
                  <a:cubicBezTo>
                    <a:pt x="250" y="234"/>
                    <a:pt x="249" y="236"/>
                    <a:pt x="248" y="236"/>
                  </a:cubicBezTo>
                  <a:cubicBezTo>
                    <a:pt x="246" y="237"/>
                    <a:pt x="244" y="238"/>
                    <a:pt x="244" y="240"/>
                  </a:cubicBezTo>
                  <a:cubicBezTo>
                    <a:pt x="244" y="243"/>
                    <a:pt x="248" y="244"/>
                    <a:pt x="254" y="245"/>
                  </a:cubicBezTo>
                  <a:cubicBezTo>
                    <a:pt x="267" y="246"/>
                    <a:pt x="310" y="247"/>
                    <a:pt x="318" y="247"/>
                  </a:cubicBezTo>
                  <a:cubicBezTo>
                    <a:pt x="324" y="247"/>
                    <a:pt x="327" y="245"/>
                    <a:pt x="327" y="242"/>
                  </a:cubicBezTo>
                  <a:cubicBezTo>
                    <a:pt x="327" y="239"/>
                    <a:pt x="323" y="239"/>
                    <a:pt x="322" y="239"/>
                  </a:cubicBezTo>
                  <a:cubicBezTo>
                    <a:pt x="317" y="239"/>
                    <a:pt x="311" y="239"/>
                    <a:pt x="302" y="236"/>
                  </a:cubicBezTo>
                  <a:cubicBezTo>
                    <a:pt x="293" y="233"/>
                    <a:pt x="290" y="224"/>
                    <a:pt x="287" y="205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58" y="3"/>
                    <a:pt x="256" y="0"/>
                    <a:pt x="252" y="0"/>
                  </a:cubicBezTo>
                  <a:cubicBezTo>
                    <a:pt x="249" y="0"/>
                    <a:pt x="247" y="3"/>
                    <a:pt x="245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0" name="Freeform 23">
              <a:extLst>
                <a:ext uri="{FF2B5EF4-FFF2-40B4-BE49-F238E27FC236}">
                  <a16:creationId xmlns:a16="http://schemas.microsoft.com/office/drawing/2014/main" id="{EEE8532D-E6E7-4BD0-9A45-58E8A1A93D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24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6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5 w 161"/>
                <a:gd name="T79" fmla="*/ 144 h 243"/>
                <a:gd name="T80" fmla="*/ 145 w 161"/>
                <a:gd name="T81" fmla="*/ 134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6" y="1"/>
                    <a:pt x="146" y="1"/>
                    <a:pt x="146" y="1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8"/>
                    <a:pt x="27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1"/>
                    <a:pt x="7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52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6" y="136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5" y="150"/>
                    <a:pt x="145" y="146"/>
                    <a:pt x="145" y="14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4" y="96"/>
                    <a:pt x="142" y="98"/>
                    <a:pt x="140" y="100"/>
                  </a:cubicBezTo>
                  <a:cubicBezTo>
                    <a:pt x="137" y="104"/>
                    <a:pt x="133" y="104"/>
                    <a:pt x="125" y="105"/>
                  </a:cubicBezTo>
                  <a:cubicBezTo>
                    <a:pt x="120" y="105"/>
                    <a:pt x="103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3"/>
                    <a:pt x="153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1" name="Freeform 24">
              <a:extLst>
                <a:ext uri="{FF2B5EF4-FFF2-40B4-BE49-F238E27FC236}">
                  <a16:creationId xmlns:a16="http://schemas.microsoft.com/office/drawing/2014/main" id="{2B2B85B8-C753-425A-ACC5-3B2B2268FE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60" y="2740"/>
              <a:ext cx="114" cy="164"/>
            </a:xfrm>
            <a:custGeom>
              <a:avLst/>
              <a:gdLst>
                <a:gd name="T0" fmla="*/ 68 w 167"/>
                <a:gd name="T1" fmla="*/ 1 h 241"/>
                <a:gd name="T2" fmla="*/ 51 w 167"/>
                <a:gd name="T3" fmla="*/ 1 h 241"/>
                <a:gd name="T4" fmla="*/ 35 w 167"/>
                <a:gd name="T5" fmla="*/ 1 h 241"/>
                <a:gd name="T6" fmla="*/ 8 w 167"/>
                <a:gd name="T7" fmla="*/ 0 h 241"/>
                <a:gd name="T8" fmla="*/ 0 w 167"/>
                <a:gd name="T9" fmla="*/ 4 h 241"/>
                <a:gd name="T10" fmla="*/ 7 w 167"/>
                <a:gd name="T11" fmla="*/ 8 h 241"/>
                <a:gd name="T12" fmla="*/ 17 w 167"/>
                <a:gd name="T13" fmla="*/ 9 h 241"/>
                <a:gd name="T14" fmla="*/ 30 w 167"/>
                <a:gd name="T15" fmla="*/ 26 h 241"/>
                <a:gd name="T16" fmla="*/ 30 w 167"/>
                <a:gd name="T17" fmla="*/ 93 h 241"/>
                <a:gd name="T18" fmla="*/ 30 w 167"/>
                <a:gd name="T19" fmla="*/ 148 h 241"/>
                <a:gd name="T20" fmla="*/ 29 w 167"/>
                <a:gd name="T21" fmla="*/ 215 h 241"/>
                <a:gd name="T22" fmla="*/ 20 w 167"/>
                <a:gd name="T23" fmla="*/ 232 h 241"/>
                <a:gd name="T24" fmla="*/ 9 w 167"/>
                <a:gd name="T25" fmla="*/ 233 h 241"/>
                <a:gd name="T26" fmla="*/ 3 w 167"/>
                <a:gd name="T27" fmla="*/ 237 h 241"/>
                <a:gd name="T28" fmla="*/ 10 w 167"/>
                <a:gd name="T29" fmla="*/ 240 h 241"/>
                <a:gd name="T30" fmla="*/ 32 w 167"/>
                <a:gd name="T31" fmla="*/ 240 h 241"/>
                <a:gd name="T32" fmla="*/ 50 w 167"/>
                <a:gd name="T33" fmla="*/ 240 h 241"/>
                <a:gd name="T34" fmla="*/ 99 w 167"/>
                <a:gd name="T35" fmla="*/ 241 h 241"/>
                <a:gd name="T36" fmla="*/ 142 w 167"/>
                <a:gd name="T37" fmla="*/ 241 h 241"/>
                <a:gd name="T38" fmla="*/ 162 w 167"/>
                <a:gd name="T39" fmla="*/ 232 h 241"/>
                <a:gd name="T40" fmla="*/ 167 w 167"/>
                <a:gd name="T41" fmla="*/ 196 h 241"/>
                <a:gd name="T42" fmla="*/ 164 w 167"/>
                <a:gd name="T43" fmla="*/ 190 h 241"/>
                <a:gd name="T44" fmla="*/ 160 w 167"/>
                <a:gd name="T45" fmla="*/ 195 h 241"/>
                <a:gd name="T46" fmla="*/ 152 w 167"/>
                <a:gd name="T47" fmla="*/ 214 h 241"/>
                <a:gd name="T48" fmla="*/ 115 w 167"/>
                <a:gd name="T49" fmla="*/ 222 h 241"/>
                <a:gd name="T50" fmla="*/ 78 w 167"/>
                <a:gd name="T51" fmla="*/ 216 h 241"/>
                <a:gd name="T52" fmla="*/ 71 w 167"/>
                <a:gd name="T53" fmla="*/ 148 h 241"/>
                <a:gd name="T54" fmla="*/ 71 w 167"/>
                <a:gd name="T55" fmla="*/ 93 h 241"/>
                <a:gd name="T56" fmla="*/ 72 w 167"/>
                <a:gd name="T57" fmla="*/ 26 h 241"/>
                <a:gd name="T58" fmla="*/ 83 w 167"/>
                <a:gd name="T59" fmla="*/ 9 h 241"/>
                <a:gd name="T60" fmla="*/ 95 w 167"/>
                <a:gd name="T61" fmla="*/ 8 h 241"/>
                <a:gd name="T62" fmla="*/ 102 w 167"/>
                <a:gd name="T63" fmla="*/ 4 h 241"/>
                <a:gd name="T64" fmla="*/ 94 w 167"/>
                <a:gd name="T65" fmla="*/ 0 h 241"/>
                <a:gd name="T66" fmla="*/ 68 w 167"/>
                <a:gd name="T6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" h="241">
                  <a:moveTo>
                    <a:pt x="68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5" y="8"/>
                    <a:pt x="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7" y="11"/>
                    <a:pt x="29" y="16"/>
                    <a:pt x="30" y="26"/>
                  </a:cubicBezTo>
                  <a:cubicBezTo>
                    <a:pt x="30" y="36"/>
                    <a:pt x="30" y="45"/>
                    <a:pt x="30" y="93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77"/>
                    <a:pt x="30" y="202"/>
                    <a:pt x="29" y="215"/>
                  </a:cubicBezTo>
                  <a:cubicBezTo>
                    <a:pt x="27" y="226"/>
                    <a:pt x="26" y="231"/>
                    <a:pt x="20" y="232"/>
                  </a:cubicBezTo>
                  <a:cubicBezTo>
                    <a:pt x="20" y="232"/>
                    <a:pt x="9" y="233"/>
                    <a:pt x="9" y="233"/>
                  </a:cubicBezTo>
                  <a:cubicBezTo>
                    <a:pt x="7" y="233"/>
                    <a:pt x="3" y="234"/>
                    <a:pt x="3" y="237"/>
                  </a:cubicBezTo>
                  <a:cubicBezTo>
                    <a:pt x="3" y="240"/>
                    <a:pt x="9" y="240"/>
                    <a:pt x="10" y="240"/>
                  </a:cubicBezTo>
                  <a:cubicBezTo>
                    <a:pt x="32" y="240"/>
                    <a:pt x="32" y="240"/>
                    <a:pt x="32" y="240"/>
                  </a:cubicBezTo>
                  <a:cubicBezTo>
                    <a:pt x="32" y="240"/>
                    <a:pt x="50" y="240"/>
                    <a:pt x="50" y="240"/>
                  </a:cubicBezTo>
                  <a:cubicBezTo>
                    <a:pt x="99" y="241"/>
                    <a:pt x="99" y="241"/>
                    <a:pt x="99" y="241"/>
                  </a:cubicBezTo>
                  <a:cubicBezTo>
                    <a:pt x="142" y="241"/>
                    <a:pt x="142" y="241"/>
                    <a:pt x="142" y="241"/>
                  </a:cubicBezTo>
                  <a:cubicBezTo>
                    <a:pt x="158" y="241"/>
                    <a:pt x="160" y="240"/>
                    <a:pt x="162" y="232"/>
                  </a:cubicBezTo>
                  <a:cubicBezTo>
                    <a:pt x="165" y="223"/>
                    <a:pt x="167" y="200"/>
                    <a:pt x="167" y="196"/>
                  </a:cubicBezTo>
                  <a:cubicBezTo>
                    <a:pt x="167" y="193"/>
                    <a:pt x="167" y="190"/>
                    <a:pt x="164" y="190"/>
                  </a:cubicBezTo>
                  <a:cubicBezTo>
                    <a:pt x="160" y="190"/>
                    <a:pt x="160" y="193"/>
                    <a:pt x="160" y="195"/>
                  </a:cubicBezTo>
                  <a:cubicBezTo>
                    <a:pt x="159" y="201"/>
                    <a:pt x="155" y="210"/>
                    <a:pt x="152" y="214"/>
                  </a:cubicBezTo>
                  <a:cubicBezTo>
                    <a:pt x="144" y="222"/>
                    <a:pt x="133" y="222"/>
                    <a:pt x="115" y="222"/>
                  </a:cubicBezTo>
                  <a:cubicBezTo>
                    <a:pt x="90" y="222"/>
                    <a:pt x="83" y="220"/>
                    <a:pt x="78" y="216"/>
                  </a:cubicBezTo>
                  <a:cubicBezTo>
                    <a:pt x="71" y="210"/>
                    <a:pt x="71" y="188"/>
                    <a:pt x="71" y="148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45"/>
                    <a:pt x="71" y="36"/>
                    <a:pt x="72" y="26"/>
                  </a:cubicBezTo>
                  <a:cubicBezTo>
                    <a:pt x="73" y="14"/>
                    <a:pt x="75" y="10"/>
                    <a:pt x="83" y="9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9" y="8"/>
                    <a:pt x="102" y="7"/>
                    <a:pt x="102" y="4"/>
                  </a:cubicBezTo>
                  <a:cubicBezTo>
                    <a:pt x="102" y="1"/>
                    <a:pt x="98" y="0"/>
                    <a:pt x="94" y="0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2" name="Freeform 25">
              <a:extLst>
                <a:ext uri="{FF2B5EF4-FFF2-40B4-BE49-F238E27FC236}">
                  <a16:creationId xmlns:a16="http://schemas.microsoft.com/office/drawing/2014/main" id="{023916B4-1AD7-4055-9353-DB438003EFC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89" y="2740"/>
              <a:ext cx="124" cy="164"/>
            </a:xfrm>
            <a:custGeom>
              <a:avLst/>
              <a:gdLst>
                <a:gd name="T0" fmla="*/ 82 w 183"/>
                <a:gd name="T1" fmla="*/ 222 h 241"/>
                <a:gd name="T2" fmla="*/ 72 w 183"/>
                <a:gd name="T3" fmla="*/ 192 h 241"/>
                <a:gd name="T4" fmla="*/ 72 w 183"/>
                <a:gd name="T5" fmla="*/ 118 h 241"/>
                <a:gd name="T6" fmla="*/ 73 w 183"/>
                <a:gd name="T7" fmla="*/ 116 h 241"/>
                <a:gd name="T8" fmla="*/ 86 w 183"/>
                <a:gd name="T9" fmla="*/ 117 h 241"/>
                <a:gd name="T10" fmla="*/ 112 w 183"/>
                <a:gd name="T11" fmla="*/ 124 h 241"/>
                <a:gd name="T12" fmla="*/ 112 w 183"/>
                <a:gd name="T13" fmla="*/ 124 h 241"/>
                <a:gd name="T14" fmla="*/ 142 w 183"/>
                <a:gd name="T15" fmla="*/ 186 h 241"/>
                <a:gd name="T16" fmla="*/ 105 w 183"/>
                <a:gd name="T17" fmla="*/ 226 h 241"/>
                <a:gd name="T18" fmla="*/ 82 w 183"/>
                <a:gd name="T19" fmla="*/ 222 h 241"/>
                <a:gd name="T20" fmla="*/ 84 w 183"/>
                <a:gd name="T21" fmla="*/ 15 h 241"/>
                <a:gd name="T22" fmla="*/ 123 w 183"/>
                <a:gd name="T23" fmla="*/ 63 h 241"/>
                <a:gd name="T24" fmla="*/ 110 w 183"/>
                <a:gd name="T25" fmla="*/ 96 h 241"/>
                <a:gd name="T26" fmla="*/ 88 w 183"/>
                <a:gd name="T27" fmla="*/ 102 h 241"/>
                <a:gd name="T28" fmla="*/ 73 w 183"/>
                <a:gd name="T29" fmla="*/ 101 h 241"/>
                <a:gd name="T30" fmla="*/ 72 w 183"/>
                <a:gd name="T31" fmla="*/ 98 h 241"/>
                <a:gd name="T32" fmla="*/ 72 w 183"/>
                <a:gd name="T33" fmla="*/ 20 h 241"/>
                <a:gd name="T34" fmla="*/ 74 w 183"/>
                <a:gd name="T35" fmla="*/ 16 h 241"/>
                <a:gd name="T36" fmla="*/ 84 w 183"/>
                <a:gd name="T37" fmla="*/ 15 h 241"/>
                <a:gd name="T38" fmla="*/ 74 w 183"/>
                <a:gd name="T39" fmla="*/ 1 h 241"/>
                <a:gd name="T40" fmla="*/ 51 w 183"/>
                <a:gd name="T41" fmla="*/ 1 h 241"/>
                <a:gd name="T42" fmla="*/ 39 w 183"/>
                <a:gd name="T43" fmla="*/ 1 h 241"/>
                <a:gd name="T44" fmla="*/ 8 w 183"/>
                <a:gd name="T45" fmla="*/ 0 h 241"/>
                <a:gd name="T46" fmla="*/ 0 w 183"/>
                <a:gd name="T47" fmla="*/ 4 h 241"/>
                <a:gd name="T48" fmla="*/ 6 w 183"/>
                <a:gd name="T49" fmla="*/ 8 h 241"/>
                <a:gd name="T50" fmla="*/ 19 w 183"/>
                <a:gd name="T51" fmla="*/ 9 h 241"/>
                <a:gd name="T52" fmla="*/ 32 w 183"/>
                <a:gd name="T53" fmla="*/ 26 h 241"/>
                <a:gd name="T54" fmla="*/ 32 w 183"/>
                <a:gd name="T55" fmla="*/ 93 h 241"/>
                <a:gd name="T56" fmla="*/ 32 w 183"/>
                <a:gd name="T57" fmla="*/ 148 h 241"/>
                <a:gd name="T58" fmla="*/ 31 w 183"/>
                <a:gd name="T59" fmla="*/ 215 h 241"/>
                <a:gd name="T60" fmla="*/ 22 w 183"/>
                <a:gd name="T61" fmla="*/ 232 h 241"/>
                <a:gd name="T62" fmla="*/ 11 w 183"/>
                <a:gd name="T63" fmla="*/ 233 h 241"/>
                <a:gd name="T64" fmla="*/ 5 w 183"/>
                <a:gd name="T65" fmla="*/ 237 h 241"/>
                <a:gd name="T66" fmla="*/ 12 w 183"/>
                <a:gd name="T67" fmla="*/ 241 h 241"/>
                <a:gd name="T68" fmla="*/ 34 w 183"/>
                <a:gd name="T69" fmla="*/ 240 h 241"/>
                <a:gd name="T70" fmla="*/ 52 w 183"/>
                <a:gd name="T71" fmla="*/ 240 h 241"/>
                <a:gd name="T72" fmla="*/ 76 w 183"/>
                <a:gd name="T73" fmla="*/ 241 h 241"/>
                <a:gd name="T74" fmla="*/ 88 w 183"/>
                <a:gd name="T75" fmla="*/ 241 h 241"/>
                <a:gd name="T76" fmla="*/ 98 w 183"/>
                <a:gd name="T77" fmla="*/ 241 h 241"/>
                <a:gd name="T78" fmla="*/ 183 w 183"/>
                <a:gd name="T79" fmla="*/ 172 h 241"/>
                <a:gd name="T80" fmla="*/ 126 w 183"/>
                <a:gd name="T81" fmla="*/ 103 h 241"/>
                <a:gd name="T82" fmla="*/ 157 w 183"/>
                <a:gd name="T83" fmla="*/ 49 h 241"/>
                <a:gd name="T84" fmla="*/ 89 w 183"/>
                <a:gd name="T85" fmla="*/ 0 h 241"/>
                <a:gd name="T86" fmla="*/ 74 w 183"/>
                <a:gd name="T8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3" h="241">
                  <a:moveTo>
                    <a:pt x="82" y="222"/>
                  </a:moveTo>
                  <a:cubicBezTo>
                    <a:pt x="72" y="218"/>
                    <a:pt x="72" y="213"/>
                    <a:pt x="72" y="192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72" y="116"/>
                    <a:pt x="72" y="116"/>
                    <a:pt x="73" y="116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98" y="117"/>
                    <a:pt x="105" y="119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39" y="143"/>
                    <a:pt x="142" y="174"/>
                    <a:pt x="142" y="186"/>
                  </a:cubicBezTo>
                  <a:cubicBezTo>
                    <a:pt x="142" y="224"/>
                    <a:pt x="111" y="226"/>
                    <a:pt x="105" y="226"/>
                  </a:cubicBezTo>
                  <a:cubicBezTo>
                    <a:pt x="98" y="226"/>
                    <a:pt x="91" y="225"/>
                    <a:pt x="82" y="222"/>
                  </a:cubicBezTo>
                  <a:moveTo>
                    <a:pt x="84" y="15"/>
                  </a:moveTo>
                  <a:cubicBezTo>
                    <a:pt x="112" y="15"/>
                    <a:pt x="123" y="44"/>
                    <a:pt x="123" y="63"/>
                  </a:cubicBezTo>
                  <a:cubicBezTo>
                    <a:pt x="123" y="78"/>
                    <a:pt x="118" y="89"/>
                    <a:pt x="110" y="96"/>
                  </a:cubicBezTo>
                  <a:cubicBezTo>
                    <a:pt x="105" y="101"/>
                    <a:pt x="97" y="102"/>
                    <a:pt x="88" y="10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2" y="101"/>
                    <a:pt x="72" y="100"/>
                    <a:pt x="72" y="9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17"/>
                    <a:pt x="72" y="16"/>
                    <a:pt x="74" y="16"/>
                  </a:cubicBezTo>
                  <a:cubicBezTo>
                    <a:pt x="74" y="16"/>
                    <a:pt x="84" y="15"/>
                    <a:pt x="84" y="15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9" y="11"/>
                    <a:pt x="31" y="16"/>
                    <a:pt x="32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1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22" y="232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4" y="240"/>
                    <a:pt x="34" y="240"/>
                    <a:pt x="34" y="240"/>
                  </a:cubicBezTo>
                  <a:cubicBezTo>
                    <a:pt x="34" y="240"/>
                    <a:pt x="52" y="240"/>
                    <a:pt x="52" y="240"/>
                  </a:cubicBezTo>
                  <a:cubicBezTo>
                    <a:pt x="76" y="241"/>
                    <a:pt x="76" y="241"/>
                    <a:pt x="76" y="241"/>
                  </a:cubicBezTo>
                  <a:cubicBezTo>
                    <a:pt x="76" y="241"/>
                    <a:pt x="88" y="241"/>
                    <a:pt x="88" y="241"/>
                  </a:cubicBezTo>
                  <a:cubicBezTo>
                    <a:pt x="98" y="241"/>
                    <a:pt x="98" y="241"/>
                    <a:pt x="98" y="241"/>
                  </a:cubicBezTo>
                  <a:cubicBezTo>
                    <a:pt x="156" y="241"/>
                    <a:pt x="183" y="206"/>
                    <a:pt x="183" y="172"/>
                  </a:cubicBezTo>
                  <a:cubicBezTo>
                    <a:pt x="183" y="136"/>
                    <a:pt x="154" y="113"/>
                    <a:pt x="126" y="103"/>
                  </a:cubicBezTo>
                  <a:cubicBezTo>
                    <a:pt x="145" y="88"/>
                    <a:pt x="157" y="73"/>
                    <a:pt x="157" y="49"/>
                  </a:cubicBezTo>
                  <a:cubicBezTo>
                    <a:pt x="157" y="37"/>
                    <a:pt x="152" y="0"/>
                    <a:pt x="89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3" name="Freeform 26">
              <a:extLst>
                <a:ext uri="{FF2B5EF4-FFF2-40B4-BE49-F238E27FC236}">
                  <a16:creationId xmlns:a16="http://schemas.microsoft.com/office/drawing/2014/main" id="{6D2086AF-BC95-4BE8-AB84-A66F4C80A6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34" y="2738"/>
              <a:ext cx="176" cy="169"/>
            </a:xfrm>
            <a:custGeom>
              <a:avLst/>
              <a:gdLst>
                <a:gd name="T0" fmla="*/ 45 w 259"/>
                <a:gd name="T1" fmla="*/ 115 h 249"/>
                <a:gd name="T2" fmla="*/ 121 w 259"/>
                <a:gd name="T3" fmla="*/ 17 h 249"/>
                <a:gd name="T4" fmla="*/ 213 w 259"/>
                <a:gd name="T5" fmla="*/ 130 h 249"/>
                <a:gd name="T6" fmla="*/ 141 w 259"/>
                <a:gd name="T7" fmla="*/ 232 h 249"/>
                <a:gd name="T8" fmla="*/ 45 w 259"/>
                <a:gd name="T9" fmla="*/ 115 h 249"/>
                <a:gd name="T10" fmla="*/ 0 w 259"/>
                <a:gd name="T11" fmla="*/ 125 h 249"/>
                <a:gd name="T12" fmla="*/ 127 w 259"/>
                <a:gd name="T13" fmla="*/ 249 h 249"/>
                <a:gd name="T14" fmla="*/ 259 w 259"/>
                <a:gd name="T15" fmla="*/ 119 h 249"/>
                <a:gd name="T16" fmla="*/ 131 w 259"/>
                <a:gd name="T17" fmla="*/ 0 h 249"/>
                <a:gd name="T18" fmla="*/ 0 w 259"/>
                <a:gd name="T19" fmla="*/ 12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49">
                  <a:moveTo>
                    <a:pt x="45" y="115"/>
                  </a:moveTo>
                  <a:cubicBezTo>
                    <a:pt x="45" y="29"/>
                    <a:pt x="93" y="17"/>
                    <a:pt x="121" y="17"/>
                  </a:cubicBezTo>
                  <a:cubicBezTo>
                    <a:pt x="175" y="17"/>
                    <a:pt x="213" y="64"/>
                    <a:pt x="213" y="130"/>
                  </a:cubicBezTo>
                  <a:cubicBezTo>
                    <a:pt x="213" y="222"/>
                    <a:pt x="162" y="232"/>
                    <a:pt x="141" y="232"/>
                  </a:cubicBezTo>
                  <a:cubicBezTo>
                    <a:pt x="84" y="232"/>
                    <a:pt x="45" y="184"/>
                    <a:pt x="45" y="115"/>
                  </a:cubicBezTo>
                  <a:moveTo>
                    <a:pt x="0" y="125"/>
                  </a:moveTo>
                  <a:cubicBezTo>
                    <a:pt x="0" y="184"/>
                    <a:pt x="40" y="249"/>
                    <a:pt x="127" y="249"/>
                  </a:cubicBezTo>
                  <a:cubicBezTo>
                    <a:pt x="205" y="249"/>
                    <a:pt x="259" y="195"/>
                    <a:pt x="259" y="119"/>
                  </a:cubicBezTo>
                  <a:cubicBezTo>
                    <a:pt x="259" y="46"/>
                    <a:pt x="210" y="0"/>
                    <a:pt x="131" y="0"/>
                  </a:cubicBezTo>
                  <a:cubicBezTo>
                    <a:pt x="41" y="0"/>
                    <a:pt x="0" y="65"/>
                    <a:pt x="0" y="1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4" name="Freeform 27">
              <a:extLst>
                <a:ext uri="{FF2B5EF4-FFF2-40B4-BE49-F238E27FC236}">
                  <a16:creationId xmlns:a16="http://schemas.microsoft.com/office/drawing/2014/main" id="{E7A147C6-9FDA-4D95-A42A-92861D17D6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25" y="2740"/>
              <a:ext cx="172" cy="167"/>
            </a:xfrm>
            <a:custGeom>
              <a:avLst/>
              <a:gdLst>
                <a:gd name="T0" fmla="*/ 220 w 254"/>
                <a:gd name="T1" fmla="*/ 1 h 245"/>
                <a:gd name="T2" fmla="*/ 211 w 254"/>
                <a:gd name="T3" fmla="*/ 1 h 245"/>
                <a:gd name="T4" fmla="*/ 174 w 254"/>
                <a:gd name="T5" fmla="*/ 0 h 245"/>
                <a:gd name="T6" fmla="*/ 167 w 254"/>
                <a:gd name="T7" fmla="*/ 4 h 245"/>
                <a:gd name="T8" fmla="*/ 173 w 254"/>
                <a:gd name="T9" fmla="*/ 8 h 245"/>
                <a:gd name="T10" fmla="*/ 184 w 254"/>
                <a:gd name="T11" fmla="*/ 9 h 245"/>
                <a:gd name="T12" fmla="*/ 197 w 254"/>
                <a:gd name="T13" fmla="*/ 26 h 245"/>
                <a:gd name="T14" fmla="*/ 198 w 254"/>
                <a:gd name="T15" fmla="*/ 93 h 245"/>
                <a:gd name="T16" fmla="*/ 198 w 254"/>
                <a:gd name="T17" fmla="*/ 132 h 245"/>
                <a:gd name="T18" fmla="*/ 180 w 254"/>
                <a:gd name="T19" fmla="*/ 210 h 245"/>
                <a:gd name="T20" fmla="*/ 137 w 254"/>
                <a:gd name="T21" fmla="*/ 227 h 245"/>
                <a:gd name="T22" fmla="*/ 98 w 254"/>
                <a:gd name="T23" fmla="*/ 214 h 245"/>
                <a:gd name="T24" fmla="*/ 74 w 254"/>
                <a:gd name="T25" fmla="*/ 137 h 245"/>
                <a:gd name="T26" fmla="*/ 74 w 254"/>
                <a:gd name="T27" fmla="*/ 93 h 245"/>
                <a:gd name="T28" fmla="*/ 74 w 254"/>
                <a:gd name="T29" fmla="*/ 26 h 245"/>
                <a:gd name="T30" fmla="*/ 85 w 254"/>
                <a:gd name="T31" fmla="*/ 9 h 245"/>
                <a:gd name="T32" fmla="*/ 94 w 254"/>
                <a:gd name="T33" fmla="*/ 8 h 245"/>
                <a:gd name="T34" fmla="*/ 100 w 254"/>
                <a:gd name="T35" fmla="*/ 4 h 245"/>
                <a:gd name="T36" fmla="*/ 92 w 254"/>
                <a:gd name="T37" fmla="*/ 0 h 245"/>
                <a:gd name="T38" fmla="*/ 69 w 254"/>
                <a:gd name="T39" fmla="*/ 1 h 245"/>
                <a:gd name="T40" fmla="*/ 54 w 254"/>
                <a:gd name="T41" fmla="*/ 1 h 245"/>
                <a:gd name="T42" fmla="*/ 37 w 254"/>
                <a:gd name="T43" fmla="*/ 1 h 245"/>
                <a:gd name="T44" fmla="*/ 8 w 254"/>
                <a:gd name="T45" fmla="*/ 0 h 245"/>
                <a:gd name="T46" fmla="*/ 0 w 254"/>
                <a:gd name="T47" fmla="*/ 4 h 245"/>
                <a:gd name="T48" fmla="*/ 6 w 254"/>
                <a:gd name="T49" fmla="*/ 8 h 245"/>
                <a:gd name="T50" fmla="*/ 18 w 254"/>
                <a:gd name="T51" fmla="*/ 9 h 245"/>
                <a:gd name="T52" fmla="*/ 31 w 254"/>
                <a:gd name="T53" fmla="*/ 26 h 245"/>
                <a:gd name="T54" fmla="*/ 32 w 254"/>
                <a:gd name="T55" fmla="*/ 93 h 245"/>
                <a:gd name="T56" fmla="*/ 32 w 254"/>
                <a:gd name="T57" fmla="*/ 139 h 245"/>
                <a:gd name="T58" fmla="*/ 60 w 254"/>
                <a:gd name="T59" fmla="*/ 223 h 245"/>
                <a:gd name="T60" fmla="*/ 131 w 254"/>
                <a:gd name="T61" fmla="*/ 245 h 245"/>
                <a:gd name="T62" fmla="*/ 197 w 254"/>
                <a:gd name="T63" fmla="*/ 222 h 245"/>
                <a:gd name="T64" fmla="*/ 227 w 254"/>
                <a:gd name="T65" fmla="*/ 126 h 245"/>
                <a:gd name="T66" fmla="*/ 227 w 254"/>
                <a:gd name="T67" fmla="*/ 93 h 245"/>
                <a:gd name="T68" fmla="*/ 228 w 254"/>
                <a:gd name="T69" fmla="*/ 26 h 245"/>
                <a:gd name="T70" fmla="*/ 239 w 254"/>
                <a:gd name="T71" fmla="*/ 9 h 245"/>
                <a:gd name="T72" fmla="*/ 248 w 254"/>
                <a:gd name="T73" fmla="*/ 8 h 245"/>
                <a:gd name="T74" fmla="*/ 254 w 254"/>
                <a:gd name="T75" fmla="*/ 4 h 245"/>
                <a:gd name="T76" fmla="*/ 247 w 254"/>
                <a:gd name="T77" fmla="*/ 0 h 245"/>
                <a:gd name="T78" fmla="*/ 220 w 254"/>
                <a:gd name="T79" fmla="*/ 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4" h="245">
                  <a:moveTo>
                    <a:pt x="220" y="1"/>
                  </a:moveTo>
                  <a:cubicBezTo>
                    <a:pt x="211" y="1"/>
                    <a:pt x="211" y="1"/>
                    <a:pt x="211" y="1"/>
                  </a:cubicBezTo>
                  <a:cubicBezTo>
                    <a:pt x="210" y="1"/>
                    <a:pt x="174" y="0"/>
                    <a:pt x="174" y="0"/>
                  </a:cubicBezTo>
                  <a:cubicBezTo>
                    <a:pt x="171" y="0"/>
                    <a:pt x="167" y="1"/>
                    <a:pt x="167" y="4"/>
                  </a:cubicBezTo>
                  <a:cubicBezTo>
                    <a:pt x="167" y="8"/>
                    <a:pt x="171" y="8"/>
                    <a:pt x="173" y="8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95" y="11"/>
                    <a:pt x="197" y="16"/>
                    <a:pt x="197" y="26"/>
                  </a:cubicBezTo>
                  <a:cubicBezTo>
                    <a:pt x="198" y="36"/>
                    <a:pt x="198" y="45"/>
                    <a:pt x="198" y="9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66"/>
                    <a:pt x="197" y="193"/>
                    <a:pt x="180" y="210"/>
                  </a:cubicBezTo>
                  <a:cubicBezTo>
                    <a:pt x="165" y="225"/>
                    <a:pt x="145" y="227"/>
                    <a:pt x="137" y="227"/>
                  </a:cubicBezTo>
                  <a:cubicBezTo>
                    <a:pt x="126" y="227"/>
                    <a:pt x="112" y="225"/>
                    <a:pt x="98" y="214"/>
                  </a:cubicBezTo>
                  <a:cubicBezTo>
                    <a:pt x="85" y="204"/>
                    <a:pt x="74" y="187"/>
                    <a:pt x="74" y="137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4" y="45"/>
                    <a:pt x="74" y="36"/>
                    <a:pt x="74" y="26"/>
                  </a:cubicBezTo>
                  <a:cubicBezTo>
                    <a:pt x="75" y="14"/>
                    <a:pt x="78" y="10"/>
                    <a:pt x="85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6" y="8"/>
                    <a:pt x="100" y="8"/>
                    <a:pt x="100" y="4"/>
                  </a:cubicBezTo>
                  <a:cubicBezTo>
                    <a:pt x="100" y="1"/>
                    <a:pt x="96" y="0"/>
                    <a:pt x="92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8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2" y="179"/>
                    <a:pt x="41" y="206"/>
                    <a:pt x="60" y="223"/>
                  </a:cubicBezTo>
                  <a:cubicBezTo>
                    <a:pt x="84" y="245"/>
                    <a:pt x="117" y="245"/>
                    <a:pt x="131" y="245"/>
                  </a:cubicBezTo>
                  <a:cubicBezTo>
                    <a:pt x="149" y="245"/>
                    <a:pt x="173" y="242"/>
                    <a:pt x="197" y="222"/>
                  </a:cubicBezTo>
                  <a:cubicBezTo>
                    <a:pt x="223" y="199"/>
                    <a:pt x="227" y="163"/>
                    <a:pt x="227" y="126"/>
                  </a:cubicBezTo>
                  <a:cubicBezTo>
                    <a:pt x="227" y="93"/>
                    <a:pt x="227" y="93"/>
                    <a:pt x="227" y="93"/>
                  </a:cubicBezTo>
                  <a:cubicBezTo>
                    <a:pt x="227" y="45"/>
                    <a:pt x="227" y="36"/>
                    <a:pt x="228" y="26"/>
                  </a:cubicBezTo>
                  <a:cubicBezTo>
                    <a:pt x="228" y="14"/>
                    <a:pt x="231" y="10"/>
                    <a:pt x="239" y="9"/>
                  </a:cubicBezTo>
                  <a:cubicBezTo>
                    <a:pt x="239" y="9"/>
                    <a:pt x="248" y="8"/>
                    <a:pt x="248" y="8"/>
                  </a:cubicBezTo>
                  <a:cubicBezTo>
                    <a:pt x="251" y="8"/>
                    <a:pt x="254" y="7"/>
                    <a:pt x="254" y="4"/>
                  </a:cubicBezTo>
                  <a:cubicBezTo>
                    <a:pt x="254" y="1"/>
                    <a:pt x="250" y="0"/>
                    <a:pt x="247" y="0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5" name="Freeform 28">
              <a:extLst>
                <a:ext uri="{FF2B5EF4-FFF2-40B4-BE49-F238E27FC236}">
                  <a16:creationId xmlns:a16="http://schemas.microsoft.com/office/drawing/2014/main" id="{45D5BF2A-EF85-417C-B03F-30CEAE118D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16" y="2740"/>
              <a:ext cx="170" cy="164"/>
            </a:xfrm>
            <a:custGeom>
              <a:avLst/>
              <a:gdLst>
                <a:gd name="T0" fmla="*/ 73 w 251"/>
                <a:gd name="T1" fmla="*/ 123 h 241"/>
                <a:gd name="T2" fmla="*/ 71 w 251"/>
                <a:gd name="T3" fmla="*/ 118 h 241"/>
                <a:gd name="T4" fmla="*/ 71 w 251"/>
                <a:gd name="T5" fmla="*/ 22 h 241"/>
                <a:gd name="T6" fmla="*/ 73 w 251"/>
                <a:gd name="T7" fmla="*/ 18 h 241"/>
                <a:gd name="T8" fmla="*/ 90 w 251"/>
                <a:gd name="T9" fmla="*/ 17 h 241"/>
                <a:gd name="T10" fmla="*/ 137 w 251"/>
                <a:gd name="T11" fmla="*/ 74 h 241"/>
                <a:gd name="T12" fmla="*/ 119 w 251"/>
                <a:gd name="T13" fmla="*/ 120 h 241"/>
                <a:gd name="T14" fmla="*/ 97 w 251"/>
                <a:gd name="T15" fmla="*/ 126 h 241"/>
                <a:gd name="T16" fmla="*/ 73 w 251"/>
                <a:gd name="T17" fmla="*/ 123 h 241"/>
                <a:gd name="T18" fmla="*/ 74 w 251"/>
                <a:gd name="T19" fmla="*/ 1 h 241"/>
                <a:gd name="T20" fmla="*/ 51 w 251"/>
                <a:gd name="T21" fmla="*/ 1 h 241"/>
                <a:gd name="T22" fmla="*/ 38 w 251"/>
                <a:gd name="T23" fmla="*/ 1 h 241"/>
                <a:gd name="T24" fmla="*/ 8 w 251"/>
                <a:gd name="T25" fmla="*/ 0 h 241"/>
                <a:gd name="T26" fmla="*/ 0 w 251"/>
                <a:gd name="T27" fmla="*/ 4 h 241"/>
                <a:gd name="T28" fmla="*/ 6 w 251"/>
                <a:gd name="T29" fmla="*/ 8 h 241"/>
                <a:gd name="T30" fmla="*/ 18 w 251"/>
                <a:gd name="T31" fmla="*/ 9 h 241"/>
                <a:gd name="T32" fmla="*/ 31 w 251"/>
                <a:gd name="T33" fmla="*/ 26 h 241"/>
                <a:gd name="T34" fmla="*/ 32 w 251"/>
                <a:gd name="T35" fmla="*/ 93 h 241"/>
                <a:gd name="T36" fmla="*/ 32 w 251"/>
                <a:gd name="T37" fmla="*/ 148 h 241"/>
                <a:gd name="T38" fmla="*/ 30 w 251"/>
                <a:gd name="T39" fmla="*/ 215 h 241"/>
                <a:gd name="T40" fmla="*/ 22 w 251"/>
                <a:gd name="T41" fmla="*/ 232 h 241"/>
                <a:gd name="T42" fmla="*/ 11 w 251"/>
                <a:gd name="T43" fmla="*/ 233 h 241"/>
                <a:gd name="T44" fmla="*/ 5 w 251"/>
                <a:gd name="T45" fmla="*/ 237 h 241"/>
                <a:gd name="T46" fmla="*/ 12 w 251"/>
                <a:gd name="T47" fmla="*/ 241 h 241"/>
                <a:gd name="T48" fmla="*/ 38 w 251"/>
                <a:gd name="T49" fmla="*/ 240 h 241"/>
                <a:gd name="T50" fmla="*/ 50 w 251"/>
                <a:gd name="T51" fmla="*/ 240 h 241"/>
                <a:gd name="T52" fmla="*/ 61 w 251"/>
                <a:gd name="T53" fmla="*/ 240 h 241"/>
                <a:gd name="T54" fmla="*/ 97 w 251"/>
                <a:gd name="T55" fmla="*/ 241 h 241"/>
                <a:gd name="T56" fmla="*/ 104 w 251"/>
                <a:gd name="T57" fmla="*/ 237 h 241"/>
                <a:gd name="T58" fmla="*/ 99 w 251"/>
                <a:gd name="T59" fmla="*/ 233 h 241"/>
                <a:gd name="T60" fmla="*/ 84 w 251"/>
                <a:gd name="T61" fmla="*/ 232 h 241"/>
                <a:gd name="T62" fmla="*/ 72 w 251"/>
                <a:gd name="T63" fmla="*/ 215 h 241"/>
                <a:gd name="T64" fmla="*/ 71 w 251"/>
                <a:gd name="T65" fmla="*/ 148 h 241"/>
                <a:gd name="T66" fmla="*/ 71 w 251"/>
                <a:gd name="T67" fmla="*/ 143 h 241"/>
                <a:gd name="T68" fmla="*/ 73 w 251"/>
                <a:gd name="T69" fmla="*/ 142 h 241"/>
                <a:gd name="T70" fmla="*/ 100 w 251"/>
                <a:gd name="T71" fmla="*/ 142 h 241"/>
                <a:gd name="T72" fmla="*/ 105 w 251"/>
                <a:gd name="T73" fmla="*/ 144 h 241"/>
                <a:gd name="T74" fmla="*/ 120 w 251"/>
                <a:gd name="T75" fmla="*/ 165 h 241"/>
                <a:gd name="T76" fmla="*/ 136 w 251"/>
                <a:gd name="T77" fmla="*/ 188 h 241"/>
                <a:gd name="T78" fmla="*/ 180 w 251"/>
                <a:gd name="T79" fmla="*/ 234 h 241"/>
                <a:gd name="T80" fmla="*/ 214 w 251"/>
                <a:gd name="T81" fmla="*/ 241 h 241"/>
                <a:gd name="T82" fmla="*/ 244 w 251"/>
                <a:gd name="T83" fmla="*/ 241 h 241"/>
                <a:gd name="T84" fmla="*/ 251 w 251"/>
                <a:gd name="T85" fmla="*/ 237 h 241"/>
                <a:gd name="T86" fmla="*/ 246 w 251"/>
                <a:gd name="T87" fmla="*/ 233 h 241"/>
                <a:gd name="T88" fmla="*/ 237 w 251"/>
                <a:gd name="T89" fmla="*/ 232 h 241"/>
                <a:gd name="T90" fmla="*/ 202 w 251"/>
                <a:gd name="T91" fmla="*/ 211 h 241"/>
                <a:gd name="T92" fmla="*/ 145 w 251"/>
                <a:gd name="T93" fmla="*/ 142 h 241"/>
                <a:gd name="T94" fmla="*/ 134 w 251"/>
                <a:gd name="T95" fmla="*/ 129 h 241"/>
                <a:gd name="T96" fmla="*/ 176 w 251"/>
                <a:gd name="T97" fmla="*/ 58 h 241"/>
                <a:gd name="T98" fmla="*/ 154 w 251"/>
                <a:gd name="T99" fmla="*/ 14 h 241"/>
                <a:gd name="T100" fmla="*/ 96 w 251"/>
                <a:gd name="T101" fmla="*/ 0 h 241"/>
                <a:gd name="T102" fmla="*/ 74 w 251"/>
                <a:gd name="T10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1" h="241">
                  <a:moveTo>
                    <a:pt x="73" y="123"/>
                  </a:moveTo>
                  <a:cubicBezTo>
                    <a:pt x="71" y="122"/>
                    <a:pt x="71" y="121"/>
                    <a:pt x="71" y="118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19"/>
                    <a:pt x="71" y="19"/>
                    <a:pt x="73" y="18"/>
                  </a:cubicBezTo>
                  <a:cubicBezTo>
                    <a:pt x="76" y="17"/>
                    <a:pt x="81" y="17"/>
                    <a:pt x="90" y="17"/>
                  </a:cubicBezTo>
                  <a:cubicBezTo>
                    <a:pt x="107" y="17"/>
                    <a:pt x="137" y="29"/>
                    <a:pt x="137" y="74"/>
                  </a:cubicBezTo>
                  <a:cubicBezTo>
                    <a:pt x="137" y="103"/>
                    <a:pt x="126" y="115"/>
                    <a:pt x="119" y="120"/>
                  </a:cubicBezTo>
                  <a:cubicBezTo>
                    <a:pt x="113" y="124"/>
                    <a:pt x="109" y="126"/>
                    <a:pt x="97" y="126"/>
                  </a:cubicBezTo>
                  <a:cubicBezTo>
                    <a:pt x="88" y="126"/>
                    <a:pt x="79" y="125"/>
                    <a:pt x="73" y="123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9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0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9" y="241"/>
                    <a:pt x="104" y="241"/>
                    <a:pt x="104" y="237"/>
                  </a:cubicBezTo>
                  <a:cubicBezTo>
                    <a:pt x="104" y="236"/>
                    <a:pt x="103" y="233"/>
                    <a:pt x="99" y="233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76" y="231"/>
                    <a:pt x="73" y="225"/>
                    <a:pt x="72" y="215"/>
                  </a:cubicBezTo>
                  <a:cubicBezTo>
                    <a:pt x="71" y="202"/>
                    <a:pt x="71" y="177"/>
                    <a:pt x="71" y="148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2"/>
                    <a:pt x="71" y="142"/>
                    <a:pt x="73" y="142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2" y="142"/>
                    <a:pt x="104" y="143"/>
                    <a:pt x="105" y="144"/>
                  </a:cubicBezTo>
                  <a:cubicBezTo>
                    <a:pt x="105" y="144"/>
                    <a:pt x="120" y="165"/>
                    <a:pt x="120" y="165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155" y="213"/>
                    <a:pt x="166" y="227"/>
                    <a:pt x="180" y="234"/>
                  </a:cubicBezTo>
                  <a:cubicBezTo>
                    <a:pt x="188" y="239"/>
                    <a:pt x="197" y="241"/>
                    <a:pt x="214" y="241"/>
                  </a:cubicBezTo>
                  <a:cubicBezTo>
                    <a:pt x="244" y="241"/>
                    <a:pt x="244" y="241"/>
                    <a:pt x="244" y="241"/>
                  </a:cubicBezTo>
                  <a:cubicBezTo>
                    <a:pt x="246" y="241"/>
                    <a:pt x="251" y="241"/>
                    <a:pt x="251" y="237"/>
                  </a:cubicBezTo>
                  <a:cubicBezTo>
                    <a:pt x="251" y="236"/>
                    <a:pt x="250" y="233"/>
                    <a:pt x="246" y="233"/>
                  </a:cubicBezTo>
                  <a:cubicBezTo>
                    <a:pt x="237" y="232"/>
                    <a:pt x="237" y="232"/>
                    <a:pt x="237" y="232"/>
                  </a:cubicBezTo>
                  <a:cubicBezTo>
                    <a:pt x="232" y="231"/>
                    <a:pt x="220" y="229"/>
                    <a:pt x="202" y="211"/>
                  </a:cubicBezTo>
                  <a:cubicBezTo>
                    <a:pt x="186" y="194"/>
                    <a:pt x="168" y="171"/>
                    <a:pt x="145" y="142"/>
                  </a:cubicBezTo>
                  <a:cubicBezTo>
                    <a:pt x="145" y="142"/>
                    <a:pt x="135" y="130"/>
                    <a:pt x="134" y="129"/>
                  </a:cubicBezTo>
                  <a:cubicBezTo>
                    <a:pt x="163" y="105"/>
                    <a:pt x="176" y="84"/>
                    <a:pt x="176" y="58"/>
                  </a:cubicBezTo>
                  <a:cubicBezTo>
                    <a:pt x="176" y="35"/>
                    <a:pt x="162" y="19"/>
                    <a:pt x="154" y="14"/>
                  </a:cubicBezTo>
                  <a:cubicBezTo>
                    <a:pt x="136" y="2"/>
                    <a:pt x="115" y="0"/>
                    <a:pt x="96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6" name="Freeform 29">
              <a:extLst>
                <a:ext uri="{FF2B5EF4-FFF2-40B4-BE49-F238E27FC236}">
                  <a16:creationId xmlns:a16="http://schemas.microsoft.com/office/drawing/2014/main" id="{795098EC-2ACB-4C39-AA2D-A12FF06BA7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0" y="2737"/>
              <a:ext cx="180" cy="169"/>
            </a:xfrm>
            <a:custGeom>
              <a:avLst/>
              <a:gdLst>
                <a:gd name="T0" fmla="*/ 31 w 266"/>
                <a:gd name="T1" fmla="*/ 12 h 249"/>
                <a:gd name="T2" fmla="*/ 29 w 266"/>
                <a:gd name="T3" fmla="*/ 198 h 249"/>
                <a:gd name="T4" fmla="*/ 19 w 266"/>
                <a:gd name="T5" fmla="*/ 237 h 249"/>
                <a:gd name="T6" fmla="*/ 5 w 266"/>
                <a:gd name="T7" fmla="*/ 238 h 249"/>
                <a:gd name="T8" fmla="*/ 0 w 266"/>
                <a:gd name="T9" fmla="*/ 242 h 249"/>
                <a:gd name="T10" fmla="*/ 7 w 266"/>
                <a:gd name="T11" fmla="*/ 246 h 249"/>
                <a:gd name="T12" fmla="*/ 36 w 266"/>
                <a:gd name="T13" fmla="*/ 245 h 249"/>
                <a:gd name="T14" fmla="*/ 41 w 266"/>
                <a:gd name="T15" fmla="*/ 245 h 249"/>
                <a:gd name="T16" fmla="*/ 50 w 266"/>
                <a:gd name="T17" fmla="*/ 245 h 249"/>
                <a:gd name="T18" fmla="*/ 80 w 266"/>
                <a:gd name="T19" fmla="*/ 246 h 249"/>
                <a:gd name="T20" fmla="*/ 88 w 266"/>
                <a:gd name="T21" fmla="*/ 242 h 249"/>
                <a:gd name="T22" fmla="*/ 82 w 266"/>
                <a:gd name="T23" fmla="*/ 238 h 249"/>
                <a:gd name="T24" fmla="*/ 66 w 266"/>
                <a:gd name="T25" fmla="*/ 236 h 249"/>
                <a:gd name="T26" fmla="*/ 56 w 266"/>
                <a:gd name="T27" fmla="*/ 202 h 249"/>
                <a:gd name="T28" fmla="*/ 52 w 266"/>
                <a:gd name="T29" fmla="*/ 71 h 249"/>
                <a:gd name="T30" fmla="*/ 59 w 266"/>
                <a:gd name="T31" fmla="*/ 77 h 249"/>
                <a:gd name="T32" fmla="*/ 127 w 266"/>
                <a:gd name="T33" fmla="*/ 149 h 249"/>
                <a:gd name="T34" fmla="*/ 169 w 266"/>
                <a:gd name="T35" fmla="*/ 191 h 249"/>
                <a:gd name="T36" fmla="*/ 220 w 266"/>
                <a:gd name="T37" fmla="*/ 242 h 249"/>
                <a:gd name="T38" fmla="*/ 231 w 266"/>
                <a:gd name="T39" fmla="*/ 249 h 249"/>
                <a:gd name="T40" fmla="*/ 236 w 266"/>
                <a:gd name="T41" fmla="*/ 239 h 249"/>
                <a:gd name="T42" fmla="*/ 240 w 266"/>
                <a:gd name="T43" fmla="*/ 40 h 249"/>
                <a:gd name="T44" fmla="*/ 251 w 266"/>
                <a:gd name="T45" fmla="*/ 14 h 249"/>
                <a:gd name="T46" fmla="*/ 260 w 266"/>
                <a:gd name="T47" fmla="*/ 13 h 249"/>
                <a:gd name="T48" fmla="*/ 266 w 266"/>
                <a:gd name="T49" fmla="*/ 9 h 249"/>
                <a:gd name="T50" fmla="*/ 258 w 266"/>
                <a:gd name="T51" fmla="*/ 5 h 249"/>
                <a:gd name="T52" fmla="*/ 233 w 266"/>
                <a:gd name="T53" fmla="*/ 6 h 249"/>
                <a:gd name="T54" fmla="*/ 227 w 266"/>
                <a:gd name="T55" fmla="*/ 6 h 249"/>
                <a:gd name="T56" fmla="*/ 216 w 266"/>
                <a:gd name="T57" fmla="*/ 6 h 249"/>
                <a:gd name="T58" fmla="*/ 189 w 266"/>
                <a:gd name="T59" fmla="*/ 5 h 249"/>
                <a:gd name="T60" fmla="*/ 180 w 266"/>
                <a:gd name="T61" fmla="*/ 9 h 249"/>
                <a:gd name="T62" fmla="*/ 186 w 266"/>
                <a:gd name="T63" fmla="*/ 13 h 249"/>
                <a:gd name="T64" fmla="*/ 203 w 266"/>
                <a:gd name="T65" fmla="*/ 15 h 249"/>
                <a:gd name="T66" fmla="*/ 213 w 266"/>
                <a:gd name="T67" fmla="*/ 42 h 249"/>
                <a:gd name="T68" fmla="*/ 216 w 266"/>
                <a:gd name="T69" fmla="*/ 183 h 249"/>
                <a:gd name="T70" fmla="*/ 215 w 266"/>
                <a:gd name="T71" fmla="*/ 183 h 249"/>
                <a:gd name="T72" fmla="*/ 193 w 266"/>
                <a:gd name="T73" fmla="*/ 160 h 249"/>
                <a:gd name="T74" fmla="*/ 146 w 266"/>
                <a:gd name="T75" fmla="*/ 111 h 249"/>
                <a:gd name="T76" fmla="*/ 49 w 266"/>
                <a:gd name="T77" fmla="*/ 10 h 249"/>
                <a:gd name="T78" fmla="*/ 46 w 266"/>
                <a:gd name="T79" fmla="*/ 7 h 249"/>
                <a:gd name="T80" fmla="*/ 36 w 266"/>
                <a:gd name="T81" fmla="*/ 0 h 249"/>
                <a:gd name="T82" fmla="*/ 31 w 266"/>
                <a:gd name="T83" fmla="*/ 1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6" h="249">
                  <a:moveTo>
                    <a:pt x="31" y="12"/>
                  </a:moveTo>
                  <a:cubicBezTo>
                    <a:pt x="29" y="198"/>
                    <a:pt x="29" y="198"/>
                    <a:pt x="29" y="198"/>
                  </a:cubicBezTo>
                  <a:cubicBezTo>
                    <a:pt x="28" y="226"/>
                    <a:pt x="27" y="234"/>
                    <a:pt x="19" y="237"/>
                  </a:cubicBezTo>
                  <a:cubicBezTo>
                    <a:pt x="15" y="238"/>
                    <a:pt x="9" y="238"/>
                    <a:pt x="5" y="238"/>
                  </a:cubicBezTo>
                  <a:cubicBezTo>
                    <a:pt x="4" y="238"/>
                    <a:pt x="0" y="238"/>
                    <a:pt x="0" y="242"/>
                  </a:cubicBezTo>
                  <a:cubicBezTo>
                    <a:pt x="0" y="246"/>
                    <a:pt x="4" y="246"/>
                    <a:pt x="7" y="246"/>
                  </a:cubicBezTo>
                  <a:cubicBezTo>
                    <a:pt x="36" y="245"/>
                    <a:pt x="36" y="245"/>
                    <a:pt x="36" y="245"/>
                  </a:cubicBezTo>
                  <a:cubicBezTo>
                    <a:pt x="41" y="245"/>
                    <a:pt x="41" y="245"/>
                    <a:pt x="41" y="245"/>
                  </a:cubicBezTo>
                  <a:cubicBezTo>
                    <a:pt x="50" y="245"/>
                    <a:pt x="50" y="245"/>
                    <a:pt x="50" y="245"/>
                  </a:cubicBezTo>
                  <a:cubicBezTo>
                    <a:pt x="80" y="246"/>
                    <a:pt x="80" y="246"/>
                    <a:pt x="80" y="246"/>
                  </a:cubicBezTo>
                  <a:cubicBezTo>
                    <a:pt x="83" y="246"/>
                    <a:pt x="88" y="246"/>
                    <a:pt x="88" y="242"/>
                  </a:cubicBezTo>
                  <a:cubicBezTo>
                    <a:pt x="88" y="238"/>
                    <a:pt x="84" y="238"/>
                    <a:pt x="82" y="238"/>
                  </a:cubicBezTo>
                  <a:cubicBezTo>
                    <a:pt x="78" y="238"/>
                    <a:pt x="72" y="238"/>
                    <a:pt x="66" y="236"/>
                  </a:cubicBezTo>
                  <a:cubicBezTo>
                    <a:pt x="59" y="234"/>
                    <a:pt x="56" y="223"/>
                    <a:pt x="56" y="202"/>
                  </a:cubicBezTo>
                  <a:cubicBezTo>
                    <a:pt x="56" y="202"/>
                    <a:pt x="52" y="74"/>
                    <a:pt x="52" y="71"/>
                  </a:cubicBezTo>
                  <a:cubicBezTo>
                    <a:pt x="54" y="72"/>
                    <a:pt x="59" y="77"/>
                    <a:pt x="59" y="77"/>
                  </a:cubicBezTo>
                  <a:cubicBezTo>
                    <a:pt x="72" y="92"/>
                    <a:pt x="100" y="122"/>
                    <a:pt x="127" y="149"/>
                  </a:cubicBezTo>
                  <a:cubicBezTo>
                    <a:pt x="169" y="191"/>
                    <a:pt x="169" y="191"/>
                    <a:pt x="169" y="191"/>
                  </a:cubicBezTo>
                  <a:cubicBezTo>
                    <a:pt x="220" y="242"/>
                    <a:pt x="220" y="242"/>
                    <a:pt x="220" y="242"/>
                  </a:cubicBezTo>
                  <a:cubicBezTo>
                    <a:pt x="224" y="246"/>
                    <a:pt x="227" y="249"/>
                    <a:pt x="231" y="249"/>
                  </a:cubicBezTo>
                  <a:cubicBezTo>
                    <a:pt x="236" y="249"/>
                    <a:pt x="236" y="244"/>
                    <a:pt x="236" y="239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22"/>
                    <a:pt x="242" y="16"/>
                    <a:pt x="251" y="14"/>
                  </a:cubicBezTo>
                  <a:cubicBezTo>
                    <a:pt x="251" y="14"/>
                    <a:pt x="260" y="13"/>
                    <a:pt x="260" y="13"/>
                  </a:cubicBezTo>
                  <a:cubicBezTo>
                    <a:pt x="264" y="13"/>
                    <a:pt x="266" y="11"/>
                    <a:pt x="266" y="9"/>
                  </a:cubicBezTo>
                  <a:cubicBezTo>
                    <a:pt x="266" y="5"/>
                    <a:pt x="262" y="5"/>
                    <a:pt x="258" y="5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27" y="6"/>
                    <a:pt x="227" y="6"/>
                    <a:pt x="22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5" y="5"/>
                    <a:pt x="180" y="5"/>
                    <a:pt x="180" y="9"/>
                  </a:cubicBezTo>
                  <a:cubicBezTo>
                    <a:pt x="180" y="12"/>
                    <a:pt x="183" y="13"/>
                    <a:pt x="186" y="13"/>
                  </a:cubicBezTo>
                  <a:cubicBezTo>
                    <a:pt x="191" y="13"/>
                    <a:pt x="198" y="13"/>
                    <a:pt x="203" y="15"/>
                  </a:cubicBezTo>
                  <a:cubicBezTo>
                    <a:pt x="209" y="17"/>
                    <a:pt x="212" y="22"/>
                    <a:pt x="213" y="42"/>
                  </a:cubicBezTo>
                  <a:cubicBezTo>
                    <a:pt x="213" y="42"/>
                    <a:pt x="216" y="175"/>
                    <a:pt x="216" y="183"/>
                  </a:cubicBezTo>
                  <a:cubicBezTo>
                    <a:pt x="215" y="183"/>
                    <a:pt x="215" y="183"/>
                    <a:pt x="215" y="183"/>
                  </a:cubicBezTo>
                  <a:cubicBezTo>
                    <a:pt x="215" y="183"/>
                    <a:pt x="193" y="160"/>
                    <a:pt x="193" y="160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98" y="64"/>
                    <a:pt x="49" y="11"/>
                    <a:pt x="49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2" y="3"/>
                    <a:pt x="39" y="0"/>
                    <a:pt x="36" y="0"/>
                  </a:cubicBezTo>
                  <a:cubicBezTo>
                    <a:pt x="32" y="0"/>
                    <a:pt x="31" y="7"/>
                    <a:pt x="31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7" name="Freeform 30">
              <a:extLst>
                <a:ext uri="{FF2B5EF4-FFF2-40B4-BE49-F238E27FC236}">
                  <a16:creationId xmlns:a16="http://schemas.microsoft.com/office/drawing/2014/main" id="{447048D5-71A3-4A33-9E51-0388E2EC90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0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5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4 w 161"/>
                <a:gd name="T79" fmla="*/ 144 h 243"/>
                <a:gd name="T80" fmla="*/ 145 w 161"/>
                <a:gd name="T81" fmla="*/ 133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6"/>
                    <a:pt x="28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3"/>
                    <a:pt x="10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34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4" y="150"/>
                    <a:pt x="144" y="146"/>
                    <a:pt x="144" y="144"/>
                  </a:cubicBezTo>
                  <a:cubicBezTo>
                    <a:pt x="145" y="133"/>
                    <a:pt x="145" y="133"/>
                    <a:pt x="145" y="13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3" y="96"/>
                    <a:pt x="142" y="98"/>
                    <a:pt x="140" y="100"/>
                  </a:cubicBezTo>
                  <a:cubicBezTo>
                    <a:pt x="137" y="103"/>
                    <a:pt x="132" y="104"/>
                    <a:pt x="125" y="105"/>
                  </a:cubicBezTo>
                  <a:cubicBezTo>
                    <a:pt x="120" y="105"/>
                    <a:pt x="102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1"/>
                    <a:pt x="152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8" name="Freeform 31">
              <a:extLst>
                <a:ext uri="{FF2B5EF4-FFF2-40B4-BE49-F238E27FC236}">
                  <a16:creationId xmlns:a16="http://schemas.microsoft.com/office/drawing/2014/main" id="{5866A8C0-C096-47DA-9C8E-D82E74E479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1396"/>
              <a:ext cx="862" cy="953"/>
            </a:xfrm>
            <a:custGeom>
              <a:avLst/>
              <a:gdLst>
                <a:gd name="T0" fmla="*/ 420 w 1271"/>
                <a:gd name="T1" fmla="*/ 1289 h 1401"/>
                <a:gd name="T2" fmla="*/ 381 w 1271"/>
                <a:gd name="T3" fmla="*/ 1274 h 1401"/>
                <a:gd name="T4" fmla="*/ 367 w 1271"/>
                <a:gd name="T5" fmla="*/ 1268 h 1401"/>
                <a:gd name="T6" fmla="*/ 29 w 1271"/>
                <a:gd name="T7" fmla="*/ 813 h 1401"/>
                <a:gd name="T8" fmla="*/ 34 w 1271"/>
                <a:gd name="T9" fmla="*/ 686 h 1401"/>
                <a:gd name="T10" fmla="*/ 62 w 1271"/>
                <a:gd name="T11" fmla="*/ 509 h 1401"/>
                <a:gd name="T12" fmla="*/ 67 w 1271"/>
                <a:gd name="T13" fmla="*/ 483 h 1401"/>
                <a:gd name="T14" fmla="*/ 68 w 1271"/>
                <a:gd name="T15" fmla="*/ 431 h 1401"/>
                <a:gd name="T16" fmla="*/ 6 w 1271"/>
                <a:gd name="T17" fmla="*/ 277 h 1401"/>
                <a:gd name="T18" fmla="*/ 92 w 1271"/>
                <a:gd name="T19" fmla="*/ 152 h 1401"/>
                <a:gd name="T20" fmla="*/ 77 w 1271"/>
                <a:gd name="T21" fmla="*/ 119 h 1401"/>
                <a:gd name="T22" fmla="*/ 89 w 1271"/>
                <a:gd name="T23" fmla="*/ 110 h 1401"/>
                <a:gd name="T24" fmla="*/ 118 w 1271"/>
                <a:gd name="T25" fmla="*/ 119 h 1401"/>
                <a:gd name="T26" fmla="*/ 213 w 1271"/>
                <a:gd name="T27" fmla="*/ 7 h 1401"/>
                <a:gd name="T28" fmla="*/ 374 w 1271"/>
                <a:gd name="T29" fmla="*/ 43 h 1401"/>
                <a:gd name="T30" fmla="*/ 541 w 1271"/>
                <a:gd name="T31" fmla="*/ 20 h 1401"/>
                <a:gd name="T32" fmla="*/ 604 w 1271"/>
                <a:gd name="T33" fmla="*/ 17 h 1401"/>
                <a:gd name="T34" fmla="*/ 795 w 1271"/>
                <a:gd name="T35" fmla="*/ 36 h 1401"/>
                <a:gd name="T36" fmla="*/ 913 w 1271"/>
                <a:gd name="T37" fmla="*/ 52 h 1401"/>
                <a:gd name="T38" fmla="*/ 1002 w 1271"/>
                <a:gd name="T39" fmla="*/ 15 h 1401"/>
                <a:gd name="T40" fmla="*/ 1095 w 1271"/>
                <a:gd name="T41" fmla="*/ 115 h 1401"/>
                <a:gd name="T42" fmla="*/ 1155 w 1271"/>
                <a:gd name="T43" fmla="*/ 92 h 1401"/>
                <a:gd name="T44" fmla="*/ 1248 w 1271"/>
                <a:gd name="T45" fmla="*/ 63 h 1401"/>
                <a:gd name="T46" fmla="*/ 1257 w 1271"/>
                <a:gd name="T47" fmla="*/ 75 h 1401"/>
                <a:gd name="T48" fmla="*/ 1231 w 1271"/>
                <a:gd name="T49" fmla="*/ 122 h 1401"/>
                <a:gd name="T50" fmla="*/ 1271 w 1271"/>
                <a:gd name="T51" fmla="*/ 106 h 1401"/>
                <a:gd name="T52" fmla="*/ 1212 w 1271"/>
                <a:gd name="T53" fmla="*/ 187 h 1401"/>
                <a:gd name="T54" fmla="*/ 1210 w 1271"/>
                <a:gd name="T55" fmla="*/ 195 h 1401"/>
                <a:gd name="T56" fmla="*/ 1214 w 1271"/>
                <a:gd name="T57" fmla="*/ 210 h 1401"/>
                <a:gd name="T58" fmla="*/ 1199 w 1271"/>
                <a:gd name="T59" fmla="*/ 243 h 1401"/>
                <a:gd name="T60" fmla="*/ 1218 w 1271"/>
                <a:gd name="T61" fmla="*/ 276 h 1401"/>
                <a:gd name="T62" fmla="*/ 1149 w 1271"/>
                <a:gd name="T63" fmla="*/ 434 h 1401"/>
                <a:gd name="T64" fmla="*/ 1149 w 1271"/>
                <a:gd name="T65" fmla="*/ 447 h 1401"/>
                <a:gd name="T66" fmla="*/ 1163 w 1271"/>
                <a:gd name="T67" fmla="*/ 569 h 1401"/>
                <a:gd name="T68" fmla="*/ 1183 w 1271"/>
                <a:gd name="T69" fmla="*/ 718 h 1401"/>
                <a:gd name="T70" fmla="*/ 1186 w 1271"/>
                <a:gd name="T71" fmla="*/ 798 h 1401"/>
                <a:gd name="T72" fmla="*/ 1084 w 1271"/>
                <a:gd name="T73" fmla="*/ 1103 h 1401"/>
                <a:gd name="T74" fmla="*/ 614 w 1271"/>
                <a:gd name="T75" fmla="*/ 1390 h 1401"/>
                <a:gd name="T76" fmla="*/ 611 w 1271"/>
                <a:gd name="T77" fmla="*/ 1393 h 1401"/>
                <a:gd name="T78" fmla="*/ 605 w 1271"/>
                <a:gd name="T79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71" h="1401">
                  <a:moveTo>
                    <a:pt x="601" y="1396"/>
                  </a:moveTo>
                  <a:cubicBezTo>
                    <a:pt x="548" y="1344"/>
                    <a:pt x="483" y="1316"/>
                    <a:pt x="420" y="1289"/>
                  </a:cubicBezTo>
                  <a:cubicBezTo>
                    <a:pt x="415" y="1287"/>
                    <a:pt x="415" y="1287"/>
                    <a:pt x="415" y="1287"/>
                  </a:cubicBezTo>
                  <a:cubicBezTo>
                    <a:pt x="414" y="1286"/>
                    <a:pt x="381" y="1274"/>
                    <a:pt x="381" y="1274"/>
                  </a:cubicBezTo>
                  <a:cubicBezTo>
                    <a:pt x="377" y="1273"/>
                    <a:pt x="375" y="1272"/>
                    <a:pt x="373" y="1271"/>
                  </a:cubicBezTo>
                  <a:cubicBezTo>
                    <a:pt x="367" y="1268"/>
                    <a:pt x="367" y="1268"/>
                    <a:pt x="367" y="1268"/>
                  </a:cubicBezTo>
                  <a:cubicBezTo>
                    <a:pt x="367" y="1269"/>
                    <a:pt x="367" y="1269"/>
                    <a:pt x="367" y="1269"/>
                  </a:cubicBezTo>
                  <a:cubicBezTo>
                    <a:pt x="161" y="1196"/>
                    <a:pt x="35" y="1026"/>
                    <a:pt x="29" y="813"/>
                  </a:cubicBezTo>
                  <a:cubicBezTo>
                    <a:pt x="29" y="805"/>
                    <a:pt x="29" y="796"/>
                    <a:pt x="29" y="786"/>
                  </a:cubicBezTo>
                  <a:cubicBezTo>
                    <a:pt x="29" y="754"/>
                    <a:pt x="31" y="721"/>
                    <a:pt x="34" y="686"/>
                  </a:cubicBezTo>
                  <a:cubicBezTo>
                    <a:pt x="37" y="666"/>
                    <a:pt x="43" y="619"/>
                    <a:pt x="43" y="617"/>
                  </a:cubicBezTo>
                  <a:cubicBezTo>
                    <a:pt x="62" y="509"/>
                    <a:pt x="62" y="509"/>
                    <a:pt x="62" y="509"/>
                  </a:cubicBezTo>
                  <a:cubicBezTo>
                    <a:pt x="64" y="498"/>
                    <a:pt x="65" y="492"/>
                    <a:pt x="65" y="489"/>
                  </a:cubicBezTo>
                  <a:cubicBezTo>
                    <a:pt x="67" y="483"/>
                    <a:pt x="67" y="483"/>
                    <a:pt x="67" y="483"/>
                  </a:cubicBezTo>
                  <a:cubicBezTo>
                    <a:pt x="66" y="483"/>
                    <a:pt x="66" y="483"/>
                    <a:pt x="66" y="483"/>
                  </a:cubicBezTo>
                  <a:cubicBezTo>
                    <a:pt x="67" y="468"/>
                    <a:pt x="68" y="449"/>
                    <a:pt x="68" y="431"/>
                  </a:cubicBezTo>
                  <a:cubicBezTo>
                    <a:pt x="68" y="356"/>
                    <a:pt x="49" y="309"/>
                    <a:pt x="6" y="278"/>
                  </a:cubicBezTo>
                  <a:cubicBezTo>
                    <a:pt x="6" y="277"/>
                    <a:pt x="6" y="277"/>
                    <a:pt x="6" y="277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82" y="139"/>
                    <a:pt x="78" y="129"/>
                    <a:pt x="77" y="119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7" y="113"/>
                    <a:pt x="105" y="116"/>
                    <a:pt x="114" y="118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30" y="36"/>
                    <a:pt x="261" y="50"/>
                    <a:pt x="306" y="50"/>
                  </a:cubicBezTo>
                  <a:cubicBezTo>
                    <a:pt x="325" y="50"/>
                    <a:pt x="347" y="48"/>
                    <a:pt x="374" y="43"/>
                  </a:cubicBezTo>
                  <a:cubicBezTo>
                    <a:pt x="374" y="43"/>
                    <a:pt x="464" y="29"/>
                    <a:pt x="465" y="29"/>
                  </a:cubicBezTo>
                  <a:cubicBezTo>
                    <a:pt x="528" y="22"/>
                    <a:pt x="539" y="20"/>
                    <a:pt x="541" y="20"/>
                  </a:cubicBezTo>
                  <a:cubicBezTo>
                    <a:pt x="547" y="19"/>
                    <a:pt x="547" y="19"/>
                    <a:pt x="547" y="19"/>
                  </a:cubicBezTo>
                  <a:cubicBezTo>
                    <a:pt x="565" y="18"/>
                    <a:pt x="584" y="17"/>
                    <a:pt x="604" y="17"/>
                  </a:cubicBezTo>
                  <a:cubicBezTo>
                    <a:pt x="643" y="17"/>
                    <a:pt x="686" y="20"/>
                    <a:pt x="731" y="27"/>
                  </a:cubicBezTo>
                  <a:cubicBezTo>
                    <a:pt x="731" y="27"/>
                    <a:pt x="795" y="36"/>
                    <a:pt x="795" y="36"/>
                  </a:cubicBezTo>
                  <a:cubicBezTo>
                    <a:pt x="875" y="49"/>
                    <a:pt x="875" y="49"/>
                    <a:pt x="875" y="49"/>
                  </a:cubicBezTo>
                  <a:cubicBezTo>
                    <a:pt x="886" y="51"/>
                    <a:pt x="900" y="52"/>
                    <a:pt x="913" y="52"/>
                  </a:cubicBezTo>
                  <a:cubicBezTo>
                    <a:pt x="949" y="52"/>
                    <a:pt x="974" y="44"/>
                    <a:pt x="992" y="27"/>
                  </a:cubicBezTo>
                  <a:cubicBezTo>
                    <a:pt x="995" y="23"/>
                    <a:pt x="999" y="19"/>
                    <a:pt x="1002" y="15"/>
                  </a:cubicBezTo>
                  <a:cubicBezTo>
                    <a:pt x="1011" y="4"/>
                    <a:pt x="1011" y="4"/>
                    <a:pt x="1011" y="4"/>
                  </a:cubicBezTo>
                  <a:cubicBezTo>
                    <a:pt x="1095" y="115"/>
                    <a:pt x="1095" y="115"/>
                    <a:pt x="1095" y="115"/>
                  </a:cubicBezTo>
                  <a:cubicBezTo>
                    <a:pt x="1099" y="113"/>
                    <a:pt x="1099" y="113"/>
                    <a:pt x="1099" y="113"/>
                  </a:cubicBezTo>
                  <a:cubicBezTo>
                    <a:pt x="1112" y="108"/>
                    <a:pt x="1131" y="101"/>
                    <a:pt x="1155" y="92"/>
                  </a:cubicBezTo>
                  <a:cubicBezTo>
                    <a:pt x="1155" y="92"/>
                    <a:pt x="1167" y="88"/>
                    <a:pt x="1171" y="87"/>
                  </a:cubicBezTo>
                  <a:cubicBezTo>
                    <a:pt x="1202" y="75"/>
                    <a:pt x="1227" y="68"/>
                    <a:pt x="1248" y="63"/>
                  </a:cubicBezTo>
                  <a:cubicBezTo>
                    <a:pt x="1264" y="60"/>
                    <a:pt x="1264" y="60"/>
                    <a:pt x="1264" y="60"/>
                  </a:cubicBezTo>
                  <a:cubicBezTo>
                    <a:pt x="1257" y="75"/>
                    <a:pt x="1257" y="75"/>
                    <a:pt x="1257" y="75"/>
                  </a:cubicBezTo>
                  <a:cubicBezTo>
                    <a:pt x="1252" y="88"/>
                    <a:pt x="1247" y="98"/>
                    <a:pt x="1241" y="106"/>
                  </a:cubicBezTo>
                  <a:cubicBezTo>
                    <a:pt x="1231" y="122"/>
                    <a:pt x="1231" y="122"/>
                    <a:pt x="1231" y="122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49" y="115"/>
                    <a:pt x="1261" y="110"/>
                    <a:pt x="1271" y="106"/>
                  </a:cubicBezTo>
                  <a:cubicBezTo>
                    <a:pt x="1260" y="126"/>
                    <a:pt x="1260" y="126"/>
                    <a:pt x="1260" y="126"/>
                  </a:cubicBezTo>
                  <a:cubicBezTo>
                    <a:pt x="1254" y="137"/>
                    <a:pt x="1232" y="172"/>
                    <a:pt x="1212" y="187"/>
                  </a:cubicBezTo>
                  <a:cubicBezTo>
                    <a:pt x="1207" y="191"/>
                    <a:pt x="1207" y="191"/>
                    <a:pt x="1207" y="191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0" y="195"/>
                    <a:pt x="1211" y="196"/>
                    <a:pt x="1211" y="196"/>
                  </a:cubicBezTo>
                  <a:cubicBezTo>
                    <a:pt x="1213" y="199"/>
                    <a:pt x="1214" y="205"/>
                    <a:pt x="1214" y="210"/>
                  </a:cubicBezTo>
                  <a:cubicBezTo>
                    <a:pt x="1214" y="216"/>
                    <a:pt x="1213" y="221"/>
                    <a:pt x="1211" y="225"/>
                  </a:cubicBezTo>
                  <a:cubicBezTo>
                    <a:pt x="1209" y="230"/>
                    <a:pt x="1205" y="236"/>
                    <a:pt x="1199" y="243"/>
                  </a:cubicBezTo>
                  <a:cubicBezTo>
                    <a:pt x="1195" y="247"/>
                    <a:pt x="1195" y="247"/>
                    <a:pt x="1195" y="247"/>
                  </a:cubicBezTo>
                  <a:cubicBezTo>
                    <a:pt x="1218" y="276"/>
                    <a:pt x="1218" y="276"/>
                    <a:pt x="1218" y="276"/>
                  </a:cubicBezTo>
                  <a:cubicBezTo>
                    <a:pt x="1213" y="280"/>
                    <a:pt x="1213" y="280"/>
                    <a:pt x="1213" y="280"/>
                  </a:cubicBezTo>
                  <a:cubicBezTo>
                    <a:pt x="1170" y="312"/>
                    <a:pt x="1149" y="363"/>
                    <a:pt x="1149" y="434"/>
                  </a:cubicBezTo>
                  <a:cubicBezTo>
                    <a:pt x="1149" y="436"/>
                    <a:pt x="1149" y="436"/>
                    <a:pt x="1149" y="436"/>
                  </a:cubicBezTo>
                  <a:cubicBezTo>
                    <a:pt x="1149" y="440"/>
                    <a:pt x="1149" y="443"/>
                    <a:pt x="1149" y="447"/>
                  </a:cubicBezTo>
                  <a:cubicBezTo>
                    <a:pt x="1149" y="464"/>
                    <a:pt x="1150" y="481"/>
                    <a:pt x="1152" y="500"/>
                  </a:cubicBezTo>
                  <a:cubicBezTo>
                    <a:pt x="1163" y="569"/>
                    <a:pt x="1163" y="569"/>
                    <a:pt x="1163" y="569"/>
                  </a:cubicBezTo>
                  <a:cubicBezTo>
                    <a:pt x="1171" y="616"/>
                    <a:pt x="1175" y="640"/>
                    <a:pt x="1175" y="641"/>
                  </a:cubicBezTo>
                  <a:cubicBezTo>
                    <a:pt x="1177" y="661"/>
                    <a:pt x="1183" y="714"/>
                    <a:pt x="1183" y="718"/>
                  </a:cubicBezTo>
                  <a:cubicBezTo>
                    <a:pt x="1186" y="783"/>
                    <a:pt x="1186" y="789"/>
                    <a:pt x="1186" y="790"/>
                  </a:cubicBezTo>
                  <a:cubicBezTo>
                    <a:pt x="1186" y="792"/>
                    <a:pt x="1186" y="795"/>
                    <a:pt x="1186" y="798"/>
                  </a:cubicBezTo>
                  <a:cubicBezTo>
                    <a:pt x="1186" y="913"/>
                    <a:pt x="1148" y="1029"/>
                    <a:pt x="1086" y="1101"/>
                  </a:cubicBezTo>
                  <a:cubicBezTo>
                    <a:pt x="1084" y="1103"/>
                    <a:pt x="1084" y="1103"/>
                    <a:pt x="1084" y="1103"/>
                  </a:cubicBezTo>
                  <a:cubicBezTo>
                    <a:pt x="1044" y="1152"/>
                    <a:pt x="989" y="1219"/>
                    <a:pt x="838" y="1272"/>
                  </a:cubicBezTo>
                  <a:cubicBezTo>
                    <a:pt x="754" y="1303"/>
                    <a:pt x="679" y="1333"/>
                    <a:pt x="614" y="1390"/>
                  </a:cubicBezTo>
                  <a:cubicBezTo>
                    <a:pt x="614" y="1390"/>
                    <a:pt x="614" y="1390"/>
                    <a:pt x="614" y="1390"/>
                  </a:cubicBezTo>
                  <a:cubicBezTo>
                    <a:pt x="611" y="1393"/>
                    <a:pt x="611" y="1393"/>
                    <a:pt x="611" y="1393"/>
                  </a:cubicBezTo>
                  <a:cubicBezTo>
                    <a:pt x="609" y="1395"/>
                    <a:pt x="609" y="1395"/>
                    <a:pt x="609" y="1395"/>
                  </a:cubicBezTo>
                  <a:cubicBezTo>
                    <a:pt x="605" y="1401"/>
                    <a:pt x="605" y="1401"/>
                    <a:pt x="605" y="1401"/>
                  </a:cubicBezTo>
                  <a:lnTo>
                    <a:pt x="601" y="1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9" name="Freeform 32">
              <a:extLst>
                <a:ext uri="{FF2B5EF4-FFF2-40B4-BE49-F238E27FC236}">
                  <a16:creationId xmlns:a16="http://schemas.microsoft.com/office/drawing/2014/main" id="{4B91E936-1F6C-4BAE-9F8C-2A198926D7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429" y="1389"/>
              <a:ext cx="874" cy="964"/>
            </a:xfrm>
            <a:custGeom>
              <a:avLst/>
              <a:gdLst>
                <a:gd name="T0" fmla="*/ 749 w 1290"/>
                <a:gd name="T1" fmla="*/ 675 h 1419"/>
                <a:gd name="T2" fmla="*/ 440 w 1290"/>
                <a:gd name="T3" fmla="*/ 333 h 1419"/>
                <a:gd name="T4" fmla="*/ 318 w 1290"/>
                <a:gd name="T5" fmla="*/ 282 h 1419"/>
                <a:gd name="T6" fmla="*/ 512 w 1290"/>
                <a:gd name="T7" fmla="*/ 271 h 1419"/>
                <a:gd name="T8" fmla="*/ 861 w 1290"/>
                <a:gd name="T9" fmla="*/ 775 h 1419"/>
                <a:gd name="T10" fmla="*/ 645 w 1290"/>
                <a:gd name="T11" fmla="*/ 693 h 1419"/>
                <a:gd name="T12" fmla="*/ 543 w 1290"/>
                <a:gd name="T13" fmla="*/ 673 h 1419"/>
                <a:gd name="T14" fmla="*/ 935 w 1290"/>
                <a:gd name="T15" fmla="*/ 783 h 1419"/>
                <a:gd name="T16" fmla="*/ 652 w 1290"/>
                <a:gd name="T17" fmla="*/ 507 h 1419"/>
                <a:gd name="T18" fmla="*/ 557 w 1290"/>
                <a:gd name="T19" fmla="*/ 529 h 1419"/>
                <a:gd name="T20" fmla="*/ 692 w 1290"/>
                <a:gd name="T21" fmla="*/ 506 h 1419"/>
                <a:gd name="T22" fmla="*/ 356 w 1290"/>
                <a:gd name="T23" fmla="*/ 342 h 1419"/>
                <a:gd name="T24" fmla="*/ 1004 w 1290"/>
                <a:gd name="T25" fmla="*/ 332 h 1419"/>
                <a:gd name="T26" fmla="*/ 1016 w 1290"/>
                <a:gd name="T27" fmla="*/ 287 h 1419"/>
                <a:gd name="T28" fmla="*/ 350 w 1290"/>
                <a:gd name="T29" fmla="*/ 337 h 1419"/>
                <a:gd name="T30" fmla="*/ 675 w 1290"/>
                <a:gd name="T31" fmla="*/ 254 h 1419"/>
                <a:gd name="T32" fmla="*/ 270 w 1290"/>
                <a:gd name="T33" fmla="*/ 239 h 1419"/>
                <a:gd name="T34" fmla="*/ 691 w 1290"/>
                <a:gd name="T35" fmla="*/ 229 h 1419"/>
                <a:gd name="T36" fmla="*/ 626 w 1290"/>
                <a:gd name="T37" fmla="*/ 248 h 1419"/>
                <a:gd name="T38" fmla="*/ 641 w 1290"/>
                <a:gd name="T39" fmla="*/ 229 h 1419"/>
                <a:gd name="T40" fmla="*/ 1076 w 1290"/>
                <a:gd name="T41" fmla="*/ 236 h 1419"/>
                <a:gd name="T42" fmla="*/ 600 w 1290"/>
                <a:gd name="T43" fmla="*/ 199 h 1419"/>
                <a:gd name="T44" fmla="*/ 953 w 1290"/>
                <a:gd name="T45" fmla="*/ 204 h 1419"/>
                <a:gd name="T46" fmla="*/ 572 w 1290"/>
                <a:gd name="T47" fmla="*/ 194 h 1419"/>
                <a:gd name="T48" fmla="*/ 1198 w 1290"/>
                <a:gd name="T49" fmla="*/ 148 h 1419"/>
                <a:gd name="T50" fmla="*/ 808 w 1290"/>
                <a:gd name="T51" fmla="*/ 336 h 1419"/>
                <a:gd name="T52" fmla="*/ 839 w 1290"/>
                <a:gd name="T53" fmla="*/ 188 h 1419"/>
                <a:gd name="T54" fmla="*/ 1180 w 1290"/>
                <a:gd name="T55" fmla="*/ 797 h 1419"/>
                <a:gd name="T56" fmla="*/ 26 w 1290"/>
                <a:gd name="T57" fmla="*/ 281 h 1419"/>
                <a:gd name="T58" fmla="*/ 91 w 1290"/>
                <a:gd name="T59" fmla="*/ 731 h 1419"/>
                <a:gd name="T60" fmla="*/ 1149 w 1290"/>
                <a:gd name="T61" fmla="*/ 324 h 1419"/>
                <a:gd name="T62" fmla="*/ 671 w 1290"/>
                <a:gd name="T63" fmla="*/ 473 h 1419"/>
                <a:gd name="T64" fmla="*/ 584 w 1290"/>
                <a:gd name="T65" fmla="*/ 402 h 1419"/>
                <a:gd name="T66" fmla="*/ 802 w 1290"/>
                <a:gd name="T67" fmla="*/ 969 h 1419"/>
                <a:gd name="T68" fmla="*/ 945 w 1290"/>
                <a:gd name="T69" fmla="*/ 1033 h 1419"/>
                <a:gd name="T70" fmla="*/ 781 w 1290"/>
                <a:gd name="T71" fmla="*/ 1037 h 1419"/>
                <a:gd name="T72" fmla="*/ 581 w 1290"/>
                <a:gd name="T73" fmla="*/ 714 h 1419"/>
                <a:gd name="T74" fmla="*/ 798 w 1290"/>
                <a:gd name="T75" fmla="*/ 868 h 1419"/>
                <a:gd name="T76" fmla="*/ 943 w 1290"/>
                <a:gd name="T77" fmla="*/ 892 h 1419"/>
                <a:gd name="T78" fmla="*/ 576 w 1290"/>
                <a:gd name="T79" fmla="*/ 320 h 1419"/>
                <a:gd name="T80" fmla="*/ 563 w 1290"/>
                <a:gd name="T81" fmla="*/ 262 h 1419"/>
                <a:gd name="T82" fmla="*/ 636 w 1290"/>
                <a:gd name="T83" fmla="*/ 271 h 1419"/>
                <a:gd name="T84" fmla="*/ 708 w 1290"/>
                <a:gd name="T85" fmla="*/ 1000 h 1419"/>
                <a:gd name="T86" fmla="*/ 519 w 1290"/>
                <a:gd name="T87" fmla="*/ 720 h 1419"/>
                <a:gd name="T88" fmla="*/ 480 w 1290"/>
                <a:gd name="T89" fmla="*/ 486 h 1419"/>
                <a:gd name="T90" fmla="*/ 840 w 1290"/>
                <a:gd name="T91" fmla="*/ 494 h 1419"/>
                <a:gd name="T92" fmla="*/ 687 w 1290"/>
                <a:gd name="T93" fmla="*/ 474 h 1419"/>
                <a:gd name="T94" fmla="*/ 958 w 1290"/>
                <a:gd name="T95" fmla="*/ 412 h 1419"/>
                <a:gd name="T96" fmla="*/ 1084 w 1290"/>
                <a:gd name="T97" fmla="*/ 383 h 1419"/>
                <a:gd name="T98" fmla="*/ 554 w 1290"/>
                <a:gd name="T99" fmla="*/ 403 h 1419"/>
                <a:gd name="T100" fmla="*/ 304 w 1290"/>
                <a:gd name="T101" fmla="*/ 381 h 1419"/>
                <a:gd name="T102" fmla="*/ 865 w 1290"/>
                <a:gd name="T103" fmla="*/ 410 h 1419"/>
                <a:gd name="T104" fmla="*/ 861 w 1290"/>
                <a:gd name="T105" fmla="*/ 378 h 1419"/>
                <a:gd name="T106" fmla="*/ 554 w 1290"/>
                <a:gd name="T107" fmla="*/ 44 h 1419"/>
                <a:gd name="T108" fmla="*/ 1047 w 1290"/>
                <a:gd name="T109" fmla="*/ 140 h 1419"/>
                <a:gd name="T110" fmla="*/ 186 w 1290"/>
                <a:gd name="T111" fmla="*/ 138 h 1419"/>
                <a:gd name="T112" fmla="*/ 1018 w 1290"/>
                <a:gd name="T113" fmla="*/ 5 h 1419"/>
                <a:gd name="T114" fmla="*/ 472 w 1290"/>
                <a:gd name="T115" fmla="*/ 34 h 1419"/>
                <a:gd name="T116" fmla="*/ 0 w 1290"/>
                <a:gd name="T117" fmla="*/ 283 h 1419"/>
                <a:gd name="T118" fmla="*/ 31 w 1290"/>
                <a:gd name="T119" fmla="*/ 824 h 1419"/>
                <a:gd name="T120" fmla="*/ 625 w 1290"/>
                <a:gd name="T121" fmla="*/ 1405 h 1419"/>
                <a:gd name="T122" fmla="*/ 1162 w 1290"/>
                <a:gd name="T123" fmla="*/ 458 h 1419"/>
                <a:gd name="T124" fmla="*/ 1290 w 1290"/>
                <a:gd name="T125" fmla="*/ 105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419">
                  <a:moveTo>
                    <a:pt x="445" y="234"/>
                  </a:moveTo>
                  <a:cubicBezTo>
                    <a:pt x="411" y="216"/>
                    <a:pt x="362" y="217"/>
                    <a:pt x="334" y="210"/>
                  </a:cubicBezTo>
                  <a:cubicBezTo>
                    <a:pt x="306" y="203"/>
                    <a:pt x="302" y="201"/>
                    <a:pt x="302" y="201"/>
                  </a:cubicBezTo>
                  <a:cubicBezTo>
                    <a:pt x="313" y="203"/>
                    <a:pt x="323" y="206"/>
                    <a:pt x="335" y="208"/>
                  </a:cubicBezTo>
                  <a:cubicBezTo>
                    <a:pt x="373" y="212"/>
                    <a:pt x="414" y="214"/>
                    <a:pt x="445" y="228"/>
                  </a:cubicBezTo>
                  <a:cubicBezTo>
                    <a:pt x="463" y="235"/>
                    <a:pt x="473" y="253"/>
                    <a:pt x="477" y="272"/>
                  </a:cubicBezTo>
                  <a:cubicBezTo>
                    <a:pt x="470" y="257"/>
                    <a:pt x="459" y="242"/>
                    <a:pt x="445" y="234"/>
                  </a:cubicBezTo>
                  <a:moveTo>
                    <a:pt x="752" y="668"/>
                  </a:moveTo>
                  <a:cubicBezTo>
                    <a:pt x="781" y="704"/>
                    <a:pt x="783" y="704"/>
                    <a:pt x="807" y="728"/>
                  </a:cubicBezTo>
                  <a:cubicBezTo>
                    <a:pt x="794" y="722"/>
                    <a:pt x="765" y="695"/>
                    <a:pt x="749" y="675"/>
                  </a:cubicBezTo>
                  <a:cubicBezTo>
                    <a:pt x="725" y="645"/>
                    <a:pt x="714" y="619"/>
                    <a:pt x="710" y="591"/>
                  </a:cubicBezTo>
                  <a:cubicBezTo>
                    <a:pt x="710" y="591"/>
                    <a:pt x="724" y="632"/>
                    <a:pt x="752" y="668"/>
                  </a:cubicBezTo>
                  <a:moveTo>
                    <a:pt x="562" y="345"/>
                  </a:moveTo>
                  <a:cubicBezTo>
                    <a:pt x="539" y="342"/>
                    <a:pt x="519" y="352"/>
                    <a:pt x="501" y="375"/>
                  </a:cubicBezTo>
                  <a:cubicBezTo>
                    <a:pt x="478" y="382"/>
                    <a:pt x="464" y="391"/>
                    <a:pt x="447" y="409"/>
                  </a:cubicBezTo>
                  <a:cubicBezTo>
                    <a:pt x="434" y="405"/>
                    <a:pt x="419" y="397"/>
                    <a:pt x="415" y="394"/>
                  </a:cubicBezTo>
                  <a:cubicBezTo>
                    <a:pt x="418" y="387"/>
                    <a:pt x="422" y="382"/>
                    <a:pt x="429" y="379"/>
                  </a:cubicBezTo>
                  <a:cubicBezTo>
                    <a:pt x="423" y="376"/>
                    <a:pt x="413" y="371"/>
                    <a:pt x="415" y="364"/>
                  </a:cubicBezTo>
                  <a:cubicBezTo>
                    <a:pt x="418" y="352"/>
                    <a:pt x="434" y="359"/>
                    <a:pt x="452" y="352"/>
                  </a:cubicBezTo>
                  <a:cubicBezTo>
                    <a:pt x="445" y="348"/>
                    <a:pt x="436" y="343"/>
                    <a:pt x="440" y="333"/>
                  </a:cubicBezTo>
                  <a:cubicBezTo>
                    <a:pt x="443" y="323"/>
                    <a:pt x="459" y="324"/>
                    <a:pt x="471" y="327"/>
                  </a:cubicBezTo>
                  <a:cubicBezTo>
                    <a:pt x="464" y="321"/>
                    <a:pt x="463" y="309"/>
                    <a:pt x="470" y="304"/>
                  </a:cubicBezTo>
                  <a:cubicBezTo>
                    <a:pt x="478" y="300"/>
                    <a:pt x="494" y="301"/>
                    <a:pt x="494" y="301"/>
                  </a:cubicBezTo>
                  <a:cubicBezTo>
                    <a:pt x="494" y="293"/>
                    <a:pt x="501" y="287"/>
                    <a:pt x="505" y="280"/>
                  </a:cubicBezTo>
                  <a:cubicBezTo>
                    <a:pt x="498" y="282"/>
                    <a:pt x="493" y="291"/>
                    <a:pt x="491" y="297"/>
                  </a:cubicBezTo>
                  <a:cubicBezTo>
                    <a:pt x="468" y="295"/>
                    <a:pt x="457" y="306"/>
                    <a:pt x="463" y="321"/>
                  </a:cubicBezTo>
                  <a:cubicBezTo>
                    <a:pt x="452" y="318"/>
                    <a:pt x="440" y="320"/>
                    <a:pt x="436" y="330"/>
                  </a:cubicBezTo>
                  <a:cubicBezTo>
                    <a:pt x="408" y="313"/>
                    <a:pt x="365" y="301"/>
                    <a:pt x="335" y="299"/>
                  </a:cubicBezTo>
                  <a:cubicBezTo>
                    <a:pt x="331" y="299"/>
                    <a:pt x="329" y="299"/>
                    <a:pt x="325" y="298"/>
                  </a:cubicBezTo>
                  <a:cubicBezTo>
                    <a:pt x="322" y="295"/>
                    <a:pt x="319" y="286"/>
                    <a:pt x="318" y="282"/>
                  </a:cubicBezTo>
                  <a:cubicBezTo>
                    <a:pt x="314" y="269"/>
                    <a:pt x="308" y="251"/>
                    <a:pt x="295" y="245"/>
                  </a:cubicBezTo>
                  <a:cubicBezTo>
                    <a:pt x="323" y="249"/>
                    <a:pt x="397" y="263"/>
                    <a:pt x="443" y="282"/>
                  </a:cubicBezTo>
                  <a:cubicBezTo>
                    <a:pt x="409" y="257"/>
                    <a:pt x="317" y="245"/>
                    <a:pt x="261" y="231"/>
                  </a:cubicBezTo>
                  <a:cubicBezTo>
                    <a:pt x="219" y="222"/>
                    <a:pt x="162" y="204"/>
                    <a:pt x="126" y="179"/>
                  </a:cubicBezTo>
                  <a:cubicBezTo>
                    <a:pt x="106" y="164"/>
                    <a:pt x="95" y="148"/>
                    <a:pt x="93" y="129"/>
                  </a:cubicBezTo>
                  <a:cubicBezTo>
                    <a:pt x="118" y="138"/>
                    <a:pt x="140" y="143"/>
                    <a:pt x="169" y="149"/>
                  </a:cubicBezTo>
                  <a:cubicBezTo>
                    <a:pt x="189" y="153"/>
                    <a:pt x="205" y="156"/>
                    <a:pt x="233" y="162"/>
                  </a:cubicBezTo>
                  <a:cubicBezTo>
                    <a:pt x="260" y="167"/>
                    <a:pt x="298" y="179"/>
                    <a:pt x="298" y="179"/>
                  </a:cubicBezTo>
                  <a:cubicBezTo>
                    <a:pt x="358" y="196"/>
                    <a:pt x="425" y="185"/>
                    <a:pt x="483" y="205"/>
                  </a:cubicBezTo>
                  <a:cubicBezTo>
                    <a:pt x="509" y="215"/>
                    <a:pt x="508" y="247"/>
                    <a:pt x="512" y="271"/>
                  </a:cubicBezTo>
                  <a:cubicBezTo>
                    <a:pt x="518" y="277"/>
                    <a:pt x="518" y="277"/>
                    <a:pt x="518" y="277"/>
                  </a:cubicBezTo>
                  <a:cubicBezTo>
                    <a:pt x="518" y="311"/>
                    <a:pt x="535" y="325"/>
                    <a:pt x="562" y="345"/>
                  </a:cubicBezTo>
                  <a:moveTo>
                    <a:pt x="774" y="670"/>
                  </a:moveTo>
                  <a:cubicBezTo>
                    <a:pt x="803" y="705"/>
                    <a:pt x="830" y="724"/>
                    <a:pt x="836" y="728"/>
                  </a:cubicBezTo>
                  <a:cubicBezTo>
                    <a:pt x="836" y="728"/>
                    <a:pt x="796" y="691"/>
                    <a:pt x="788" y="676"/>
                  </a:cubicBezTo>
                  <a:cubicBezTo>
                    <a:pt x="855" y="728"/>
                    <a:pt x="908" y="749"/>
                    <a:pt x="933" y="767"/>
                  </a:cubicBezTo>
                  <a:cubicBezTo>
                    <a:pt x="923" y="765"/>
                    <a:pt x="912" y="764"/>
                    <a:pt x="906" y="771"/>
                  </a:cubicBezTo>
                  <a:cubicBezTo>
                    <a:pt x="901" y="779"/>
                    <a:pt x="905" y="791"/>
                    <a:pt x="901" y="802"/>
                  </a:cubicBezTo>
                  <a:cubicBezTo>
                    <a:pt x="899" y="810"/>
                    <a:pt x="894" y="811"/>
                    <a:pt x="891" y="811"/>
                  </a:cubicBezTo>
                  <a:cubicBezTo>
                    <a:pt x="886" y="780"/>
                    <a:pt x="861" y="775"/>
                    <a:pt x="861" y="775"/>
                  </a:cubicBezTo>
                  <a:cubicBezTo>
                    <a:pt x="867" y="782"/>
                    <a:pt x="875" y="790"/>
                    <a:pt x="877" y="801"/>
                  </a:cubicBezTo>
                  <a:cubicBezTo>
                    <a:pt x="853" y="797"/>
                    <a:pt x="809" y="770"/>
                    <a:pt x="809" y="769"/>
                  </a:cubicBezTo>
                  <a:cubicBezTo>
                    <a:pt x="786" y="771"/>
                    <a:pt x="758" y="768"/>
                    <a:pt x="743" y="758"/>
                  </a:cubicBezTo>
                  <a:cubicBezTo>
                    <a:pt x="726" y="747"/>
                    <a:pt x="761" y="745"/>
                    <a:pt x="747" y="734"/>
                  </a:cubicBezTo>
                  <a:cubicBezTo>
                    <a:pt x="740" y="729"/>
                    <a:pt x="733" y="734"/>
                    <a:pt x="728" y="726"/>
                  </a:cubicBezTo>
                  <a:cubicBezTo>
                    <a:pt x="724" y="721"/>
                    <a:pt x="737" y="709"/>
                    <a:pt x="732" y="698"/>
                  </a:cubicBezTo>
                  <a:cubicBezTo>
                    <a:pt x="728" y="690"/>
                    <a:pt x="721" y="691"/>
                    <a:pt x="715" y="696"/>
                  </a:cubicBezTo>
                  <a:cubicBezTo>
                    <a:pt x="709" y="702"/>
                    <a:pt x="705" y="725"/>
                    <a:pt x="687" y="721"/>
                  </a:cubicBezTo>
                  <a:cubicBezTo>
                    <a:pt x="677" y="718"/>
                    <a:pt x="680" y="700"/>
                    <a:pt x="669" y="692"/>
                  </a:cubicBezTo>
                  <a:cubicBezTo>
                    <a:pt x="661" y="686"/>
                    <a:pt x="651" y="686"/>
                    <a:pt x="645" y="693"/>
                  </a:cubicBezTo>
                  <a:cubicBezTo>
                    <a:pt x="637" y="700"/>
                    <a:pt x="639" y="711"/>
                    <a:pt x="639" y="711"/>
                  </a:cubicBezTo>
                  <a:cubicBezTo>
                    <a:pt x="618" y="669"/>
                    <a:pt x="638" y="578"/>
                    <a:pt x="638" y="578"/>
                  </a:cubicBezTo>
                  <a:cubicBezTo>
                    <a:pt x="616" y="637"/>
                    <a:pt x="616" y="688"/>
                    <a:pt x="633" y="719"/>
                  </a:cubicBezTo>
                  <a:cubicBezTo>
                    <a:pt x="628" y="716"/>
                    <a:pt x="619" y="707"/>
                    <a:pt x="616" y="702"/>
                  </a:cubicBezTo>
                  <a:cubicBezTo>
                    <a:pt x="612" y="691"/>
                    <a:pt x="605" y="676"/>
                    <a:pt x="606" y="661"/>
                  </a:cubicBezTo>
                  <a:cubicBezTo>
                    <a:pt x="593" y="684"/>
                    <a:pt x="619" y="727"/>
                    <a:pt x="609" y="727"/>
                  </a:cubicBezTo>
                  <a:cubicBezTo>
                    <a:pt x="600" y="727"/>
                    <a:pt x="600" y="710"/>
                    <a:pt x="589" y="705"/>
                  </a:cubicBezTo>
                  <a:cubicBezTo>
                    <a:pt x="578" y="699"/>
                    <a:pt x="574" y="709"/>
                    <a:pt x="570" y="705"/>
                  </a:cubicBezTo>
                  <a:cubicBezTo>
                    <a:pt x="565" y="701"/>
                    <a:pt x="588" y="684"/>
                    <a:pt x="568" y="672"/>
                  </a:cubicBezTo>
                  <a:cubicBezTo>
                    <a:pt x="557" y="666"/>
                    <a:pt x="552" y="678"/>
                    <a:pt x="543" y="673"/>
                  </a:cubicBezTo>
                  <a:cubicBezTo>
                    <a:pt x="534" y="668"/>
                    <a:pt x="522" y="670"/>
                    <a:pt x="522" y="670"/>
                  </a:cubicBezTo>
                  <a:cubicBezTo>
                    <a:pt x="518" y="649"/>
                    <a:pt x="544" y="556"/>
                    <a:pt x="544" y="556"/>
                  </a:cubicBezTo>
                  <a:cubicBezTo>
                    <a:pt x="560" y="564"/>
                    <a:pt x="582" y="551"/>
                    <a:pt x="582" y="551"/>
                  </a:cubicBezTo>
                  <a:cubicBezTo>
                    <a:pt x="593" y="573"/>
                    <a:pt x="617" y="555"/>
                    <a:pt x="627" y="547"/>
                  </a:cubicBezTo>
                  <a:cubicBezTo>
                    <a:pt x="635" y="540"/>
                    <a:pt x="637" y="535"/>
                    <a:pt x="646" y="531"/>
                  </a:cubicBezTo>
                  <a:cubicBezTo>
                    <a:pt x="656" y="526"/>
                    <a:pt x="667" y="533"/>
                    <a:pt x="677" y="528"/>
                  </a:cubicBezTo>
                  <a:cubicBezTo>
                    <a:pt x="688" y="524"/>
                    <a:pt x="691" y="517"/>
                    <a:pt x="691" y="517"/>
                  </a:cubicBezTo>
                  <a:cubicBezTo>
                    <a:pt x="704" y="529"/>
                    <a:pt x="721" y="574"/>
                    <a:pt x="728" y="589"/>
                  </a:cubicBezTo>
                  <a:cubicBezTo>
                    <a:pt x="751" y="640"/>
                    <a:pt x="774" y="670"/>
                    <a:pt x="774" y="670"/>
                  </a:cubicBezTo>
                  <a:moveTo>
                    <a:pt x="935" y="783"/>
                  </a:moveTo>
                  <a:cubicBezTo>
                    <a:pt x="937" y="794"/>
                    <a:pt x="923" y="801"/>
                    <a:pt x="913" y="802"/>
                  </a:cubicBezTo>
                  <a:cubicBezTo>
                    <a:pt x="910" y="803"/>
                    <a:pt x="910" y="803"/>
                    <a:pt x="910" y="803"/>
                  </a:cubicBezTo>
                  <a:cubicBezTo>
                    <a:pt x="910" y="793"/>
                    <a:pt x="908" y="774"/>
                    <a:pt x="918" y="772"/>
                  </a:cubicBezTo>
                  <a:cubicBezTo>
                    <a:pt x="929" y="770"/>
                    <a:pt x="933" y="775"/>
                    <a:pt x="935" y="783"/>
                  </a:cubicBezTo>
                  <a:moveTo>
                    <a:pt x="692" y="506"/>
                  </a:moveTo>
                  <a:cubicBezTo>
                    <a:pt x="686" y="507"/>
                    <a:pt x="690" y="510"/>
                    <a:pt x="676" y="520"/>
                  </a:cubicBezTo>
                  <a:cubicBezTo>
                    <a:pt x="673" y="522"/>
                    <a:pt x="663" y="524"/>
                    <a:pt x="655" y="523"/>
                  </a:cubicBezTo>
                  <a:cubicBezTo>
                    <a:pt x="657" y="519"/>
                    <a:pt x="661" y="515"/>
                    <a:pt x="656" y="505"/>
                  </a:cubicBezTo>
                  <a:cubicBezTo>
                    <a:pt x="651" y="495"/>
                    <a:pt x="643" y="492"/>
                    <a:pt x="639" y="492"/>
                  </a:cubicBezTo>
                  <a:cubicBezTo>
                    <a:pt x="645" y="496"/>
                    <a:pt x="649" y="501"/>
                    <a:pt x="652" y="507"/>
                  </a:cubicBezTo>
                  <a:cubicBezTo>
                    <a:pt x="654" y="512"/>
                    <a:pt x="653" y="518"/>
                    <a:pt x="648" y="522"/>
                  </a:cubicBezTo>
                  <a:cubicBezTo>
                    <a:pt x="644" y="523"/>
                    <a:pt x="638" y="526"/>
                    <a:pt x="635" y="530"/>
                  </a:cubicBezTo>
                  <a:cubicBezTo>
                    <a:pt x="638" y="517"/>
                    <a:pt x="627" y="498"/>
                    <a:pt x="617" y="495"/>
                  </a:cubicBezTo>
                  <a:cubicBezTo>
                    <a:pt x="626" y="507"/>
                    <a:pt x="633" y="514"/>
                    <a:pt x="628" y="534"/>
                  </a:cubicBezTo>
                  <a:cubicBezTo>
                    <a:pt x="625" y="540"/>
                    <a:pt x="599" y="558"/>
                    <a:pt x="592" y="552"/>
                  </a:cubicBezTo>
                  <a:cubicBezTo>
                    <a:pt x="579" y="541"/>
                    <a:pt x="589" y="532"/>
                    <a:pt x="585" y="519"/>
                  </a:cubicBezTo>
                  <a:cubicBezTo>
                    <a:pt x="583" y="517"/>
                    <a:pt x="583" y="514"/>
                    <a:pt x="581" y="515"/>
                  </a:cubicBezTo>
                  <a:cubicBezTo>
                    <a:pt x="584" y="527"/>
                    <a:pt x="579" y="532"/>
                    <a:pt x="580" y="545"/>
                  </a:cubicBezTo>
                  <a:cubicBezTo>
                    <a:pt x="571" y="548"/>
                    <a:pt x="567" y="549"/>
                    <a:pt x="561" y="548"/>
                  </a:cubicBezTo>
                  <a:cubicBezTo>
                    <a:pt x="558" y="545"/>
                    <a:pt x="555" y="539"/>
                    <a:pt x="557" y="529"/>
                  </a:cubicBezTo>
                  <a:cubicBezTo>
                    <a:pt x="559" y="520"/>
                    <a:pt x="567" y="508"/>
                    <a:pt x="574" y="498"/>
                  </a:cubicBezTo>
                  <a:cubicBezTo>
                    <a:pt x="574" y="498"/>
                    <a:pt x="570" y="500"/>
                    <a:pt x="567" y="503"/>
                  </a:cubicBezTo>
                  <a:cubicBezTo>
                    <a:pt x="555" y="514"/>
                    <a:pt x="550" y="527"/>
                    <a:pt x="550" y="537"/>
                  </a:cubicBezTo>
                  <a:cubicBezTo>
                    <a:pt x="551" y="541"/>
                    <a:pt x="551" y="545"/>
                    <a:pt x="555" y="548"/>
                  </a:cubicBezTo>
                  <a:cubicBezTo>
                    <a:pt x="552" y="548"/>
                    <a:pt x="540" y="548"/>
                    <a:pt x="537" y="541"/>
                  </a:cubicBezTo>
                  <a:cubicBezTo>
                    <a:pt x="530" y="527"/>
                    <a:pt x="540" y="514"/>
                    <a:pt x="547" y="505"/>
                  </a:cubicBezTo>
                  <a:cubicBezTo>
                    <a:pt x="554" y="497"/>
                    <a:pt x="564" y="492"/>
                    <a:pt x="564" y="492"/>
                  </a:cubicBezTo>
                  <a:cubicBezTo>
                    <a:pt x="579" y="485"/>
                    <a:pt x="602" y="488"/>
                    <a:pt x="618" y="485"/>
                  </a:cubicBezTo>
                  <a:cubicBezTo>
                    <a:pt x="634" y="483"/>
                    <a:pt x="647" y="486"/>
                    <a:pt x="661" y="490"/>
                  </a:cubicBezTo>
                  <a:cubicBezTo>
                    <a:pt x="674" y="494"/>
                    <a:pt x="682" y="499"/>
                    <a:pt x="692" y="506"/>
                  </a:cubicBezTo>
                  <a:moveTo>
                    <a:pt x="416" y="356"/>
                  </a:moveTo>
                  <a:cubicBezTo>
                    <a:pt x="408" y="360"/>
                    <a:pt x="410" y="366"/>
                    <a:pt x="411" y="370"/>
                  </a:cubicBezTo>
                  <a:cubicBezTo>
                    <a:pt x="414" y="376"/>
                    <a:pt x="420" y="379"/>
                    <a:pt x="420" y="379"/>
                  </a:cubicBezTo>
                  <a:cubicBezTo>
                    <a:pt x="417" y="381"/>
                    <a:pt x="412" y="386"/>
                    <a:pt x="409" y="391"/>
                  </a:cubicBezTo>
                  <a:cubicBezTo>
                    <a:pt x="401" y="386"/>
                    <a:pt x="389" y="380"/>
                    <a:pt x="379" y="376"/>
                  </a:cubicBezTo>
                  <a:cubicBezTo>
                    <a:pt x="360" y="365"/>
                    <a:pt x="341" y="358"/>
                    <a:pt x="321" y="360"/>
                  </a:cubicBezTo>
                  <a:cubicBezTo>
                    <a:pt x="316" y="360"/>
                    <a:pt x="303" y="365"/>
                    <a:pt x="299" y="366"/>
                  </a:cubicBezTo>
                  <a:cubicBezTo>
                    <a:pt x="285" y="364"/>
                    <a:pt x="265" y="352"/>
                    <a:pt x="260" y="346"/>
                  </a:cubicBezTo>
                  <a:cubicBezTo>
                    <a:pt x="284" y="349"/>
                    <a:pt x="301" y="348"/>
                    <a:pt x="315" y="348"/>
                  </a:cubicBezTo>
                  <a:cubicBezTo>
                    <a:pt x="340" y="346"/>
                    <a:pt x="356" y="342"/>
                    <a:pt x="356" y="342"/>
                  </a:cubicBezTo>
                  <a:cubicBezTo>
                    <a:pt x="376" y="350"/>
                    <a:pt x="391" y="356"/>
                    <a:pt x="416" y="356"/>
                  </a:cubicBezTo>
                  <a:moveTo>
                    <a:pt x="1138" y="317"/>
                  </a:moveTo>
                  <a:cubicBezTo>
                    <a:pt x="1120" y="376"/>
                    <a:pt x="1068" y="368"/>
                    <a:pt x="1049" y="357"/>
                  </a:cubicBezTo>
                  <a:cubicBezTo>
                    <a:pt x="1068" y="351"/>
                    <a:pt x="1076" y="334"/>
                    <a:pt x="1076" y="334"/>
                  </a:cubicBezTo>
                  <a:cubicBezTo>
                    <a:pt x="1102" y="337"/>
                    <a:pt x="1120" y="332"/>
                    <a:pt x="1138" y="317"/>
                  </a:cubicBezTo>
                  <a:moveTo>
                    <a:pt x="1069" y="333"/>
                  </a:moveTo>
                  <a:cubicBezTo>
                    <a:pt x="1068" y="340"/>
                    <a:pt x="1053" y="351"/>
                    <a:pt x="1038" y="354"/>
                  </a:cubicBezTo>
                  <a:cubicBezTo>
                    <a:pt x="1038" y="354"/>
                    <a:pt x="1036" y="342"/>
                    <a:pt x="1020" y="343"/>
                  </a:cubicBezTo>
                  <a:cubicBezTo>
                    <a:pt x="1011" y="344"/>
                    <a:pt x="1011" y="345"/>
                    <a:pt x="1005" y="347"/>
                  </a:cubicBezTo>
                  <a:cubicBezTo>
                    <a:pt x="1007" y="343"/>
                    <a:pt x="1007" y="337"/>
                    <a:pt x="1004" y="332"/>
                  </a:cubicBezTo>
                  <a:cubicBezTo>
                    <a:pt x="1003" y="331"/>
                    <a:pt x="1002" y="330"/>
                    <a:pt x="1000" y="330"/>
                  </a:cubicBezTo>
                  <a:cubicBezTo>
                    <a:pt x="996" y="330"/>
                    <a:pt x="991" y="331"/>
                    <a:pt x="986" y="334"/>
                  </a:cubicBezTo>
                  <a:cubicBezTo>
                    <a:pt x="981" y="338"/>
                    <a:pt x="975" y="337"/>
                    <a:pt x="971" y="339"/>
                  </a:cubicBezTo>
                  <a:cubicBezTo>
                    <a:pt x="963" y="341"/>
                    <a:pt x="958" y="346"/>
                    <a:pt x="952" y="355"/>
                  </a:cubicBezTo>
                  <a:cubicBezTo>
                    <a:pt x="951" y="356"/>
                    <a:pt x="948" y="355"/>
                    <a:pt x="945" y="355"/>
                  </a:cubicBezTo>
                  <a:cubicBezTo>
                    <a:pt x="941" y="354"/>
                    <a:pt x="880" y="363"/>
                    <a:pt x="880" y="363"/>
                  </a:cubicBezTo>
                  <a:cubicBezTo>
                    <a:pt x="869" y="362"/>
                    <a:pt x="853" y="363"/>
                    <a:pt x="833" y="357"/>
                  </a:cubicBezTo>
                  <a:cubicBezTo>
                    <a:pt x="833" y="357"/>
                    <a:pt x="850" y="349"/>
                    <a:pt x="841" y="334"/>
                  </a:cubicBezTo>
                  <a:cubicBezTo>
                    <a:pt x="841" y="334"/>
                    <a:pt x="923" y="316"/>
                    <a:pt x="955" y="307"/>
                  </a:cubicBezTo>
                  <a:cubicBezTo>
                    <a:pt x="988" y="298"/>
                    <a:pt x="1005" y="292"/>
                    <a:pt x="1016" y="287"/>
                  </a:cubicBezTo>
                  <a:cubicBezTo>
                    <a:pt x="1014" y="294"/>
                    <a:pt x="1022" y="308"/>
                    <a:pt x="1035" y="318"/>
                  </a:cubicBezTo>
                  <a:cubicBezTo>
                    <a:pt x="1044" y="325"/>
                    <a:pt x="1062" y="332"/>
                    <a:pt x="1069" y="333"/>
                  </a:cubicBezTo>
                  <a:moveTo>
                    <a:pt x="435" y="335"/>
                  </a:moveTo>
                  <a:cubicBezTo>
                    <a:pt x="434" y="339"/>
                    <a:pt x="435" y="345"/>
                    <a:pt x="442" y="350"/>
                  </a:cubicBezTo>
                  <a:cubicBezTo>
                    <a:pt x="437" y="351"/>
                    <a:pt x="427" y="351"/>
                    <a:pt x="421" y="353"/>
                  </a:cubicBezTo>
                  <a:cubicBezTo>
                    <a:pt x="385" y="351"/>
                    <a:pt x="349" y="340"/>
                    <a:pt x="328" y="305"/>
                  </a:cubicBezTo>
                  <a:cubicBezTo>
                    <a:pt x="337" y="305"/>
                    <a:pt x="346" y="304"/>
                    <a:pt x="359" y="307"/>
                  </a:cubicBezTo>
                  <a:cubicBezTo>
                    <a:pt x="379" y="312"/>
                    <a:pt x="408" y="320"/>
                    <a:pt x="435" y="335"/>
                  </a:cubicBezTo>
                  <a:moveTo>
                    <a:pt x="322" y="306"/>
                  </a:moveTo>
                  <a:cubicBezTo>
                    <a:pt x="325" y="309"/>
                    <a:pt x="331" y="323"/>
                    <a:pt x="350" y="337"/>
                  </a:cubicBezTo>
                  <a:cubicBezTo>
                    <a:pt x="339" y="340"/>
                    <a:pt x="328" y="341"/>
                    <a:pt x="310" y="342"/>
                  </a:cubicBezTo>
                  <a:cubicBezTo>
                    <a:pt x="287" y="343"/>
                    <a:pt x="266" y="341"/>
                    <a:pt x="266" y="341"/>
                  </a:cubicBezTo>
                  <a:cubicBezTo>
                    <a:pt x="232" y="338"/>
                    <a:pt x="188" y="296"/>
                    <a:pt x="177" y="280"/>
                  </a:cubicBezTo>
                  <a:cubicBezTo>
                    <a:pt x="200" y="293"/>
                    <a:pt x="231" y="302"/>
                    <a:pt x="255" y="305"/>
                  </a:cubicBezTo>
                  <a:cubicBezTo>
                    <a:pt x="279" y="308"/>
                    <a:pt x="302" y="309"/>
                    <a:pt x="322" y="306"/>
                  </a:cubicBezTo>
                  <a:moveTo>
                    <a:pt x="691" y="256"/>
                  </a:moveTo>
                  <a:cubicBezTo>
                    <a:pt x="692" y="256"/>
                    <a:pt x="694" y="255"/>
                    <a:pt x="696" y="255"/>
                  </a:cubicBezTo>
                  <a:cubicBezTo>
                    <a:pt x="698" y="263"/>
                    <a:pt x="689" y="266"/>
                    <a:pt x="684" y="267"/>
                  </a:cubicBezTo>
                  <a:cubicBezTo>
                    <a:pt x="680" y="268"/>
                    <a:pt x="678" y="264"/>
                    <a:pt x="677" y="262"/>
                  </a:cubicBezTo>
                  <a:cubicBezTo>
                    <a:pt x="677" y="259"/>
                    <a:pt x="677" y="256"/>
                    <a:pt x="675" y="254"/>
                  </a:cubicBezTo>
                  <a:cubicBezTo>
                    <a:pt x="675" y="253"/>
                    <a:pt x="675" y="252"/>
                    <a:pt x="677" y="251"/>
                  </a:cubicBezTo>
                  <a:cubicBezTo>
                    <a:pt x="680" y="255"/>
                    <a:pt x="685" y="258"/>
                    <a:pt x="691" y="256"/>
                  </a:cubicBezTo>
                  <a:moveTo>
                    <a:pt x="1189" y="264"/>
                  </a:moveTo>
                  <a:cubicBezTo>
                    <a:pt x="1169" y="293"/>
                    <a:pt x="1130" y="317"/>
                    <a:pt x="1116" y="323"/>
                  </a:cubicBezTo>
                  <a:cubicBezTo>
                    <a:pt x="1105" y="328"/>
                    <a:pt x="1091" y="332"/>
                    <a:pt x="1068" y="326"/>
                  </a:cubicBezTo>
                  <a:cubicBezTo>
                    <a:pt x="1056" y="323"/>
                    <a:pt x="1045" y="318"/>
                    <a:pt x="1037" y="312"/>
                  </a:cubicBezTo>
                  <a:cubicBezTo>
                    <a:pt x="1021" y="299"/>
                    <a:pt x="1022" y="291"/>
                    <a:pt x="1022" y="287"/>
                  </a:cubicBezTo>
                  <a:cubicBezTo>
                    <a:pt x="1023" y="284"/>
                    <a:pt x="1028" y="277"/>
                    <a:pt x="1033" y="279"/>
                  </a:cubicBezTo>
                  <a:cubicBezTo>
                    <a:pt x="1090" y="293"/>
                    <a:pt x="1171" y="276"/>
                    <a:pt x="1189" y="264"/>
                  </a:cubicBezTo>
                  <a:moveTo>
                    <a:pt x="270" y="239"/>
                  </a:moveTo>
                  <a:cubicBezTo>
                    <a:pt x="311" y="246"/>
                    <a:pt x="309" y="283"/>
                    <a:pt x="319" y="299"/>
                  </a:cubicBezTo>
                  <a:cubicBezTo>
                    <a:pt x="284" y="301"/>
                    <a:pt x="269" y="302"/>
                    <a:pt x="242" y="296"/>
                  </a:cubicBezTo>
                  <a:cubicBezTo>
                    <a:pt x="148" y="275"/>
                    <a:pt x="130" y="230"/>
                    <a:pt x="104" y="170"/>
                  </a:cubicBezTo>
                  <a:cubicBezTo>
                    <a:pt x="150" y="211"/>
                    <a:pt x="251" y="236"/>
                    <a:pt x="270" y="239"/>
                  </a:cubicBezTo>
                  <a:moveTo>
                    <a:pt x="698" y="232"/>
                  </a:moveTo>
                  <a:cubicBezTo>
                    <a:pt x="697" y="235"/>
                    <a:pt x="699" y="234"/>
                    <a:pt x="702" y="237"/>
                  </a:cubicBezTo>
                  <a:cubicBezTo>
                    <a:pt x="702" y="242"/>
                    <a:pt x="698" y="246"/>
                    <a:pt x="694" y="249"/>
                  </a:cubicBezTo>
                  <a:cubicBezTo>
                    <a:pt x="690" y="251"/>
                    <a:pt x="684" y="252"/>
                    <a:pt x="680" y="249"/>
                  </a:cubicBezTo>
                  <a:cubicBezTo>
                    <a:pt x="678" y="248"/>
                    <a:pt x="672" y="246"/>
                    <a:pt x="672" y="246"/>
                  </a:cubicBezTo>
                  <a:cubicBezTo>
                    <a:pt x="672" y="237"/>
                    <a:pt x="683" y="232"/>
                    <a:pt x="691" y="229"/>
                  </a:cubicBezTo>
                  <a:cubicBezTo>
                    <a:pt x="694" y="228"/>
                    <a:pt x="697" y="229"/>
                    <a:pt x="698" y="232"/>
                  </a:cubicBezTo>
                  <a:moveTo>
                    <a:pt x="641" y="229"/>
                  </a:moveTo>
                  <a:cubicBezTo>
                    <a:pt x="651" y="232"/>
                    <a:pt x="668" y="249"/>
                    <a:pt x="672" y="257"/>
                  </a:cubicBezTo>
                  <a:cubicBezTo>
                    <a:pt x="673" y="264"/>
                    <a:pt x="670" y="271"/>
                    <a:pt x="666" y="276"/>
                  </a:cubicBezTo>
                  <a:cubicBezTo>
                    <a:pt x="662" y="277"/>
                    <a:pt x="658" y="281"/>
                    <a:pt x="656" y="285"/>
                  </a:cubicBezTo>
                  <a:cubicBezTo>
                    <a:pt x="657" y="281"/>
                    <a:pt x="656" y="277"/>
                    <a:pt x="654" y="274"/>
                  </a:cubicBezTo>
                  <a:cubicBezTo>
                    <a:pt x="650" y="271"/>
                    <a:pt x="645" y="267"/>
                    <a:pt x="644" y="262"/>
                  </a:cubicBezTo>
                  <a:cubicBezTo>
                    <a:pt x="629" y="263"/>
                    <a:pt x="607" y="263"/>
                    <a:pt x="599" y="256"/>
                  </a:cubicBezTo>
                  <a:cubicBezTo>
                    <a:pt x="599" y="253"/>
                    <a:pt x="598" y="250"/>
                    <a:pt x="595" y="247"/>
                  </a:cubicBezTo>
                  <a:cubicBezTo>
                    <a:pt x="599" y="246"/>
                    <a:pt x="617" y="248"/>
                    <a:pt x="626" y="248"/>
                  </a:cubicBezTo>
                  <a:cubicBezTo>
                    <a:pt x="636" y="248"/>
                    <a:pt x="648" y="248"/>
                    <a:pt x="651" y="252"/>
                  </a:cubicBezTo>
                  <a:cubicBezTo>
                    <a:pt x="651" y="254"/>
                    <a:pt x="649" y="254"/>
                    <a:pt x="648" y="254"/>
                  </a:cubicBezTo>
                  <a:cubicBezTo>
                    <a:pt x="647" y="255"/>
                    <a:pt x="646" y="254"/>
                    <a:pt x="645" y="255"/>
                  </a:cubicBezTo>
                  <a:cubicBezTo>
                    <a:pt x="648" y="259"/>
                    <a:pt x="654" y="260"/>
                    <a:pt x="659" y="259"/>
                  </a:cubicBezTo>
                  <a:cubicBezTo>
                    <a:pt x="661" y="257"/>
                    <a:pt x="663" y="255"/>
                    <a:pt x="661" y="251"/>
                  </a:cubicBezTo>
                  <a:cubicBezTo>
                    <a:pt x="658" y="246"/>
                    <a:pt x="652" y="245"/>
                    <a:pt x="644" y="243"/>
                  </a:cubicBezTo>
                  <a:cubicBezTo>
                    <a:pt x="635" y="242"/>
                    <a:pt x="592" y="242"/>
                    <a:pt x="592" y="242"/>
                  </a:cubicBezTo>
                  <a:cubicBezTo>
                    <a:pt x="587" y="237"/>
                    <a:pt x="577" y="229"/>
                    <a:pt x="571" y="226"/>
                  </a:cubicBezTo>
                  <a:cubicBezTo>
                    <a:pt x="570" y="223"/>
                    <a:pt x="574" y="220"/>
                    <a:pt x="576" y="221"/>
                  </a:cubicBezTo>
                  <a:cubicBezTo>
                    <a:pt x="593" y="227"/>
                    <a:pt x="622" y="227"/>
                    <a:pt x="641" y="229"/>
                  </a:cubicBezTo>
                  <a:moveTo>
                    <a:pt x="1076" y="236"/>
                  </a:moveTo>
                  <a:cubicBezTo>
                    <a:pt x="1074" y="244"/>
                    <a:pt x="1061" y="255"/>
                    <a:pt x="1051" y="260"/>
                  </a:cubicBezTo>
                  <a:cubicBezTo>
                    <a:pt x="1040" y="267"/>
                    <a:pt x="1024" y="271"/>
                    <a:pt x="1018" y="279"/>
                  </a:cubicBezTo>
                  <a:cubicBezTo>
                    <a:pt x="1011" y="286"/>
                    <a:pt x="949" y="303"/>
                    <a:pt x="919" y="311"/>
                  </a:cubicBezTo>
                  <a:cubicBezTo>
                    <a:pt x="890" y="318"/>
                    <a:pt x="866" y="325"/>
                    <a:pt x="838" y="329"/>
                  </a:cubicBezTo>
                  <a:cubicBezTo>
                    <a:pt x="833" y="325"/>
                    <a:pt x="825" y="325"/>
                    <a:pt x="819" y="326"/>
                  </a:cubicBezTo>
                  <a:cubicBezTo>
                    <a:pt x="827" y="311"/>
                    <a:pt x="824" y="301"/>
                    <a:pt x="811" y="297"/>
                  </a:cubicBezTo>
                  <a:cubicBezTo>
                    <a:pt x="953" y="246"/>
                    <a:pt x="953" y="246"/>
                    <a:pt x="953" y="246"/>
                  </a:cubicBezTo>
                  <a:cubicBezTo>
                    <a:pt x="979" y="238"/>
                    <a:pt x="1012" y="229"/>
                    <a:pt x="1034" y="228"/>
                  </a:cubicBezTo>
                  <a:cubicBezTo>
                    <a:pt x="1049" y="232"/>
                    <a:pt x="1058" y="236"/>
                    <a:pt x="1076" y="236"/>
                  </a:cubicBezTo>
                  <a:moveTo>
                    <a:pt x="687" y="221"/>
                  </a:moveTo>
                  <a:cubicBezTo>
                    <a:pt x="687" y="223"/>
                    <a:pt x="686" y="224"/>
                    <a:pt x="685" y="226"/>
                  </a:cubicBezTo>
                  <a:cubicBezTo>
                    <a:pt x="684" y="229"/>
                    <a:pt x="681" y="232"/>
                    <a:pt x="675" y="230"/>
                  </a:cubicBezTo>
                  <a:cubicBezTo>
                    <a:pt x="674" y="225"/>
                    <a:pt x="677" y="220"/>
                    <a:pt x="682" y="217"/>
                  </a:cubicBezTo>
                  <a:cubicBezTo>
                    <a:pt x="684" y="216"/>
                    <a:pt x="687" y="218"/>
                    <a:pt x="687" y="221"/>
                  </a:cubicBezTo>
                  <a:moveTo>
                    <a:pt x="672" y="214"/>
                  </a:moveTo>
                  <a:cubicBezTo>
                    <a:pt x="673" y="218"/>
                    <a:pt x="673" y="227"/>
                    <a:pt x="666" y="230"/>
                  </a:cubicBezTo>
                  <a:cubicBezTo>
                    <a:pt x="654" y="236"/>
                    <a:pt x="646" y="223"/>
                    <a:pt x="636" y="220"/>
                  </a:cubicBezTo>
                  <a:cubicBezTo>
                    <a:pt x="618" y="217"/>
                    <a:pt x="596" y="221"/>
                    <a:pt x="578" y="216"/>
                  </a:cubicBezTo>
                  <a:cubicBezTo>
                    <a:pt x="583" y="209"/>
                    <a:pt x="591" y="202"/>
                    <a:pt x="600" y="199"/>
                  </a:cubicBezTo>
                  <a:cubicBezTo>
                    <a:pt x="612" y="195"/>
                    <a:pt x="633" y="190"/>
                    <a:pt x="649" y="195"/>
                  </a:cubicBezTo>
                  <a:cubicBezTo>
                    <a:pt x="664" y="200"/>
                    <a:pt x="671" y="208"/>
                    <a:pt x="672" y="214"/>
                  </a:cubicBezTo>
                  <a:moveTo>
                    <a:pt x="996" y="211"/>
                  </a:moveTo>
                  <a:cubicBezTo>
                    <a:pt x="1007" y="215"/>
                    <a:pt x="1025" y="223"/>
                    <a:pt x="1017" y="225"/>
                  </a:cubicBezTo>
                  <a:cubicBezTo>
                    <a:pt x="954" y="236"/>
                    <a:pt x="912" y="253"/>
                    <a:pt x="804" y="295"/>
                  </a:cubicBezTo>
                  <a:cubicBezTo>
                    <a:pt x="800" y="295"/>
                    <a:pt x="796" y="295"/>
                    <a:pt x="792" y="297"/>
                  </a:cubicBezTo>
                  <a:cubicBezTo>
                    <a:pt x="793" y="291"/>
                    <a:pt x="793" y="285"/>
                    <a:pt x="786" y="278"/>
                  </a:cubicBezTo>
                  <a:cubicBezTo>
                    <a:pt x="781" y="273"/>
                    <a:pt x="773" y="271"/>
                    <a:pt x="760" y="275"/>
                  </a:cubicBezTo>
                  <a:cubicBezTo>
                    <a:pt x="792" y="255"/>
                    <a:pt x="824" y="234"/>
                    <a:pt x="860" y="221"/>
                  </a:cubicBezTo>
                  <a:cubicBezTo>
                    <a:pt x="889" y="210"/>
                    <a:pt x="920" y="205"/>
                    <a:pt x="953" y="204"/>
                  </a:cubicBezTo>
                  <a:cubicBezTo>
                    <a:pt x="974" y="204"/>
                    <a:pt x="986" y="207"/>
                    <a:pt x="996" y="211"/>
                  </a:cubicBezTo>
                  <a:moveTo>
                    <a:pt x="1210" y="232"/>
                  </a:moveTo>
                  <a:cubicBezTo>
                    <a:pt x="1207" y="239"/>
                    <a:pt x="1202" y="247"/>
                    <a:pt x="1192" y="255"/>
                  </a:cubicBezTo>
                  <a:cubicBezTo>
                    <a:pt x="1172" y="272"/>
                    <a:pt x="1073" y="286"/>
                    <a:pt x="1036" y="274"/>
                  </a:cubicBezTo>
                  <a:cubicBezTo>
                    <a:pt x="1076" y="258"/>
                    <a:pt x="1080" y="244"/>
                    <a:pt x="1082" y="234"/>
                  </a:cubicBezTo>
                  <a:cubicBezTo>
                    <a:pt x="1112" y="233"/>
                    <a:pt x="1157" y="229"/>
                    <a:pt x="1207" y="208"/>
                  </a:cubicBezTo>
                  <a:cubicBezTo>
                    <a:pt x="1213" y="206"/>
                    <a:pt x="1214" y="225"/>
                    <a:pt x="1210" y="232"/>
                  </a:cubicBezTo>
                  <a:moveTo>
                    <a:pt x="612" y="189"/>
                  </a:moveTo>
                  <a:cubicBezTo>
                    <a:pt x="598" y="191"/>
                    <a:pt x="581" y="194"/>
                    <a:pt x="570" y="213"/>
                  </a:cubicBezTo>
                  <a:cubicBezTo>
                    <a:pt x="565" y="209"/>
                    <a:pt x="567" y="201"/>
                    <a:pt x="572" y="194"/>
                  </a:cubicBezTo>
                  <a:cubicBezTo>
                    <a:pt x="576" y="189"/>
                    <a:pt x="591" y="183"/>
                    <a:pt x="612" y="189"/>
                  </a:cubicBezTo>
                  <a:moveTo>
                    <a:pt x="1259" y="133"/>
                  </a:moveTo>
                  <a:cubicBezTo>
                    <a:pt x="1253" y="149"/>
                    <a:pt x="1232" y="186"/>
                    <a:pt x="1209" y="198"/>
                  </a:cubicBezTo>
                  <a:cubicBezTo>
                    <a:pt x="1177" y="216"/>
                    <a:pt x="1132" y="223"/>
                    <a:pt x="1098" y="227"/>
                  </a:cubicBezTo>
                  <a:cubicBezTo>
                    <a:pt x="1070" y="231"/>
                    <a:pt x="1049" y="226"/>
                    <a:pt x="1039" y="223"/>
                  </a:cubicBezTo>
                  <a:cubicBezTo>
                    <a:pt x="1039" y="223"/>
                    <a:pt x="1029" y="219"/>
                    <a:pt x="1025" y="217"/>
                  </a:cubicBezTo>
                  <a:cubicBezTo>
                    <a:pt x="1077" y="189"/>
                    <a:pt x="1139" y="170"/>
                    <a:pt x="1205" y="153"/>
                  </a:cubicBezTo>
                  <a:cubicBezTo>
                    <a:pt x="1242" y="140"/>
                    <a:pt x="1246" y="139"/>
                    <a:pt x="1259" y="133"/>
                  </a:cubicBezTo>
                  <a:moveTo>
                    <a:pt x="1257" y="83"/>
                  </a:moveTo>
                  <a:cubicBezTo>
                    <a:pt x="1238" y="125"/>
                    <a:pt x="1226" y="138"/>
                    <a:pt x="1198" y="148"/>
                  </a:cubicBezTo>
                  <a:cubicBezTo>
                    <a:pt x="1198" y="148"/>
                    <a:pt x="1105" y="176"/>
                    <a:pt x="1082" y="185"/>
                  </a:cubicBezTo>
                  <a:cubicBezTo>
                    <a:pt x="1054" y="196"/>
                    <a:pt x="1033" y="207"/>
                    <a:pt x="1019" y="215"/>
                  </a:cubicBezTo>
                  <a:cubicBezTo>
                    <a:pt x="970" y="185"/>
                    <a:pt x="880" y="207"/>
                    <a:pt x="858" y="216"/>
                  </a:cubicBezTo>
                  <a:cubicBezTo>
                    <a:pt x="822" y="229"/>
                    <a:pt x="786" y="251"/>
                    <a:pt x="756" y="272"/>
                  </a:cubicBezTo>
                  <a:cubicBezTo>
                    <a:pt x="752" y="268"/>
                    <a:pt x="746" y="260"/>
                    <a:pt x="741" y="260"/>
                  </a:cubicBezTo>
                  <a:cubicBezTo>
                    <a:pt x="741" y="260"/>
                    <a:pt x="756" y="269"/>
                    <a:pt x="753" y="286"/>
                  </a:cubicBezTo>
                  <a:cubicBezTo>
                    <a:pt x="757" y="284"/>
                    <a:pt x="772" y="273"/>
                    <a:pt x="782" y="282"/>
                  </a:cubicBezTo>
                  <a:cubicBezTo>
                    <a:pt x="793" y="291"/>
                    <a:pt x="782" y="302"/>
                    <a:pt x="779" y="311"/>
                  </a:cubicBezTo>
                  <a:cubicBezTo>
                    <a:pt x="790" y="302"/>
                    <a:pt x="802" y="295"/>
                    <a:pt x="814" y="303"/>
                  </a:cubicBezTo>
                  <a:cubicBezTo>
                    <a:pt x="827" y="312"/>
                    <a:pt x="812" y="328"/>
                    <a:pt x="808" y="336"/>
                  </a:cubicBezTo>
                  <a:cubicBezTo>
                    <a:pt x="817" y="334"/>
                    <a:pt x="828" y="326"/>
                    <a:pt x="835" y="337"/>
                  </a:cubicBezTo>
                  <a:cubicBezTo>
                    <a:pt x="842" y="347"/>
                    <a:pt x="831" y="352"/>
                    <a:pt x="821" y="358"/>
                  </a:cubicBezTo>
                  <a:cubicBezTo>
                    <a:pt x="831" y="357"/>
                    <a:pt x="832" y="365"/>
                    <a:pt x="859" y="367"/>
                  </a:cubicBezTo>
                  <a:cubicBezTo>
                    <a:pt x="846" y="368"/>
                    <a:pt x="833" y="369"/>
                    <a:pt x="824" y="370"/>
                  </a:cubicBezTo>
                  <a:cubicBezTo>
                    <a:pt x="818" y="369"/>
                    <a:pt x="811" y="365"/>
                    <a:pt x="799" y="362"/>
                  </a:cubicBezTo>
                  <a:cubicBezTo>
                    <a:pt x="767" y="353"/>
                    <a:pt x="748" y="343"/>
                    <a:pt x="735" y="339"/>
                  </a:cubicBezTo>
                  <a:cubicBezTo>
                    <a:pt x="723" y="335"/>
                    <a:pt x="708" y="333"/>
                    <a:pt x="698" y="336"/>
                  </a:cubicBezTo>
                  <a:cubicBezTo>
                    <a:pt x="693" y="336"/>
                    <a:pt x="693" y="338"/>
                    <a:pt x="689" y="339"/>
                  </a:cubicBezTo>
                  <a:cubicBezTo>
                    <a:pt x="731" y="324"/>
                    <a:pt x="718" y="273"/>
                    <a:pt x="738" y="242"/>
                  </a:cubicBezTo>
                  <a:cubicBezTo>
                    <a:pt x="759" y="204"/>
                    <a:pt x="801" y="195"/>
                    <a:pt x="839" y="188"/>
                  </a:cubicBezTo>
                  <a:cubicBezTo>
                    <a:pt x="889" y="181"/>
                    <a:pt x="966" y="174"/>
                    <a:pt x="989" y="169"/>
                  </a:cubicBezTo>
                  <a:cubicBezTo>
                    <a:pt x="1030" y="161"/>
                    <a:pt x="1081" y="144"/>
                    <a:pt x="1092" y="139"/>
                  </a:cubicBezTo>
                  <a:cubicBezTo>
                    <a:pt x="1104" y="133"/>
                    <a:pt x="1160" y="113"/>
                    <a:pt x="1181" y="106"/>
                  </a:cubicBezTo>
                  <a:cubicBezTo>
                    <a:pt x="1203" y="98"/>
                    <a:pt x="1231" y="88"/>
                    <a:pt x="1257" y="83"/>
                  </a:cubicBezTo>
                  <a:moveTo>
                    <a:pt x="1206" y="285"/>
                  </a:moveTo>
                  <a:cubicBezTo>
                    <a:pt x="1164" y="319"/>
                    <a:pt x="1151" y="370"/>
                    <a:pt x="1148" y="385"/>
                  </a:cubicBezTo>
                  <a:cubicBezTo>
                    <a:pt x="1141" y="430"/>
                    <a:pt x="1140" y="481"/>
                    <a:pt x="1148" y="525"/>
                  </a:cubicBezTo>
                  <a:cubicBezTo>
                    <a:pt x="1170" y="665"/>
                    <a:pt x="1170" y="665"/>
                    <a:pt x="1170" y="665"/>
                  </a:cubicBezTo>
                  <a:cubicBezTo>
                    <a:pt x="1177" y="726"/>
                    <a:pt x="1177" y="726"/>
                    <a:pt x="1177" y="726"/>
                  </a:cubicBezTo>
                  <a:cubicBezTo>
                    <a:pt x="1180" y="797"/>
                    <a:pt x="1180" y="797"/>
                    <a:pt x="1180" y="797"/>
                  </a:cubicBezTo>
                  <a:cubicBezTo>
                    <a:pt x="1184" y="962"/>
                    <a:pt x="1105" y="1183"/>
                    <a:pt x="834" y="1272"/>
                  </a:cubicBezTo>
                  <a:cubicBezTo>
                    <a:pt x="768" y="1298"/>
                    <a:pt x="768" y="1298"/>
                    <a:pt x="768" y="1298"/>
                  </a:cubicBezTo>
                  <a:cubicBezTo>
                    <a:pt x="713" y="1322"/>
                    <a:pt x="659" y="1348"/>
                    <a:pt x="612" y="1391"/>
                  </a:cubicBezTo>
                  <a:cubicBezTo>
                    <a:pt x="546" y="1333"/>
                    <a:pt x="469" y="1301"/>
                    <a:pt x="391" y="1271"/>
                  </a:cubicBezTo>
                  <a:cubicBezTo>
                    <a:pt x="142" y="1192"/>
                    <a:pt x="55" y="982"/>
                    <a:pt x="50" y="837"/>
                  </a:cubicBezTo>
                  <a:cubicBezTo>
                    <a:pt x="48" y="789"/>
                    <a:pt x="50" y="737"/>
                    <a:pt x="56" y="688"/>
                  </a:cubicBezTo>
                  <a:cubicBezTo>
                    <a:pt x="66" y="614"/>
                    <a:pt x="66" y="614"/>
                    <a:pt x="66" y="614"/>
                  </a:cubicBezTo>
                  <a:cubicBezTo>
                    <a:pt x="83" y="515"/>
                    <a:pt x="83" y="515"/>
                    <a:pt x="83" y="515"/>
                  </a:cubicBezTo>
                  <a:cubicBezTo>
                    <a:pt x="91" y="458"/>
                    <a:pt x="91" y="395"/>
                    <a:pt x="73" y="344"/>
                  </a:cubicBezTo>
                  <a:cubicBezTo>
                    <a:pt x="63" y="320"/>
                    <a:pt x="46" y="299"/>
                    <a:pt x="26" y="281"/>
                  </a:cubicBezTo>
                  <a:cubicBezTo>
                    <a:pt x="49" y="250"/>
                    <a:pt x="75" y="216"/>
                    <a:pt x="98" y="185"/>
                  </a:cubicBezTo>
                  <a:cubicBezTo>
                    <a:pt x="99" y="186"/>
                    <a:pt x="99" y="187"/>
                    <a:pt x="100" y="188"/>
                  </a:cubicBezTo>
                  <a:cubicBezTo>
                    <a:pt x="100" y="188"/>
                    <a:pt x="100" y="189"/>
                    <a:pt x="100" y="189"/>
                  </a:cubicBezTo>
                  <a:cubicBezTo>
                    <a:pt x="104" y="200"/>
                    <a:pt x="108" y="209"/>
                    <a:pt x="112" y="214"/>
                  </a:cubicBezTo>
                  <a:cubicBezTo>
                    <a:pt x="114" y="218"/>
                    <a:pt x="116" y="221"/>
                    <a:pt x="118" y="224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127" y="332"/>
                    <a:pt x="129" y="410"/>
                    <a:pt x="127" y="483"/>
                  </a:cubicBezTo>
                  <a:cubicBezTo>
                    <a:pt x="121" y="528"/>
                    <a:pt x="121" y="528"/>
                    <a:pt x="121" y="528"/>
                  </a:cubicBezTo>
                  <a:cubicBezTo>
                    <a:pt x="100" y="658"/>
                    <a:pt x="100" y="658"/>
                    <a:pt x="100" y="658"/>
                  </a:cubicBezTo>
                  <a:cubicBezTo>
                    <a:pt x="91" y="731"/>
                    <a:pt x="91" y="731"/>
                    <a:pt x="91" y="731"/>
                  </a:cubicBezTo>
                  <a:cubicBezTo>
                    <a:pt x="89" y="799"/>
                    <a:pt x="89" y="799"/>
                    <a:pt x="89" y="799"/>
                  </a:cubicBezTo>
                  <a:cubicBezTo>
                    <a:pt x="80" y="965"/>
                    <a:pt x="207" y="1177"/>
                    <a:pt x="438" y="1246"/>
                  </a:cubicBezTo>
                  <a:cubicBezTo>
                    <a:pt x="499" y="1271"/>
                    <a:pt x="558" y="1299"/>
                    <a:pt x="612" y="1338"/>
                  </a:cubicBezTo>
                  <a:cubicBezTo>
                    <a:pt x="666" y="1299"/>
                    <a:pt x="725" y="1271"/>
                    <a:pt x="786" y="1248"/>
                  </a:cubicBezTo>
                  <a:cubicBezTo>
                    <a:pt x="1054" y="1172"/>
                    <a:pt x="1136" y="965"/>
                    <a:pt x="1139" y="828"/>
                  </a:cubicBezTo>
                  <a:cubicBezTo>
                    <a:pt x="1142" y="778"/>
                    <a:pt x="1137" y="728"/>
                    <a:pt x="1132" y="680"/>
                  </a:cubicBezTo>
                  <a:cubicBezTo>
                    <a:pt x="1122" y="611"/>
                    <a:pt x="1122" y="611"/>
                    <a:pt x="1122" y="611"/>
                  </a:cubicBezTo>
                  <a:cubicBezTo>
                    <a:pt x="1108" y="526"/>
                    <a:pt x="1108" y="526"/>
                    <a:pt x="1108" y="526"/>
                  </a:cubicBezTo>
                  <a:cubicBezTo>
                    <a:pt x="1100" y="479"/>
                    <a:pt x="1101" y="421"/>
                    <a:pt x="1110" y="375"/>
                  </a:cubicBezTo>
                  <a:cubicBezTo>
                    <a:pt x="1124" y="368"/>
                    <a:pt x="1140" y="354"/>
                    <a:pt x="1149" y="324"/>
                  </a:cubicBezTo>
                  <a:cubicBezTo>
                    <a:pt x="1150" y="320"/>
                    <a:pt x="1150" y="320"/>
                    <a:pt x="1150" y="320"/>
                  </a:cubicBezTo>
                  <a:cubicBezTo>
                    <a:pt x="1166" y="309"/>
                    <a:pt x="1185" y="292"/>
                    <a:pt x="1198" y="274"/>
                  </a:cubicBezTo>
                  <a:cubicBezTo>
                    <a:pt x="1200" y="275"/>
                    <a:pt x="1202" y="278"/>
                    <a:pt x="1206" y="285"/>
                  </a:cubicBezTo>
                  <a:moveTo>
                    <a:pt x="654" y="446"/>
                  </a:moveTo>
                  <a:cubicBezTo>
                    <a:pt x="649" y="455"/>
                    <a:pt x="644" y="461"/>
                    <a:pt x="626" y="462"/>
                  </a:cubicBezTo>
                  <a:cubicBezTo>
                    <a:pt x="603" y="463"/>
                    <a:pt x="597" y="450"/>
                    <a:pt x="597" y="450"/>
                  </a:cubicBezTo>
                  <a:cubicBezTo>
                    <a:pt x="599" y="457"/>
                    <a:pt x="604" y="472"/>
                    <a:pt x="626" y="471"/>
                  </a:cubicBezTo>
                  <a:cubicBezTo>
                    <a:pt x="654" y="469"/>
                    <a:pt x="654" y="446"/>
                    <a:pt x="654" y="446"/>
                  </a:cubicBezTo>
                  <a:moveTo>
                    <a:pt x="685" y="353"/>
                  </a:moveTo>
                  <a:cubicBezTo>
                    <a:pt x="657" y="380"/>
                    <a:pt x="690" y="446"/>
                    <a:pt x="671" y="473"/>
                  </a:cubicBezTo>
                  <a:cubicBezTo>
                    <a:pt x="669" y="476"/>
                    <a:pt x="667" y="480"/>
                    <a:pt x="665" y="483"/>
                  </a:cubicBezTo>
                  <a:cubicBezTo>
                    <a:pt x="651" y="478"/>
                    <a:pt x="642" y="477"/>
                    <a:pt x="629" y="477"/>
                  </a:cubicBezTo>
                  <a:cubicBezTo>
                    <a:pt x="621" y="477"/>
                    <a:pt x="613" y="479"/>
                    <a:pt x="607" y="480"/>
                  </a:cubicBezTo>
                  <a:cubicBezTo>
                    <a:pt x="592" y="481"/>
                    <a:pt x="581" y="479"/>
                    <a:pt x="567" y="482"/>
                  </a:cubicBezTo>
                  <a:cubicBezTo>
                    <a:pt x="568" y="479"/>
                    <a:pt x="570" y="477"/>
                    <a:pt x="573" y="473"/>
                  </a:cubicBezTo>
                  <a:cubicBezTo>
                    <a:pt x="560" y="473"/>
                    <a:pt x="550" y="471"/>
                    <a:pt x="543" y="461"/>
                  </a:cubicBezTo>
                  <a:cubicBezTo>
                    <a:pt x="539" y="455"/>
                    <a:pt x="538" y="447"/>
                    <a:pt x="540" y="441"/>
                  </a:cubicBezTo>
                  <a:cubicBezTo>
                    <a:pt x="544" y="431"/>
                    <a:pt x="554" y="422"/>
                    <a:pt x="558" y="413"/>
                  </a:cubicBezTo>
                  <a:cubicBezTo>
                    <a:pt x="558" y="413"/>
                    <a:pt x="566" y="401"/>
                    <a:pt x="568" y="387"/>
                  </a:cubicBezTo>
                  <a:cubicBezTo>
                    <a:pt x="570" y="392"/>
                    <a:pt x="572" y="399"/>
                    <a:pt x="584" y="402"/>
                  </a:cubicBezTo>
                  <a:cubicBezTo>
                    <a:pt x="596" y="405"/>
                    <a:pt x="608" y="401"/>
                    <a:pt x="629" y="390"/>
                  </a:cubicBezTo>
                  <a:cubicBezTo>
                    <a:pt x="620" y="405"/>
                    <a:pt x="606" y="414"/>
                    <a:pt x="581" y="418"/>
                  </a:cubicBezTo>
                  <a:cubicBezTo>
                    <a:pt x="590" y="420"/>
                    <a:pt x="606" y="417"/>
                    <a:pt x="623" y="408"/>
                  </a:cubicBezTo>
                  <a:cubicBezTo>
                    <a:pt x="643" y="397"/>
                    <a:pt x="669" y="362"/>
                    <a:pt x="669" y="362"/>
                  </a:cubicBezTo>
                  <a:cubicBezTo>
                    <a:pt x="675" y="357"/>
                    <a:pt x="687" y="352"/>
                    <a:pt x="685" y="353"/>
                  </a:cubicBezTo>
                  <a:moveTo>
                    <a:pt x="802" y="969"/>
                  </a:moveTo>
                  <a:cubicBezTo>
                    <a:pt x="737" y="900"/>
                    <a:pt x="673" y="796"/>
                    <a:pt x="665" y="792"/>
                  </a:cubicBezTo>
                  <a:cubicBezTo>
                    <a:pt x="665" y="792"/>
                    <a:pt x="744" y="913"/>
                    <a:pt x="759" y="934"/>
                  </a:cubicBezTo>
                  <a:cubicBezTo>
                    <a:pt x="773" y="954"/>
                    <a:pt x="793" y="974"/>
                    <a:pt x="802" y="990"/>
                  </a:cubicBezTo>
                  <a:cubicBezTo>
                    <a:pt x="805" y="985"/>
                    <a:pt x="810" y="977"/>
                    <a:pt x="802" y="969"/>
                  </a:cubicBezTo>
                  <a:moveTo>
                    <a:pt x="1035" y="1005"/>
                  </a:moveTo>
                  <a:cubicBezTo>
                    <a:pt x="1021" y="1003"/>
                    <a:pt x="1008" y="1004"/>
                    <a:pt x="1003" y="1018"/>
                  </a:cubicBezTo>
                  <a:cubicBezTo>
                    <a:pt x="995" y="1035"/>
                    <a:pt x="991" y="1048"/>
                    <a:pt x="985" y="1057"/>
                  </a:cubicBezTo>
                  <a:cubicBezTo>
                    <a:pt x="978" y="1069"/>
                    <a:pt x="967" y="1080"/>
                    <a:pt x="948" y="1085"/>
                  </a:cubicBezTo>
                  <a:cubicBezTo>
                    <a:pt x="929" y="1090"/>
                    <a:pt x="902" y="1091"/>
                    <a:pt x="899" y="1080"/>
                  </a:cubicBezTo>
                  <a:cubicBezTo>
                    <a:pt x="903" y="1057"/>
                    <a:pt x="935" y="1053"/>
                    <a:pt x="949" y="1046"/>
                  </a:cubicBezTo>
                  <a:cubicBezTo>
                    <a:pt x="974" y="1034"/>
                    <a:pt x="976" y="1012"/>
                    <a:pt x="977" y="989"/>
                  </a:cubicBezTo>
                  <a:cubicBezTo>
                    <a:pt x="942" y="966"/>
                    <a:pt x="870" y="909"/>
                    <a:pt x="870" y="909"/>
                  </a:cubicBezTo>
                  <a:cubicBezTo>
                    <a:pt x="870" y="909"/>
                    <a:pt x="932" y="971"/>
                    <a:pt x="966" y="994"/>
                  </a:cubicBezTo>
                  <a:cubicBezTo>
                    <a:pt x="966" y="1013"/>
                    <a:pt x="961" y="1024"/>
                    <a:pt x="945" y="1033"/>
                  </a:cubicBezTo>
                  <a:cubicBezTo>
                    <a:pt x="935" y="1038"/>
                    <a:pt x="924" y="1042"/>
                    <a:pt x="909" y="1049"/>
                  </a:cubicBezTo>
                  <a:cubicBezTo>
                    <a:pt x="885" y="1063"/>
                    <a:pt x="892" y="1083"/>
                    <a:pt x="859" y="1096"/>
                  </a:cubicBezTo>
                  <a:cubicBezTo>
                    <a:pt x="845" y="1101"/>
                    <a:pt x="812" y="1105"/>
                    <a:pt x="821" y="1087"/>
                  </a:cubicBezTo>
                  <a:cubicBezTo>
                    <a:pt x="833" y="1069"/>
                    <a:pt x="820" y="1069"/>
                    <a:pt x="820" y="1069"/>
                  </a:cubicBezTo>
                  <a:cubicBezTo>
                    <a:pt x="812" y="1071"/>
                    <a:pt x="792" y="1076"/>
                    <a:pt x="782" y="1077"/>
                  </a:cubicBezTo>
                  <a:cubicBezTo>
                    <a:pt x="775" y="1077"/>
                    <a:pt x="769" y="1072"/>
                    <a:pt x="774" y="1067"/>
                  </a:cubicBezTo>
                  <a:cubicBezTo>
                    <a:pt x="776" y="1065"/>
                    <a:pt x="780" y="1064"/>
                    <a:pt x="783" y="1061"/>
                  </a:cubicBezTo>
                  <a:cubicBezTo>
                    <a:pt x="788" y="1057"/>
                    <a:pt x="791" y="1055"/>
                    <a:pt x="793" y="1051"/>
                  </a:cubicBezTo>
                  <a:cubicBezTo>
                    <a:pt x="797" y="1045"/>
                    <a:pt x="799" y="1036"/>
                    <a:pt x="796" y="1034"/>
                  </a:cubicBezTo>
                  <a:cubicBezTo>
                    <a:pt x="791" y="1032"/>
                    <a:pt x="784" y="1033"/>
                    <a:pt x="781" y="1037"/>
                  </a:cubicBezTo>
                  <a:cubicBezTo>
                    <a:pt x="767" y="1052"/>
                    <a:pt x="766" y="1078"/>
                    <a:pt x="727" y="1070"/>
                  </a:cubicBezTo>
                  <a:cubicBezTo>
                    <a:pt x="727" y="1070"/>
                    <a:pt x="681" y="1060"/>
                    <a:pt x="718" y="1007"/>
                  </a:cubicBezTo>
                  <a:cubicBezTo>
                    <a:pt x="729" y="994"/>
                    <a:pt x="700" y="977"/>
                    <a:pt x="683" y="956"/>
                  </a:cubicBezTo>
                  <a:cubicBezTo>
                    <a:pt x="650" y="916"/>
                    <a:pt x="557" y="766"/>
                    <a:pt x="557" y="766"/>
                  </a:cubicBezTo>
                  <a:cubicBezTo>
                    <a:pt x="547" y="752"/>
                    <a:pt x="537" y="735"/>
                    <a:pt x="528" y="722"/>
                  </a:cubicBezTo>
                  <a:cubicBezTo>
                    <a:pt x="520" y="708"/>
                    <a:pt x="517" y="679"/>
                    <a:pt x="537" y="682"/>
                  </a:cubicBezTo>
                  <a:cubicBezTo>
                    <a:pt x="547" y="684"/>
                    <a:pt x="550" y="688"/>
                    <a:pt x="561" y="683"/>
                  </a:cubicBezTo>
                  <a:cubicBezTo>
                    <a:pt x="568" y="680"/>
                    <a:pt x="568" y="692"/>
                    <a:pt x="561" y="698"/>
                  </a:cubicBezTo>
                  <a:cubicBezTo>
                    <a:pt x="556" y="702"/>
                    <a:pt x="556" y="711"/>
                    <a:pt x="562" y="716"/>
                  </a:cubicBezTo>
                  <a:cubicBezTo>
                    <a:pt x="570" y="720"/>
                    <a:pt x="572" y="711"/>
                    <a:pt x="581" y="714"/>
                  </a:cubicBezTo>
                  <a:cubicBezTo>
                    <a:pt x="590" y="716"/>
                    <a:pt x="597" y="738"/>
                    <a:pt x="613" y="743"/>
                  </a:cubicBezTo>
                  <a:cubicBezTo>
                    <a:pt x="617" y="744"/>
                    <a:pt x="620" y="744"/>
                    <a:pt x="621" y="741"/>
                  </a:cubicBezTo>
                  <a:cubicBezTo>
                    <a:pt x="623" y="734"/>
                    <a:pt x="616" y="725"/>
                    <a:pt x="618" y="717"/>
                  </a:cubicBezTo>
                  <a:cubicBezTo>
                    <a:pt x="620" y="722"/>
                    <a:pt x="627" y="727"/>
                    <a:pt x="637" y="732"/>
                  </a:cubicBezTo>
                  <a:cubicBezTo>
                    <a:pt x="648" y="739"/>
                    <a:pt x="654" y="740"/>
                    <a:pt x="651" y="731"/>
                  </a:cubicBezTo>
                  <a:cubicBezTo>
                    <a:pt x="648" y="720"/>
                    <a:pt x="646" y="713"/>
                    <a:pt x="646" y="713"/>
                  </a:cubicBezTo>
                  <a:cubicBezTo>
                    <a:pt x="645" y="705"/>
                    <a:pt x="652" y="699"/>
                    <a:pt x="658" y="699"/>
                  </a:cubicBezTo>
                  <a:cubicBezTo>
                    <a:pt x="661" y="699"/>
                    <a:pt x="664" y="701"/>
                    <a:pt x="666" y="705"/>
                  </a:cubicBezTo>
                  <a:cubicBezTo>
                    <a:pt x="674" y="718"/>
                    <a:pt x="670" y="725"/>
                    <a:pt x="686" y="730"/>
                  </a:cubicBezTo>
                  <a:cubicBezTo>
                    <a:pt x="711" y="782"/>
                    <a:pt x="773" y="847"/>
                    <a:pt x="798" y="868"/>
                  </a:cubicBezTo>
                  <a:cubicBezTo>
                    <a:pt x="803" y="872"/>
                    <a:pt x="812" y="877"/>
                    <a:pt x="820" y="880"/>
                  </a:cubicBezTo>
                  <a:cubicBezTo>
                    <a:pt x="814" y="875"/>
                    <a:pt x="805" y="867"/>
                    <a:pt x="801" y="863"/>
                  </a:cubicBezTo>
                  <a:cubicBezTo>
                    <a:pt x="736" y="800"/>
                    <a:pt x="695" y="742"/>
                    <a:pt x="696" y="730"/>
                  </a:cubicBezTo>
                  <a:cubicBezTo>
                    <a:pt x="714" y="722"/>
                    <a:pt x="717" y="704"/>
                    <a:pt x="723" y="707"/>
                  </a:cubicBezTo>
                  <a:cubicBezTo>
                    <a:pt x="725" y="708"/>
                    <a:pt x="717" y="723"/>
                    <a:pt x="718" y="731"/>
                  </a:cubicBezTo>
                  <a:cubicBezTo>
                    <a:pt x="719" y="735"/>
                    <a:pt x="724" y="741"/>
                    <a:pt x="735" y="741"/>
                  </a:cubicBezTo>
                  <a:cubicBezTo>
                    <a:pt x="714" y="762"/>
                    <a:pt x="768" y="780"/>
                    <a:pt x="808" y="779"/>
                  </a:cubicBezTo>
                  <a:cubicBezTo>
                    <a:pt x="823" y="788"/>
                    <a:pt x="848" y="803"/>
                    <a:pt x="878" y="810"/>
                  </a:cubicBezTo>
                  <a:cubicBezTo>
                    <a:pt x="878" y="810"/>
                    <a:pt x="881" y="824"/>
                    <a:pt x="890" y="825"/>
                  </a:cubicBezTo>
                  <a:cubicBezTo>
                    <a:pt x="890" y="825"/>
                    <a:pt x="912" y="859"/>
                    <a:pt x="943" y="892"/>
                  </a:cubicBezTo>
                  <a:cubicBezTo>
                    <a:pt x="973" y="924"/>
                    <a:pt x="1007" y="977"/>
                    <a:pt x="1035" y="1005"/>
                  </a:cubicBezTo>
                  <a:moveTo>
                    <a:pt x="679" y="342"/>
                  </a:moveTo>
                  <a:cubicBezTo>
                    <a:pt x="661" y="355"/>
                    <a:pt x="657" y="367"/>
                    <a:pt x="627" y="382"/>
                  </a:cubicBezTo>
                  <a:cubicBezTo>
                    <a:pt x="610" y="391"/>
                    <a:pt x="593" y="398"/>
                    <a:pt x="582" y="393"/>
                  </a:cubicBezTo>
                  <a:cubicBezTo>
                    <a:pt x="571" y="387"/>
                    <a:pt x="575" y="367"/>
                    <a:pt x="575" y="364"/>
                  </a:cubicBezTo>
                  <a:cubicBezTo>
                    <a:pt x="575" y="362"/>
                    <a:pt x="575" y="359"/>
                    <a:pt x="575" y="357"/>
                  </a:cubicBezTo>
                  <a:cubicBezTo>
                    <a:pt x="583" y="353"/>
                    <a:pt x="595" y="355"/>
                    <a:pt x="598" y="345"/>
                  </a:cubicBezTo>
                  <a:cubicBezTo>
                    <a:pt x="601" y="337"/>
                    <a:pt x="600" y="327"/>
                    <a:pt x="602" y="318"/>
                  </a:cubicBezTo>
                  <a:cubicBezTo>
                    <a:pt x="606" y="311"/>
                    <a:pt x="617" y="307"/>
                    <a:pt x="619" y="299"/>
                  </a:cubicBezTo>
                  <a:cubicBezTo>
                    <a:pt x="605" y="308"/>
                    <a:pt x="594" y="321"/>
                    <a:pt x="576" y="320"/>
                  </a:cubicBezTo>
                  <a:cubicBezTo>
                    <a:pt x="571" y="319"/>
                    <a:pt x="575" y="312"/>
                    <a:pt x="572" y="309"/>
                  </a:cubicBezTo>
                  <a:cubicBezTo>
                    <a:pt x="568" y="308"/>
                    <a:pt x="568" y="305"/>
                    <a:pt x="568" y="302"/>
                  </a:cubicBezTo>
                  <a:cubicBezTo>
                    <a:pt x="569" y="303"/>
                    <a:pt x="570" y="303"/>
                    <a:pt x="571" y="303"/>
                  </a:cubicBezTo>
                  <a:cubicBezTo>
                    <a:pt x="571" y="303"/>
                    <a:pt x="572" y="302"/>
                    <a:pt x="572" y="301"/>
                  </a:cubicBezTo>
                  <a:cubicBezTo>
                    <a:pt x="572" y="300"/>
                    <a:pt x="571" y="300"/>
                    <a:pt x="571" y="300"/>
                  </a:cubicBezTo>
                  <a:cubicBezTo>
                    <a:pt x="570" y="300"/>
                    <a:pt x="568" y="300"/>
                    <a:pt x="566" y="299"/>
                  </a:cubicBezTo>
                  <a:cubicBezTo>
                    <a:pt x="566" y="299"/>
                    <a:pt x="566" y="299"/>
                    <a:pt x="566" y="299"/>
                  </a:cubicBezTo>
                  <a:cubicBezTo>
                    <a:pt x="565" y="296"/>
                    <a:pt x="567" y="292"/>
                    <a:pt x="565" y="290"/>
                  </a:cubicBezTo>
                  <a:cubicBezTo>
                    <a:pt x="556" y="288"/>
                    <a:pt x="556" y="288"/>
                    <a:pt x="556" y="288"/>
                  </a:cubicBezTo>
                  <a:cubicBezTo>
                    <a:pt x="557" y="279"/>
                    <a:pt x="563" y="272"/>
                    <a:pt x="563" y="262"/>
                  </a:cubicBezTo>
                  <a:cubicBezTo>
                    <a:pt x="565" y="264"/>
                    <a:pt x="570" y="263"/>
                    <a:pt x="568" y="267"/>
                  </a:cubicBezTo>
                  <a:cubicBezTo>
                    <a:pt x="566" y="268"/>
                    <a:pt x="567" y="271"/>
                    <a:pt x="567" y="272"/>
                  </a:cubicBezTo>
                  <a:cubicBezTo>
                    <a:pt x="567" y="268"/>
                    <a:pt x="582" y="262"/>
                    <a:pt x="574" y="260"/>
                  </a:cubicBezTo>
                  <a:cubicBezTo>
                    <a:pt x="570" y="259"/>
                    <a:pt x="560" y="261"/>
                    <a:pt x="560" y="256"/>
                  </a:cubicBezTo>
                  <a:cubicBezTo>
                    <a:pt x="560" y="248"/>
                    <a:pt x="563" y="241"/>
                    <a:pt x="567" y="235"/>
                  </a:cubicBezTo>
                  <a:cubicBezTo>
                    <a:pt x="576" y="242"/>
                    <a:pt x="588" y="249"/>
                    <a:pt x="591" y="261"/>
                  </a:cubicBezTo>
                  <a:cubicBezTo>
                    <a:pt x="594" y="264"/>
                    <a:pt x="598" y="269"/>
                    <a:pt x="602" y="269"/>
                  </a:cubicBezTo>
                  <a:cubicBezTo>
                    <a:pt x="612" y="265"/>
                    <a:pt x="617" y="275"/>
                    <a:pt x="627" y="274"/>
                  </a:cubicBezTo>
                  <a:cubicBezTo>
                    <a:pt x="627" y="272"/>
                    <a:pt x="628" y="270"/>
                    <a:pt x="630" y="269"/>
                  </a:cubicBezTo>
                  <a:cubicBezTo>
                    <a:pt x="632" y="268"/>
                    <a:pt x="635" y="269"/>
                    <a:pt x="636" y="271"/>
                  </a:cubicBezTo>
                  <a:cubicBezTo>
                    <a:pt x="637" y="276"/>
                    <a:pt x="634" y="279"/>
                    <a:pt x="632" y="282"/>
                  </a:cubicBezTo>
                  <a:cubicBezTo>
                    <a:pt x="629" y="284"/>
                    <a:pt x="624" y="285"/>
                    <a:pt x="620" y="286"/>
                  </a:cubicBezTo>
                  <a:cubicBezTo>
                    <a:pt x="628" y="291"/>
                    <a:pt x="634" y="283"/>
                    <a:pt x="642" y="281"/>
                  </a:cubicBezTo>
                  <a:cubicBezTo>
                    <a:pt x="645" y="280"/>
                    <a:pt x="649" y="282"/>
                    <a:pt x="651" y="285"/>
                  </a:cubicBezTo>
                  <a:cubicBezTo>
                    <a:pt x="654" y="303"/>
                    <a:pt x="646" y="330"/>
                    <a:pt x="669" y="339"/>
                  </a:cubicBezTo>
                  <a:cubicBezTo>
                    <a:pt x="672" y="340"/>
                    <a:pt x="676" y="341"/>
                    <a:pt x="679" y="342"/>
                  </a:cubicBezTo>
                  <a:moveTo>
                    <a:pt x="546" y="767"/>
                  </a:moveTo>
                  <a:cubicBezTo>
                    <a:pt x="564" y="796"/>
                    <a:pt x="565" y="797"/>
                    <a:pt x="575" y="814"/>
                  </a:cubicBezTo>
                  <a:cubicBezTo>
                    <a:pt x="585" y="830"/>
                    <a:pt x="625" y="892"/>
                    <a:pt x="632" y="904"/>
                  </a:cubicBezTo>
                  <a:cubicBezTo>
                    <a:pt x="640" y="917"/>
                    <a:pt x="681" y="987"/>
                    <a:pt x="708" y="1000"/>
                  </a:cubicBezTo>
                  <a:cubicBezTo>
                    <a:pt x="687" y="1023"/>
                    <a:pt x="697" y="1050"/>
                    <a:pt x="663" y="1056"/>
                  </a:cubicBezTo>
                  <a:cubicBezTo>
                    <a:pt x="644" y="1059"/>
                    <a:pt x="589" y="1076"/>
                    <a:pt x="570" y="1044"/>
                  </a:cubicBezTo>
                  <a:cubicBezTo>
                    <a:pt x="551" y="1012"/>
                    <a:pt x="543" y="962"/>
                    <a:pt x="548" y="922"/>
                  </a:cubicBezTo>
                  <a:cubicBezTo>
                    <a:pt x="572" y="959"/>
                    <a:pt x="590" y="975"/>
                    <a:pt x="603" y="983"/>
                  </a:cubicBezTo>
                  <a:cubicBezTo>
                    <a:pt x="559" y="934"/>
                    <a:pt x="564" y="924"/>
                    <a:pt x="543" y="898"/>
                  </a:cubicBezTo>
                  <a:cubicBezTo>
                    <a:pt x="535" y="887"/>
                    <a:pt x="533" y="870"/>
                    <a:pt x="532" y="857"/>
                  </a:cubicBezTo>
                  <a:cubicBezTo>
                    <a:pt x="530" y="834"/>
                    <a:pt x="531" y="812"/>
                    <a:pt x="530" y="790"/>
                  </a:cubicBezTo>
                  <a:cubicBezTo>
                    <a:pt x="529" y="778"/>
                    <a:pt x="530" y="765"/>
                    <a:pt x="526" y="753"/>
                  </a:cubicBezTo>
                  <a:cubicBezTo>
                    <a:pt x="524" y="749"/>
                    <a:pt x="521" y="736"/>
                    <a:pt x="520" y="731"/>
                  </a:cubicBezTo>
                  <a:cubicBezTo>
                    <a:pt x="519" y="726"/>
                    <a:pt x="519" y="720"/>
                    <a:pt x="519" y="720"/>
                  </a:cubicBezTo>
                  <a:cubicBezTo>
                    <a:pt x="519" y="720"/>
                    <a:pt x="528" y="739"/>
                    <a:pt x="546" y="767"/>
                  </a:cubicBezTo>
                  <a:moveTo>
                    <a:pt x="538" y="425"/>
                  </a:moveTo>
                  <a:cubicBezTo>
                    <a:pt x="534" y="429"/>
                    <a:pt x="532" y="432"/>
                    <a:pt x="529" y="437"/>
                  </a:cubicBezTo>
                  <a:cubicBezTo>
                    <a:pt x="525" y="449"/>
                    <a:pt x="529" y="467"/>
                    <a:pt x="542" y="476"/>
                  </a:cubicBezTo>
                  <a:cubicBezTo>
                    <a:pt x="550" y="482"/>
                    <a:pt x="553" y="483"/>
                    <a:pt x="560" y="485"/>
                  </a:cubicBezTo>
                  <a:cubicBezTo>
                    <a:pt x="543" y="490"/>
                    <a:pt x="525" y="513"/>
                    <a:pt x="525" y="526"/>
                  </a:cubicBezTo>
                  <a:cubicBezTo>
                    <a:pt x="519" y="520"/>
                    <a:pt x="517" y="508"/>
                    <a:pt x="519" y="498"/>
                  </a:cubicBezTo>
                  <a:cubicBezTo>
                    <a:pt x="514" y="504"/>
                    <a:pt x="504" y="508"/>
                    <a:pt x="498" y="509"/>
                  </a:cubicBezTo>
                  <a:cubicBezTo>
                    <a:pt x="496" y="504"/>
                    <a:pt x="497" y="490"/>
                    <a:pt x="503" y="483"/>
                  </a:cubicBezTo>
                  <a:cubicBezTo>
                    <a:pt x="501" y="479"/>
                    <a:pt x="487" y="481"/>
                    <a:pt x="480" y="486"/>
                  </a:cubicBezTo>
                  <a:cubicBezTo>
                    <a:pt x="479" y="477"/>
                    <a:pt x="482" y="471"/>
                    <a:pt x="490" y="465"/>
                  </a:cubicBezTo>
                  <a:cubicBezTo>
                    <a:pt x="488" y="460"/>
                    <a:pt x="483" y="464"/>
                    <a:pt x="471" y="465"/>
                  </a:cubicBezTo>
                  <a:cubicBezTo>
                    <a:pt x="479" y="462"/>
                    <a:pt x="490" y="456"/>
                    <a:pt x="502" y="448"/>
                  </a:cubicBezTo>
                  <a:cubicBezTo>
                    <a:pt x="523" y="435"/>
                    <a:pt x="538" y="425"/>
                    <a:pt x="538" y="425"/>
                  </a:cubicBezTo>
                  <a:moveTo>
                    <a:pt x="816" y="430"/>
                  </a:moveTo>
                  <a:cubicBezTo>
                    <a:pt x="831" y="432"/>
                    <a:pt x="852" y="428"/>
                    <a:pt x="859" y="426"/>
                  </a:cubicBezTo>
                  <a:cubicBezTo>
                    <a:pt x="863" y="432"/>
                    <a:pt x="856" y="442"/>
                    <a:pt x="850" y="440"/>
                  </a:cubicBezTo>
                  <a:cubicBezTo>
                    <a:pt x="852" y="449"/>
                    <a:pt x="860" y="460"/>
                    <a:pt x="859" y="470"/>
                  </a:cubicBezTo>
                  <a:cubicBezTo>
                    <a:pt x="851" y="467"/>
                    <a:pt x="829" y="458"/>
                    <a:pt x="829" y="458"/>
                  </a:cubicBezTo>
                  <a:cubicBezTo>
                    <a:pt x="835" y="467"/>
                    <a:pt x="842" y="483"/>
                    <a:pt x="840" y="494"/>
                  </a:cubicBezTo>
                  <a:cubicBezTo>
                    <a:pt x="831" y="488"/>
                    <a:pt x="812" y="487"/>
                    <a:pt x="804" y="481"/>
                  </a:cubicBezTo>
                  <a:cubicBezTo>
                    <a:pt x="808" y="495"/>
                    <a:pt x="817" y="515"/>
                    <a:pt x="805" y="528"/>
                  </a:cubicBezTo>
                  <a:cubicBezTo>
                    <a:pt x="794" y="520"/>
                    <a:pt x="788" y="507"/>
                    <a:pt x="779" y="498"/>
                  </a:cubicBezTo>
                  <a:cubicBezTo>
                    <a:pt x="781" y="511"/>
                    <a:pt x="784" y="531"/>
                    <a:pt x="775" y="543"/>
                  </a:cubicBezTo>
                  <a:cubicBezTo>
                    <a:pt x="769" y="536"/>
                    <a:pt x="745" y="526"/>
                    <a:pt x="745" y="518"/>
                  </a:cubicBezTo>
                  <a:cubicBezTo>
                    <a:pt x="743" y="517"/>
                    <a:pt x="736" y="544"/>
                    <a:pt x="728" y="549"/>
                  </a:cubicBezTo>
                  <a:cubicBezTo>
                    <a:pt x="720" y="538"/>
                    <a:pt x="713" y="521"/>
                    <a:pt x="702" y="511"/>
                  </a:cubicBezTo>
                  <a:cubicBezTo>
                    <a:pt x="705" y="508"/>
                    <a:pt x="709" y="510"/>
                    <a:pt x="707" y="504"/>
                  </a:cubicBezTo>
                  <a:cubicBezTo>
                    <a:pt x="704" y="496"/>
                    <a:pt x="692" y="491"/>
                    <a:pt x="679" y="486"/>
                  </a:cubicBezTo>
                  <a:cubicBezTo>
                    <a:pt x="681" y="482"/>
                    <a:pt x="683" y="480"/>
                    <a:pt x="687" y="474"/>
                  </a:cubicBezTo>
                  <a:cubicBezTo>
                    <a:pt x="697" y="459"/>
                    <a:pt x="704" y="445"/>
                    <a:pt x="706" y="438"/>
                  </a:cubicBezTo>
                  <a:cubicBezTo>
                    <a:pt x="710" y="426"/>
                    <a:pt x="712" y="423"/>
                    <a:pt x="713" y="414"/>
                  </a:cubicBezTo>
                  <a:cubicBezTo>
                    <a:pt x="726" y="416"/>
                    <a:pt x="735" y="418"/>
                    <a:pt x="752" y="420"/>
                  </a:cubicBezTo>
                  <a:cubicBezTo>
                    <a:pt x="768" y="422"/>
                    <a:pt x="793" y="427"/>
                    <a:pt x="816" y="430"/>
                  </a:cubicBezTo>
                  <a:moveTo>
                    <a:pt x="1084" y="383"/>
                  </a:moveTo>
                  <a:cubicBezTo>
                    <a:pt x="1085" y="388"/>
                    <a:pt x="1074" y="400"/>
                    <a:pt x="1061" y="403"/>
                  </a:cubicBezTo>
                  <a:cubicBezTo>
                    <a:pt x="1045" y="407"/>
                    <a:pt x="1032" y="404"/>
                    <a:pt x="1021" y="398"/>
                  </a:cubicBezTo>
                  <a:cubicBezTo>
                    <a:pt x="1022" y="409"/>
                    <a:pt x="1041" y="414"/>
                    <a:pt x="1055" y="411"/>
                  </a:cubicBezTo>
                  <a:cubicBezTo>
                    <a:pt x="1047" y="422"/>
                    <a:pt x="1023" y="429"/>
                    <a:pt x="1006" y="428"/>
                  </a:cubicBezTo>
                  <a:cubicBezTo>
                    <a:pt x="987" y="428"/>
                    <a:pt x="975" y="422"/>
                    <a:pt x="958" y="412"/>
                  </a:cubicBezTo>
                  <a:cubicBezTo>
                    <a:pt x="956" y="423"/>
                    <a:pt x="977" y="433"/>
                    <a:pt x="993" y="434"/>
                  </a:cubicBezTo>
                  <a:cubicBezTo>
                    <a:pt x="963" y="450"/>
                    <a:pt x="929" y="438"/>
                    <a:pt x="925" y="437"/>
                  </a:cubicBezTo>
                  <a:cubicBezTo>
                    <a:pt x="917" y="435"/>
                    <a:pt x="905" y="430"/>
                    <a:pt x="898" y="423"/>
                  </a:cubicBezTo>
                  <a:cubicBezTo>
                    <a:pt x="898" y="432"/>
                    <a:pt x="910" y="439"/>
                    <a:pt x="920" y="441"/>
                  </a:cubicBezTo>
                  <a:cubicBezTo>
                    <a:pt x="900" y="451"/>
                    <a:pt x="875" y="440"/>
                    <a:pt x="866" y="424"/>
                  </a:cubicBezTo>
                  <a:cubicBezTo>
                    <a:pt x="898" y="415"/>
                    <a:pt x="922" y="406"/>
                    <a:pt x="955" y="398"/>
                  </a:cubicBezTo>
                  <a:cubicBezTo>
                    <a:pt x="987" y="403"/>
                    <a:pt x="1017" y="390"/>
                    <a:pt x="1029" y="376"/>
                  </a:cubicBezTo>
                  <a:cubicBezTo>
                    <a:pt x="1033" y="371"/>
                    <a:pt x="1037" y="364"/>
                    <a:pt x="1037" y="362"/>
                  </a:cubicBezTo>
                  <a:cubicBezTo>
                    <a:pt x="1040" y="361"/>
                    <a:pt x="1044" y="362"/>
                    <a:pt x="1047" y="363"/>
                  </a:cubicBezTo>
                  <a:cubicBezTo>
                    <a:pt x="1050" y="364"/>
                    <a:pt x="1081" y="371"/>
                    <a:pt x="1084" y="383"/>
                  </a:cubicBezTo>
                  <a:moveTo>
                    <a:pt x="306" y="378"/>
                  </a:moveTo>
                  <a:cubicBezTo>
                    <a:pt x="310" y="375"/>
                    <a:pt x="321" y="372"/>
                    <a:pt x="331" y="374"/>
                  </a:cubicBezTo>
                  <a:cubicBezTo>
                    <a:pt x="342" y="375"/>
                    <a:pt x="361" y="380"/>
                    <a:pt x="375" y="390"/>
                  </a:cubicBezTo>
                  <a:cubicBezTo>
                    <a:pt x="404" y="400"/>
                    <a:pt x="427" y="420"/>
                    <a:pt x="456" y="429"/>
                  </a:cubicBezTo>
                  <a:cubicBezTo>
                    <a:pt x="457" y="426"/>
                    <a:pt x="454" y="424"/>
                    <a:pt x="452" y="422"/>
                  </a:cubicBezTo>
                  <a:cubicBezTo>
                    <a:pt x="470" y="408"/>
                    <a:pt x="489" y="396"/>
                    <a:pt x="510" y="387"/>
                  </a:cubicBezTo>
                  <a:cubicBezTo>
                    <a:pt x="523" y="372"/>
                    <a:pt x="540" y="356"/>
                    <a:pt x="562" y="359"/>
                  </a:cubicBezTo>
                  <a:cubicBezTo>
                    <a:pt x="567" y="359"/>
                    <a:pt x="567" y="359"/>
                    <a:pt x="567" y="359"/>
                  </a:cubicBezTo>
                  <a:cubicBezTo>
                    <a:pt x="567" y="359"/>
                    <a:pt x="567" y="364"/>
                    <a:pt x="567" y="366"/>
                  </a:cubicBezTo>
                  <a:cubicBezTo>
                    <a:pt x="566" y="377"/>
                    <a:pt x="560" y="388"/>
                    <a:pt x="554" y="403"/>
                  </a:cubicBezTo>
                  <a:cubicBezTo>
                    <a:pt x="554" y="403"/>
                    <a:pt x="536" y="410"/>
                    <a:pt x="528" y="415"/>
                  </a:cubicBezTo>
                  <a:cubicBezTo>
                    <a:pt x="521" y="419"/>
                    <a:pt x="459" y="456"/>
                    <a:pt x="459" y="456"/>
                  </a:cubicBezTo>
                  <a:cubicBezTo>
                    <a:pt x="441" y="470"/>
                    <a:pt x="433" y="454"/>
                    <a:pt x="415" y="442"/>
                  </a:cubicBezTo>
                  <a:cubicBezTo>
                    <a:pt x="393" y="431"/>
                    <a:pt x="372" y="420"/>
                    <a:pt x="353" y="403"/>
                  </a:cubicBezTo>
                  <a:cubicBezTo>
                    <a:pt x="353" y="400"/>
                    <a:pt x="359" y="402"/>
                    <a:pt x="356" y="399"/>
                  </a:cubicBezTo>
                  <a:cubicBezTo>
                    <a:pt x="346" y="400"/>
                    <a:pt x="338" y="404"/>
                    <a:pt x="329" y="406"/>
                  </a:cubicBezTo>
                  <a:cubicBezTo>
                    <a:pt x="325" y="408"/>
                    <a:pt x="315" y="411"/>
                    <a:pt x="312" y="405"/>
                  </a:cubicBezTo>
                  <a:cubicBezTo>
                    <a:pt x="317" y="404"/>
                    <a:pt x="317" y="404"/>
                    <a:pt x="317" y="404"/>
                  </a:cubicBezTo>
                  <a:cubicBezTo>
                    <a:pt x="322" y="400"/>
                    <a:pt x="324" y="393"/>
                    <a:pt x="334" y="390"/>
                  </a:cubicBezTo>
                  <a:cubicBezTo>
                    <a:pt x="327" y="384"/>
                    <a:pt x="314" y="381"/>
                    <a:pt x="304" y="381"/>
                  </a:cubicBezTo>
                  <a:lnTo>
                    <a:pt x="306" y="378"/>
                  </a:lnTo>
                  <a:close/>
                  <a:moveTo>
                    <a:pt x="999" y="340"/>
                  </a:moveTo>
                  <a:cubicBezTo>
                    <a:pt x="998" y="351"/>
                    <a:pt x="986" y="353"/>
                    <a:pt x="981" y="362"/>
                  </a:cubicBezTo>
                  <a:cubicBezTo>
                    <a:pt x="975" y="367"/>
                    <a:pt x="975" y="367"/>
                    <a:pt x="975" y="367"/>
                  </a:cubicBezTo>
                  <a:cubicBezTo>
                    <a:pt x="980" y="366"/>
                    <a:pt x="986" y="363"/>
                    <a:pt x="990" y="358"/>
                  </a:cubicBezTo>
                  <a:cubicBezTo>
                    <a:pt x="999" y="356"/>
                    <a:pt x="1027" y="350"/>
                    <a:pt x="1028" y="355"/>
                  </a:cubicBezTo>
                  <a:cubicBezTo>
                    <a:pt x="1029" y="361"/>
                    <a:pt x="1027" y="366"/>
                    <a:pt x="1018" y="372"/>
                  </a:cubicBezTo>
                  <a:cubicBezTo>
                    <a:pt x="1010" y="378"/>
                    <a:pt x="980" y="390"/>
                    <a:pt x="959" y="387"/>
                  </a:cubicBezTo>
                  <a:cubicBezTo>
                    <a:pt x="947" y="386"/>
                    <a:pt x="935" y="390"/>
                    <a:pt x="924" y="392"/>
                  </a:cubicBezTo>
                  <a:cubicBezTo>
                    <a:pt x="865" y="410"/>
                    <a:pt x="865" y="410"/>
                    <a:pt x="865" y="410"/>
                  </a:cubicBezTo>
                  <a:cubicBezTo>
                    <a:pt x="845" y="415"/>
                    <a:pt x="821" y="418"/>
                    <a:pt x="799" y="412"/>
                  </a:cubicBezTo>
                  <a:cubicBezTo>
                    <a:pt x="766" y="406"/>
                    <a:pt x="734" y="398"/>
                    <a:pt x="700" y="400"/>
                  </a:cubicBezTo>
                  <a:cubicBezTo>
                    <a:pt x="696" y="400"/>
                    <a:pt x="691" y="403"/>
                    <a:pt x="688" y="408"/>
                  </a:cubicBezTo>
                  <a:cubicBezTo>
                    <a:pt x="692" y="407"/>
                    <a:pt x="697" y="405"/>
                    <a:pt x="701" y="408"/>
                  </a:cubicBezTo>
                  <a:cubicBezTo>
                    <a:pt x="700" y="412"/>
                    <a:pt x="700" y="437"/>
                    <a:pt x="690" y="446"/>
                  </a:cubicBezTo>
                  <a:cubicBezTo>
                    <a:pt x="688" y="443"/>
                    <a:pt x="687" y="439"/>
                    <a:pt x="685" y="435"/>
                  </a:cubicBezTo>
                  <a:cubicBezTo>
                    <a:pt x="684" y="431"/>
                    <a:pt x="670" y="368"/>
                    <a:pt x="697" y="349"/>
                  </a:cubicBezTo>
                  <a:cubicBezTo>
                    <a:pt x="713" y="344"/>
                    <a:pt x="735" y="353"/>
                    <a:pt x="740" y="356"/>
                  </a:cubicBezTo>
                  <a:cubicBezTo>
                    <a:pt x="761" y="368"/>
                    <a:pt x="797" y="374"/>
                    <a:pt x="825" y="385"/>
                  </a:cubicBezTo>
                  <a:cubicBezTo>
                    <a:pt x="837" y="383"/>
                    <a:pt x="849" y="379"/>
                    <a:pt x="861" y="378"/>
                  </a:cubicBezTo>
                  <a:cubicBezTo>
                    <a:pt x="945" y="367"/>
                    <a:pt x="945" y="367"/>
                    <a:pt x="945" y="367"/>
                  </a:cubicBezTo>
                  <a:cubicBezTo>
                    <a:pt x="960" y="369"/>
                    <a:pt x="962" y="350"/>
                    <a:pt x="975" y="349"/>
                  </a:cubicBezTo>
                  <a:cubicBezTo>
                    <a:pt x="984" y="349"/>
                    <a:pt x="989" y="343"/>
                    <a:pt x="996" y="339"/>
                  </a:cubicBezTo>
                  <a:cubicBezTo>
                    <a:pt x="997" y="338"/>
                    <a:pt x="999" y="338"/>
                    <a:pt x="999" y="340"/>
                  </a:cubicBezTo>
                  <a:moveTo>
                    <a:pt x="143" y="129"/>
                  </a:moveTo>
                  <a:cubicBezTo>
                    <a:pt x="216" y="34"/>
                    <a:pt x="216" y="34"/>
                    <a:pt x="216" y="34"/>
                  </a:cubicBezTo>
                  <a:cubicBezTo>
                    <a:pt x="242" y="71"/>
                    <a:pt x="284" y="73"/>
                    <a:pt x="326" y="75"/>
                  </a:cubicBezTo>
                  <a:cubicBezTo>
                    <a:pt x="354" y="72"/>
                    <a:pt x="354" y="72"/>
                    <a:pt x="354" y="72"/>
                  </a:cubicBezTo>
                  <a:cubicBezTo>
                    <a:pt x="473" y="53"/>
                    <a:pt x="473" y="53"/>
                    <a:pt x="473" y="53"/>
                  </a:cubicBezTo>
                  <a:cubicBezTo>
                    <a:pt x="554" y="44"/>
                    <a:pt x="554" y="44"/>
                    <a:pt x="554" y="44"/>
                  </a:cubicBezTo>
                  <a:cubicBezTo>
                    <a:pt x="631" y="35"/>
                    <a:pt x="709" y="47"/>
                    <a:pt x="782" y="57"/>
                  </a:cubicBezTo>
                  <a:cubicBezTo>
                    <a:pt x="889" y="75"/>
                    <a:pt x="889" y="75"/>
                    <a:pt x="889" y="75"/>
                  </a:cubicBezTo>
                  <a:cubicBezTo>
                    <a:pt x="934" y="78"/>
                    <a:pt x="982" y="77"/>
                    <a:pt x="1012" y="43"/>
                  </a:cubicBezTo>
                  <a:cubicBezTo>
                    <a:pt x="1018" y="37"/>
                    <a:pt x="1018" y="37"/>
                    <a:pt x="1018" y="37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4" y="127"/>
                    <a:pt x="1082" y="128"/>
                    <a:pt x="1079" y="129"/>
                  </a:cubicBezTo>
                  <a:cubicBezTo>
                    <a:pt x="1071" y="132"/>
                    <a:pt x="1061" y="135"/>
                    <a:pt x="1052" y="139"/>
                  </a:cubicBezTo>
                  <a:cubicBezTo>
                    <a:pt x="1050" y="139"/>
                    <a:pt x="1049" y="140"/>
                    <a:pt x="1048" y="140"/>
                  </a:cubicBezTo>
                  <a:cubicBezTo>
                    <a:pt x="1047" y="140"/>
                    <a:pt x="1047" y="140"/>
                    <a:pt x="1047" y="140"/>
                  </a:cubicBezTo>
                  <a:cubicBezTo>
                    <a:pt x="1012" y="95"/>
                    <a:pt x="1012" y="95"/>
                    <a:pt x="1012" y="95"/>
                  </a:cubicBezTo>
                  <a:cubicBezTo>
                    <a:pt x="977" y="115"/>
                    <a:pt x="932" y="118"/>
                    <a:pt x="889" y="115"/>
                  </a:cubicBezTo>
                  <a:cubicBezTo>
                    <a:pt x="827" y="105"/>
                    <a:pt x="827" y="105"/>
                    <a:pt x="827" y="105"/>
                  </a:cubicBezTo>
                  <a:cubicBezTo>
                    <a:pt x="750" y="93"/>
                    <a:pt x="750" y="93"/>
                    <a:pt x="750" y="9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20" y="79"/>
                    <a:pt x="570" y="81"/>
                    <a:pt x="522" y="87"/>
                  </a:cubicBezTo>
                  <a:cubicBezTo>
                    <a:pt x="454" y="96"/>
                    <a:pt x="454" y="96"/>
                    <a:pt x="454" y="96"/>
                  </a:cubicBezTo>
                  <a:cubicBezTo>
                    <a:pt x="341" y="113"/>
                    <a:pt x="341" y="113"/>
                    <a:pt x="341" y="113"/>
                  </a:cubicBezTo>
                  <a:cubicBezTo>
                    <a:pt x="298" y="117"/>
                    <a:pt x="256" y="112"/>
                    <a:pt x="221" y="92"/>
                  </a:cubicBezTo>
                  <a:cubicBezTo>
                    <a:pt x="186" y="138"/>
                    <a:pt x="186" y="138"/>
                    <a:pt x="186" y="138"/>
                  </a:cubicBezTo>
                  <a:cubicBezTo>
                    <a:pt x="181" y="137"/>
                    <a:pt x="177" y="136"/>
                    <a:pt x="172" y="135"/>
                  </a:cubicBezTo>
                  <a:cubicBezTo>
                    <a:pt x="161" y="133"/>
                    <a:pt x="152" y="131"/>
                    <a:pt x="143" y="129"/>
                  </a:cubicBezTo>
                  <a:moveTo>
                    <a:pt x="1254" y="120"/>
                  </a:moveTo>
                  <a:cubicBezTo>
                    <a:pt x="1259" y="111"/>
                    <a:pt x="1265" y="101"/>
                    <a:pt x="1270" y="88"/>
                  </a:cubicBezTo>
                  <a:cubicBezTo>
                    <a:pt x="1281" y="63"/>
                    <a:pt x="1281" y="63"/>
                    <a:pt x="1281" y="63"/>
                  </a:cubicBezTo>
                  <a:cubicBezTo>
                    <a:pt x="1254" y="68"/>
                    <a:pt x="1254" y="68"/>
                    <a:pt x="1254" y="68"/>
                  </a:cubicBezTo>
                  <a:cubicBezTo>
                    <a:pt x="1233" y="73"/>
                    <a:pt x="1208" y="80"/>
                    <a:pt x="1177" y="92"/>
                  </a:cubicBezTo>
                  <a:cubicBezTo>
                    <a:pt x="1172" y="93"/>
                    <a:pt x="1167" y="95"/>
                    <a:pt x="1160" y="98"/>
                  </a:cubicBezTo>
                  <a:cubicBezTo>
                    <a:pt x="1139" y="105"/>
                    <a:pt x="1119" y="113"/>
                    <a:pt x="1104" y="118"/>
                  </a:cubicBezTo>
                  <a:cubicBezTo>
                    <a:pt x="1018" y="5"/>
                    <a:pt x="1018" y="5"/>
                    <a:pt x="1018" y="5"/>
                  </a:cubicBezTo>
                  <a:cubicBezTo>
                    <a:pt x="1005" y="22"/>
                    <a:pt x="1005" y="22"/>
                    <a:pt x="1005" y="22"/>
                  </a:cubicBezTo>
                  <a:cubicBezTo>
                    <a:pt x="1002" y="26"/>
                    <a:pt x="999" y="30"/>
                    <a:pt x="995" y="33"/>
                  </a:cubicBezTo>
                  <a:cubicBezTo>
                    <a:pt x="978" y="49"/>
                    <a:pt x="955" y="56"/>
                    <a:pt x="921" y="56"/>
                  </a:cubicBezTo>
                  <a:cubicBezTo>
                    <a:pt x="907" y="56"/>
                    <a:pt x="894" y="55"/>
                    <a:pt x="883" y="54"/>
                  </a:cubicBezTo>
                  <a:cubicBezTo>
                    <a:pt x="804" y="41"/>
                    <a:pt x="804" y="41"/>
                    <a:pt x="804" y="41"/>
                  </a:cubicBezTo>
                  <a:cubicBezTo>
                    <a:pt x="803" y="41"/>
                    <a:pt x="739" y="31"/>
                    <a:pt x="739" y="31"/>
                  </a:cubicBezTo>
                  <a:cubicBezTo>
                    <a:pt x="694" y="25"/>
                    <a:pt x="651" y="22"/>
                    <a:pt x="611" y="22"/>
                  </a:cubicBezTo>
                  <a:cubicBezTo>
                    <a:pt x="589" y="22"/>
                    <a:pt x="568" y="23"/>
                    <a:pt x="548" y="25"/>
                  </a:cubicBezTo>
                  <a:cubicBezTo>
                    <a:pt x="548" y="25"/>
                    <a:pt x="548" y="25"/>
                    <a:pt x="548" y="25"/>
                  </a:cubicBezTo>
                  <a:cubicBezTo>
                    <a:pt x="546" y="25"/>
                    <a:pt x="536" y="26"/>
                    <a:pt x="472" y="34"/>
                  </a:cubicBezTo>
                  <a:cubicBezTo>
                    <a:pt x="471" y="34"/>
                    <a:pt x="381" y="48"/>
                    <a:pt x="381" y="48"/>
                  </a:cubicBezTo>
                  <a:cubicBezTo>
                    <a:pt x="353" y="53"/>
                    <a:pt x="332" y="55"/>
                    <a:pt x="314" y="55"/>
                  </a:cubicBezTo>
                  <a:cubicBezTo>
                    <a:pt x="270" y="55"/>
                    <a:pt x="241" y="42"/>
                    <a:pt x="225" y="15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15" y="121"/>
                    <a:pt x="106" y="118"/>
                    <a:pt x="98" y="115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80" y="142"/>
                    <a:pt x="85" y="153"/>
                    <a:pt x="92" y="16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51" y="323"/>
                    <a:pt x="69" y="369"/>
                    <a:pt x="69" y="441"/>
                  </a:cubicBezTo>
                  <a:cubicBezTo>
                    <a:pt x="69" y="462"/>
                    <a:pt x="68" y="483"/>
                    <a:pt x="67" y="499"/>
                  </a:cubicBezTo>
                  <a:cubicBezTo>
                    <a:pt x="67" y="499"/>
                    <a:pt x="67" y="499"/>
                    <a:pt x="67" y="499"/>
                  </a:cubicBezTo>
                  <a:cubicBezTo>
                    <a:pt x="66" y="501"/>
                    <a:pt x="65" y="507"/>
                    <a:pt x="64" y="518"/>
                  </a:cubicBezTo>
                  <a:cubicBezTo>
                    <a:pt x="45" y="627"/>
                    <a:pt x="45" y="627"/>
                    <a:pt x="45" y="627"/>
                  </a:cubicBezTo>
                  <a:cubicBezTo>
                    <a:pt x="45" y="628"/>
                    <a:pt x="39" y="673"/>
                    <a:pt x="36" y="696"/>
                  </a:cubicBezTo>
                  <a:cubicBezTo>
                    <a:pt x="32" y="731"/>
                    <a:pt x="30" y="765"/>
                    <a:pt x="30" y="797"/>
                  </a:cubicBezTo>
                  <a:cubicBezTo>
                    <a:pt x="30" y="806"/>
                    <a:pt x="30" y="815"/>
                    <a:pt x="31" y="824"/>
                  </a:cubicBezTo>
                  <a:cubicBezTo>
                    <a:pt x="36" y="1041"/>
                    <a:pt x="166" y="1214"/>
                    <a:pt x="378" y="1287"/>
                  </a:cubicBezTo>
                  <a:cubicBezTo>
                    <a:pt x="378" y="1287"/>
                    <a:pt x="378" y="1287"/>
                    <a:pt x="378" y="1287"/>
                  </a:cubicBezTo>
                  <a:cubicBezTo>
                    <a:pt x="380" y="1288"/>
                    <a:pt x="383" y="1289"/>
                    <a:pt x="387" y="1290"/>
                  </a:cubicBezTo>
                  <a:cubicBezTo>
                    <a:pt x="387" y="1290"/>
                    <a:pt x="420" y="1303"/>
                    <a:pt x="420" y="1303"/>
                  </a:cubicBezTo>
                  <a:cubicBezTo>
                    <a:pt x="425" y="1305"/>
                    <a:pt x="425" y="1305"/>
                    <a:pt x="425" y="1305"/>
                  </a:cubicBezTo>
                  <a:cubicBezTo>
                    <a:pt x="488" y="1331"/>
                    <a:pt x="552" y="1359"/>
                    <a:pt x="604" y="1411"/>
                  </a:cubicBezTo>
                  <a:cubicBezTo>
                    <a:pt x="612" y="1419"/>
                    <a:pt x="612" y="1419"/>
                    <a:pt x="612" y="1419"/>
                  </a:cubicBezTo>
                  <a:cubicBezTo>
                    <a:pt x="621" y="1410"/>
                    <a:pt x="621" y="1410"/>
                    <a:pt x="621" y="1410"/>
                  </a:cubicBezTo>
                  <a:cubicBezTo>
                    <a:pt x="623" y="1408"/>
                    <a:pt x="623" y="1408"/>
                    <a:pt x="623" y="1408"/>
                  </a:cubicBezTo>
                  <a:cubicBezTo>
                    <a:pt x="623" y="1408"/>
                    <a:pt x="624" y="1406"/>
                    <a:pt x="625" y="1405"/>
                  </a:cubicBezTo>
                  <a:cubicBezTo>
                    <a:pt x="689" y="1348"/>
                    <a:pt x="764" y="1319"/>
                    <a:pt x="848" y="1288"/>
                  </a:cubicBezTo>
                  <a:cubicBezTo>
                    <a:pt x="1000" y="1234"/>
                    <a:pt x="1056" y="1167"/>
                    <a:pt x="1096" y="1117"/>
                  </a:cubicBezTo>
                  <a:cubicBezTo>
                    <a:pt x="1097" y="1115"/>
                    <a:pt x="1097" y="1115"/>
                    <a:pt x="1097" y="1115"/>
                  </a:cubicBezTo>
                  <a:cubicBezTo>
                    <a:pt x="1160" y="1042"/>
                    <a:pt x="1199" y="925"/>
                    <a:pt x="1199" y="809"/>
                  </a:cubicBezTo>
                  <a:cubicBezTo>
                    <a:pt x="1199" y="806"/>
                    <a:pt x="1199" y="803"/>
                    <a:pt x="1199" y="800"/>
                  </a:cubicBezTo>
                  <a:cubicBezTo>
                    <a:pt x="1199" y="800"/>
                    <a:pt x="1199" y="800"/>
                    <a:pt x="1196" y="728"/>
                  </a:cubicBezTo>
                  <a:cubicBezTo>
                    <a:pt x="1196" y="727"/>
                    <a:pt x="1191" y="677"/>
                    <a:pt x="1188" y="651"/>
                  </a:cubicBezTo>
                  <a:cubicBezTo>
                    <a:pt x="1188" y="650"/>
                    <a:pt x="1188" y="650"/>
                    <a:pt x="1176" y="579"/>
                  </a:cubicBezTo>
                  <a:cubicBezTo>
                    <a:pt x="1165" y="510"/>
                    <a:pt x="1165" y="510"/>
                    <a:pt x="1165" y="510"/>
                  </a:cubicBezTo>
                  <a:cubicBezTo>
                    <a:pt x="1163" y="492"/>
                    <a:pt x="1162" y="474"/>
                    <a:pt x="1162" y="458"/>
                  </a:cubicBezTo>
                  <a:cubicBezTo>
                    <a:pt x="1162" y="454"/>
                    <a:pt x="1162" y="450"/>
                    <a:pt x="1162" y="446"/>
                  </a:cubicBezTo>
                  <a:cubicBezTo>
                    <a:pt x="1162" y="444"/>
                    <a:pt x="1162" y="444"/>
                    <a:pt x="1162" y="444"/>
                  </a:cubicBezTo>
                  <a:cubicBezTo>
                    <a:pt x="1162" y="375"/>
                    <a:pt x="1182" y="326"/>
                    <a:pt x="1224" y="295"/>
                  </a:cubicBezTo>
                  <a:cubicBezTo>
                    <a:pt x="1233" y="288"/>
                    <a:pt x="1233" y="288"/>
                    <a:pt x="1233" y="288"/>
                  </a:cubicBezTo>
                  <a:cubicBezTo>
                    <a:pt x="1210" y="258"/>
                    <a:pt x="1210" y="258"/>
                    <a:pt x="1210" y="258"/>
                  </a:cubicBezTo>
                  <a:cubicBezTo>
                    <a:pt x="1217" y="251"/>
                    <a:pt x="1221" y="244"/>
                    <a:pt x="1224" y="238"/>
                  </a:cubicBezTo>
                  <a:cubicBezTo>
                    <a:pt x="1228" y="229"/>
                    <a:pt x="1229" y="213"/>
                    <a:pt x="1223" y="203"/>
                  </a:cubicBezTo>
                  <a:cubicBezTo>
                    <a:pt x="1223" y="203"/>
                    <a:pt x="1223" y="203"/>
                    <a:pt x="1222" y="203"/>
                  </a:cubicBezTo>
                  <a:cubicBezTo>
                    <a:pt x="1244" y="187"/>
                    <a:pt x="1266" y="152"/>
                    <a:pt x="1272" y="140"/>
                  </a:cubicBezTo>
                  <a:cubicBezTo>
                    <a:pt x="1290" y="105"/>
                    <a:pt x="1290" y="105"/>
                    <a:pt x="1290" y="105"/>
                  </a:cubicBezTo>
                  <a:cubicBezTo>
                    <a:pt x="1290" y="105"/>
                    <a:pt x="1254" y="120"/>
                    <a:pt x="1254" y="120"/>
                  </a:cubicBezTo>
                  <a:moveTo>
                    <a:pt x="1201" y="277"/>
                  </a:moveTo>
                  <a:cubicBezTo>
                    <a:pt x="1201" y="277"/>
                    <a:pt x="1201" y="277"/>
                    <a:pt x="1201" y="277"/>
                  </a:cubicBezTo>
                  <a:cubicBezTo>
                    <a:pt x="1201" y="277"/>
                    <a:pt x="1201" y="277"/>
                    <a:pt x="1201" y="277"/>
                  </a:cubicBezTo>
                  <a:moveTo>
                    <a:pt x="1201" y="277"/>
                  </a:moveTo>
                  <a:cubicBezTo>
                    <a:pt x="1200" y="275"/>
                    <a:pt x="1199" y="274"/>
                    <a:pt x="1198" y="274"/>
                  </a:cubicBezTo>
                  <a:cubicBezTo>
                    <a:pt x="1199" y="274"/>
                    <a:pt x="1200" y="275"/>
                    <a:pt x="1201" y="27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0" name="Freeform 34">
              <a:extLst>
                <a:ext uri="{FF2B5EF4-FFF2-40B4-BE49-F238E27FC236}">
                  <a16:creationId xmlns:a16="http://schemas.microsoft.com/office/drawing/2014/main" id="{88823701-A9F3-4323-AD0C-A2AD4BE0B9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2" y="2167"/>
              <a:ext cx="82" cy="78"/>
            </a:xfrm>
            <a:custGeom>
              <a:avLst/>
              <a:gdLst>
                <a:gd name="T0" fmla="*/ 71 w 121"/>
                <a:gd name="T1" fmla="*/ 25 h 115"/>
                <a:gd name="T2" fmla="*/ 121 w 121"/>
                <a:gd name="T3" fmla="*/ 0 h 115"/>
                <a:gd name="T4" fmla="*/ 121 w 121"/>
                <a:gd name="T5" fmla="*/ 115 h 115"/>
                <a:gd name="T6" fmla="*/ 8 w 121"/>
                <a:gd name="T7" fmla="*/ 80 h 115"/>
                <a:gd name="T8" fmla="*/ 6 w 121"/>
                <a:gd name="T9" fmla="*/ 78 h 115"/>
                <a:gd name="T10" fmla="*/ 0 w 121"/>
                <a:gd name="T11" fmla="*/ 65 h 115"/>
                <a:gd name="T12" fmla="*/ 1 w 121"/>
                <a:gd name="T13" fmla="*/ 59 h 115"/>
                <a:gd name="T14" fmla="*/ 47 w 121"/>
                <a:gd name="T15" fmla="*/ 32 h 115"/>
                <a:gd name="T16" fmla="*/ 61 w 121"/>
                <a:gd name="T17" fmla="*/ 28 h 115"/>
                <a:gd name="T18" fmla="*/ 71 w 121"/>
                <a:gd name="T19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15">
                  <a:moveTo>
                    <a:pt x="71" y="25"/>
                  </a:moveTo>
                  <a:cubicBezTo>
                    <a:pt x="89" y="20"/>
                    <a:pt x="107" y="14"/>
                    <a:pt x="121" y="0"/>
                  </a:cubicBezTo>
                  <a:cubicBezTo>
                    <a:pt x="121" y="8"/>
                    <a:pt x="121" y="111"/>
                    <a:pt x="121" y="115"/>
                  </a:cubicBezTo>
                  <a:cubicBezTo>
                    <a:pt x="83" y="114"/>
                    <a:pt x="40" y="109"/>
                    <a:pt x="8" y="80"/>
                  </a:cubicBezTo>
                  <a:cubicBezTo>
                    <a:pt x="8" y="80"/>
                    <a:pt x="6" y="78"/>
                    <a:pt x="6" y="78"/>
                  </a:cubicBezTo>
                  <a:cubicBezTo>
                    <a:pt x="3" y="73"/>
                    <a:pt x="0" y="70"/>
                    <a:pt x="0" y="65"/>
                  </a:cubicBezTo>
                  <a:cubicBezTo>
                    <a:pt x="0" y="63"/>
                    <a:pt x="0" y="61"/>
                    <a:pt x="1" y="59"/>
                  </a:cubicBezTo>
                  <a:cubicBezTo>
                    <a:pt x="10" y="42"/>
                    <a:pt x="29" y="37"/>
                    <a:pt x="47" y="32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8"/>
                    <a:pt x="71" y="25"/>
                    <a:pt x="71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1" name="Freeform 35">
              <a:extLst>
                <a:ext uri="{FF2B5EF4-FFF2-40B4-BE49-F238E27FC236}">
                  <a16:creationId xmlns:a16="http://schemas.microsoft.com/office/drawing/2014/main" id="{C495104A-F915-4B0C-961E-EF42EEA3C8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172"/>
              <a:ext cx="81" cy="75"/>
            </a:xfrm>
            <a:custGeom>
              <a:avLst/>
              <a:gdLst>
                <a:gd name="T0" fmla="*/ 0 w 120"/>
                <a:gd name="T1" fmla="*/ 0 h 111"/>
                <a:gd name="T2" fmla="*/ 60 w 120"/>
                <a:gd name="T3" fmla="*/ 27 h 111"/>
                <a:gd name="T4" fmla="*/ 113 w 120"/>
                <a:gd name="T5" fmla="*/ 49 h 111"/>
                <a:gd name="T6" fmla="*/ 120 w 120"/>
                <a:gd name="T7" fmla="*/ 61 h 111"/>
                <a:gd name="T8" fmla="*/ 119 w 120"/>
                <a:gd name="T9" fmla="*/ 67 h 111"/>
                <a:gd name="T10" fmla="*/ 68 w 120"/>
                <a:gd name="T11" fmla="*/ 101 h 111"/>
                <a:gd name="T12" fmla="*/ 0 w 120"/>
                <a:gd name="T13" fmla="*/ 111 h 111"/>
                <a:gd name="T14" fmla="*/ 0 w 120"/>
                <a:gd name="T1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11">
                  <a:moveTo>
                    <a:pt x="0" y="0"/>
                  </a:moveTo>
                  <a:cubicBezTo>
                    <a:pt x="17" y="15"/>
                    <a:pt x="39" y="21"/>
                    <a:pt x="60" y="27"/>
                  </a:cubicBezTo>
                  <a:cubicBezTo>
                    <a:pt x="78" y="32"/>
                    <a:pt x="97" y="38"/>
                    <a:pt x="113" y="49"/>
                  </a:cubicBezTo>
                  <a:cubicBezTo>
                    <a:pt x="118" y="54"/>
                    <a:pt x="120" y="57"/>
                    <a:pt x="120" y="61"/>
                  </a:cubicBezTo>
                  <a:cubicBezTo>
                    <a:pt x="120" y="63"/>
                    <a:pt x="120" y="65"/>
                    <a:pt x="119" y="67"/>
                  </a:cubicBezTo>
                  <a:cubicBezTo>
                    <a:pt x="109" y="86"/>
                    <a:pt x="85" y="95"/>
                    <a:pt x="68" y="101"/>
                  </a:cubicBezTo>
                  <a:cubicBezTo>
                    <a:pt x="46" y="107"/>
                    <a:pt x="23" y="110"/>
                    <a:pt x="0" y="11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2" name="Freeform 36">
              <a:extLst>
                <a:ext uri="{FF2B5EF4-FFF2-40B4-BE49-F238E27FC236}">
                  <a16:creationId xmlns:a16="http://schemas.microsoft.com/office/drawing/2014/main" id="{6A51DB3B-303A-4D1F-A5E4-A76D700245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9" y="2086"/>
              <a:ext cx="185" cy="119"/>
            </a:xfrm>
            <a:custGeom>
              <a:avLst/>
              <a:gdLst>
                <a:gd name="T0" fmla="*/ 37 w 273"/>
                <a:gd name="T1" fmla="*/ 37 h 175"/>
                <a:gd name="T2" fmla="*/ 33 w 273"/>
                <a:gd name="T3" fmla="*/ 0 h 175"/>
                <a:gd name="T4" fmla="*/ 239 w 273"/>
                <a:gd name="T5" fmla="*/ 46 h 175"/>
                <a:gd name="T6" fmla="*/ 273 w 273"/>
                <a:gd name="T7" fmla="*/ 89 h 175"/>
                <a:gd name="T8" fmla="*/ 273 w 273"/>
                <a:gd name="T9" fmla="*/ 91 h 175"/>
                <a:gd name="T10" fmla="*/ 224 w 273"/>
                <a:gd name="T11" fmla="*/ 129 h 175"/>
                <a:gd name="T12" fmla="*/ 196 w 273"/>
                <a:gd name="T13" fmla="*/ 138 h 175"/>
                <a:gd name="T14" fmla="*/ 139 w 273"/>
                <a:gd name="T15" fmla="*/ 175 h 175"/>
                <a:gd name="T16" fmla="*/ 0 w 273"/>
                <a:gd name="T17" fmla="*/ 144 h 175"/>
                <a:gd name="T18" fmla="*/ 37 w 273"/>
                <a:gd name="T19" fmla="*/ 3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75">
                  <a:moveTo>
                    <a:pt x="37" y="37"/>
                  </a:moveTo>
                  <a:cubicBezTo>
                    <a:pt x="37" y="25"/>
                    <a:pt x="36" y="13"/>
                    <a:pt x="33" y="0"/>
                  </a:cubicBezTo>
                  <a:cubicBezTo>
                    <a:pt x="99" y="3"/>
                    <a:pt x="174" y="11"/>
                    <a:pt x="239" y="46"/>
                  </a:cubicBezTo>
                  <a:cubicBezTo>
                    <a:pt x="255" y="56"/>
                    <a:pt x="273" y="70"/>
                    <a:pt x="273" y="89"/>
                  </a:cubicBezTo>
                  <a:cubicBezTo>
                    <a:pt x="273" y="90"/>
                    <a:pt x="273" y="90"/>
                    <a:pt x="273" y="91"/>
                  </a:cubicBezTo>
                  <a:cubicBezTo>
                    <a:pt x="270" y="115"/>
                    <a:pt x="246" y="122"/>
                    <a:pt x="224" y="129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73" y="144"/>
                    <a:pt x="150" y="151"/>
                    <a:pt x="139" y="175"/>
                  </a:cubicBezTo>
                  <a:cubicBezTo>
                    <a:pt x="102" y="153"/>
                    <a:pt x="55" y="142"/>
                    <a:pt x="0" y="144"/>
                  </a:cubicBezTo>
                  <a:cubicBezTo>
                    <a:pt x="24" y="116"/>
                    <a:pt x="37" y="78"/>
                    <a:pt x="37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3" name="Freeform 37">
              <a:extLst>
                <a:ext uri="{FF2B5EF4-FFF2-40B4-BE49-F238E27FC236}">
                  <a16:creationId xmlns:a16="http://schemas.microsoft.com/office/drawing/2014/main" id="{E2E2D34A-EEA4-4A9C-81F3-B794F5CEF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091"/>
              <a:ext cx="185" cy="118"/>
            </a:xfrm>
            <a:custGeom>
              <a:avLst/>
              <a:gdLst>
                <a:gd name="T0" fmla="*/ 93 w 274"/>
                <a:gd name="T1" fmla="*/ 140 h 173"/>
                <a:gd name="T2" fmla="*/ 91 w 274"/>
                <a:gd name="T3" fmla="*/ 139 h 173"/>
                <a:gd name="T4" fmla="*/ 63 w 274"/>
                <a:gd name="T5" fmla="*/ 131 h 173"/>
                <a:gd name="T6" fmla="*/ 4 w 274"/>
                <a:gd name="T7" fmla="*/ 102 h 173"/>
                <a:gd name="T8" fmla="*/ 0 w 274"/>
                <a:gd name="T9" fmla="*/ 87 h 173"/>
                <a:gd name="T10" fmla="*/ 3 w 274"/>
                <a:gd name="T11" fmla="*/ 74 h 173"/>
                <a:gd name="T12" fmla="*/ 92 w 274"/>
                <a:gd name="T13" fmla="*/ 21 h 173"/>
                <a:gd name="T14" fmla="*/ 101 w 274"/>
                <a:gd name="T15" fmla="*/ 18 h 173"/>
                <a:gd name="T16" fmla="*/ 242 w 274"/>
                <a:gd name="T17" fmla="*/ 0 h 173"/>
                <a:gd name="T18" fmla="*/ 238 w 274"/>
                <a:gd name="T19" fmla="*/ 39 h 173"/>
                <a:gd name="T20" fmla="*/ 274 w 274"/>
                <a:gd name="T21" fmla="*/ 144 h 173"/>
                <a:gd name="T22" fmla="*/ 135 w 274"/>
                <a:gd name="T23" fmla="*/ 173 h 173"/>
                <a:gd name="T24" fmla="*/ 93 w 274"/>
                <a:gd name="T25" fmla="*/ 14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173">
                  <a:moveTo>
                    <a:pt x="93" y="140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41" y="125"/>
                    <a:pt x="20" y="120"/>
                    <a:pt x="4" y="102"/>
                  </a:cubicBezTo>
                  <a:cubicBezTo>
                    <a:pt x="1" y="98"/>
                    <a:pt x="0" y="93"/>
                    <a:pt x="0" y="87"/>
                  </a:cubicBezTo>
                  <a:cubicBezTo>
                    <a:pt x="0" y="83"/>
                    <a:pt x="1" y="78"/>
                    <a:pt x="3" y="74"/>
                  </a:cubicBezTo>
                  <a:cubicBezTo>
                    <a:pt x="23" y="43"/>
                    <a:pt x="58" y="32"/>
                    <a:pt x="92" y="21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43" y="7"/>
                    <a:pt x="189" y="1"/>
                    <a:pt x="242" y="0"/>
                  </a:cubicBezTo>
                  <a:cubicBezTo>
                    <a:pt x="240" y="13"/>
                    <a:pt x="238" y="26"/>
                    <a:pt x="238" y="39"/>
                  </a:cubicBezTo>
                  <a:cubicBezTo>
                    <a:pt x="238" y="80"/>
                    <a:pt x="251" y="116"/>
                    <a:pt x="274" y="144"/>
                  </a:cubicBezTo>
                  <a:cubicBezTo>
                    <a:pt x="220" y="141"/>
                    <a:pt x="173" y="151"/>
                    <a:pt x="135" y="173"/>
                  </a:cubicBezTo>
                  <a:cubicBezTo>
                    <a:pt x="128" y="154"/>
                    <a:pt x="109" y="146"/>
                    <a:pt x="93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4" name="Freeform 38">
              <a:extLst>
                <a:ext uri="{FF2B5EF4-FFF2-40B4-BE49-F238E27FC236}">
                  <a16:creationId xmlns:a16="http://schemas.microsoft.com/office/drawing/2014/main" id="{8B3BECFC-710D-46F1-96FF-B5371F927C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50" y="2108"/>
              <a:ext cx="975" cy="256"/>
            </a:xfrm>
            <a:custGeom>
              <a:avLst/>
              <a:gdLst>
                <a:gd name="T0" fmla="*/ 324 w 1439"/>
                <a:gd name="T1" fmla="*/ 163 h 376"/>
                <a:gd name="T2" fmla="*/ 419 w 1439"/>
                <a:gd name="T3" fmla="*/ 102 h 376"/>
                <a:gd name="T4" fmla="*/ 786 w 1439"/>
                <a:gd name="T5" fmla="*/ 16 h 376"/>
                <a:gd name="T6" fmla="*/ 1002 w 1439"/>
                <a:gd name="T7" fmla="*/ 93 h 376"/>
                <a:gd name="T8" fmla="*/ 1063 w 1439"/>
                <a:gd name="T9" fmla="*/ 131 h 376"/>
                <a:gd name="T10" fmla="*/ 1125 w 1439"/>
                <a:gd name="T11" fmla="*/ 172 h 376"/>
                <a:gd name="T12" fmla="*/ 1331 w 1439"/>
                <a:gd name="T13" fmla="*/ 218 h 376"/>
                <a:gd name="T14" fmla="*/ 1414 w 1439"/>
                <a:gd name="T15" fmla="*/ 177 h 376"/>
                <a:gd name="T16" fmla="*/ 1439 w 1439"/>
                <a:gd name="T17" fmla="*/ 307 h 376"/>
                <a:gd name="T18" fmla="*/ 1402 w 1439"/>
                <a:gd name="T19" fmla="*/ 339 h 376"/>
                <a:gd name="T20" fmla="*/ 1398 w 1439"/>
                <a:gd name="T21" fmla="*/ 340 h 376"/>
                <a:gd name="T22" fmla="*/ 1054 w 1439"/>
                <a:gd name="T23" fmla="*/ 284 h 376"/>
                <a:gd name="T24" fmla="*/ 960 w 1439"/>
                <a:gd name="T25" fmla="*/ 222 h 376"/>
                <a:gd name="T26" fmla="*/ 631 w 1439"/>
                <a:gd name="T27" fmla="*/ 158 h 376"/>
                <a:gd name="T28" fmla="*/ 458 w 1439"/>
                <a:gd name="T29" fmla="*/ 233 h 376"/>
                <a:gd name="T30" fmla="*/ 371 w 1439"/>
                <a:gd name="T31" fmla="*/ 289 h 376"/>
                <a:gd name="T32" fmla="*/ 91 w 1439"/>
                <a:gd name="T33" fmla="*/ 348 h 376"/>
                <a:gd name="T34" fmla="*/ 8 w 1439"/>
                <a:gd name="T35" fmla="*/ 315 h 376"/>
                <a:gd name="T36" fmla="*/ 0 w 1439"/>
                <a:gd name="T37" fmla="*/ 300 h 376"/>
                <a:gd name="T38" fmla="*/ 26 w 1439"/>
                <a:gd name="T39" fmla="*/ 172 h 376"/>
                <a:gd name="T40" fmla="*/ 148 w 1439"/>
                <a:gd name="T41" fmla="*/ 217 h 376"/>
                <a:gd name="T42" fmla="*/ 324 w 1439"/>
                <a:gd name="T43" fmla="*/ 163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39" h="376">
                  <a:moveTo>
                    <a:pt x="324" y="163"/>
                  </a:moveTo>
                  <a:cubicBezTo>
                    <a:pt x="419" y="102"/>
                    <a:pt x="419" y="102"/>
                    <a:pt x="419" y="102"/>
                  </a:cubicBezTo>
                  <a:cubicBezTo>
                    <a:pt x="534" y="29"/>
                    <a:pt x="657" y="0"/>
                    <a:pt x="786" y="16"/>
                  </a:cubicBezTo>
                  <a:cubicBezTo>
                    <a:pt x="860" y="26"/>
                    <a:pt x="931" y="51"/>
                    <a:pt x="1002" y="93"/>
                  </a:cubicBezTo>
                  <a:cubicBezTo>
                    <a:pt x="1063" y="131"/>
                    <a:pt x="1063" y="131"/>
                    <a:pt x="1063" y="131"/>
                  </a:cubicBezTo>
                  <a:cubicBezTo>
                    <a:pt x="1125" y="172"/>
                    <a:pt x="1125" y="172"/>
                    <a:pt x="1125" y="172"/>
                  </a:cubicBezTo>
                  <a:cubicBezTo>
                    <a:pt x="1185" y="213"/>
                    <a:pt x="1258" y="229"/>
                    <a:pt x="1331" y="218"/>
                  </a:cubicBezTo>
                  <a:cubicBezTo>
                    <a:pt x="1360" y="211"/>
                    <a:pt x="1392" y="204"/>
                    <a:pt x="1414" y="177"/>
                  </a:cubicBezTo>
                  <a:cubicBezTo>
                    <a:pt x="1416" y="184"/>
                    <a:pt x="1439" y="307"/>
                    <a:pt x="1439" y="307"/>
                  </a:cubicBezTo>
                  <a:cubicBezTo>
                    <a:pt x="1436" y="324"/>
                    <a:pt x="1417" y="332"/>
                    <a:pt x="1402" y="339"/>
                  </a:cubicBezTo>
                  <a:cubicBezTo>
                    <a:pt x="1398" y="340"/>
                    <a:pt x="1398" y="340"/>
                    <a:pt x="1398" y="340"/>
                  </a:cubicBezTo>
                  <a:cubicBezTo>
                    <a:pt x="1290" y="376"/>
                    <a:pt x="1158" y="355"/>
                    <a:pt x="1054" y="284"/>
                  </a:cubicBezTo>
                  <a:cubicBezTo>
                    <a:pt x="1054" y="284"/>
                    <a:pt x="960" y="222"/>
                    <a:pt x="960" y="222"/>
                  </a:cubicBezTo>
                  <a:cubicBezTo>
                    <a:pt x="862" y="159"/>
                    <a:pt x="746" y="136"/>
                    <a:pt x="631" y="158"/>
                  </a:cubicBezTo>
                  <a:cubicBezTo>
                    <a:pt x="575" y="169"/>
                    <a:pt x="520" y="193"/>
                    <a:pt x="458" y="233"/>
                  </a:cubicBezTo>
                  <a:cubicBezTo>
                    <a:pt x="371" y="289"/>
                    <a:pt x="371" y="289"/>
                    <a:pt x="371" y="289"/>
                  </a:cubicBezTo>
                  <a:cubicBezTo>
                    <a:pt x="286" y="343"/>
                    <a:pt x="187" y="364"/>
                    <a:pt x="91" y="348"/>
                  </a:cubicBezTo>
                  <a:cubicBezTo>
                    <a:pt x="62" y="343"/>
                    <a:pt x="31" y="337"/>
                    <a:pt x="8" y="315"/>
                  </a:cubicBezTo>
                  <a:cubicBezTo>
                    <a:pt x="3" y="310"/>
                    <a:pt x="1" y="306"/>
                    <a:pt x="0" y="300"/>
                  </a:cubicBezTo>
                  <a:cubicBezTo>
                    <a:pt x="0" y="300"/>
                    <a:pt x="23" y="188"/>
                    <a:pt x="26" y="172"/>
                  </a:cubicBezTo>
                  <a:cubicBezTo>
                    <a:pt x="58" y="207"/>
                    <a:pt x="103" y="215"/>
                    <a:pt x="148" y="217"/>
                  </a:cubicBezTo>
                  <a:cubicBezTo>
                    <a:pt x="206" y="220"/>
                    <a:pt x="262" y="203"/>
                    <a:pt x="324" y="1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5" name="Freeform 39">
              <a:extLst>
                <a:ext uri="{FF2B5EF4-FFF2-40B4-BE49-F238E27FC236}">
                  <a16:creationId xmlns:a16="http://schemas.microsoft.com/office/drawing/2014/main" id="{90665531-8DF2-4759-B8DB-FEF6D91D48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374" y="2137"/>
              <a:ext cx="925" cy="195"/>
            </a:xfrm>
            <a:custGeom>
              <a:avLst/>
              <a:gdLst>
                <a:gd name="T0" fmla="*/ 437 w 1365"/>
                <a:gd name="T1" fmla="*/ 67 h 287"/>
                <a:gd name="T2" fmla="*/ 431 w 1365"/>
                <a:gd name="T3" fmla="*/ 150 h 287"/>
                <a:gd name="T4" fmla="*/ 474 w 1365"/>
                <a:gd name="T5" fmla="*/ 123 h 287"/>
                <a:gd name="T6" fmla="*/ 1358 w 1365"/>
                <a:gd name="T7" fmla="*/ 254 h 287"/>
                <a:gd name="T8" fmla="*/ 1336 w 1365"/>
                <a:gd name="T9" fmla="*/ 226 h 287"/>
                <a:gd name="T10" fmla="*/ 1340 w 1365"/>
                <a:gd name="T11" fmla="*/ 194 h 287"/>
                <a:gd name="T12" fmla="*/ 1362 w 1365"/>
                <a:gd name="T13" fmla="*/ 272 h 287"/>
                <a:gd name="T14" fmla="*/ 1270 w 1365"/>
                <a:gd name="T15" fmla="*/ 248 h 287"/>
                <a:gd name="T16" fmla="*/ 1276 w 1365"/>
                <a:gd name="T17" fmla="*/ 277 h 287"/>
                <a:gd name="T18" fmla="*/ 1167 w 1365"/>
                <a:gd name="T19" fmla="*/ 204 h 287"/>
                <a:gd name="T20" fmla="*/ 1164 w 1365"/>
                <a:gd name="T21" fmla="*/ 276 h 287"/>
                <a:gd name="T22" fmla="*/ 1110 w 1365"/>
                <a:gd name="T23" fmla="*/ 225 h 287"/>
                <a:gd name="T24" fmla="*/ 1061 w 1365"/>
                <a:gd name="T25" fmla="*/ 231 h 287"/>
                <a:gd name="T26" fmla="*/ 1109 w 1365"/>
                <a:gd name="T27" fmla="*/ 237 h 287"/>
                <a:gd name="T28" fmla="*/ 1129 w 1365"/>
                <a:gd name="T29" fmla="*/ 189 h 287"/>
                <a:gd name="T30" fmla="*/ 1063 w 1365"/>
                <a:gd name="T31" fmla="*/ 149 h 287"/>
                <a:gd name="T32" fmla="*/ 1048 w 1365"/>
                <a:gd name="T33" fmla="*/ 228 h 287"/>
                <a:gd name="T34" fmla="*/ 986 w 1365"/>
                <a:gd name="T35" fmla="*/ 97 h 287"/>
                <a:gd name="T36" fmla="*/ 963 w 1365"/>
                <a:gd name="T37" fmla="*/ 80 h 287"/>
                <a:gd name="T38" fmla="*/ 919 w 1365"/>
                <a:gd name="T39" fmla="*/ 139 h 287"/>
                <a:gd name="T40" fmla="*/ 985 w 1365"/>
                <a:gd name="T41" fmla="*/ 116 h 287"/>
                <a:gd name="T42" fmla="*/ 887 w 1365"/>
                <a:gd name="T43" fmla="*/ 93 h 287"/>
                <a:gd name="T44" fmla="*/ 909 w 1365"/>
                <a:gd name="T45" fmla="*/ 52 h 287"/>
                <a:gd name="T46" fmla="*/ 854 w 1365"/>
                <a:gd name="T47" fmla="*/ 111 h 287"/>
                <a:gd name="T48" fmla="*/ 885 w 1365"/>
                <a:gd name="T49" fmla="*/ 120 h 287"/>
                <a:gd name="T50" fmla="*/ 833 w 1365"/>
                <a:gd name="T51" fmla="*/ 77 h 287"/>
                <a:gd name="T52" fmla="*/ 840 w 1365"/>
                <a:gd name="T53" fmla="*/ 50 h 287"/>
                <a:gd name="T54" fmla="*/ 805 w 1365"/>
                <a:gd name="T55" fmla="*/ 26 h 287"/>
                <a:gd name="T56" fmla="*/ 782 w 1365"/>
                <a:gd name="T57" fmla="*/ 16 h 287"/>
                <a:gd name="T58" fmla="*/ 764 w 1365"/>
                <a:gd name="T59" fmla="*/ 63 h 287"/>
                <a:gd name="T60" fmla="*/ 716 w 1365"/>
                <a:gd name="T61" fmla="*/ 76 h 287"/>
                <a:gd name="T62" fmla="*/ 742 w 1365"/>
                <a:gd name="T63" fmla="*/ 20 h 287"/>
                <a:gd name="T64" fmla="*/ 689 w 1365"/>
                <a:gd name="T65" fmla="*/ 47 h 287"/>
                <a:gd name="T66" fmla="*/ 706 w 1365"/>
                <a:gd name="T67" fmla="*/ 18 h 287"/>
                <a:gd name="T68" fmla="*/ 652 w 1365"/>
                <a:gd name="T69" fmla="*/ 76 h 287"/>
                <a:gd name="T70" fmla="*/ 610 w 1365"/>
                <a:gd name="T71" fmla="*/ 40 h 287"/>
                <a:gd name="T72" fmla="*/ 623 w 1365"/>
                <a:gd name="T73" fmla="*/ 48 h 287"/>
                <a:gd name="T74" fmla="*/ 582 w 1365"/>
                <a:gd name="T75" fmla="*/ 88 h 287"/>
                <a:gd name="T76" fmla="*/ 625 w 1365"/>
                <a:gd name="T77" fmla="*/ 78 h 287"/>
                <a:gd name="T78" fmla="*/ 560 w 1365"/>
                <a:gd name="T79" fmla="*/ 72 h 287"/>
                <a:gd name="T80" fmla="*/ 551 w 1365"/>
                <a:gd name="T81" fmla="*/ 42 h 287"/>
                <a:gd name="T82" fmla="*/ 507 w 1365"/>
                <a:gd name="T83" fmla="*/ 72 h 287"/>
                <a:gd name="T84" fmla="*/ 367 w 1365"/>
                <a:gd name="T85" fmla="*/ 140 h 287"/>
                <a:gd name="T86" fmla="*/ 396 w 1365"/>
                <a:gd name="T87" fmla="*/ 133 h 287"/>
                <a:gd name="T88" fmla="*/ 394 w 1365"/>
                <a:gd name="T89" fmla="*/ 175 h 287"/>
                <a:gd name="T90" fmla="*/ 409 w 1365"/>
                <a:gd name="T91" fmla="*/ 161 h 287"/>
                <a:gd name="T92" fmla="*/ 325 w 1365"/>
                <a:gd name="T93" fmla="*/ 204 h 287"/>
                <a:gd name="T94" fmla="*/ 323 w 1365"/>
                <a:gd name="T95" fmla="*/ 166 h 287"/>
                <a:gd name="T96" fmla="*/ 317 w 1365"/>
                <a:gd name="T97" fmla="*/ 134 h 287"/>
                <a:gd name="T98" fmla="*/ 367 w 1365"/>
                <a:gd name="T99" fmla="*/ 196 h 287"/>
                <a:gd name="T100" fmla="*/ 266 w 1365"/>
                <a:gd name="T101" fmla="*/ 165 h 287"/>
                <a:gd name="T102" fmla="*/ 240 w 1365"/>
                <a:gd name="T103" fmla="*/ 195 h 287"/>
                <a:gd name="T104" fmla="*/ 281 w 1365"/>
                <a:gd name="T105" fmla="*/ 242 h 287"/>
                <a:gd name="T106" fmla="*/ 208 w 1365"/>
                <a:gd name="T107" fmla="*/ 196 h 287"/>
                <a:gd name="T108" fmla="*/ 204 w 1365"/>
                <a:gd name="T109" fmla="*/ 256 h 287"/>
                <a:gd name="T110" fmla="*/ 165 w 1365"/>
                <a:gd name="T111" fmla="*/ 277 h 287"/>
                <a:gd name="T112" fmla="*/ 121 w 1365"/>
                <a:gd name="T113" fmla="*/ 265 h 287"/>
                <a:gd name="T114" fmla="*/ 86 w 1365"/>
                <a:gd name="T115" fmla="*/ 214 h 287"/>
                <a:gd name="T116" fmla="*/ 28 w 1365"/>
                <a:gd name="T117" fmla="*/ 208 h 287"/>
                <a:gd name="T118" fmla="*/ 4 w 1365"/>
                <a:gd name="T119" fmla="*/ 262 h 287"/>
                <a:gd name="T120" fmla="*/ 39 w 1365"/>
                <a:gd name="T121" fmla="*/ 24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5" h="287">
                  <a:moveTo>
                    <a:pt x="454" y="105"/>
                  </a:moveTo>
                  <a:cubicBezTo>
                    <a:pt x="452" y="105"/>
                    <a:pt x="441" y="110"/>
                    <a:pt x="439" y="112"/>
                  </a:cubicBezTo>
                  <a:cubicBezTo>
                    <a:pt x="439" y="110"/>
                    <a:pt x="434" y="85"/>
                    <a:pt x="434" y="82"/>
                  </a:cubicBezTo>
                  <a:cubicBezTo>
                    <a:pt x="434" y="83"/>
                    <a:pt x="434" y="83"/>
                    <a:pt x="434" y="83"/>
                  </a:cubicBezTo>
                  <a:cubicBezTo>
                    <a:pt x="438" y="88"/>
                    <a:pt x="454" y="104"/>
                    <a:pt x="455" y="104"/>
                  </a:cubicBezTo>
                  <a:lnTo>
                    <a:pt x="454" y="105"/>
                  </a:lnTo>
                  <a:close/>
                  <a:moveTo>
                    <a:pt x="487" y="114"/>
                  </a:moveTo>
                  <a:cubicBezTo>
                    <a:pt x="441" y="71"/>
                    <a:pt x="441" y="71"/>
                    <a:pt x="441" y="71"/>
                  </a:cubicBezTo>
                  <a:cubicBezTo>
                    <a:pt x="440" y="70"/>
                    <a:pt x="437" y="67"/>
                    <a:pt x="437" y="67"/>
                  </a:cubicBezTo>
                  <a:cubicBezTo>
                    <a:pt x="436" y="66"/>
                    <a:pt x="436" y="65"/>
                    <a:pt x="438" y="64"/>
                  </a:cubicBezTo>
                  <a:cubicBezTo>
                    <a:pt x="438" y="63"/>
                    <a:pt x="437" y="62"/>
                    <a:pt x="437" y="62"/>
                  </a:cubicBezTo>
                  <a:cubicBezTo>
                    <a:pt x="436" y="61"/>
                    <a:pt x="415" y="72"/>
                    <a:pt x="415" y="72"/>
                  </a:cubicBezTo>
                  <a:cubicBezTo>
                    <a:pt x="415" y="73"/>
                    <a:pt x="416" y="75"/>
                    <a:pt x="416" y="75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75"/>
                    <a:pt x="420" y="80"/>
                    <a:pt x="420" y="80"/>
                  </a:cubicBezTo>
                  <a:cubicBezTo>
                    <a:pt x="421" y="80"/>
                    <a:pt x="431" y="143"/>
                    <a:pt x="431" y="143"/>
                  </a:cubicBezTo>
                  <a:cubicBezTo>
                    <a:pt x="431" y="145"/>
                    <a:pt x="431" y="146"/>
                    <a:pt x="430" y="147"/>
                  </a:cubicBezTo>
                  <a:cubicBezTo>
                    <a:pt x="430" y="148"/>
                    <a:pt x="431" y="150"/>
                    <a:pt x="431" y="150"/>
                  </a:cubicBezTo>
                  <a:cubicBezTo>
                    <a:pt x="432" y="150"/>
                    <a:pt x="448" y="141"/>
                    <a:pt x="448" y="141"/>
                  </a:cubicBezTo>
                  <a:cubicBezTo>
                    <a:pt x="449" y="141"/>
                    <a:pt x="449" y="141"/>
                    <a:pt x="449" y="141"/>
                  </a:cubicBezTo>
                  <a:cubicBezTo>
                    <a:pt x="448" y="139"/>
                    <a:pt x="448" y="139"/>
                    <a:pt x="448" y="139"/>
                  </a:cubicBezTo>
                  <a:cubicBezTo>
                    <a:pt x="445" y="139"/>
                    <a:pt x="444" y="139"/>
                    <a:pt x="444" y="138"/>
                  </a:cubicBezTo>
                  <a:cubicBezTo>
                    <a:pt x="444" y="138"/>
                    <a:pt x="443" y="135"/>
                    <a:pt x="443" y="135"/>
                  </a:cubicBezTo>
                  <a:cubicBezTo>
                    <a:pt x="443" y="135"/>
                    <a:pt x="441" y="123"/>
                    <a:pt x="441" y="123"/>
                  </a:cubicBezTo>
                  <a:cubicBezTo>
                    <a:pt x="441" y="124"/>
                    <a:pt x="463" y="112"/>
                    <a:pt x="463" y="112"/>
                  </a:cubicBezTo>
                  <a:cubicBezTo>
                    <a:pt x="463" y="113"/>
                    <a:pt x="472" y="121"/>
                    <a:pt x="472" y="121"/>
                  </a:cubicBezTo>
                  <a:cubicBezTo>
                    <a:pt x="473" y="121"/>
                    <a:pt x="474" y="123"/>
                    <a:pt x="474" y="123"/>
                  </a:cubicBezTo>
                  <a:cubicBezTo>
                    <a:pt x="474" y="123"/>
                    <a:pt x="474" y="123"/>
                    <a:pt x="474" y="123"/>
                  </a:cubicBezTo>
                  <a:cubicBezTo>
                    <a:pt x="474" y="123"/>
                    <a:pt x="474" y="124"/>
                    <a:pt x="473" y="124"/>
                  </a:cubicBezTo>
                  <a:cubicBezTo>
                    <a:pt x="473" y="125"/>
                    <a:pt x="473" y="125"/>
                    <a:pt x="473" y="125"/>
                  </a:cubicBezTo>
                  <a:cubicBezTo>
                    <a:pt x="473" y="126"/>
                    <a:pt x="473" y="127"/>
                    <a:pt x="473" y="127"/>
                  </a:cubicBezTo>
                  <a:cubicBezTo>
                    <a:pt x="474" y="128"/>
                    <a:pt x="492" y="119"/>
                    <a:pt x="492" y="119"/>
                  </a:cubicBezTo>
                  <a:cubicBezTo>
                    <a:pt x="492" y="117"/>
                    <a:pt x="491" y="116"/>
                    <a:pt x="491" y="116"/>
                  </a:cubicBezTo>
                  <a:cubicBezTo>
                    <a:pt x="489" y="116"/>
                    <a:pt x="488" y="116"/>
                    <a:pt x="487" y="114"/>
                  </a:cubicBezTo>
                  <a:moveTo>
                    <a:pt x="1361" y="254"/>
                  </a:moveTo>
                  <a:cubicBezTo>
                    <a:pt x="1360" y="253"/>
                    <a:pt x="1358" y="254"/>
                    <a:pt x="1358" y="254"/>
                  </a:cubicBezTo>
                  <a:cubicBezTo>
                    <a:pt x="1358" y="256"/>
                    <a:pt x="1357" y="257"/>
                    <a:pt x="1354" y="258"/>
                  </a:cubicBezTo>
                  <a:cubicBezTo>
                    <a:pt x="1354" y="258"/>
                    <a:pt x="1323" y="266"/>
                    <a:pt x="1322" y="266"/>
                  </a:cubicBezTo>
                  <a:cubicBezTo>
                    <a:pt x="1322" y="266"/>
                    <a:pt x="1323" y="266"/>
                    <a:pt x="1323" y="266"/>
                  </a:cubicBezTo>
                  <a:cubicBezTo>
                    <a:pt x="1323" y="263"/>
                    <a:pt x="1319" y="249"/>
                    <a:pt x="1318" y="247"/>
                  </a:cubicBezTo>
                  <a:cubicBezTo>
                    <a:pt x="1320" y="247"/>
                    <a:pt x="1335" y="243"/>
                    <a:pt x="1335" y="243"/>
                  </a:cubicBezTo>
                  <a:cubicBezTo>
                    <a:pt x="1339" y="242"/>
                    <a:pt x="1339" y="242"/>
                    <a:pt x="1340" y="244"/>
                  </a:cubicBezTo>
                  <a:cubicBezTo>
                    <a:pt x="1340" y="244"/>
                    <a:pt x="1342" y="243"/>
                    <a:pt x="1342" y="243"/>
                  </a:cubicBezTo>
                  <a:cubicBezTo>
                    <a:pt x="1343" y="243"/>
                    <a:pt x="1339" y="226"/>
                    <a:pt x="1339" y="226"/>
                  </a:cubicBezTo>
                  <a:cubicBezTo>
                    <a:pt x="1338" y="226"/>
                    <a:pt x="1336" y="226"/>
                    <a:pt x="1336" y="226"/>
                  </a:cubicBezTo>
                  <a:cubicBezTo>
                    <a:pt x="1335" y="228"/>
                    <a:pt x="1335" y="229"/>
                    <a:pt x="1332" y="230"/>
                  </a:cubicBezTo>
                  <a:cubicBezTo>
                    <a:pt x="1332" y="230"/>
                    <a:pt x="1314" y="234"/>
                    <a:pt x="1314" y="234"/>
                  </a:cubicBezTo>
                  <a:cubicBezTo>
                    <a:pt x="1314" y="234"/>
                    <a:pt x="1314" y="234"/>
                    <a:pt x="1314" y="234"/>
                  </a:cubicBezTo>
                  <a:cubicBezTo>
                    <a:pt x="1314" y="232"/>
                    <a:pt x="1311" y="217"/>
                    <a:pt x="1311" y="217"/>
                  </a:cubicBezTo>
                  <a:cubicBezTo>
                    <a:pt x="1311" y="218"/>
                    <a:pt x="1340" y="210"/>
                    <a:pt x="1340" y="210"/>
                  </a:cubicBezTo>
                  <a:cubicBezTo>
                    <a:pt x="1343" y="210"/>
                    <a:pt x="1344" y="210"/>
                    <a:pt x="1344" y="211"/>
                  </a:cubicBezTo>
                  <a:cubicBezTo>
                    <a:pt x="1345" y="211"/>
                    <a:pt x="1347" y="211"/>
                    <a:pt x="1347" y="211"/>
                  </a:cubicBezTo>
                  <a:cubicBezTo>
                    <a:pt x="1347" y="210"/>
                    <a:pt x="1343" y="194"/>
                    <a:pt x="1343" y="194"/>
                  </a:cubicBezTo>
                  <a:cubicBezTo>
                    <a:pt x="1342" y="193"/>
                    <a:pt x="1340" y="194"/>
                    <a:pt x="1340" y="194"/>
                  </a:cubicBezTo>
                  <a:cubicBezTo>
                    <a:pt x="1340" y="196"/>
                    <a:pt x="1340" y="196"/>
                    <a:pt x="1336" y="197"/>
                  </a:cubicBezTo>
                  <a:cubicBezTo>
                    <a:pt x="1288" y="210"/>
                    <a:pt x="1288" y="210"/>
                    <a:pt x="1288" y="210"/>
                  </a:cubicBezTo>
                  <a:cubicBezTo>
                    <a:pt x="1288" y="211"/>
                    <a:pt x="1288" y="213"/>
                    <a:pt x="1288" y="213"/>
                  </a:cubicBezTo>
                  <a:cubicBezTo>
                    <a:pt x="1293" y="213"/>
                    <a:pt x="1293" y="213"/>
                    <a:pt x="1294" y="215"/>
                  </a:cubicBezTo>
                  <a:cubicBezTo>
                    <a:pt x="1310" y="276"/>
                    <a:pt x="1310" y="276"/>
                    <a:pt x="1310" y="276"/>
                  </a:cubicBezTo>
                  <a:cubicBezTo>
                    <a:pt x="1310" y="278"/>
                    <a:pt x="1310" y="279"/>
                    <a:pt x="1307" y="280"/>
                  </a:cubicBezTo>
                  <a:cubicBezTo>
                    <a:pt x="1306" y="281"/>
                    <a:pt x="1307" y="283"/>
                    <a:pt x="1307" y="283"/>
                  </a:cubicBezTo>
                  <a:cubicBezTo>
                    <a:pt x="1308" y="284"/>
                    <a:pt x="1357" y="271"/>
                    <a:pt x="1357" y="271"/>
                  </a:cubicBezTo>
                  <a:cubicBezTo>
                    <a:pt x="1361" y="270"/>
                    <a:pt x="1361" y="270"/>
                    <a:pt x="1362" y="272"/>
                  </a:cubicBezTo>
                  <a:cubicBezTo>
                    <a:pt x="1363" y="272"/>
                    <a:pt x="1365" y="272"/>
                    <a:pt x="1365" y="272"/>
                  </a:cubicBezTo>
                  <a:cubicBezTo>
                    <a:pt x="1365" y="271"/>
                    <a:pt x="1361" y="254"/>
                    <a:pt x="1361" y="254"/>
                  </a:cubicBezTo>
                  <a:moveTo>
                    <a:pt x="1270" y="248"/>
                  </a:moveTo>
                  <a:cubicBezTo>
                    <a:pt x="1270" y="267"/>
                    <a:pt x="1264" y="273"/>
                    <a:pt x="1246" y="273"/>
                  </a:cubicBezTo>
                  <a:cubicBezTo>
                    <a:pt x="1246" y="273"/>
                    <a:pt x="1237" y="273"/>
                    <a:pt x="1237" y="273"/>
                  </a:cubicBezTo>
                  <a:cubicBezTo>
                    <a:pt x="1237" y="273"/>
                    <a:pt x="1237" y="273"/>
                    <a:pt x="1237" y="273"/>
                  </a:cubicBezTo>
                  <a:cubicBezTo>
                    <a:pt x="1238" y="273"/>
                    <a:pt x="1238" y="228"/>
                    <a:pt x="1238" y="224"/>
                  </a:cubicBezTo>
                  <a:cubicBezTo>
                    <a:pt x="1240" y="224"/>
                    <a:pt x="1246" y="224"/>
                    <a:pt x="1246" y="224"/>
                  </a:cubicBezTo>
                  <a:cubicBezTo>
                    <a:pt x="1264" y="224"/>
                    <a:pt x="1270" y="230"/>
                    <a:pt x="1270" y="248"/>
                  </a:cubicBezTo>
                  <a:close/>
                  <a:moveTo>
                    <a:pt x="1251" y="210"/>
                  </a:moveTo>
                  <a:cubicBezTo>
                    <a:pt x="1220" y="210"/>
                    <a:pt x="1220" y="210"/>
                    <a:pt x="1220" y="210"/>
                  </a:cubicBezTo>
                  <a:cubicBezTo>
                    <a:pt x="1219" y="211"/>
                    <a:pt x="1219" y="213"/>
                    <a:pt x="1219" y="213"/>
                  </a:cubicBezTo>
                  <a:cubicBezTo>
                    <a:pt x="1222" y="214"/>
                    <a:pt x="1223" y="215"/>
                    <a:pt x="1222" y="217"/>
                  </a:cubicBezTo>
                  <a:cubicBezTo>
                    <a:pt x="1222" y="217"/>
                    <a:pt x="1222" y="280"/>
                    <a:pt x="1222" y="280"/>
                  </a:cubicBezTo>
                  <a:cubicBezTo>
                    <a:pt x="1222" y="282"/>
                    <a:pt x="1222" y="283"/>
                    <a:pt x="1219" y="283"/>
                  </a:cubicBezTo>
                  <a:cubicBezTo>
                    <a:pt x="1219" y="286"/>
                    <a:pt x="1219" y="286"/>
                    <a:pt x="1219" y="286"/>
                  </a:cubicBezTo>
                  <a:cubicBezTo>
                    <a:pt x="1220" y="286"/>
                    <a:pt x="1248" y="287"/>
                    <a:pt x="1248" y="287"/>
                  </a:cubicBezTo>
                  <a:cubicBezTo>
                    <a:pt x="1260" y="287"/>
                    <a:pt x="1270" y="283"/>
                    <a:pt x="1276" y="277"/>
                  </a:cubicBezTo>
                  <a:cubicBezTo>
                    <a:pt x="1283" y="271"/>
                    <a:pt x="1286" y="261"/>
                    <a:pt x="1286" y="249"/>
                  </a:cubicBezTo>
                  <a:cubicBezTo>
                    <a:pt x="1286" y="225"/>
                    <a:pt x="1273" y="210"/>
                    <a:pt x="1251" y="210"/>
                  </a:cubicBezTo>
                  <a:moveTo>
                    <a:pt x="1194" y="207"/>
                  </a:moveTo>
                  <a:cubicBezTo>
                    <a:pt x="1197" y="209"/>
                    <a:pt x="1197" y="210"/>
                    <a:pt x="1197" y="211"/>
                  </a:cubicBezTo>
                  <a:cubicBezTo>
                    <a:pt x="1186" y="252"/>
                    <a:pt x="1186" y="252"/>
                    <a:pt x="1186" y="252"/>
                  </a:cubicBezTo>
                  <a:cubicBezTo>
                    <a:pt x="1184" y="262"/>
                    <a:pt x="1177" y="266"/>
                    <a:pt x="1168" y="263"/>
                  </a:cubicBezTo>
                  <a:cubicBezTo>
                    <a:pt x="1163" y="262"/>
                    <a:pt x="1160" y="260"/>
                    <a:pt x="1158" y="257"/>
                  </a:cubicBezTo>
                  <a:cubicBezTo>
                    <a:pt x="1156" y="254"/>
                    <a:pt x="1156" y="250"/>
                    <a:pt x="1157" y="245"/>
                  </a:cubicBezTo>
                  <a:cubicBezTo>
                    <a:pt x="1167" y="204"/>
                    <a:pt x="1167" y="204"/>
                    <a:pt x="1167" y="204"/>
                  </a:cubicBezTo>
                  <a:cubicBezTo>
                    <a:pt x="1168" y="202"/>
                    <a:pt x="1168" y="202"/>
                    <a:pt x="1171" y="202"/>
                  </a:cubicBezTo>
                  <a:cubicBezTo>
                    <a:pt x="1171" y="201"/>
                    <a:pt x="1172" y="199"/>
                    <a:pt x="1172" y="199"/>
                  </a:cubicBezTo>
                  <a:cubicBezTo>
                    <a:pt x="1171" y="199"/>
                    <a:pt x="1150" y="193"/>
                    <a:pt x="1150" y="193"/>
                  </a:cubicBezTo>
                  <a:cubicBezTo>
                    <a:pt x="1149" y="193"/>
                    <a:pt x="1149" y="193"/>
                    <a:pt x="1149" y="193"/>
                  </a:cubicBezTo>
                  <a:cubicBezTo>
                    <a:pt x="1149" y="194"/>
                    <a:pt x="1149" y="194"/>
                    <a:pt x="1149" y="194"/>
                  </a:cubicBezTo>
                  <a:cubicBezTo>
                    <a:pt x="1149" y="196"/>
                    <a:pt x="1149" y="196"/>
                    <a:pt x="1149" y="196"/>
                  </a:cubicBezTo>
                  <a:cubicBezTo>
                    <a:pt x="1152" y="198"/>
                    <a:pt x="1152" y="199"/>
                    <a:pt x="1152" y="200"/>
                  </a:cubicBezTo>
                  <a:cubicBezTo>
                    <a:pt x="1142" y="241"/>
                    <a:pt x="1142" y="241"/>
                    <a:pt x="1142" y="241"/>
                  </a:cubicBezTo>
                  <a:cubicBezTo>
                    <a:pt x="1137" y="260"/>
                    <a:pt x="1145" y="272"/>
                    <a:pt x="1164" y="276"/>
                  </a:cubicBezTo>
                  <a:cubicBezTo>
                    <a:pt x="1174" y="279"/>
                    <a:pt x="1182" y="278"/>
                    <a:pt x="1189" y="274"/>
                  </a:cubicBezTo>
                  <a:cubicBezTo>
                    <a:pt x="1194" y="271"/>
                    <a:pt x="1198" y="265"/>
                    <a:pt x="1201" y="256"/>
                  </a:cubicBezTo>
                  <a:cubicBezTo>
                    <a:pt x="1211" y="215"/>
                    <a:pt x="1211" y="215"/>
                    <a:pt x="1211" y="215"/>
                  </a:cubicBezTo>
                  <a:cubicBezTo>
                    <a:pt x="1211" y="213"/>
                    <a:pt x="1212" y="213"/>
                    <a:pt x="1214" y="213"/>
                  </a:cubicBezTo>
                  <a:cubicBezTo>
                    <a:pt x="1215" y="212"/>
                    <a:pt x="1216" y="210"/>
                    <a:pt x="1216" y="210"/>
                  </a:cubicBezTo>
                  <a:cubicBezTo>
                    <a:pt x="1215" y="209"/>
                    <a:pt x="1196" y="205"/>
                    <a:pt x="1196" y="205"/>
                  </a:cubicBezTo>
                  <a:cubicBezTo>
                    <a:pt x="1195" y="205"/>
                    <a:pt x="1194" y="207"/>
                    <a:pt x="1194" y="207"/>
                  </a:cubicBezTo>
                  <a:moveTo>
                    <a:pt x="1114" y="197"/>
                  </a:moveTo>
                  <a:cubicBezTo>
                    <a:pt x="1113" y="202"/>
                    <a:pt x="1110" y="225"/>
                    <a:pt x="1110" y="225"/>
                  </a:cubicBezTo>
                  <a:cubicBezTo>
                    <a:pt x="1109" y="225"/>
                    <a:pt x="1109" y="225"/>
                    <a:pt x="1109" y="225"/>
                  </a:cubicBezTo>
                  <a:cubicBezTo>
                    <a:pt x="1108" y="224"/>
                    <a:pt x="1097" y="219"/>
                    <a:pt x="1095" y="217"/>
                  </a:cubicBezTo>
                  <a:cubicBezTo>
                    <a:pt x="1096" y="216"/>
                    <a:pt x="1112" y="198"/>
                    <a:pt x="1115" y="196"/>
                  </a:cubicBezTo>
                  <a:lnTo>
                    <a:pt x="1114" y="197"/>
                  </a:lnTo>
                  <a:close/>
                  <a:moveTo>
                    <a:pt x="1110" y="177"/>
                  </a:moveTo>
                  <a:cubicBezTo>
                    <a:pt x="1112" y="179"/>
                    <a:pt x="1112" y="180"/>
                    <a:pt x="1112" y="180"/>
                  </a:cubicBezTo>
                  <a:cubicBezTo>
                    <a:pt x="1109" y="183"/>
                    <a:pt x="1109" y="183"/>
                    <a:pt x="1109" y="183"/>
                  </a:cubicBezTo>
                  <a:cubicBezTo>
                    <a:pt x="1109" y="184"/>
                    <a:pt x="1064" y="230"/>
                    <a:pt x="1064" y="230"/>
                  </a:cubicBezTo>
                  <a:cubicBezTo>
                    <a:pt x="1063" y="231"/>
                    <a:pt x="1062" y="232"/>
                    <a:pt x="1061" y="231"/>
                  </a:cubicBezTo>
                  <a:cubicBezTo>
                    <a:pt x="1060" y="232"/>
                    <a:pt x="1059" y="234"/>
                    <a:pt x="1059" y="234"/>
                  </a:cubicBezTo>
                  <a:cubicBezTo>
                    <a:pt x="1059" y="235"/>
                    <a:pt x="1076" y="243"/>
                    <a:pt x="1076" y="243"/>
                  </a:cubicBezTo>
                  <a:cubicBezTo>
                    <a:pt x="1077" y="243"/>
                    <a:pt x="1077" y="243"/>
                    <a:pt x="1077" y="243"/>
                  </a:cubicBezTo>
                  <a:cubicBezTo>
                    <a:pt x="1078" y="240"/>
                    <a:pt x="1078" y="240"/>
                    <a:pt x="1078" y="240"/>
                  </a:cubicBezTo>
                  <a:cubicBezTo>
                    <a:pt x="1077" y="239"/>
                    <a:pt x="1076" y="238"/>
                    <a:pt x="1076" y="238"/>
                  </a:cubicBezTo>
                  <a:cubicBezTo>
                    <a:pt x="1076" y="237"/>
                    <a:pt x="1076" y="237"/>
                    <a:pt x="1076" y="237"/>
                  </a:cubicBezTo>
                  <a:cubicBezTo>
                    <a:pt x="1078" y="235"/>
                    <a:pt x="1078" y="235"/>
                    <a:pt x="1078" y="235"/>
                  </a:cubicBezTo>
                  <a:cubicBezTo>
                    <a:pt x="1078" y="235"/>
                    <a:pt x="1086" y="226"/>
                    <a:pt x="1087" y="226"/>
                  </a:cubicBezTo>
                  <a:cubicBezTo>
                    <a:pt x="1087" y="226"/>
                    <a:pt x="1109" y="237"/>
                    <a:pt x="1109" y="237"/>
                  </a:cubicBezTo>
                  <a:cubicBezTo>
                    <a:pt x="1108" y="237"/>
                    <a:pt x="1107" y="250"/>
                    <a:pt x="1107" y="250"/>
                  </a:cubicBezTo>
                  <a:cubicBezTo>
                    <a:pt x="1107" y="250"/>
                    <a:pt x="1107" y="252"/>
                    <a:pt x="1107" y="252"/>
                  </a:cubicBezTo>
                  <a:cubicBezTo>
                    <a:pt x="1106" y="252"/>
                    <a:pt x="1106" y="253"/>
                    <a:pt x="1104" y="252"/>
                  </a:cubicBezTo>
                  <a:cubicBezTo>
                    <a:pt x="1104" y="252"/>
                    <a:pt x="1103" y="254"/>
                    <a:pt x="1103" y="254"/>
                  </a:cubicBezTo>
                  <a:cubicBezTo>
                    <a:pt x="1103" y="255"/>
                    <a:pt x="1121" y="263"/>
                    <a:pt x="1121" y="263"/>
                  </a:cubicBezTo>
                  <a:cubicBezTo>
                    <a:pt x="1122" y="263"/>
                    <a:pt x="1122" y="261"/>
                    <a:pt x="1122" y="261"/>
                  </a:cubicBezTo>
                  <a:cubicBezTo>
                    <a:pt x="1121" y="260"/>
                    <a:pt x="1121" y="259"/>
                    <a:pt x="1121" y="257"/>
                  </a:cubicBezTo>
                  <a:cubicBezTo>
                    <a:pt x="1128" y="194"/>
                    <a:pt x="1128" y="194"/>
                    <a:pt x="1128" y="194"/>
                  </a:cubicBezTo>
                  <a:cubicBezTo>
                    <a:pt x="1129" y="189"/>
                    <a:pt x="1129" y="189"/>
                    <a:pt x="1129" y="189"/>
                  </a:cubicBezTo>
                  <a:cubicBezTo>
                    <a:pt x="1129" y="188"/>
                    <a:pt x="1130" y="187"/>
                    <a:pt x="1132" y="188"/>
                  </a:cubicBezTo>
                  <a:cubicBezTo>
                    <a:pt x="1133" y="188"/>
                    <a:pt x="1133" y="186"/>
                    <a:pt x="1133" y="186"/>
                  </a:cubicBezTo>
                  <a:cubicBezTo>
                    <a:pt x="1133" y="185"/>
                    <a:pt x="1112" y="175"/>
                    <a:pt x="1112" y="175"/>
                  </a:cubicBezTo>
                  <a:cubicBezTo>
                    <a:pt x="1111" y="175"/>
                    <a:pt x="1110" y="177"/>
                    <a:pt x="1110" y="177"/>
                  </a:cubicBezTo>
                  <a:moveTo>
                    <a:pt x="1058" y="213"/>
                  </a:moveTo>
                  <a:cubicBezTo>
                    <a:pt x="1056" y="215"/>
                    <a:pt x="1055" y="215"/>
                    <a:pt x="1053" y="213"/>
                  </a:cubicBezTo>
                  <a:cubicBezTo>
                    <a:pt x="1053" y="213"/>
                    <a:pt x="1026" y="196"/>
                    <a:pt x="1026" y="196"/>
                  </a:cubicBezTo>
                  <a:cubicBezTo>
                    <a:pt x="1027" y="196"/>
                    <a:pt x="1058" y="149"/>
                    <a:pt x="1058" y="149"/>
                  </a:cubicBezTo>
                  <a:cubicBezTo>
                    <a:pt x="1059" y="148"/>
                    <a:pt x="1060" y="147"/>
                    <a:pt x="1063" y="149"/>
                  </a:cubicBezTo>
                  <a:cubicBezTo>
                    <a:pt x="1064" y="149"/>
                    <a:pt x="1065" y="147"/>
                    <a:pt x="1065" y="147"/>
                  </a:cubicBezTo>
                  <a:cubicBezTo>
                    <a:pt x="1065" y="146"/>
                    <a:pt x="1045" y="133"/>
                    <a:pt x="1045" y="133"/>
                  </a:cubicBezTo>
                  <a:cubicBezTo>
                    <a:pt x="1044" y="133"/>
                    <a:pt x="1043" y="135"/>
                    <a:pt x="1043" y="135"/>
                  </a:cubicBezTo>
                  <a:cubicBezTo>
                    <a:pt x="1046" y="138"/>
                    <a:pt x="1046" y="139"/>
                    <a:pt x="1045" y="141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9" y="195"/>
                    <a:pt x="1008" y="196"/>
                    <a:pt x="1006" y="194"/>
                  </a:cubicBezTo>
                  <a:cubicBezTo>
                    <a:pt x="1005" y="194"/>
                    <a:pt x="1004" y="196"/>
                    <a:pt x="1004" y="196"/>
                  </a:cubicBezTo>
                  <a:cubicBezTo>
                    <a:pt x="1004" y="197"/>
                    <a:pt x="1045" y="224"/>
                    <a:pt x="1045" y="224"/>
                  </a:cubicBezTo>
                  <a:cubicBezTo>
                    <a:pt x="1048" y="226"/>
                    <a:pt x="1048" y="227"/>
                    <a:pt x="1048" y="228"/>
                  </a:cubicBezTo>
                  <a:cubicBezTo>
                    <a:pt x="1048" y="229"/>
                    <a:pt x="1049" y="230"/>
                    <a:pt x="1049" y="230"/>
                  </a:cubicBezTo>
                  <a:cubicBezTo>
                    <a:pt x="1051" y="230"/>
                    <a:pt x="1060" y="215"/>
                    <a:pt x="1060" y="215"/>
                  </a:cubicBezTo>
                  <a:cubicBezTo>
                    <a:pt x="1060" y="214"/>
                    <a:pt x="1058" y="213"/>
                    <a:pt x="1058" y="213"/>
                  </a:cubicBezTo>
                  <a:moveTo>
                    <a:pt x="969" y="167"/>
                  </a:moveTo>
                  <a:cubicBezTo>
                    <a:pt x="1004" y="112"/>
                    <a:pt x="1004" y="112"/>
                    <a:pt x="1004" y="112"/>
                  </a:cubicBezTo>
                  <a:cubicBezTo>
                    <a:pt x="1005" y="111"/>
                    <a:pt x="1005" y="110"/>
                    <a:pt x="1007" y="111"/>
                  </a:cubicBezTo>
                  <a:cubicBezTo>
                    <a:pt x="1008" y="111"/>
                    <a:pt x="1009" y="109"/>
                    <a:pt x="1009" y="109"/>
                  </a:cubicBezTo>
                  <a:cubicBezTo>
                    <a:pt x="1009" y="108"/>
                    <a:pt x="988" y="95"/>
                    <a:pt x="988" y="95"/>
                  </a:cubicBezTo>
                  <a:cubicBezTo>
                    <a:pt x="987" y="95"/>
                    <a:pt x="986" y="97"/>
                    <a:pt x="986" y="97"/>
                  </a:cubicBezTo>
                  <a:cubicBezTo>
                    <a:pt x="986" y="98"/>
                    <a:pt x="987" y="99"/>
                    <a:pt x="987" y="99"/>
                  </a:cubicBezTo>
                  <a:cubicBezTo>
                    <a:pt x="987" y="100"/>
                    <a:pt x="987" y="100"/>
                    <a:pt x="986" y="100"/>
                  </a:cubicBezTo>
                  <a:cubicBezTo>
                    <a:pt x="986" y="101"/>
                    <a:pt x="978" y="106"/>
                    <a:pt x="970" y="112"/>
                  </a:cubicBezTo>
                  <a:cubicBezTo>
                    <a:pt x="970" y="112"/>
                    <a:pt x="953" y="124"/>
                    <a:pt x="950" y="126"/>
                  </a:cubicBezTo>
                  <a:cubicBezTo>
                    <a:pt x="950" y="126"/>
                    <a:pt x="950" y="125"/>
                    <a:pt x="951" y="125"/>
                  </a:cubicBezTo>
                  <a:cubicBezTo>
                    <a:pt x="952" y="121"/>
                    <a:pt x="954" y="108"/>
                    <a:pt x="954" y="108"/>
                  </a:cubicBezTo>
                  <a:cubicBezTo>
                    <a:pt x="956" y="98"/>
                    <a:pt x="958" y="84"/>
                    <a:pt x="959" y="83"/>
                  </a:cubicBezTo>
                  <a:cubicBezTo>
                    <a:pt x="959" y="82"/>
                    <a:pt x="959" y="82"/>
                    <a:pt x="961" y="82"/>
                  </a:cubicBezTo>
                  <a:cubicBezTo>
                    <a:pt x="962" y="82"/>
                    <a:pt x="963" y="80"/>
                    <a:pt x="963" y="80"/>
                  </a:cubicBezTo>
                  <a:cubicBezTo>
                    <a:pt x="963" y="79"/>
                    <a:pt x="941" y="66"/>
                    <a:pt x="941" y="66"/>
                  </a:cubicBezTo>
                  <a:cubicBezTo>
                    <a:pt x="940" y="66"/>
                    <a:pt x="939" y="68"/>
                    <a:pt x="939" y="68"/>
                  </a:cubicBezTo>
                  <a:cubicBezTo>
                    <a:pt x="941" y="70"/>
                    <a:pt x="941" y="71"/>
                    <a:pt x="940" y="72"/>
                  </a:cubicBezTo>
                  <a:cubicBezTo>
                    <a:pt x="906" y="127"/>
                    <a:pt x="906" y="127"/>
                    <a:pt x="906" y="127"/>
                  </a:cubicBezTo>
                  <a:cubicBezTo>
                    <a:pt x="905" y="128"/>
                    <a:pt x="904" y="128"/>
                    <a:pt x="903" y="128"/>
                  </a:cubicBezTo>
                  <a:cubicBezTo>
                    <a:pt x="902" y="128"/>
                    <a:pt x="901" y="130"/>
                    <a:pt x="901" y="130"/>
                  </a:cubicBezTo>
                  <a:cubicBezTo>
                    <a:pt x="901" y="131"/>
                    <a:pt x="917" y="141"/>
                    <a:pt x="917" y="141"/>
                  </a:cubicBezTo>
                  <a:cubicBezTo>
                    <a:pt x="918" y="141"/>
                    <a:pt x="918" y="141"/>
                    <a:pt x="918" y="141"/>
                  </a:cubicBezTo>
                  <a:cubicBezTo>
                    <a:pt x="919" y="139"/>
                    <a:pt x="919" y="139"/>
                    <a:pt x="919" y="139"/>
                  </a:cubicBezTo>
                  <a:cubicBezTo>
                    <a:pt x="918" y="138"/>
                    <a:pt x="918" y="137"/>
                    <a:pt x="918" y="136"/>
                  </a:cubicBezTo>
                  <a:cubicBezTo>
                    <a:pt x="918" y="136"/>
                    <a:pt x="918" y="135"/>
                    <a:pt x="918" y="135"/>
                  </a:cubicBezTo>
                  <a:cubicBezTo>
                    <a:pt x="918" y="135"/>
                    <a:pt x="942" y="97"/>
                    <a:pt x="945" y="92"/>
                  </a:cubicBezTo>
                  <a:cubicBezTo>
                    <a:pt x="945" y="92"/>
                    <a:pt x="945" y="93"/>
                    <a:pt x="945" y="93"/>
                  </a:cubicBezTo>
                  <a:cubicBezTo>
                    <a:pt x="942" y="101"/>
                    <a:pt x="936" y="129"/>
                    <a:pt x="936" y="129"/>
                  </a:cubicBezTo>
                  <a:cubicBezTo>
                    <a:pt x="933" y="150"/>
                    <a:pt x="933" y="150"/>
                    <a:pt x="933" y="150"/>
                  </a:cubicBezTo>
                  <a:cubicBezTo>
                    <a:pt x="933" y="151"/>
                    <a:pt x="935" y="152"/>
                    <a:pt x="935" y="152"/>
                  </a:cubicBezTo>
                  <a:cubicBezTo>
                    <a:pt x="936" y="152"/>
                    <a:pt x="955" y="139"/>
                    <a:pt x="955" y="139"/>
                  </a:cubicBezTo>
                  <a:cubicBezTo>
                    <a:pt x="955" y="139"/>
                    <a:pt x="980" y="119"/>
                    <a:pt x="985" y="116"/>
                  </a:cubicBezTo>
                  <a:cubicBezTo>
                    <a:pt x="984" y="118"/>
                    <a:pt x="984" y="118"/>
                    <a:pt x="984" y="118"/>
                  </a:cubicBezTo>
                  <a:cubicBezTo>
                    <a:pt x="977" y="127"/>
                    <a:pt x="957" y="159"/>
                    <a:pt x="957" y="159"/>
                  </a:cubicBezTo>
                  <a:cubicBezTo>
                    <a:pt x="956" y="160"/>
                    <a:pt x="956" y="161"/>
                    <a:pt x="954" y="160"/>
                  </a:cubicBezTo>
                  <a:cubicBezTo>
                    <a:pt x="953" y="160"/>
                    <a:pt x="952" y="161"/>
                    <a:pt x="952" y="161"/>
                  </a:cubicBezTo>
                  <a:cubicBezTo>
                    <a:pt x="952" y="163"/>
                    <a:pt x="969" y="173"/>
                    <a:pt x="969" y="173"/>
                  </a:cubicBezTo>
                  <a:cubicBezTo>
                    <a:pt x="970" y="173"/>
                    <a:pt x="971" y="171"/>
                    <a:pt x="971" y="171"/>
                  </a:cubicBezTo>
                  <a:cubicBezTo>
                    <a:pt x="969" y="169"/>
                    <a:pt x="969" y="168"/>
                    <a:pt x="969" y="167"/>
                  </a:cubicBezTo>
                  <a:moveTo>
                    <a:pt x="890" y="64"/>
                  </a:moveTo>
                  <a:cubicBezTo>
                    <a:pt x="889" y="69"/>
                    <a:pt x="887" y="92"/>
                    <a:pt x="887" y="93"/>
                  </a:cubicBezTo>
                  <a:cubicBezTo>
                    <a:pt x="886" y="93"/>
                    <a:pt x="886" y="93"/>
                    <a:pt x="886" y="93"/>
                  </a:cubicBezTo>
                  <a:cubicBezTo>
                    <a:pt x="884" y="91"/>
                    <a:pt x="874" y="86"/>
                    <a:pt x="871" y="85"/>
                  </a:cubicBezTo>
                  <a:cubicBezTo>
                    <a:pt x="873" y="84"/>
                    <a:pt x="888" y="65"/>
                    <a:pt x="890" y="63"/>
                  </a:cubicBezTo>
                  <a:lnTo>
                    <a:pt x="890" y="64"/>
                  </a:lnTo>
                  <a:close/>
                  <a:moveTo>
                    <a:pt x="899" y="124"/>
                  </a:moveTo>
                  <a:cubicBezTo>
                    <a:pt x="904" y="59"/>
                    <a:pt x="904" y="59"/>
                    <a:pt x="904" y="59"/>
                  </a:cubicBezTo>
                  <a:cubicBezTo>
                    <a:pt x="904" y="55"/>
                    <a:pt x="904" y="55"/>
                    <a:pt x="904" y="55"/>
                  </a:cubicBezTo>
                  <a:cubicBezTo>
                    <a:pt x="905" y="55"/>
                    <a:pt x="905" y="54"/>
                    <a:pt x="907" y="55"/>
                  </a:cubicBezTo>
                  <a:cubicBezTo>
                    <a:pt x="908" y="54"/>
                    <a:pt x="909" y="52"/>
                    <a:pt x="909" y="52"/>
                  </a:cubicBezTo>
                  <a:cubicBezTo>
                    <a:pt x="908" y="51"/>
                    <a:pt x="887" y="42"/>
                    <a:pt x="887" y="42"/>
                  </a:cubicBezTo>
                  <a:cubicBezTo>
                    <a:pt x="886" y="43"/>
                    <a:pt x="885" y="44"/>
                    <a:pt x="885" y="44"/>
                  </a:cubicBezTo>
                  <a:cubicBezTo>
                    <a:pt x="887" y="46"/>
                    <a:pt x="887" y="47"/>
                    <a:pt x="887" y="47"/>
                  </a:cubicBezTo>
                  <a:cubicBezTo>
                    <a:pt x="887" y="47"/>
                    <a:pt x="887" y="47"/>
                    <a:pt x="887" y="47"/>
                  </a:cubicBezTo>
                  <a:cubicBezTo>
                    <a:pt x="884" y="51"/>
                    <a:pt x="884" y="51"/>
                    <a:pt x="884" y="51"/>
                  </a:cubicBezTo>
                  <a:cubicBezTo>
                    <a:pt x="884" y="51"/>
                    <a:pt x="841" y="99"/>
                    <a:pt x="841" y="99"/>
                  </a:cubicBezTo>
                  <a:cubicBezTo>
                    <a:pt x="840" y="100"/>
                    <a:pt x="839" y="101"/>
                    <a:pt x="838" y="101"/>
                  </a:cubicBezTo>
                  <a:cubicBezTo>
                    <a:pt x="837" y="101"/>
                    <a:pt x="836" y="103"/>
                    <a:pt x="836" y="103"/>
                  </a:cubicBezTo>
                  <a:cubicBezTo>
                    <a:pt x="837" y="104"/>
                    <a:pt x="854" y="111"/>
                    <a:pt x="854" y="111"/>
                  </a:cubicBezTo>
                  <a:cubicBezTo>
                    <a:pt x="855" y="112"/>
                    <a:pt x="855" y="112"/>
                    <a:pt x="855" y="112"/>
                  </a:cubicBezTo>
                  <a:cubicBezTo>
                    <a:pt x="856" y="109"/>
                    <a:pt x="856" y="109"/>
                    <a:pt x="856" y="109"/>
                  </a:cubicBezTo>
                  <a:cubicBezTo>
                    <a:pt x="854" y="108"/>
                    <a:pt x="854" y="107"/>
                    <a:pt x="854" y="106"/>
                  </a:cubicBezTo>
                  <a:cubicBezTo>
                    <a:pt x="854" y="106"/>
                    <a:pt x="854" y="105"/>
                    <a:pt x="854" y="105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5" y="103"/>
                    <a:pt x="864" y="94"/>
                    <a:pt x="864" y="94"/>
                  </a:cubicBezTo>
                  <a:cubicBezTo>
                    <a:pt x="864" y="95"/>
                    <a:pt x="886" y="104"/>
                    <a:pt x="886" y="104"/>
                  </a:cubicBezTo>
                  <a:cubicBezTo>
                    <a:pt x="886" y="104"/>
                    <a:pt x="885" y="117"/>
                    <a:pt x="885" y="117"/>
                  </a:cubicBezTo>
                  <a:cubicBezTo>
                    <a:pt x="885" y="117"/>
                    <a:pt x="885" y="120"/>
                    <a:pt x="885" y="120"/>
                  </a:cubicBezTo>
                  <a:cubicBezTo>
                    <a:pt x="884" y="120"/>
                    <a:pt x="884" y="120"/>
                    <a:pt x="882" y="120"/>
                  </a:cubicBezTo>
                  <a:cubicBezTo>
                    <a:pt x="882" y="120"/>
                    <a:pt x="881" y="122"/>
                    <a:pt x="881" y="122"/>
                  </a:cubicBezTo>
                  <a:cubicBezTo>
                    <a:pt x="881" y="123"/>
                    <a:pt x="899" y="130"/>
                    <a:pt x="899" y="130"/>
                  </a:cubicBezTo>
                  <a:cubicBezTo>
                    <a:pt x="900" y="130"/>
                    <a:pt x="901" y="128"/>
                    <a:pt x="901" y="128"/>
                  </a:cubicBezTo>
                  <a:cubicBezTo>
                    <a:pt x="900" y="127"/>
                    <a:pt x="899" y="126"/>
                    <a:pt x="899" y="124"/>
                  </a:cubicBezTo>
                  <a:moveTo>
                    <a:pt x="840" y="97"/>
                  </a:moveTo>
                  <a:cubicBezTo>
                    <a:pt x="841" y="97"/>
                    <a:pt x="842" y="96"/>
                    <a:pt x="842" y="96"/>
                  </a:cubicBezTo>
                  <a:cubicBezTo>
                    <a:pt x="843" y="95"/>
                    <a:pt x="835" y="77"/>
                    <a:pt x="835" y="77"/>
                  </a:cubicBezTo>
                  <a:cubicBezTo>
                    <a:pt x="834" y="77"/>
                    <a:pt x="833" y="77"/>
                    <a:pt x="833" y="77"/>
                  </a:cubicBezTo>
                  <a:cubicBezTo>
                    <a:pt x="832" y="78"/>
                    <a:pt x="832" y="80"/>
                    <a:pt x="832" y="80"/>
                  </a:cubicBezTo>
                  <a:cubicBezTo>
                    <a:pt x="832" y="80"/>
                    <a:pt x="828" y="84"/>
                    <a:pt x="828" y="84"/>
                  </a:cubicBezTo>
                  <a:cubicBezTo>
                    <a:pt x="825" y="86"/>
                    <a:pt x="820" y="86"/>
                    <a:pt x="815" y="85"/>
                  </a:cubicBezTo>
                  <a:cubicBezTo>
                    <a:pt x="804" y="82"/>
                    <a:pt x="798" y="70"/>
                    <a:pt x="802" y="56"/>
                  </a:cubicBezTo>
                  <a:cubicBezTo>
                    <a:pt x="805" y="46"/>
                    <a:pt x="809" y="40"/>
                    <a:pt x="814" y="37"/>
                  </a:cubicBezTo>
                  <a:cubicBezTo>
                    <a:pt x="818" y="35"/>
                    <a:pt x="823" y="34"/>
                    <a:pt x="829" y="36"/>
                  </a:cubicBezTo>
                  <a:cubicBezTo>
                    <a:pt x="834" y="37"/>
                    <a:pt x="837" y="40"/>
                    <a:pt x="839" y="43"/>
                  </a:cubicBezTo>
                  <a:cubicBezTo>
                    <a:pt x="840" y="49"/>
                    <a:pt x="840" y="49"/>
                    <a:pt x="840" y="49"/>
                  </a:cubicBezTo>
                  <a:cubicBezTo>
                    <a:pt x="840" y="50"/>
                    <a:pt x="840" y="50"/>
                    <a:pt x="840" y="50"/>
                  </a:cubicBezTo>
                  <a:cubicBezTo>
                    <a:pt x="841" y="51"/>
                    <a:pt x="841" y="51"/>
                    <a:pt x="841" y="51"/>
                  </a:cubicBezTo>
                  <a:cubicBezTo>
                    <a:pt x="842" y="51"/>
                    <a:pt x="855" y="37"/>
                    <a:pt x="855" y="37"/>
                  </a:cubicBezTo>
                  <a:cubicBezTo>
                    <a:pt x="857" y="36"/>
                    <a:pt x="857" y="36"/>
                    <a:pt x="857" y="36"/>
                  </a:cubicBezTo>
                  <a:cubicBezTo>
                    <a:pt x="854" y="35"/>
                    <a:pt x="854" y="35"/>
                    <a:pt x="854" y="35"/>
                  </a:cubicBezTo>
                  <a:cubicBezTo>
                    <a:pt x="851" y="36"/>
                    <a:pt x="851" y="36"/>
                    <a:pt x="851" y="36"/>
                  </a:cubicBezTo>
                  <a:cubicBezTo>
                    <a:pt x="849" y="33"/>
                    <a:pt x="849" y="33"/>
                    <a:pt x="849" y="33"/>
                  </a:cubicBezTo>
                  <a:cubicBezTo>
                    <a:pt x="846" y="31"/>
                    <a:pt x="846" y="31"/>
                    <a:pt x="846" y="31"/>
                  </a:cubicBezTo>
                  <a:cubicBezTo>
                    <a:pt x="843" y="27"/>
                    <a:pt x="838" y="25"/>
                    <a:pt x="833" y="23"/>
                  </a:cubicBezTo>
                  <a:cubicBezTo>
                    <a:pt x="823" y="20"/>
                    <a:pt x="813" y="21"/>
                    <a:pt x="805" y="26"/>
                  </a:cubicBezTo>
                  <a:cubicBezTo>
                    <a:pt x="796" y="31"/>
                    <a:pt x="790" y="40"/>
                    <a:pt x="787" y="52"/>
                  </a:cubicBezTo>
                  <a:cubicBezTo>
                    <a:pt x="781" y="73"/>
                    <a:pt x="791" y="92"/>
                    <a:pt x="811" y="98"/>
                  </a:cubicBezTo>
                  <a:cubicBezTo>
                    <a:pt x="823" y="101"/>
                    <a:pt x="830" y="98"/>
                    <a:pt x="835" y="96"/>
                  </a:cubicBezTo>
                  <a:cubicBezTo>
                    <a:pt x="838" y="95"/>
                    <a:pt x="838" y="95"/>
                    <a:pt x="838" y="95"/>
                  </a:cubicBezTo>
                  <a:cubicBezTo>
                    <a:pt x="839" y="95"/>
                    <a:pt x="839" y="96"/>
                    <a:pt x="840" y="97"/>
                  </a:cubicBezTo>
                  <a:moveTo>
                    <a:pt x="769" y="33"/>
                  </a:moveTo>
                  <a:cubicBezTo>
                    <a:pt x="770" y="33"/>
                    <a:pt x="782" y="17"/>
                    <a:pt x="782" y="17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0" y="15"/>
                    <a:pt x="780" y="15"/>
                    <a:pt x="780" y="15"/>
                  </a:cubicBezTo>
                  <a:cubicBezTo>
                    <a:pt x="779" y="16"/>
                    <a:pt x="778" y="16"/>
                    <a:pt x="777" y="16"/>
                  </a:cubicBezTo>
                  <a:cubicBezTo>
                    <a:pt x="774" y="14"/>
                    <a:pt x="774" y="14"/>
                    <a:pt x="774" y="14"/>
                  </a:cubicBezTo>
                  <a:cubicBezTo>
                    <a:pt x="770" y="12"/>
                    <a:pt x="770" y="12"/>
                    <a:pt x="770" y="12"/>
                  </a:cubicBezTo>
                  <a:cubicBezTo>
                    <a:pt x="766" y="9"/>
                    <a:pt x="760" y="8"/>
                    <a:pt x="754" y="7"/>
                  </a:cubicBezTo>
                  <a:cubicBezTo>
                    <a:pt x="733" y="4"/>
                    <a:pt x="725" y="15"/>
                    <a:pt x="723" y="25"/>
                  </a:cubicBezTo>
                  <a:cubicBezTo>
                    <a:pt x="721" y="41"/>
                    <a:pt x="736" y="46"/>
                    <a:pt x="748" y="51"/>
                  </a:cubicBezTo>
                  <a:cubicBezTo>
                    <a:pt x="757" y="54"/>
                    <a:pt x="764" y="57"/>
                    <a:pt x="764" y="63"/>
                  </a:cubicBezTo>
                  <a:cubicBezTo>
                    <a:pt x="760" y="69"/>
                    <a:pt x="760" y="69"/>
                    <a:pt x="760" y="69"/>
                  </a:cubicBezTo>
                  <a:cubicBezTo>
                    <a:pt x="757" y="71"/>
                    <a:pt x="752" y="72"/>
                    <a:pt x="746" y="71"/>
                  </a:cubicBezTo>
                  <a:cubicBezTo>
                    <a:pt x="740" y="70"/>
                    <a:pt x="731" y="67"/>
                    <a:pt x="729" y="63"/>
                  </a:cubicBezTo>
                  <a:cubicBezTo>
                    <a:pt x="728" y="60"/>
                    <a:pt x="728" y="60"/>
                    <a:pt x="728" y="60"/>
                  </a:cubicBezTo>
                  <a:cubicBezTo>
                    <a:pt x="728" y="58"/>
                    <a:pt x="728" y="58"/>
                    <a:pt x="728" y="58"/>
                  </a:cubicBezTo>
                  <a:cubicBezTo>
                    <a:pt x="726" y="57"/>
                    <a:pt x="726" y="57"/>
                    <a:pt x="726" y="57"/>
                  </a:cubicBezTo>
                  <a:cubicBezTo>
                    <a:pt x="725" y="58"/>
                    <a:pt x="714" y="74"/>
                    <a:pt x="714" y="74"/>
                  </a:cubicBezTo>
                  <a:cubicBezTo>
                    <a:pt x="714" y="75"/>
                    <a:pt x="714" y="75"/>
                    <a:pt x="714" y="75"/>
                  </a:cubicBezTo>
                  <a:cubicBezTo>
                    <a:pt x="716" y="76"/>
                    <a:pt x="716" y="76"/>
                    <a:pt x="716" y="76"/>
                  </a:cubicBezTo>
                  <a:cubicBezTo>
                    <a:pt x="717" y="76"/>
                    <a:pt x="719" y="74"/>
                    <a:pt x="719" y="74"/>
                  </a:cubicBezTo>
                  <a:cubicBezTo>
                    <a:pt x="719" y="74"/>
                    <a:pt x="723" y="76"/>
                    <a:pt x="723" y="76"/>
                  </a:cubicBezTo>
                  <a:cubicBezTo>
                    <a:pt x="727" y="79"/>
                    <a:pt x="727" y="79"/>
                    <a:pt x="727" y="79"/>
                  </a:cubicBezTo>
                  <a:cubicBezTo>
                    <a:pt x="727" y="79"/>
                    <a:pt x="743" y="84"/>
                    <a:pt x="743" y="84"/>
                  </a:cubicBezTo>
                  <a:cubicBezTo>
                    <a:pt x="757" y="86"/>
                    <a:pt x="766" y="82"/>
                    <a:pt x="771" y="79"/>
                  </a:cubicBezTo>
                  <a:cubicBezTo>
                    <a:pt x="775" y="75"/>
                    <a:pt x="778" y="70"/>
                    <a:pt x="779" y="64"/>
                  </a:cubicBezTo>
                  <a:cubicBezTo>
                    <a:pt x="782" y="47"/>
                    <a:pt x="766" y="41"/>
                    <a:pt x="754" y="37"/>
                  </a:cubicBezTo>
                  <a:cubicBezTo>
                    <a:pt x="746" y="34"/>
                    <a:pt x="738" y="31"/>
                    <a:pt x="739" y="25"/>
                  </a:cubicBezTo>
                  <a:cubicBezTo>
                    <a:pt x="742" y="20"/>
                    <a:pt x="742" y="20"/>
                    <a:pt x="742" y="20"/>
                  </a:cubicBezTo>
                  <a:cubicBezTo>
                    <a:pt x="744" y="19"/>
                    <a:pt x="747" y="18"/>
                    <a:pt x="751" y="19"/>
                  </a:cubicBezTo>
                  <a:cubicBezTo>
                    <a:pt x="761" y="20"/>
                    <a:pt x="765" y="24"/>
                    <a:pt x="766" y="26"/>
                  </a:cubicBezTo>
                  <a:cubicBezTo>
                    <a:pt x="767" y="29"/>
                    <a:pt x="767" y="29"/>
                    <a:pt x="767" y="29"/>
                  </a:cubicBezTo>
                  <a:cubicBezTo>
                    <a:pt x="767" y="30"/>
                    <a:pt x="766" y="31"/>
                    <a:pt x="766" y="31"/>
                  </a:cubicBezTo>
                  <a:cubicBezTo>
                    <a:pt x="767" y="32"/>
                    <a:pt x="769" y="33"/>
                    <a:pt x="769" y="33"/>
                  </a:cubicBezTo>
                  <a:moveTo>
                    <a:pt x="703" y="66"/>
                  </a:moveTo>
                  <a:cubicBezTo>
                    <a:pt x="671" y="66"/>
                    <a:pt x="671" y="66"/>
                    <a:pt x="671" y="66"/>
                  </a:cubicBezTo>
                  <a:cubicBezTo>
                    <a:pt x="671" y="66"/>
                    <a:pt x="671" y="48"/>
                    <a:pt x="671" y="47"/>
                  </a:cubicBezTo>
                  <a:cubicBezTo>
                    <a:pt x="689" y="47"/>
                    <a:pt x="689" y="47"/>
                    <a:pt x="689" y="47"/>
                  </a:cubicBezTo>
                  <a:cubicBezTo>
                    <a:pt x="692" y="47"/>
                    <a:pt x="693" y="47"/>
                    <a:pt x="693" y="48"/>
                  </a:cubicBezTo>
                  <a:cubicBezTo>
                    <a:pt x="696" y="49"/>
                    <a:pt x="696" y="49"/>
                    <a:pt x="696" y="49"/>
                  </a:cubicBezTo>
                  <a:cubicBezTo>
                    <a:pt x="697" y="31"/>
                    <a:pt x="697" y="31"/>
                    <a:pt x="697" y="31"/>
                  </a:cubicBezTo>
                  <a:cubicBezTo>
                    <a:pt x="694" y="31"/>
                    <a:pt x="694" y="31"/>
                    <a:pt x="694" y="31"/>
                  </a:cubicBezTo>
                  <a:cubicBezTo>
                    <a:pt x="693" y="33"/>
                    <a:pt x="692" y="33"/>
                    <a:pt x="689" y="33"/>
                  </a:cubicBezTo>
                  <a:cubicBezTo>
                    <a:pt x="671" y="33"/>
                    <a:pt x="671" y="33"/>
                    <a:pt x="671" y="33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701" y="16"/>
                    <a:pt x="701" y="16"/>
                    <a:pt x="701" y="16"/>
                  </a:cubicBezTo>
                  <a:cubicBezTo>
                    <a:pt x="705" y="16"/>
                    <a:pt x="705" y="17"/>
                    <a:pt x="706" y="18"/>
                  </a:cubicBezTo>
                  <a:cubicBezTo>
                    <a:pt x="708" y="19"/>
                    <a:pt x="708" y="19"/>
                    <a:pt x="708" y="19"/>
                  </a:cubicBezTo>
                  <a:cubicBezTo>
                    <a:pt x="709" y="1"/>
                    <a:pt x="709" y="1"/>
                    <a:pt x="709" y="1"/>
                  </a:cubicBezTo>
                  <a:cubicBezTo>
                    <a:pt x="706" y="0"/>
                    <a:pt x="706" y="0"/>
                    <a:pt x="706" y="0"/>
                  </a:cubicBezTo>
                  <a:cubicBezTo>
                    <a:pt x="705" y="2"/>
                    <a:pt x="705" y="3"/>
                    <a:pt x="701" y="3"/>
                  </a:cubicBezTo>
                  <a:cubicBezTo>
                    <a:pt x="652" y="3"/>
                    <a:pt x="652" y="3"/>
                    <a:pt x="652" y="3"/>
                  </a:cubicBezTo>
                  <a:cubicBezTo>
                    <a:pt x="651" y="5"/>
                    <a:pt x="651" y="5"/>
                    <a:pt x="651" y="5"/>
                  </a:cubicBezTo>
                  <a:cubicBezTo>
                    <a:pt x="656" y="7"/>
                    <a:pt x="656" y="7"/>
                    <a:pt x="656" y="9"/>
                  </a:cubicBezTo>
                  <a:cubicBezTo>
                    <a:pt x="656" y="73"/>
                    <a:pt x="656" y="73"/>
                    <a:pt x="656" y="73"/>
                  </a:cubicBezTo>
                  <a:cubicBezTo>
                    <a:pt x="656" y="75"/>
                    <a:pt x="656" y="75"/>
                    <a:pt x="652" y="76"/>
                  </a:cubicBezTo>
                  <a:cubicBezTo>
                    <a:pt x="651" y="78"/>
                    <a:pt x="651" y="78"/>
                    <a:pt x="651" y="78"/>
                  </a:cubicBezTo>
                  <a:cubicBezTo>
                    <a:pt x="703" y="79"/>
                    <a:pt x="703" y="79"/>
                    <a:pt x="703" y="79"/>
                  </a:cubicBezTo>
                  <a:cubicBezTo>
                    <a:pt x="707" y="79"/>
                    <a:pt x="707" y="80"/>
                    <a:pt x="708" y="81"/>
                  </a:cubicBezTo>
                  <a:cubicBezTo>
                    <a:pt x="710" y="82"/>
                    <a:pt x="710" y="82"/>
                    <a:pt x="710" y="82"/>
                  </a:cubicBezTo>
                  <a:cubicBezTo>
                    <a:pt x="711" y="64"/>
                    <a:pt x="711" y="64"/>
                    <a:pt x="711" y="64"/>
                  </a:cubicBezTo>
                  <a:cubicBezTo>
                    <a:pt x="708" y="63"/>
                    <a:pt x="708" y="63"/>
                    <a:pt x="708" y="63"/>
                  </a:cubicBezTo>
                  <a:cubicBezTo>
                    <a:pt x="707" y="65"/>
                    <a:pt x="707" y="66"/>
                    <a:pt x="703" y="66"/>
                  </a:cubicBezTo>
                  <a:moveTo>
                    <a:pt x="619" y="35"/>
                  </a:moveTo>
                  <a:cubicBezTo>
                    <a:pt x="617" y="38"/>
                    <a:pt x="614" y="39"/>
                    <a:pt x="610" y="40"/>
                  </a:cubicBezTo>
                  <a:cubicBezTo>
                    <a:pt x="610" y="40"/>
                    <a:pt x="594" y="42"/>
                    <a:pt x="594" y="42"/>
                  </a:cubicBezTo>
                  <a:cubicBezTo>
                    <a:pt x="594" y="42"/>
                    <a:pt x="594" y="42"/>
                    <a:pt x="594" y="41"/>
                  </a:cubicBezTo>
                  <a:cubicBezTo>
                    <a:pt x="594" y="38"/>
                    <a:pt x="592" y="26"/>
                    <a:pt x="592" y="24"/>
                  </a:cubicBezTo>
                  <a:cubicBezTo>
                    <a:pt x="593" y="23"/>
                    <a:pt x="607" y="21"/>
                    <a:pt x="607" y="21"/>
                  </a:cubicBezTo>
                  <a:cubicBezTo>
                    <a:pt x="615" y="20"/>
                    <a:pt x="619" y="23"/>
                    <a:pt x="620" y="29"/>
                  </a:cubicBezTo>
                  <a:lnTo>
                    <a:pt x="619" y="35"/>
                  </a:lnTo>
                  <a:close/>
                  <a:moveTo>
                    <a:pt x="638" y="71"/>
                  </a:moveTo>
                  <a:cubicBezTo>
                    <a:pt x="637" y="68"/>
                    <a:pt x="637" y="68"/>
                    <a:pt x="637" y="68"/>
                  </a:cubicBezTo>
                  <a:cubicBezTo>
                    <a:pt x="637" y="68"/>
                    <a:pt x="623" y="49"/>
                    <a:pt x="623" y="48"/>
                  </a:cubicBezTo>
                  <a:cubicBezTo>
                    <a:pt x="623" y="48"/>
                    <a:pt x="623" y="48"/>
                    <a:pt x="623" y="48"/>
                  </a:cubicBezTo>
                  <a:cubicBezTo>
                    <a:pt x="633" y="45"/>
                    <a:pt x="637" y="37"/>
                    <a:pt x="636" y="25"/>
                  </a:cubicBezTo>
                  <a:cubicBezTo>
                    <a:pt x="634" y="12"/>
                    <a:pt x="623" y="6"/>
                    <a:pt x="607" y="8"/>
                  </a:cubicBezTo>
                  <a:cubicBezTo>
                    <a:pt x="572" y="13"/>
                    <a:pt x="572" y="13"/>
                    <a:pt x="572" y="13"/>
                  </a:cubicBezTo>
                  <a:cubicBezTo>
                    <a:pt x="571" y="14"/>
                    <a:pt x="572" y="16"/>
                    <a:pt x="572" y="16"/>
                  </a:cubicBezTo>
                  <a:cubicBezTo>
                    <a:pt x="575" y="16"/>
                    <a:pt x="575" y="17"/>
                    <a:pt x="575" y="19"/>
                  </a:cubicBezTo>
                  <a:cubicBezTo>
                    <a:pt x="584" y="82"/>
                    <a:pt x="584" y="82"/>
                    <a:pt x="584" y="82"/>
                  </a:cubicBezTo>
                  <a:cubicBezTo>
                    <a:pt x="584" y="84"/>
                    <a:pt x="584" y="84"/>
                    <a:pt x="582" y="85"/>
                  </a:cubicBezTo>
                  <a:cubicBezTo>
                    <a:pt x="582" y="86"/>
                    <a:pt x="582" y="88"/>
                    <a:pt x="582" y="88"/>
                  </a:cubicBezTo>
                  <a:cubicBezTo>
                    <a:pt x="583" y="88"/>
                    <a:pt x="603" y="85"/>
                    <a:pt x="603" y="85"/>
                  </a:cubicBezTo>
                  <a:cubicBezTo>
                    <a:pt x="604" y="85"/>
                    <a:pt x="604" y="85"/>
                    <a:pt x="604" y="85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1" y="82"/>
                    <a:pt x="600" y="81"/>
                    <a:pt x="600" y="79"/>
                  </a:cubicBezTo>
                  <a:cubicBezTo>
                    <a:pt x="600" y="79"/>
                    <a:pt x="596" y="55"/>
                    <a:pt x="596" y="54"/>
                  </a:cubicBezTo>
                  <a:cubicBezTo>
                    <a:pt x="597" y="55"/>
                    <a:pt x="608" y="53"/>
                    <a:pt x="608" y="53"/>
                  </a:cubicBezTo>
                  <a:cubicBezTo>
                    <a:pt x="608" y="54"/>
                    <a:pt x="623" y="74"/>
                    <a:pt x="623" y="74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9"/>
                    <a:pt x="623" y="79"/>
                  </a:cubicBezTo>
                  <a:cubicBezTo>
                    <a:pt x="623" y="80"/>
                    <a:pt x="622" y="80"/>
                    <a:pt x="622" y="81"/>
                  </a:cubicBezTo>
                  <a:cubicBezTo>
                    <a:pt x="622" y="82"/>
                    <a:pt x="623" y="82"/>
                    <a:pt x="623" y="82"/>
                  </a:cubicBezTo>
                  <a:cubicBezTo>
                    <a:pt x="623" y="83"/>
                    <a:pt x="644" y="80"/>
                    <a:pt x="644" y="80"/>
                  </a:cubicBezTo>
                  <a:cubicBezTo>
                    <a:pt x="645" y="79"/>
                    <a:pt x="645" y="77"/>
                    <a:pt x="645" y="77"/>
                  </a:cubicBezTo>
                  <a:cubicBezTo>
                    <a:pt x="642" y="76"/>
                    <a:pt x="641" y="75"/>
                    <a:pt x="638" y="71"/>
                  </a:cubicBezTo>
                  <a:moveTo>
                    <a:pt x="561" y="67"/>
                  </a:moveTo>
                  <a:cubicBezTo>
                    <a:pt x="560" y="67"/>
                    <a:pt x="559" y="68"/>
                    <a:pt x="559" y="68"/>
                  </a:cubicBezTo>
                  <a:cubicBezTo>
                    <a:pt x="558" y="70"/>
                    <a:pt x="560" y="72"/>
                    <a:pt x="560" y="72"/>
                  </a:cubicBezTo>
                  <a:cubicBezTo>
                    <a:pt x="560" y="72"/>
                    <a:pt x="559" y="77"/>
                    <a:pt x="559" y="77"/>
                  </a:cubicBezTo>
                  <a:cubicBezTo>
                    <a:pt x="557" y="80"/>
                    <a:pt x="553" y="84"/>
                    <a:pt x="549" y="85"/>
                  </a:cubicBezTo>
                  <a:cubicBezTo>
                    <a:pt x="544" y="86"/>
                    <a:pt x="538" y="86"/>
                    <a:pt x="534" y="84"/>
                  </a:cubicBezTo>
                  <a:cubicBezTo>
                    <a:pt x="528" y="81"/>
                    <a:pt x="524" y="75"/>
                    <a:pt x="522" y="67"/>
                  </a:cubicBezTo>
                  <a:cubicBezTo>
                    <a:pt x="519" y="58"/>
                    <a:pt x="519" y="50"/>
                    <a:pt x="522" y="45"/>
                  </a:cubicBezTo>
                  <a:cubicBezTo>
                    <a:pt x="524" y="41"/>
                    <a:pt x="528" y="38"/>
                    <a:pt x="534" y="36"/>
                  </a:cubicBezTo>
                  <a:cubicBezTo>
                    <a:pt x="541" y="34"/>
                    <a:pt x="548" y="36"/>
                    <a:pt x="550" y="40"/>
                  </a:cubicBezTo>
                  <a:cubicBezTo>
                    <a:pt x="550" y="41"/>
                    <a:pt x="550" y="41"/>
                    <a:pt x="550" y="41"/>
                  </a:cubicBezTo>
                  <a:cubicBezTo>
                    <a:pt x="551" y="42"/>
                    <a:pt x="551" y="42"/>
                    <a:pt x="551" y="42"/>
                  </a:cubicBezTo>
                  <a:cubicBezTo>
                    <a:pt x="552" y="42"/>
                    <a:pt x="552" y="42"/>
                    <a:pt x="552" y="42"/>
                  </a:cubicBezTo>
                  <a:cubicBezTo>
                    <a:pt x="553" y="42"/>
                    <a:pt x="557" y="23"/>
                    <a:pt x="557" y="23"/>
                  </a:cubicBezTo>
                  <a:cubicBezTo>
                    <a:pt x="557" y="21"/>
                    <a:pt x="557" y="21"/>
                    <a:pt x="557" y="21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52" y="24"/>
                    <a:pt x="552" y="24"/>
                    <a:pt x="552" y="24"/>
                  </a:cubicBezTo>
                  <a:cubicBezTo>
                    <a:pt x="552" y="24"/>
                    <a:pt x="549" y="23"/>
                    <a:pt x="549" y="23"/>
                  </a:cubicBezTo>
                  <a:cubicBezTo>
                    <a:pt x="545" y="22"/>
                    <a:pt x="545" y="22"/>
                    <a:pt x="545" y="22"/>
                  </a:cubicBezTo>
                  <a:cubicBezTo>
                    <a:pt x="540" y="21"/>
                    <a:pt x="535" y="21"/>
                    <a:pt x="530" y="23"/>
                  </a:cubicBezTo>
                  <a:cubicBezTo>
                    <a:pt x="513" y="28"/>
                    <a:pt x="499" y="45"/>
                    <a:pt x="507" y="72"/>
                  </a:cubicBezTo>
                  <a:cubicBezTo>
                    <a:pt x="513" y="93"/>
                    <a:pt x="532" y="104"/>
                    <a:pt x="551" y="98"/>
                  </a:cubicBezTo>
                  <a:cubicBezTo>
                    <a:pt x="564" y="94"/>
                    <a:pt x="568" y="88"/>
                    <a:pt x="571" y="84"/>
                  </a:cubicBezTo>
                  <a:cubicBezTo>
                    <a:pt x="573" y="81"/>
                    <a:pt x="573" y="81"/>
                    <a:pt x="573" y="81"/>
                  </a:cubicBezTo>
                  <a:cubicBezTo>
                    <a:pt x="574" y="81"/>
                    <a:pt x="574" y="81"/>
                    <a:pt x="575" y="82"/>
                  </a:cubicBezTo>
                  <a:cubicBezTo>
                    <a:pt x="576" y="81"/>
                    <a:pt x="577" y="80"/>
                    <a:pt x="577" y="80"/>
                  </a:cubicBezTo>
                  <a:cubicBezTo>
                    <a:pt x="577" y="79"/>
                    <a:pt x="561" y="67"/>
                    <a:pt x="561" y="67"/>
                  </a:cubicBezTo>
                  <a:moveTo>
                    <a:pt x="381" y="131"/>
                  </a:moveTo>
                  <a:cubicBezTo>
                    <a:pt x="381" y="131"/>
                    <a:pt x="367" y="139"/>
                    <a:pt x="367" y="140"/>
                  </a:cubicBezTo>
                  <a:cubicBezTo>
                    <a:pt x="367" y="140"/>
                    <a:pt x="367" y="140"/>
                    <a:pt x="367" y="140"/>
                  </a:cubicBezTo>
                  <a:cubicBezTo>
                    <a:pt x="367" y="138"/>
                    <a:pt x="359" y="125"/>
                    <a:pt x="357" y="124"/>
                  </a:cubicBezTo>
                  <a:cubicBezTo>
                    <a:pt x="359" y="123"/>
                    <a:pt x="371" y="115"/>
                    <a:pt x="371" y="115"/>
                  </a:cubicBezTo>
                  <a:cubicBezTo>
                    <a:pt x="377" y="111"/>
                    <a:pt x="382" y="111"/>
                    <a:pt x="385" y="117"/>
                  </a:cubicBezTo>
                  <a:cubicBezTo>
                    <a:pt x="385" y="117"/>
                    <a:pt x="387" y="123"/>
                    <a:pt x="387" y="123"/>
                  </a:cubicBezTo>
                  <a:cubicBezTo>
                    <a:pt x="386" y="126"/>
                    <a:pt x="384" y="128"/>
                    <a:pt x="381" y="131"/>
                  </a:cubicBezTo>
                  <a:moveTo>
                    <a:pt x="419" y="147"/>
                  </a:moveTo>
                  <a:cubicBezTo>
                    <a:pt x="417" y="146"/>
                    <a:pt x="417" y="146"/>
                    <a:pt x="417" y="146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403" y="126"/>
                    <a:pt x="404" y="117"/>
                    <a:pt x="398" y="107"/>
                  </a:cubicBezTo>
                  <a:cubicBezTo>
                    <a:pt x="391" y="96"/>
                    <a:pt x="378" y="94"/>
                    <a:pt x="365" y="103"/>
                  </a:cubicBezTo>
                  <a:cubicBezTo>
                    <a:pt x="335" y="122"/>
                    <a:pt x="335" y="122"/>
                    <a:pt x="335" y="122"/>
                  </a:cubicBezTo>
                  <a:cubicBezTo>
                    <a:pt x="334" y="123"/>
                    <a:pt x="336" y="125"/>
                    <a:pt x="336" y="125"/>
                  </a:cubicBezTo>
                  <a:cubicBezTo>
                    <a:pt x="339" y="124"/>
                    <a:pt x="339" y="125"/>
                    <a:pt x="340" y="126"/>
                  </a:cubicBezTo>
                  <a:cubicBezTo>
                    <a:pt x="375" y="180"/>
                    <a:pt x="375" y="180"/>
                    <a:pt x="375" y="180"/>
                  </a:cubicBezTo>
                  <a:cubicBezTo>
                    <a:pt x="376" y="181"/>
                    <a:pt x="376" y="182"/>
                    <a:pt x="374" y="183"/>
                  </a:cubicBezTo>
                  <a:cubicBezTo>
                    <a:pt x="374" y="184"/>
                    <a:pt x="375" y="186"/>
                    <a:pt x="375" y="186"/>
                  </a:cubicBezTo>
                  <a:cubicBezTo>
                    <a:pt x="376" y="186"/>
                    <a:pt x="394" y="175"/>
                    <a:pt x="394" y="175"/>
                  </a:cubicBezTo>
                  <a:cubicBezTo>
                    <a:pt x="395" y="175"/>
                    <a:pt x="395" y="175"/>
                    <a:pt x="395" y="175"/>
                  </a:cubicBezTo>
                  <a:cubicBezTo>
                    <a:pt x="393" y="172"/>
                    <a:pt x="393" y="172"/>
                    <a:pt x="393" y="172"/>
                  </a:cubicBezTo>
                  <a:cubicBezTo>
                    <a:pt x="390" y="173"/>
                    <a:pt x="389" y="173"/>
                    <a:pt x="388" y="171"/>
                  </a:cubicBezTo>
                  <a:cubicBezTo>
                    <a:pt x="388" y="171"/>
                    <a:pt x="375" y="150"/>
                    <a:pt x="374" y="150"/>
                  </a:cubicBezTo>
                  <a:cubicBezTo>
                    <a:pt x="375" y="150"/>
                    <a:pt x="385" y="144"/>
                    <a:pt x="385" y="144"/>
                  </a:cubicBezTo>
                  <a:cubicBezTo>
                    <a:pt x="385" y="144"/>
                    <a:pt x="407" y="157"/>
                    <a:pt x="407" y="157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60"/>
                    <a:pt x="410" y="160"/>
                    <a:pt x="409" y="161"/>
                  </a:cubicBezTo>
                  <a:cubicBezTo>
                    <a:pt x="409" y="161"/>
                    <a:pt x="409" y="161"/>
                    <a:pt x="409" y="161"/>
                  </a:cubicBezTo>
                  <a:cubicBezTo>
                    <a:pt x="409" y="162"/>
                    <a:pt x="410" y="164"/>
                    <a:pt x="410" y="164"/>
                  </a:cubicBezTo>
                  <a:cubicBezTo>
                    <a:pt x="411" y="164"/>
                    <a:pt x="429" y="153"/>
                    <a:pt x="429" y="153"/>
                  </a:cubicBezTo>
                  <a:cubicBezTo>
                    <a:pt x="429" y="152"/>
                    <a:pt x="428" y="150"/>
                    <a:pt x="428" y="150"/>
                  </a:cubicBezTo>
                  <a:cubicBezTo>
                    <a:pt x="425" y="150"/>
                    <a:pt x="424" y="150"/>
                    <a:pt x="419" y="147"/>
                  </a:cubicBezTo>
                  <a:moveTo>
                    <a:pt x="355" y="181"/>
                  </a:moveTo>
                  <a:cubicBezTo>
                    <a:pt x="355" y="182"/>
                    <a:pt x="355" y="182"/>
                    <a:pt x="355" y="182"/>
                  </a:cubicBezTo>
                  <a:cubicBezTo>
                    <a:pt x="355" y="184"/>
                    <a:pt x="355" y="184"/>
                    <a:pt x="352" y="186"/>
                  </a:cubicBezTo>
                  <a:cubicBezTo>
                    <a:pt x="352" y="186"/>
                    <a:pt x="325" y="204"/>
                    <a:pt x="325" y="204"/>
                  </a:cubicBezTo>
                  <a:cubicBezTo>
                    <a:pt x="325" y="204"/>
                    <a:pt x="325" y="204"/>
                    <a:pt x="325" y="204"/>
                  </a:cubicBezTo>
                  <a:cubicBezTo>
                    <a:pt x="325" y="202"/>
                    <a:pt x="317" y="189"/>
                    <a:pt x="315" y="187"/>
                  </a:cubicBezTo>
                  <a:cubicBezTo>
                    <a:pt x="317" y="187"/>
                    <a:pt x="330" y="178"/>
                    <a:pt x="330" y="178"/>
                  </a:cubicBezTo>
                  <a:cubicBezTo>
                    <a:pt x="333" y="176"/>
                    <a:pt x="333" y="176"/>
                    <a:pt x="334" y="177"/>
                  </a:cubicBezTo>
                  <a:cubicBezTo>
                    <a:pt x="335" y="177"/>
                    <a:pt x="337" y="176"/>
                    <a:pt x="337" y="176"/>
                  </a:cubicBezTo>
                  <a:cubicBezTo>
                    <a:pt x="337" y="175"/>
                    <a:pt x="328" y="161"/>
                    <a:pt x="328" y="161"/>
                  </a:cubicBezTo>
                  <a:cubicBezTo>
                    <a:pt x="327" y="161"/>
                    <a:pt x="325" y="162"/>
                    <a:pt x="325" y="162"/>
                  </a:cubicBezTo>
                  <a:cubicBezTo>
                    <a:pt x="325" y="162"/>
                    <a:pt x="325" y="163"/>
                    <a:pt x="325" y="163"/>
                  </a:cubicBezTo>
                  <a:cubicBezTo>
                    <a:pt x="325" y="164"/>
                    <a:pt x="325" y="165"/>
                    <a:pt x="323" y="166"/>
                  </a:cubicBezTo>
                  <a:cubicBezTo>
                    <a:pt x="323" y="166"/>
                    <a:pt x="307" y="176"/>
                    <a:pt x="307" y="176"/>
                  </a:cubicBezTo>
                  <a:cubicBezTo>
                    <a:pt x="307" y="176"/>
                    <a:pt x="307" y="176"/>
                    <a:pt x="307" y="176"/>
                  </a:cubicBezTo>
                  <a:cubicBezTo>
                    <a:pt x="307" y="175"/>
                    <a:pt x="298" y="161"/>
                    <a:pt x="298" y="161"/>
                  </a:cubicBezTo>
                  <a:cubicBezTo>
                    <a:pt x="299" y="162"/>
                    <a:pt x="324" y="145"/>
                    <a:pt x="324" y="145"/>
                  </a:cubicBezTo>
                  <a:cubicBezTo>
                    <a:pt x="327" y="144"/>
                    <a:pt x="327" y="144"/>
                    <a:pt x="328" y="145"/>
                  </a:cubicBezTo>
                  <a:cubicBezTo>
                    <a:pt x="329" y="145"/>
                    <a:pt x="331" y="144"/>
                    <a:pt x="331" y="144"/>
                  </a:cubicBezTo>
                  <a:cubicBezTo>
                    <a:pt x="331" y="143"/>
                    <a:pt x="322" y="128"/>
                    <a:pt x="322" y="128"/>
                  </a:cubicBezTo>
                  <a:cubicBezTo>
                    <a:pt x="321" y="128"/>
                    <a:pt x="319" y="129"/>
                    <a:pt x="319" y="129"/>
                  </a:cubicBezTo>
                  <a:cubicBezTo>
                    <a:pt x="320" y="132"/>
                    <a:pt x="320" y="132"/>
                    <a:pt x="317" y="134"/>
                  </a:cubicBezTo>
                  <a:cubicBezTo>
                    <a:pt x="275" y="161"/>
                    <a:pt x="275" y="161"/>
                    <a:pt x="275" y="161"/>
                  </a:cubicBezTo>
                  <a:cubicBezTo>
                    <a:pt x="275" y="162"/>
                    <a:pt x="276" y="164"/>
                    <a:pt x="276" y="164"/>
                  </a:cubicBezTo>
                  <a:cubicBezTo>
                    <a:pt x="280" y="162"/>
                    <a:pt x="281" y="163"/>
                    <a:pt x="282" y="164"/>
                  </a:cubicBezTo>
                  <a:cubicBezTo>
                    <a:pt x="316" y="218"/>
                    <a:pt x="316" y="218"/>
                    <a:pt x="316" y="218"/>
                  </a:cubicBezTo>
                  <a:cubicBezTo>
                    <a:pt x="317" y="219"/>
                    <a:pt x="317" y="220"/>
                    <a:pt x="315" y="222"/>
                  </a:cubicBezTo>
                  <a:cubicBezTo>
                    <a:pt x="314" y="223"/>
                    <a:pt x="315" y="225"/>
                    <a:pt x="315" y="225"/>
                  </a:cubicBezTo>
                  <a:cubicBezTo>
                    <a:pt x="317" y="225"/>
                    <a:pt x="360" y="197"/>
                    <a:pt x="360" y="197"/>
                  </a:cubicBezTo>
                  <a:cubicBezTo>
                    <a:pt x="363" y="195"/>
                    <a:pt x="363" y="196"/>
                    <a:pt x="364" y="197"/>
                  </a:cubicBezTo>
                  <a:cubicBezTo>
                    <a:pt x="365" y="197"/>
                    <a:pt x="367" y="196"/>
                    <a:pt x="367" y="196"/>
                  </a:cubicBezTo>
                  <a:cubicBezTo>
                    <a:pt x="367" y="195"/>
                    <a:pt x="358" y="180"/>
                    <a:pt x="358" y="180"/>
                  </a:cubicBezTo>
                  <a:cubicBezTo>
                    <a:pt x="357" y="180"/>
                    <a:pt x="355" y="181"/>
                    <a:pt x="355" y="181"/>
                  </a:cubicBezTo>
                  <a:moveTo>
                    <a:pt x="277" y="240"/>
                  </a:moveTo>
                  <a:cubicBezTo>
                    <a:pt x="277" y="240"/>
                    <a:pt x="253" y="188"/>
                    <a:pt x="253" y="188"/>
                  </a:cubicBezTo>
                  <a:cubicBezTo>
                    <a:pt x="253" y="188"/>
                    <a:pt x="268" y="182"/>
                    <a:pt x="268" y="182"/>
                  </a:cubicBezTo>
                  <a:cubicBezTo>
                    <a:pt x="271" y="180"/>
                    <a:pt x="272" y="180"/>
                    <a:pt x="273" y="182"/>
                  </a:cubicBezTo>
                  <a:cubicBezTo>
                    <a:pt x="274" y="183"/>
                    <a:pt x="276" y="182"/>
                    <a:pt x="276" y="182"/>
                  </a:cubicBezTo>
                  <a:cubicBezTo>
                    <a:pt x="276" y="181"/>
                    <a:pt x="269" y="165"/>
                    <a:pt x="269" y="165"/>
                  </a:cubicBezTo>
                  <a:cubicBezTo>
                    <a:pt x="268" y="164"/>
                    <a:pt x="266" y="165"/>
                    <a:pt x="266" y="165"/>
                  </a:cubicBezTo>
                  <a:cubicBezTo>
                    <a:pt x="266" y="168"/>
                    <a:pt x="265" y="168"/>
                    <a:pt x="262" y="169"/>
                  </a:cubicBezTo>
                  <a:cubicBezTo>
                    <a:pt x="218" y="189"/>
                    <a:pt x="218" y="189"/>
                    <a:pt x="218" y="189"/>
                  </a:cubicBezTo>
                  <a:cubicBezTo>
                    <a:pt x="215" y="191"/>
                    <a:pt x="215" y="191"/>
                    <a:pt x="214" y="189"/>
                  </a:cubicBezTo>
                  <a:cubicBezTo>
                    <a:pt x="213" y="189"/>
                    <a:pt x="211" y="190"/>
                    <a:pt x="211" y="190"/>
                  </a:cubicBezTo>
                  <a:cubicBezTo>
                    <a:pt x="211" y="191"/>
                    <a:pt x="218" y="207"/>
                    <a:pt x="218" y="207"/>
                  </a:cubicBezTo>
                  <a:cubicBezTo>
                    <a:pt x="219" y="208"/>
                    <a:pt x="221" y="207"/>
                    <a:pt x="221" y="207"/>
                  </a:cubicBezTo>
                  <a:cubicBezTo>
                    <a:pt x="221" y="206"/>
                    <a:pt x="221" y="206"/>
                    <a:pt x="221" y="206"/>
                  </a:cubicBezTo>
                  <a:cubicBezTo>
                    <a:pt x="221" y="203"/>
                    <a:pt x="222" y="203"/>
                    <a:pt x="224" y="202"/>
                  </a:cubicBezTo>
                  <a:cubicBezTo>
                    <a:pt x="224" y="202"/>
                    <a:pt x="239" y="195"/>
                    <a:pt x="240" y="195"/>
                  </a:cubicBezTo>
                  <a:cubicBezTo>
                    <a:pt x="240" y="195"/>
                    <a:pt x="240" y="195"/>
                    <a:pt x="240" y="195"/>
                  </a:cubicBezTo>
                  <a:cubicBezTo>
                    <a:pt x="240" y="196"/>
                    <a:pt x="262" y="246"/>
                    <a:pt x="262" y="246"/>
                  </a:cubicBezTo>
                  <a:cubicBezTo>
                    <a:pt x="263" y="247"/>
                    <a:pt x="263" y="248"/>
                    <a:pt x="263" y="248"/>
                  </a:cubicBezTo>
                  <a:cubicBezTo>
                    <a:pt x="263" y="249"/>
                    <a:pt x="262" y="249"/>
                    <a:pt x="261" y="250"/>
                  </a:cubicBezTo>
                  <a:cubicBezTo>
                    <a:pt x="261" y="250"/>
                    <a:pt x="261" y="250"/>
                    <a:pt x="261" y="250"/>
                  </a:cubicBezTo>
                  <a:cubicBezTo>
                    <a:pt x="261" y="251"/>
                    <a:pt x="262" y="253"/>
                    <a:pt x="262" y="253"/>
                  </a:cubicBezTo>
                  <a:cubicBezTo>
                    <a:pt x="263" y="253"/>
                    <a:pt x="282" y="245"/>
                    <a:pt x="282" y="245"/>
                  </a:cubicBezTo>
                  <a:cubicBezTo>
                    <a:pt x="282" y="244"/>
                    <a:pt x="282" y="244"/>
                    <a:pt x="282" y="244"/>
                  </a:cubicBezTo>
                  <a:cubicBezTo>
                    <a:pt x="281" y="242"/>
                    <a:pt x="281" y="242"/>
                    <a:pt x="281" y="242"/>
                  </a:cubicBezTo>
                  <a:cubicBezTo>
                    <a:pt x="278" y="242"/>
                    <a:pt x="277" y="242"/>
                    <a:pt x="277" y="240"/>
                  </a:cubicBezTo>
                  <a:moveTo>
                    <a:pt x="188" y="227"/>
                  </a:moveTo>
                  <a:cubicBezTo>
                    <a:pt x="179" y="227"/>
                    <a:pt x="171" y="227"/>
                    <a:pt x="170" y="222"/>
                  </a:cubicBezTo>
                  <a:cubicBezTo>
                    <a:pt x="169" y="217"/>
                    <a:pt x="172" y="213"/>
                    <a:pt x="178" y="212"/>
                  </a:cubicBezTo>
                  <a:cubicBezTo>
                    <a:pt x="189" y="209"/>
                    <a:pt x="196" y="213"/>
                    <a:pt x="197" y="216"/>
                  </a:cubicBezTo>
                  <a:cubicBezTo>
                    <a:pt x="197" y="217"/>
                    <a:pt x="197" y="217"/>
                    <a:pt x="197" y="217"/>
                  </a:cubicBezTo>
                  <a:cubicBezTo>
                    <a:pt x="198" y="219"/>
                    <a:pt x="200" y="219"/>
                    <a:pt x="200" y="219"/>
                  </a:cubicBezTo>
                  <a:cubicBezTo>
                    <a:pt x="201" y="218"/>
                    <a:pt x="207" y="199"/>
                    <a:pt x="207" y="199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5" y="198"/>
                    <a:pt x="205" y="198"/>
                    <a:pt x="205" y="198"/>
                  </a:cubicBezTo>
                  <a:cubicBezTo>
                    <a:pt x="202" y="200"/>
                    <a:pt x="202" y="200"/>
                    <a:pt x="202" y="200"/>
                  </a:cubicBezTo>
                  <a:cubicBezTo>
                    <a:pt x="199" y="199"/>
                    <a:pt x="199" y="199"/>
                    <a:pt x="199" y="199"/>
                  </a:cubicBezTo>
                  <a:cubicBezTo>
                    <a:pt x="195" y="199"/>
                    <a:pt x="195" y="199"/>
                    <a:pt x="195" y="199"/>
                  </a:cubicBezTo>
                  <a:cubicBezTo>
                    <a:pt x="189" y="198"/>
                    <a:pt x="183" y="198"/>
                    <a:pt x="177" y="199"/>
                  </a:cubicBezTo>
                  <a:cubicBezTo>
                    <a:pt x="157" y="204"/>
                    <a:pt x="152" y="217"/>
                    <a:pt x="155" y="227"/>
                  </a:cubicBezTo>
                  <a:cubicBezTo>
                    <a:pt x="158" y="242"/>
                    <a:pt x="173" y="242"/>
                    <a:pt x="186" y="243"/>
                  </a:cubicBezTo>
                  <a:cubicBezTo>
                    <a:pt x="196" y="243"/>
                    <a:pt x="204" y="243"/>
                    <a:pt x="205" y="249"/>
                  </a:cubicBezTo>
                  <a:cubicBezTo>
                    <a:pt x="205" y="249"/>
                    <a:pt x="204" y="256"/>
                    <a:pt x="204" y="256"/>
                  </a:cubicBezTo>
                  <a:cubicBezTo>
                    <a:pt x="202" y="259"/>
                    <a:pt x="198" y="261"/>
                    <a:pt x="191" y="262"/>
                  </a:cubicBezTo>
                  <a:cubicBezTo>
                    <a:pt x="185" y="264"/>
                    <a:pt x="176" y="263"/>
                    <a:pt x="172" y="261"/>
                  </a:cubicBezTo>
                  <a:cubicBezTo>
                    <a:pt x="171" y="259"/>
                    <a:pt x="171" y="259"/>
                    <a:pt x="171" y="259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67" y="257"/>
                    <a:pt x="162" y="276"/>
                    <a:pt x="162" y="276"/>
                  </a:cubicBezTo>
                  <a:cubicBezTo>
                    <a:pt x="162" y="276"/>
                    <a:pt x="163" y="276"/>
                    <a:pt x="163" y="276"/>
                  </a:cubicBezTo>
                  <a:cubicBezTo>
                    <a:pt x="163" y="276"/>
                    <a:pt x="163" y="276"/>
                    <a:pt x="163" y="276"/>
                  </a:cubicBezTo>
                  <a:cubicBezTo>
                    <a:pt x="165" y="277"/>
                    <a:pt x="165" y="277"/>
                    <a:pt x="165" y="277"/>
                  </a:cubicBezTo>
                  <a:cubicBezTo>
                    <a:pt x="165" y="276"/>
                    <a:pt x="165" y="276"/>
                    <a:pt x="165" y="276"/>
                  </a:cubicBezTo>
                  <a:cubicBezTo>
                    <a:pt x="165" y="276"/>
                    <a:pt x="166" y="276"/>
                    <a:pt x="166" y="276"/>
                  </a:cubicBezTo>
                  <a:cubicBezTo>
                    <a:pt x="166" y="275"/>
                    <a:pt x="166" y="275"/>
                    <a:pt x="167" y="275"/>
                  </a:cubicBezTo>
                  <a:cubicBezTo>
                    <a:pt x="167" y="275"/>
                    <a:pt x="171" y="275"/>
                    <a:pt x="171" y="275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93" y="276"/>
                    <a:pt x="193" y="276"/>
                    <a:pt x="193" y="276"/>
                  </a:cubicBezTo>
                  <a:cubicBezTo>
                    <a:pt x="215" y="271"/>
                    <a:pt x="223" y="256"/>
                    <a:pt x="220" y="245"/>
                  </a:cubicBezTo>
                  <a:cubicBezTo>
                    <a:pt x="217" y="228"/>
                    <a:pt x="201" y="228"/>
                    <a:pt x="188" y="227"/>
                  </a:cubicBezTo>
                  <a:moveTo>
                    <a:pt x="121" y="265"/>
                  </a:moveTo>
                  <a:cubicBezTo>
                    <a:pt x="117" y="268"/>
                    <a:pt x="113" y="270"/>
                    <a:pt x="108" y="270"/>
                  </a:cubicBezTo>
                  <a:cubicBezTo>
                    <a:pt x="96" y="269"/>
                    <a:pt x="89" y="260"/>
                    <a:pt x="90" y="243"/>
                  </a:cubicBezTo>
                  <a:cubicBezTo>
                    <a:pt x="90" y="234"/>
                    <a:pt x="92" y="227"/>
                    <a:pt x="97" y="223"/>
                  </a:cubicBezTo>
                  <a:cubicBezTo>
                    <a:pt x="100" y="220"/>
                    <a:pt x="104" y="218"/>
                    <a:pt x="109" y="219"/>
                  </a:cubicBezTo>
                  <a:cubicBezTo>
                    <a:pt x="115" y="219"/>
                    <a:pt x="119" y="220"/>
                    <a:pt x="122" y="224"/>
                  </a:cubicBezTo>
                  <a:cubicBezTo>
                    <a:pt x="126" y="228"/>
                    <a:pt x="128" y="235"/>
                    <a:pt x="128" y="245"/>
                  </a:cubicBezTo>
                  <a:cubicBezTo>
                    <a:pt x="128" y="254"/>
                    <a:pt x="125" y="261"/>
                    <a:pt x="121" y="265"/>
                  </a:cubicBezTo>
                  <a:moveTo>
                    <a:pt x="110" y="205"/>
                  </a:moveTo>
                  <a:cubicBezTo>
                    <a:pt x="100" y="205"/>
                    <a:pt x="92" y="208"/>
                    <a:pt x="86" y="214"/>
                  </a:cubicBezTo>
                  <a:cubicBezTo>
                    <a:pt x="78" y="220"/>
                    <a:pt x="74" y="231"/>
                    <a:pt x="74" y="243"/>
                  </a:cubicBezTo>
                  <a:cubicBezTo>
                    <a:pt x="73" y="266"/>
                    <a:pt x="87" y="282"/>
                    <a:pt x="107" y="283"/>
                  </a:cubicBezTo>
                  <a:cubicBezTo>
                    <a:pt x="117" y="283"/>
                    <a:pt x="125" y="280"/>
                    <a:pt x="132" y="274"/>
                  </a:cubicBezTo>
                  <a:cubicBezTo>
                    <a:pt x="139" y="268"/>
                    <a:pt x="143" y="257"/>
                    <a:pt x="144" y="245"/>
                  </a:cubicBezTo>
                  <a:cubicBezTo>
                    <a:pt x="144" y="233"/>
                    <a:pt x="140" y="222"/>
                    <a:pt x="134" y="215"/>
                  </a:cubicBezTo>
                  <a:cubicBezTo>
                    <a:pt x="128" y="209"/>
                    <a:pt x="119" y="205"/>
                    <a:pt x="110" y="205"/>
                  </a:cubicBezTo>
                  <a:moveTo>
                    <a:pt x="38" y="228"/>
                  </a:moveTo>
                  <a:cubicBezTo>
                    <a:pt x="38" y="228"/>
                    <a:pt x="25" y="227"/>
                    <a:pt x="25" y="227"/>
                  </a:cubicBezTo>
                  <a:cubicBezTo>
                    <a:pt x="26" y="226"/>
                    <a:pt x="28" y="211"/>
                    <a:pt x="28" y="208"/>
                  </a:cubicBezTo>
                  <a:cubicBezTo>
                    <a:pt x="30" y="209"/>
                    <a:pt x="41" y="210"/>
                    <a:pt x="41" y="210"/>
                  </a:cubicBezTo>
                  <a:cubicBezTo>
                    <a:pt x="47" y="211"/>
                    <a:pt x="50" y="213"/>
                    <a:pt x="52" y="215"/>
                  </a:cubicBezTo>
                  <a:cubicBezTo>
                    <a:pt x="53" y="221"/>
                    <a:pt x="53" y="221"/>
                    <a:pt x="53" y="221"/>
                  </a:cubicBezTo>
                  <a:cubicBezTo>
                    <a:pt x="52" y="228"/>
                    <a:pt x="48" y="230"/>
                    <a:pt x="38" y="228"/>
                  </a:cubicBezTo>
                  <a:moveTo>
                    <a:pt x="45" y="197"/>
                  </a:moveTo>
                  <a:cubicBezTo>
                    <a:pt x="12" y="192"/>
                    <a:pt x="12" y="192"/>
                    <a:pt x="12" y="192"/>
                  </a:cubicBezTo>
                  <a:cubicBezTo>
                    <a:pt x="11" y="193"/>
                    <a:pt x="11" y="195"/>
                    <a:pt x="11" y="195"/>
                  </a:cubicBezTo>
                  <a:cubicBezTo>
                    <a:pt x="14" y="197"/>
                    <a:pt x="14" y="197"/>
                    <a:pt x="14" y="199"/>
                  </a:cubicBezTo>
                  <a:cubicBezTo>
                    <a:pt x="4" y="262"/>
                    <a:pt x="4" y="262"/>
                    <a:pt x="4" y="262"/>
                  </a:cubicBezTo>
                  <a:cubicBezTo>
                    <a:pt x="4" y="264"/>
                    <a:pt x="4" y="264"/>
                    <a:pt x="1" y="264"/>
                  </a:cubicBezTo>
                  <a:cubicBezTo>
                    <a:pt x="0" y="265"/>
                    <a:pt x="0" y="267"/>
                    <a:pt x="0" y="267"/>
                  </a:cubicBezTo>
                  <a:cubicBezTo>
                    <a:pt x="1" y="268"/>
                    <a:pt x="22" y="271"/>
                    <a:pt x="22" y="271"/>
                  </a:cubicBezTo>
                  <a:cubicBezTo>
                    <a:pt x="23" y="271"/>
                    <a:pt x="23" y="271"/>
                    <a:pt x="23" y="271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1" y="267"/>
                    <a:pt x="20" y="267"/>
                    <a:pt x="20" y="265"/>
                  </a:cubicBezTo>
                  <a:cubicBezTo>
                    <a:pt x="20" y="265"/>
                    <a:pt x="20" y="265"/>
                    <a:pt x="20" y="264"/>
                  </a:cubicBezTo>
                  <a:cubicBezTo>
                    <a:pt x="20" y="264"/>
                    <a:pt x="24" y="240"/>
                    <a:pt x="24" y="239"/>
                  </a:cubicBezTo>
                  <a:cubicBezTo>
                    <a:pt x="24" y="240"/>
                    <a:pt x="39" y="242"/>
                    <a:pt x="39" y="242"/>
                  </a:cubicBezTo>
                  <a:cubicBezTo>
                    <a:pt x="58" y="245"/>
                    <a:pt x="67" y="235"/>
                    <a:pt x="68" y="224"/>
                  </a:cubicBezTo>
                  <a:cubicBezTo>
                    <a:pt x="70" y="213"/>
                    <a:pt x="65" y="200"/>
                    <a:pt x="45" y="19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6" name="Freeform 40">
              <a:extLst>
                <a:ext uri="{FF2B5EF4-FFF2-40B4-BE49-F238E27FC236}">
                  <a16:creationId xmlns:a16="http://schemas.microsoft.com/office/drawing/2014/main" id="{26F566F5-E589-4F94-81DD-DD2CA39F85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7" y="1746"/>
              <a:ext cx="70" cy="69"/>
            </a:xfrm>
            <a:custGeom>
              <a:avLst/>
              <a:gdLst>
                <a:gd name="T0" fmla="*/ 39 w 104"/>
                <a:gd name="T1" fmla="*/ 28 h 101"/>
                <a:gd name="T2" fmla="*/ 12 w 104"/>
                <a:gd name="T3" fmla="*/ 18 h 101"/>
                <a:gd name="T4" fmla="*/ 26 w 104"/>
                <a:gd name="T5" fmla="*/ 46 h 101"/>
                <a:gd name="T6" fmla="*/ 0 w 104"/>
                <a:gd name="T7" fmla="*/ 64 h 101"/>
                <a:gd name="T8" fmla="*/ 29 w 104"/>
                <a:gd name="T9" fmla="*/ 71 h 101"/>
                <a:gd name="T10" fmla="*/ 27 w 104"/>
                <a:gd name="T11" fmla="*/ 101 h 101"/>
                <a:gd name="T12" fmla="*/ 52 w 104"/>
                <a:gd name="T13" fmla="*/ 81 h 101"/>
                <a:gd name="T14" fmla="*/ 74 w 104"/>
                <a:gd name="T15" fmla="*/ 101 h 101"/>
                <a:gd name="T16" fmla="*/ 73 w 104"/>
                <a:gd name="T17" fmla="*/ 69 h 101"/>
                <a:gd name="T18" fmla="*/ 104 w 104"/>
                <a:gd name="T19" fmla="*/ 67 h 101"/>
                <a:gd name="T20" fmla="*/ 78 w 104"/>
                <a:gd name="T21" fmla="*/ 47 h 101"/>
                <a:gd name="T22" fmla="*/ 93 w 104"/>
                <a:gd name="T23" fmla="*/ 20 h 101"/>
                <a:gd name="T24" fmla="*/ 63 w 104"/>
                <a:gd name="T25" fmla="*/ 29 h 101"/>
                <a:gd name="T26" fmla="*/ 51 w 104"/>
                <a:gd name="T27" fmla="*/ 0 h 101"/>
                <a:gd name="T28" fmla="*/ 39 w 104"/>
                <a:gd name="T29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39" y="2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104" y="67"/>
                    <a:pt x="104" y="6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3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7" name="Freeform 41">
              <a:extLst>
                <a:ext uri="{FF2B5EF4-FFF2-40B4-BE49-F238E27FC236}">
                  <a16:creationId xmlns:a16="http://schemas.microsoft.com/office/drawing/2014/main" id="{AD2F1B90-FBA5-468A-ADE5-6AF4A84870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8" y="1778"/>
              <a:ext cx="70" cy="69"/>
            </a:xfrm>
            <a:custGeom>
              <a:avLst/>
              <a:gdLst>
                <a:gd name="T0" fmla="*/ 26 w 70"/>
                <a:gd name="T1" fmla="*/ 19 h 69"/>
                <a:gd name="T2" fmla="*/ 8 w 70"/>
                <a:gd name="T3" fmla="*/ 13 h 69"/>
                <a:gd name="T4" fmla="*/ 17 w 70"/>
                <a:gd name="T5" fmla="*/ 31 h 69"/>
                <a:gd name="T6" fmla="*/ 0 w 70"/>
                <a:gd name="T7" fmla="*/ 43 h 69"/>
                <a:gd name="T8" fmla="*/ 20 w 70"/>
                <a:gd name="T9" fmla="*/ 48 h 69"/>
                <a:gd name="T10" fmla="*/ 18 w 70"/>
                <a:gd name="T11" fmla="*/ 69 h 69"/>
                <a:gd name="T12" fmla="*/ 34 w 70"/>
                <a:gd name="T13" fmla="*/ 55 h 69"/>
                <a:gd name="T14" fmla="*/ 51 w 70"/>
                <a:gd name="T15" fmla="*/ 69 h 69"/>
                <a:gd name="T16" fmla="*/ 49 w 70"/>
                <a:gd name="T17" fmla="*/ 47 h 69"/>
                <a:gd name="T18" fmla="*/ 70 w 70"/>
                <a:gd name="T19" fmla="*/ 45 h 69"/>
                <a:gd name="T20" fmla="*/ 53 w 70"/>
                <a:gd name="T21" fmla="*/ 32 h 69"/>
                <a:gd name="T22" fmla="*/ 63 w 70"/>
                <a:gd name="T23" fmla="*/ 13 h 69"/>
                <a:gd name="T24" fmla="*/ 43 w 70"/>
                <a:gd name="T25" fmla="*/ 19 h 69"/>
                <a:gd name="T26" fmla="*/ 34 w 70"/>
                <a:gd name="T27" fmla="*/ 0 h 69"/>
                <a:gd name="T28" fmla="*/ 26 w 70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9">
                  <a:moveTo>
                    <a:pt x="26" y="19"/>
                  </a:moveTo>
                  <a:lnTo>
                    <a:pt x="8" y="13"/>
                  </a:lnTo>
                  <a:lnTo>
                    <a:pt x="17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4" y="55"/>
                  </a:lnTo>
                  <a:lnTo>
                    <a:pt x="51" y="69"/>
                  </a:lnTo>
                  <a:lnTo>
                    <a:pt x="49" y="47"/>
                  </a:lnTo>
                  <a:lnTo>
                    <a:pt x="70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3" y="19"/>
                  </a:lnTo>
                  <a:lnTo>
                    <a:pt x="34" y="0"/>
                  </a:lnTo>
                  <a:lnTo>
                    <a:pt x="2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8" name="Freeform 42">
              <a:extLst>
                <a:ext uri="{FF2B5EF4-FFF2-40B4-BE49-F238E27FC236}">
                  <a16:creationId xmlns:a16="http://schemas.microsoft.com/office/drawing/2014/main" id="{2FD588FF-B434-4865-9645-F295045E86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24" y="1902"/>
              <a:ext cx="71" cy="69"/>
            </a:xfrm>
            <a:custGeom>
              <a:avLst/>
              <a:gdLst>
                <a:gd name="T0" fmla="*/ 51 w 104"/>
                <a:gd name="T1" fmla="*/ 0 h 101"/>
                <a:gd name="T2" fmla="*/ 62 w 104"/>
                <a:gd name="T3" fmla="*/ 28 h 101"/>
                <a:gd name="T4" fmla="*/ 93 w 104"/>
                <a:gd name="T5" fmla="*/ 20 h 101"/>
                <a:gd name="T6" fmla="*/ 78 w 104"/>
                <a:gd name="T7" fmla="*/ 46 h 101"/>
                <a:gd name="T8" fmla="*/ 104 w 104"/>
                <a:gd name="T9" fmla="*/ 66 h 101"/>
                <a:gd name="T10" fmla="*/ 72 w 104"/>
                <a:gd name="T11" fmla="*/ 69 h 101"/>
                <a:gd name="T12" fmla="*/ 74 w 104"/>
                <a:gd name="T13" fmla="*/ 101 h 101"/>
                <a:gd name="T14" fmla="*/ 51 w 104"/>
                <a:gd name="T15" fmla="*/ 80 h 101"/>
                <a:gd name="T16" fmla="*/ 27 w 104"/>
                <a:gd name="T17" fmla="*/ 101 h 101"/>
                <a:gd name="T18" fmla="*/ 29 w 104"/>
                <a:gd name="T19" fmla="*/ 70 h 101"/>
                <a:gd name="T20" fmla="*/ 0 w 104"/>
                <a:gd name="T21" fmla="*/ 64 h 101"/>
                <a:gd name="T22" fmla="*/ 26 w 104"/>
                <a:gd name="T23" fmla="*/ 45 h 101"/>
                <a:gd name="T24" fmla="*/ 11 w 104"/>
                <a:gd name="T25" fmla="*/ 19 h 101"/>
                <a:gd name="T26" fmla="*/ 39 w 104"/>
                <a:gd name="T27" fmla="*/ 28 h 101"/>
                <a:gd name="T28" fmla="*/ 51 w 104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51" y="0"/>
                  </a:moveTo>
                  <a:cubicBezTo>
                    <a:pt x="62" y="28"/>
                    <a:pt x="62" y="28"/>
                    <a:pt x="62" y="28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4" y="66"/>
                    <a:pt x="72" y="69"/>
                    <a:pt x="72" y="69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9" name="Freeform 43">
              <a:extLst>
                <a:ext uri="{FF2B5EF4-FFF2-40B4-BE49-F238E27FC236}">
                  <a16:creationId xmlns:a16="http://schemas.microsoft.com/office/drawing/2014/main" id="{19302DA6-B22F-4EF5-A69A-ABD9063A84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77" y="1911"/>
              <a:ext cx="50" cy="48"/>
            </a:xfrm>
            <a:custGeom>
              <a:avLst/>
              <a:gdLst>
                <a:gd name="T0" fmla="*/ 25 w 50"/>
                <a:gd name="T1" fmla="*/ 0 h 48"/>
                <a:gd name="T2" fmla="*/ 32 w 50"/>
                <a:gd name="T3" fmla="*/ 18 h 48"/>
                <a:gd name="T4" fmla="*/ 50 w 50"/>
                <a:gd name="T5" fmla="*/ 18 h 48"/>
                <a:gd name="T6" fmla="*/ 35 w 50"/>
                <a:gd name="T7" fmla="*/ 30 h 48"/>
                <a:gd name="T8" fmla="*/ 40 w 50"/>
                <a:gd name="T9" fmla="*/ 48 h 48"/>
                <a:gd name="T10" fmla="*/ 25 w 50"/>
                <a:gd name="T11" fmla="*/ 37 h 48"/>
                <a:gd name="T12" fmla="*/ 10 w 50"/>
                <a:gd name="T13" fmla="*/ 48 h 48"/>
                <a:gd name="T14" fmla="*/ 15 w 50"/>
                <a:gd name="T15" fmla="*/ 30 h 48"/>
                <a:gd name="T16" fmla="*/ 0 w 50"/>
                <a:gd name="T17" fmla="*/ 18 h 48"/>
                <a:gd name="T18" fmla="*/ 19 w 50"/>
                <a:gd name="T19" fmla="*/ 18 h 48"/>
                <a:gd name="T20" fmla="*/ 25 w 50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8">
                  <a:moveTo>
                    <a:pt x="25" y="0"/>
                  </a:moveTo>
                  <a:lnTo>
                    <a:pt x="32" y="18"/>
                  </a:lnTo>
                  <a:lnTo>
                    <a:pt x="50" y="18"/>
                  </a:lnTo>
                  <a:lnTo>
                    <a:pt x="35" y="30"/>
                  </a:lnTo>
                  <a:lnTo>
                    <a:pt x="40" y="48"/>
                  </a:lnTo>
                  <a:lnTo>
                    <a:pt x="25" y="37"/>
                  </a:lnTo>
                  <a:lnTo>
                    <a:pt x="10" y="48"/>
                  </a:lnTo>
                  <a:lnTo>
                    <a:pt x="15" y="30"/>
                  </a:lnTo>
                  <a:lnTo>
                    <a:pt x="0" y="18"/>
                  </a:lnTo>
                  <a:lnTo>
                    <a:pt x="19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0" name="Freeform 44">
              <a:extLst>
                <a:ext uri="{FF2B5EF4-FFF2-40B4-BE49-F238E27FC236}">
                  <a16:creationId xmlns:a16="http://schemas.microsoft.com/office/drawing/2014/main" id="{FE7EC85F-4555-4FCA-8CCD-19C42F488E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7" y="2037"/>
              <a:ext cx="71" cy="69"/>
            </a:xfrm>
            <a:custGeom>
              <a:avLst/>
              <a:gdLst>
                <a:gd name="T0" fmla="*/ 27 w 71"/>
                <a:gd name="T1" fmla="*/ 19 h 69"/>
                <a:gd name="T2" fmla="*/ 8 w 71"/>
                <a:gd name="T3" fmla="*/ 13 h 69"/>
                <a:gd name="T4" fmla="*/ 18 w 71"/>
                <a:gd name="T5" fmla="*/ 31 h 69"/>
                <a:gd name="T6" fmla="*/ 0 w 71"/>
                <a:gd name="T7" fmla="*/ 43 h 69"/>
                <a:gd name="T8" fmla="*/ 20 w 71"/>
                <a:gd name="T9" fmla="*/ 48 h 69"/>
                <a:gd name="T10" fmla="*/ 18 w 71"/>
                <a:gd name="T11" fmla="*/ 69 h 69"/>
                <a:gd name="T12" fmla="*/ 35 w 71"/>
                <a:gd name="T13" fmla="*/ 55 h 69"/>
                <a:gd name="T14" fmla="*/ 50 w 71"/>
                <a:gd name="T15" fmla="*/ 69 h 69"/>
                <a:gd name="T16" fmla="*/ 49 w 71"/>
                <a:gd name="T17" fmla="*/ 48 h 69"/>
                <a:gd name="T18" fmla="*/ 71 w 71"/>
                <a:gd name="T19" fmla="*/ 45 h 69"/>
                <a:gd name="T20" fmla="*/ 53 w 71"/>
                <a:gd name="T21" fmla="*/ 32 h 69"/>
                <a:gd name="T22" fmla="*/ 63 w 71"/>
                <a:gd name="T23" fmla="*/ 13 h 69"/>
                <a:gd name="T24" fmla="*/ 42 w 71"/>
                <a:gd name="T25" fmla="*/ 19 h 69"/>
                <a:gd name="T26" fmla="*/ 35 w 71"/>
                <a:gd name="T27" fmla="*/ 0 h 69"/>
                <a:gd name="T28" fmla="*/ 27 w 71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69">
                  <a:moveTo>
                    <a:pt x="27" y="19"/>
                  </a:moveTo>
                  <a:lnTo>
                    <a:pt x="8" y="13"/>
                  </a:lnTo>
                  <a:lnTo>
                    <a:pt x="18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5" y="55"/>
                  </a:lnTo>
                  <a:lnTo>
                    <a:pt x="50" y="69"/>
                  </a:lnTo>
                  <a:lnTo>
                    <a:pt x="49" y="48"/>
                  </a:lnTo>
                  <a:lnTo>
                    <a:pt x="71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2" y="19"/>
                  </a:lnTo>
                  <a:lnTo>
                    <a:pt x="35" y="0"/>
                  </a:lnTo>
                  <a:lnTo>
                    <a:pt x="2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1" name="Freeform 45">
              <a:extLst>
                <a:ext uri="{FF2B5EF4-FFF2-40B4-BE49-F238E27FC236}">
                  <a16:creationId xmlns:a16="http://schemas.microsoft.com/office/drawing/2014/main" id="{1962168F-4DE0-46A6-8EFD-C4A1BA3751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9" y="1671"/>
              <a:ext cx="20" cy="12"/>
            </a:xfrm>
            <a:custGeom>
              <a:avLst/>
              <a:gdLst>
                <a:gd name="T0" fmla="*/ 28 w 30"/>
                <a:gd name="T1" fmla="*/ 0 h 18"/>
                <a:gd name="T2" fmla="*/ 0 w 30"/>
                <a:gd name="T3" fmla="*/ 18 h 18"/>
                <a:gd name="T4" fmla="*/ 29 w 30"/>
                <a:gd name="T5" fmla="*/ 9 h 18"/>
                <a:gd name="T6" fmla="*/ 28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28" y="0"/>
                  </a:moveTo>
                  <a:cubicBezTo>
                    <a:pt x="19" y="0"/>
                    <a:pt x="5" y="13"/>
                    <a:pt x="0" y="18"/>
                  </a:cubicBezTo>
                  <a:cubicBezTo>
                    <a:pt x="18" y="11"/>
                    <a:pt x="25" y="15"/>
                    <a:pt x="29" y="9"/>
                  </a:cubicBezTo>
                  <a:cubicBezTo>
                    <a:pt x="30" y="6"/>
                    <a:pt x="30" y="2"/>
                    <a:pt x="2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2" name="Freeform 46">
              <a:extLst>
                <a:ext uri="{FF2B5EF4-FFF2-40B4-BE49-F238E27FC236}">
                  <a16:creationId xmlns:a16="http://schemas.microsoft.com/office/drawing/2014/main" id="{7B9E10B1-1CAA-4E4C-B256-1BA034A292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4" y="1674"/>
              <a:ext cx="12" cy="20"/>
            </a:xfrm>
            <a:custGeom>
              <a:avLst/>
              <a:gdLst>
                <a:gd name="T0" fmla="*/ 2 w 18"/>
                <a:gd name="T1" fmla="*/ 0 h 29"/>
                <a:gd name="T2" fmla="*/ 17 w 18"/>
                <a:gd name="T3" fmla="*/ 29 h 29"/>
                <a:gd name="T4" fmla="*/ 18 w 18"/>
                <a:gd name="T5" fmla="*/ 20 h 29"/>
                <a:gd name="T6" fmla="*/ 2 w 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9">
                  <a:moveTo>
                    <a:pt x="2" y="0"/>
                  </a:moveTo>
                  <a:cubicBezTo>
                    <a:pt x="0" y="12"/>
                    <a:pt x="8" y="23"/>
                    <a:pt x="17" y="2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2"/>
                    <a:pt x="9" y="4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3" name="Freeform 47">
              <a:extLst>
                <a:ext uri="{FF2B5EF4-FFF2-40B4-BE49-F238E27FC236}">
                  <a16:creationId xmlns:a16="http://schemas.microsoft.com/office/drawing/2014/main" id="{A8D8148A-C053-4A37-844E-75EF041690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59" y="1689"/>
              <a:ext cx="14" cy="21"/>
            </a:xfrm>
            <a:custGeom>
              <a:avLst/>
              <a:gdLst>
                <a:gd name="T0" fmla="*/ 4 w 21"/>
                <a:gd name="T1" fmla="*/ 0 h 30"/>
                <a:gd name="T2" fmla="*/ 1 w 21"/>
                <a:gd name="T3" fmla="*/ 11 h 30"/>
                <a:gd name="T4" fmla="*/ 16 w 21"/>
                <a:gd name="T5" fmla="*/ 30 h 30"/>
                <a:gd name="T6" fmla="*/ 4 w 2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0">
                  <a:moveTo>
                    <a:pt x="4" y="0"/>
                  </a:moveTo>
                  <a:cubicBezTo>
                    <a:pt x="3" y="3"/>
                    <a:pt x="0" y="8"/>
                    <a:pt x="1" y="11"/>
                  </a:cubicBezTo>
                  <a:cubicBezTo>
                    <a:pt x="2" y="18"/>
                    <a:pt x="12" y="20"/>
                    <a:pt x="16" y="30"/>
                  </a:cubicBezTo>
                  <a:cubicBezTo>
                    <a:pt x="21" y="21"/>
                    <a:pt x="14" y="3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4" name="Freeform 48">
              <a:extLst>
                <a:ext uri="{FF2B5EF4-FFF2-40B4-BE49-F238E27FC236}">
                  <a16:creationId xmlns:a16="http://schemas.microsoft.com/office/drawing/2014/main" id="{A20CEF9E-743B-4F98-9FF0-EBBBC4FEB2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49" y="1702"/>
              <a:ext cx="15" cy="24"/>
            </a:xfrm>
            <a:custGeom>
              <a:avLst/>
              <a:gdLst>
                <a:gd name="T0" fmla="*/ 12 w 22"/>
                <a:gd name="T1" fmla="*/ 0 h 35"/>
                <a:gd name="T2" fmla="*/ 7 w 22"/>
                <a:gd name="T3" fmla="*/ 8 h 35"/>
                <a:gd name="T4" fmla="*/ 13 w 22"/>
                <a:gd name="T5" fmla="*/ 35 h 35"/>
                <a:gd name="T6" fmla="*/ 19 w 22"/>
                <a:gd name="T7" fmla="*/ 11 h 35"/>
                <a:gd name="T8" fmla="*/ 12 w 2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5">
                  <a:moveTo>
                    <a:pt x="12" y="0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0" y="19"/>
                    <a:pt x="13" y="28"/>
                    <a:pt x="13" y="35"/>
                  </a:cubicBezTo>
                  <a:cubicBezTo>
                    <a:pt x="17" y="31"/>
                    <a:pt x="22" y="19"/>
                    <a:pt x="19" y="11"/>
                  </a:cubicBezTo>
                  <a:cubicBezTo>
                    <a:pt x="18" y="7"/>
                    <a:pt x="16" y="3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5" name="Freeform 49">
              <a:extLst>
                <a:ext uri="{FF2B5EF4-FFF2-40B4-BE49-F238E27FC236}">
                  <a16:creationId xmlns:a16="http://schemas.microsoft.com/office/drawing/2014/main" id="{B790B20E-FD43-462D-8007-EC2B15D8FC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22" y="1701"/>
              <a:ext cx="27" cy="11"/>
            </a:xfrm>
            <a:custGeom>
              <a:avLst/>
              <a:gdLst>
                <a:gd name="T0" fmla="*/ 23 w 39"/>
                <a:gd name="T1" fmla="*/ 3 h 16"/>
                <a:gd name="T2" fmla="*/ 0 w 39"/>
                <a:gd name="T3" fmla="*/ 12 h 16"/>
                <a:gd name="T4" fmla="*/ 21 w 39"/>
                <a:gd name="T5" fmla="*/ 16 h 16"/>
                <a:gd name="T6" fmla="*/ 39 w 39"/>
                <a:gd name="T7" fmla="*/ 0 h 16"/>
                <a:gd name="T8" fmla="*/ 23 w 39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6">
                  <a:moveTo>
                    <a:pt x="23" y="3"/>
                  </a:moveTo>
                  <a:cubicBezTo>
                    <a:pt x="18" y="5"/>
                    <a:pt x="6" y="13"/>
                    <a:pt x="0" y="12"/>
                  </a:cubicBezTo>
                  <a:cubicBezTo>
                    <a:pt x="3" y="16"/>
                    <a:pt x="16" y="15"/>
                    <a:pt x="21" y="16"/>
                  </a:cubicBezTo>
                  <a:cubicBezTo>
                    <a:pt x="29" y="16"/>
                    <a:pt x="35" y="7"/>
                    <a:pt x="39" y="0"/>
                  </a:cubicBezTo>
                  <a:lnTo>
                    <a:pt x="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6" name="Freeform 50">
              <a:extLst>
                <a:ext uri="{FF2B5EF4-FFF2-40B4-BE49-F238E27FC236}">
                  <a16:creationId xmlns:a16="http://schemas.microsoft.com/office/drawing/2014/main" id="{3DCCF01C-7444-4B23-BDF1-D8027642EA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4" y="1717"/>
              <a:ext cx="16" cy="23"/>
            </a:xfrm>
            <a:custGeom>
              <a:avLst/>
              <a:gdLst>
                <a:gd name="T0" fmla="*/ 19 w 23"/>
                <a:gd name="T1" fmla="*/ 0 h 34"/>
                <a:gd name="T2" fmla="*/ 0 w 23"/>
                <a:gd name="T3" fmla="*/ 34 h 34"/>
                <a:gd name="T4" fmla="*/ 19 w 23"/>
                <a:gd name="T5" fmla="*/ 21 h 34"/>
                <a:gd name="T6" fmla="*/ 19 w 2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4">
                  <a:moveTo>
                    <a:pt x="19" y="0"/>
                  </a:moveTo>
                  <a:cubicBezTo>
                    <a:pt x="3" y="4"/>
                    <a:pt x="13" y="23"/>
                    <a:pt x="0" y="34"/>
                  </a:cubicBezTo>
                  <a:cubicBezTo>
                    <a:pt x="9" y="32"/>
                    <a:pt x="13" y="32"/>
                    <a:pt x="19" y="21"/>
                  </a:cubicBezTo>
                  <a:cubicBezTo>
                    <a:pt x="22" y="15"/>
                    <a:pt x="23" y="5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7" name="Freeform 51">
              <a:extLst>
                <a:ext uri="{FF2B5EF4-FFF2-40B4-BE49-F238E27FC236}">
                  <a16:creationId xmlns:a16="http://schemas.microsoft.com/office/drawing/2014/main" id="{9C1F7A58-7A43-4EF6-8310-FC2223E349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82"/>
              <a:ext cx="18" cy="26"/>
            </a:xfrm>
            <a:custGeom>
              <a:avLst/>
              <a:gdLst>
                <a:gd name="T0" fmla="*/ 3 w 26"/>
                <a:gd name="T1" fmla="*/ 16 h 39"/>
                <a:gd name="T2" fmla="*/ 9 w 26"/>
                <a:gd name="T3" fmla="*/ 39 h 39"/>
                <a:gd name="T4" fmla="*/ 17 w 26"/>
                <a:gd name="T5" fmla="*/ 0 h 39"/>
                <a:gd name="T6" fmla="*/ 3 w 26"/>
                <a:gd name="T7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3" y="16"/>
                  </a:moveTo>
                  <a:cubicBezTo>
                    <a:pt x="0" y="28"/>
                    <a:pt x="3" y="31"/>
                    <a:pt x="9" y="39"/>
                  </a:cubicBezTo>
                  <a:cubicBezTo>
                    <a:pt x="6" y="21"/>
                    <a:pt x="26" y="14"/>
                    <a:pt x="17" y="0"/>
                  </a:cubicBezTo>
                  <a:cubicBezTo>
                    <a:pt x="10" y="2"/>
                    <a:pt x="5" y="10"/>
                    <a:pt x="3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8" name="Freeform 52">
              <a:extLst>
                <a:ext uri="{FF2B5EF4-FFF2-40B4-BE49-F238E27FC236}">
                  <a16:creationId xmlns:a16="http://schemas.microsoft.com/office/drawing/2014/main" id="{CFADC32E-9FC7-4E6E-842D-E7A407A371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8" y="1714"/>
              <a:ext cx="27" cy="14"/>
            </a:xfrm>
            <a:custGeom>
              <a:avLst/>
              <a:gdLst>
                <a:gd name="T0" fmla="*/ 0 w 40"/>
                <a:gd name="T1" fmla="*/ 17 h 21"/>
                <a:gd name="T2" fmla="*/ 23 w 40"/>
                <a:gd name="T3" fmla="*/ 17 h 21"/>
                <a:gd name="T4" fmla="*/ 40 w 40"/>
                <a:gd name="T5" fmla="*/ 7 h 21"/>
                <a:gd name="T6" fmla="*/ 0 w 40"/>
                <a:gd name="T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">
                  <a:moveTo>
                    <a:pt x="0" y="17"/>
                  </a:moveTo>
                  <a:cubicBezTo>
                    <a:pt x="0" y="21"/>
                    <a:pt x="16" y="20"/>
                    <a:pt x="23" y="17"/>
                  </a:cubicBezTo>
                  <a:cubicBezTo>
                    <a:pt x="27" y="16"/>
                    <a:pt x="39" y="11"/>
                    <a:pt x="40" y="7"/>
                  </a:cubicBezTo>
                  <a:cubicBezTo>
                    <a:pt x="12" y="0"/>
                    <a:pt x="22" y="11"/>
                    <a:pt x="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9" name="Freeform 53">
              <a:extLst>
                <a:ext uri="{FF2B5EF4-FFF2-40B4-BE49-F238E27FC236}">
                  <a16:creationId xmlns:a16="http://schemas.microsoft.com/office/drawing/2014/main" id="{D5B27FA2-8D3C-408A-9480-A049E6D384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1" y="1685"/>
              <a:ext cx="25" cy="15"/>
            </a:xfrm>
            <a:custGeom>
              <a:avLst/>
              <a:gdLst>
                <a:gd name="T0" fmla="*/ 0 w 37"/>
                <a:gd name="T1" fmla="*/ 18 h 22"/>
                <a:gd name="T2" fmla="*/ 23 w 37"/>
                <a:gd name="T3" fmla="*/ 14 h 22"/>
                <a:gd name="T4" fmla="*/ 37 w 37"/>
                <a:gd name="T5" fmla="*/ 1 h 22"/>
                <a:gd name="T6" fmla="*/ 0 w 37"/>
                <a:gd name="T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2">
                  <a:moveTo>
                    <a:pt x="0" y="18"/>
                  </a:moveTo>
                  <a:cubicBezTo>
                    <a:pt x="1" y="22"/>
                    <a:pt x="16" y="18"/>
                    <a:pt x="23" y="14"/>
                  </a:cubicBezTo>
                  <a:cubicBezTo>
                    <a:pt x="26" y="12"/>
                    <a:pt x="37" y="6"/>
                    <a:pt x="37" y="1"/>
                  </a:cubicBezTo>
                  <a:cubicBezTo>
                    <a:pt x="9" y="0"/>
                    <a:pt x="20" y="8"/>
                    <a:pt x="0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0" name="Freeform 54">
              <a:extLst>
                <a:ext uri="{FF2B5EF4-FFF2-40B4-BE49-F238E27FC236}">
                  <a16:creationId xmlns:a16="http://schemas.microsoft.com/office/drawing/2014/main" id="{1FE7A3D8-FB06-4617-BFC5-9D2DCCA8AB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2" y="1671"/>
              <a:ext cx="26" cy="18"/>
            </a:xfrm>
            <a:custGeom>
              <a:avLst/>
              <a:gdLst>
                <a:gd name="T0" fmla="*/ 37 w 37"/>
                <a:gd name="T1" fmla="*/ 2 h 27"/>
                <a:gd name="T2" fmla="*/ 19 w 37"/>
                <a:gd name="T3" fmla="*/ 8 h 27"/>
                <a:gd name="T4" fmla="*/ 3 w 37"/>
                <a:gd name="T5" fmla="*/ 25 h 27"/>
                <a:gd name="T6" fmla="*/ 37 w 37"/>
                <a:gd name="T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7">
                  <a:moveTo>
                    <a:pt x="37" y="2"/>
                  </a:moveTo>
                  <a:cubicBezTo>
                    <a:pt x="33" y="0"/>
                    <a:pt x="21" y="6"/>
                    <a:pt x="19" y="8"/>
                  </a:cubicBezTo>
                  <a:cubicBezTo>
                    <a:pt x="11" y="11"/>
                    <a:pt x="0" y="22"/>
                    <a:pt x="3" y="25"/>
                  </a:cubicBezTo>
                  <a:cubicBezTo>
                    <a:pt x="22" y="13"/>
                    <a:pt x="23" y="27"/>
                    <a:pt x="3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1" name="Freeform 55">
              <a:extLst>
                <a:ext uri="{FF2B5EF4-FFF2-40B4-BE49-F238E27FC236}">
                  <a16:creationId xmlns:a16="http://schemas.microsoft.com/office/drawing/2014/main" id="{465E4A38-A19E-4A38-8E8A-A82D12FA56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94" y="1635"/>
              <a:ext cx="22" cy="11"/>
            </a:xfrm>
            <a:custGeom>
              <a:avLst/>
              <a:gdLst>
                <a:gd name="T0" fmla="*/ 0 w 32"/>
                <a:gd name="T1" fmla="*/ 5 h 15"/>
                <a:gd name="T2" fmla="*/ 20 w 32"/>
                <a:gd name="T3" fmla="*/ 15 h 15"/>
                <a:gd name="T4" fmla="*/ 32 w 32"/>
                <a:gd name="T5" fmla="*/ 10 h 15"/>
                <a:gd name="T6" fmla="*/ 0 w 32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0" y="5"/>
                  </a:moveTo>
                  <a:cubicBezTo>
                    <a:pt x="9" y="8"/>
                    <a:pt x="14" y="14"/>
                    <a:pt x="20" y="15"/>
                  </a:cubicBezTo>
                  <a:cubicBezTo>
                    <a:pt x="28" y="15"/>
                    <a:pt x="30" y="13"/>
                    <a:pt x="32" y="10"/>
                  </a:cubicBezTo>
                  <a:cubicBezTo>
                    <a:pt x="29" y="0"/>
                    <a:pt x="9" y="1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2" name="Freeform 56">
              <a:extLst>
                <a:ext uri="{FF2B5EF4-FFF2-40B4-BE49-F238E27FC236}">
                  <a16:creationId xmlns:a16="http://schemas.microsoft.com/office/drawing/2014/main" id="{A1F24538-62EE-43F6-AFF0-9E5AC6235F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4" y="1646"/>
              <a:ext cx="13" cy="22"/>
            </a:xfrm>
            <a:custGeom>
              <a:avLst/>
              <a:gdLst>
                <a:gd name="T0" fmla="*/ 14 w 18"/>
                <a:gd name="T1" fmla="*/ 32 h 32"/>
                <a:gd name="T2" fmla="*/ 16 w 18"/>
                <a:gd name="T3" fmla="*/ 10 h 32"/>
                <a:gd name="T4" fmla="*/ 8 w 18"/>
                <a:gd name="T5" fmla="*/ 0 h 32"/>
                <a:gd name="T6" fmla="*/ 14 w 18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2">
                  <a:moveTo>
                    <a:pt x="14" y="32"/>
                  </a:moveTo>
                  <a:cubicBezTo>
                    <a:pt x="14" y="22"/>
                    <a:pt x="18" y="16"/>
                    <a:pt x="16" y="10"/>
                  </a:cubicBezTo>
                  <a:cubicBezTo>
                    <a:pt x="14" y="2"/>
                    <a:pt x="11" y="1"/>
                    <a:pt x="8" y="0"/>
                  </a:cubicBezTo>
                  <a:cubicBezTo>
                    <a:pt x="0" y="6"/>
                    <a:pt x="7" y="24"/>
                    <a:pt x="14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3" name="Freeform 57">
              <a:extLst>
                <a:ext uri="{FF2B5EF4-FFF2-40B4-BE49-F238E27FC236}">
                  <a16:creationId xmlns:a16="http://schemas.microsoft.com/office/drawing/2014/main" id="{E45D68DF-3FB9-4397-9E42-B8F0FD2CBC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4" y="1643"/>
              <a:ext cx="26" cy="14"/>
            </a:xfrm>
            <a:custGeom>
              <a:avLst/>
              <a:gdLst>
                <a:gd name="T0" fmla="*/ 27 w 38"/>
                <a:gd name="T1" fmla="*/ 2 h 20"/>
                <a:gd name="T2" fmla="*/ 0 w 38"/>
                <a:gd name="T3" fmla="*/ 9 h 20"/>
                <a:gd name="T4" fmla="*/ 30 w 38"/>
                <a:gd name="T5" fmla="*/ 15 h 20"/>
                <a:gd name="T6" fmla="*/ 38 w 38"/>
                <a:gd name="T7" fmla="*/ 11 h 20"/>
                <a:gd name="T8" fmla="*/ 27 w 38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0">
                  <a:moveTo>
                    <a:pt x="27" y="2"/>
                  </a:moveTo>
                  <a:cubicBezTo>
                    <a:pt x="19" y="0"/>
                    <a:pt x="5" y="5"/>
                    <a:pt x="0" y="9"/>
                  </a:cubicBezTo>
                  <a:cubicBezTo>
                    <a:pt x="11" y="8"/>
                    <a:pt x="17" y="20"/>
                    <a:pt x="30" y="15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5" y="6"/>
                    <a:pt x="31" y="4"/>
                    <a:pt x="2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4" name="Freeform 58">
              <a:extLst>
                <a:ext uri="{FF2B5EF4-FFF2-40B4-BE49-F238E27FC236}">
                  <a16:creationId xmlns:a16="http://schemas.microsoft.com/office/drawing/2014/main" id="{A559BEA7-D8F9-48FE-8B9C-D2CC236311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2" y="1651"/>
              <a:ext cx="14" cy="25"/>
            </a:xfrm>
            <a:custGeom>
              <a:avLst/>
              <a:gdLst>
                <a:gd name="T0" fmla="*/ 2 w 20"/>
                <a:gd name="T1" fmla="*/ 11 h 37"/>
                <a:gd name="T2" fmla="*/ 10 w 20"/>
                <a:gd name="T3" fmla="*/ 37 h 37"/>
                <a:gd name="T4" fmla="*/ 14 w 20"/>
                <a:gd name="T5" fmla="*/ 8 h 37"/>
                <a:gd name="T6" fmla="*/ 10 w 20"/>
                <a:gd name="T7" fmla="*/ 0 h 37"/>
                <a:gd name="T8" fmla="*/ 2 w 20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7">
                  <a:moveTo>
                    <a:pt x="2" y="11"/>
                  </a:moveTo>
                  <a:cubicBezTo>
                    <a:pt x="0" y="19"/>
                    <a:pt x="6" y="33"/>
                    <a:pt x="10" y="37"/>
                  </a:cubicBezTo>
                  <a:cubicBezTo>
                    <a:pt x="9" y="27"/>
                    <a:pt x="20" y="20"/>
                    <a:pt x="14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3" y="6"/>
                    <a:pt x="2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5" name="Freeform 59">
              <a:extLst>
                <a:ext uri="{FF2B5EF4-FFF2-40B4-BE49-F238E27FC236}">
                  <a16:creationId xmlns:a16="http://schemas.microsoft.com/office/drawing/2014/main" id="{00C3857F-D388-4662-B791-624CEA2D4E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0" y="1731"/>
              <a:ext cx="21" cy="14"/>
            </a:xfrm>
            <a:custGeom>
              <a:avLst/>
              <a:gdLst>
                <a:gd name="T0" fmla="*/ 32 w 32"/>
                <a:gd name="T1" fmla="*/ 0 h 21"/>
                <a:gd name="T2" fmla="*/ 23 w 32"/>
                <a:gd name="T3" fmla="*/ 0 h 21"/>
                <a:gd name="T4" fmla="*/ 0 w 32"/>
                <a:gd name="T5" fmla="*/ 20 h 21"/>
                <a:gd name="T6" fmla="*/ 27 w 32"/>
                <a:gd name="T7" fmla="*/ 12 h 21"/>
                <a:gd name="T8" fmla="*/ 32 w 3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9" y="2"/>
                    <a:pt x="10" y="16"/>
                    <a:pt x="0" y="20"/>
                  </a:cubicBezTo>
                  <a:cubicBezTo>
                    <a:pt x="6" y="21"/>
                    <a:pt x="21" y="19"/>
                    <a:pt x="27" y="12"/>
                  </a:cubicBezTo>
                  <a:cubicBezTo>
                    <a:pt x="30" y="9"/>
                    <a:pt x="31" y="5"/>
                    <a:pt x="3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6" name="Freeform 60">
              <a:extLst>
                <a:ext uri="{FF2B5EF4-FFF2-40B4-BE49-F238E27FC236}">
                  <a16:creationId xmlns:a16="http://schemas.microsoft.com/office/drawing/2014/main" id="{509EDC47-72F4-4A73-A0DC-EFEEA7F78B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55"/>
              <a:ext cx="24" cy="14"/>
            </a:xfrm>
            <a:custGeom>
              <a:avLst/>
              <a:gdLst>
                <a:gd name="T0" fmla="*/ 16 w 36"/>
                <a:gd name="T1" fmla="*/ 2 h 20"/>
                <a:gd name="T2" fmla="*/ 0 w 36"/>
                <a:gd name="T3" fmla="*/ 19 h 20"/>
                <a:gd name="T4" fmla="*/ 36 w 36"/>
                <a:gd name="T5" fmla="*/ 4 h 20"/>
                <a:gd name="T6" fmla="*/ 16 w 36"/>
                <a:gd name="T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">
                  <a:moveTo>
                    <a:pt x="16" y="2"/>
                  </a:moveTo>
                  <a:cubicBezTo>
                    <a:pt x="4" y="6"/>
                    <a:pt x="3" y="10"/>
                    <a:pt x="0" y="19"/>
                  </a:cubicBezTo>
                  <a:cubicBezTo>
                    <a:pt x="13" y="7"/>
                    <a:pt x="30" y="20"/>
                    <a:pt x="36" y="4"/>
                  </a:cubicBezTo>
                  <a:cubicBezTo>
                    <a:pt x="31" y="0"/>
                    <a:pt x="21" y="0"/>
                    <a:pt x="16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7" name="Freeform 61">
              <a:extLst>
                <a:ext uri="{FF2B5EF4-FFF2-40B4-BE49-F238E27FC236}">
                  <a16:creationId xmlns:a16="http://schemas.microsoft.com/office/drawing/2014/main" id="{82FD3E03-FA3C-47B4-A46E-1FDBD51C45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8" y="1659"/>
              <a:ext cx="15" cy="27"/>
            </a:xfrm>
            <a:custGeom>
              <a:avLst/>
              <a:gdLst>
                <a:gd name="T0" fmla="*/ 1 w 22"/>
                <a:gd name="T1" fmla="*/ 19 h 39"/>
                <a:gd name="T2" fmla="*/ 13 w 22"/>
                <a:gd name="T3" fmla="*/ 39 h 39"/>
                <a:gd name="T4" fmla="*/ 9 w 22"/>
                <a:gd name="T5" fmla="*/ 0 h 39"/>
                <a:gd name="T6" fmla="*/ 1 w 22"/>
                <a:gd name="T7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9">
                  <a:moveTo>
                    <a:pt x="1" y="19"/>
                  </a:moveTo>
                  <a:cubicBezTo>
                    <a:pt x="2" y="32"/>
                    <a:pt x="5" y="34"/>
                    <a:pt x="13" y="39"/>
                  </a:cubicBezTo>
                  <a:cubicBezTo>
                    <a:pt x="5" y="23"/>
                    <a:pt x="22" y="10"/>
                    <a:pt x="9" y="0"/>
                  </a:cubicBezTo>
                  <a:cubicBezTo>
                    <a:pt x="3" y="4"/>
                    <a:pt x="0" y="13"/>
                    <a:pt x="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8" name="Freeform 62">
              <a:extLst>
                <a:ext uri="{FF2B5EF4-FFF2-40B4-BE49-F238E27FC236}">
                  <a16:creationId xmlns:a16="http://schemas.microsoft.com/office/drawing/2014/main" id="{B71695B0-B6B0-40D5-8FAF-58EC726C6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8" y="1672"/>
              <a:ext cx="9" cy="26"/>
            </a:xfrm>
            <a:custGeom>
              <a:avLst/>
              <a:gdLst>
                <a:gd name="T0" fmla="*/ 1 w 13"/>
                <a:gd name="T1" fmla="*/ 0 h 39"/>
                <a:gd name="T2" fmla="*/ 8 w 13"/>
                <a:gd name="T3" fmla="*/ 39 h 39"/>
                <a:gd name="T4" fmla="*/ 9 w 13"/>
                <a:gd name="T5" fmla="*/ 10 h 39"/>
                <a:gd name="T6" fmla="*/ 1 w 1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9">
                  <a:moveTo>
                    <a:pt x="1" y="0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3" y="25"/>
                    <a:pt x="13" y="19"/>
                    <a:pt x="9" y="10"/>
                  </a:cubicBezTo>
                  <a:cubicBezTo>
                    <a:pt x="8" y="6"/>
                    <a:pt x="4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</p:grpSp>
      <p:sp>
        <p:nvSpPr>
          <p:cNvPr id="66" name="Picture Placeholder 138">
            <a:extLst>
              <a:ext uri="{FF2B5EF4-FFF2-40B4-BE49-F238E27FC236}">
                <a16:creationId xmlns:a16="http://schemas.microsoft.com/office/drawing/2014/main" id="{F66FA02B-43F8-442C-A7E5-0D31D41E9C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2241" y="1030147"/>
            <a:ext cx="5919758" cy="5825419"/>
          </a:xfrm>
          <a:custGeom>
            <a:avLst/>
            <a:gdLst>
              <a:gd name="connsiteX0" fmla="*/ 5919758 w 5919758"/>
              <a:gd name="connsiteY0" fmla="*/ 0 h 5825419"/>
              <a:gd name="connsiteX1" fmla="*/ 5919758 w 5919758"/>
              <a:gd name="connsiteY1" fmla="*/ 5825419 h 5825419"/>
              <a:gd name="connsiteX2" fmla="*/ 1120273 w 5919758"/>
              <a:gd name="connsiteY2" fmla="*/ 5825419 h 5825419"/>
              <a:gd name="connsiteX3" fmla="*/ 0 w 5919758"/>
              <a:gd name="connsiteY3" fmla="*/ 1588036 h 5825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9758" h="5825419">
                <a:moveTo>
                  <a:pt x="5919758" y="0"/>
                </a:moveTo>
                <a:lnTo>
                  <a:pt x="5919758" y="5825419"/>
                </a:lnTo>
                <a:lnTo>
                  <a:pt x="1120273" y="5825419"/>
                </a:lnTo>
                <a:lnTo>
                  <a:pt x="0" y="1588036"/>
                </a:lnTo>
                <a:close/>
              </a:path>
            </a:pathLst>
          </a:custGeom>
          <a:noFill/>
        </p:spPr>
        <p:txBody>
          <a:bodyPr wrap="square" lIns="576000" tIns="1728000" rIns="360000" bIns="360000">
            <a:noAutofit/>
          </a:bodyPr>
          <a:lstStyle>
            <a:lvl1pPr algn="l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AU" noProof="0" dirty="0"/>
              <a:t>Click central icon to add picture or pattern</a:t>
            </a:r>
          </a:p>
        </p:txBody>
      </p:sp>
      <p:sp>
        <p:nvSpPr>
          <p:cNvPr id="147" name="Text Placeholder 140">
            <a:extLst>
              <a:ext uri="{FF2B5EF4-FFF2-40B4-BE49-F238E27FC236}">
                <a16:creationId xmlns:a16="http://schemas.microsoft.com/office/drawing/2014/main" id="{74859718-6497-4295-886B-BD752B23C8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063" y="5394937"/>
            <a:ext cx="4772202" cy="707231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16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1600"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Click to add Identifier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</a:t>
            </a:r>
          </a:p>
          <a:p>
            <a:pPr lvl="8"/>
            <a:r>
              <a:rPr lang="en-AU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5553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7AC3EC-31A1-496F-9A99-8D98F703611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924984" y="19304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ource Sans Pro" panose="020B0503030403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panose="020B0503030403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panose="020B0503030403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panose="020B0503030403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panose="020B050303040302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628665"/>
            <a:ext cx="10972800" cy="4298003"/>
          </a:xfrm>
          <a:prstGeom prst="rect">
            <a:avLst/>
          </a:prstGeom>
        </p:spPr>
        <p:txBody>
          <a:bodyPr/>
          <a:lstStyle>
            <a:lvl1pPr>
              <a:defRPr sz="3200" b="0" i="0">
                <a:solidFill>
                  <a:schemeClr val="tx2"/>
                </a:solidFill>
                <a:latin typeface="+mn-lt"/>
                <a:cs typeface="Source Sans Pro"/>
              </a:defRPr>
            </a:lvl1pPr>
            <a:lvl2pPr>
              <a:defRPr sz="3200" b="0" i="0">
                <a:solidFill>
                  <a:schemeClr val="tx2"/>
                </a:solidFill>
                <a:latin typeface="+mn-lt"/>
                <a:cs typeface="Source Sans Pro"/>
              </a:defRPr>
            </a:lvl2pPr>
            <a:lvl3pPr>
              <a:defRPr sz="2800" b="0" i="0">
                <a:solidFill>
                  <a:schemeClr val="tx2"/>
                </a:solidFill>
                <a:latin typeface="+mn-lt"/>
                <a:cs typeface="Source Sans Pro"/>
              </a:defRPr>
            </a:lvl3pPr>
            <a:lvl4pPr>
              <a:defRPr sz="2400" b="0" i="0">
                <a:solidFill>
                  <a:schemeClr val="tx2"/>
                </a:solidFill>
                <a:latin typeface="+mn-lt"/>
                <a:cs typeface="Source Sans Pro"/>
              </a:defRPr>
            </a:lvl4pPr>
            <a:lvl5pPr>
              <a:defRPr sz="2400" b="0" i="0">
                <a:solidFill>
                  <a:schemeClr val="tx2"/>
                </a:solidFill>
                <a:latin typeface="+mn-lt"/>
                <a:cs typeface="Source Sans Pro"/>
              </a:defRPr>
            </a:lvl5pPr>
          </a:lstStyle>
          <a:p>
            <a:pPr lvl="0"/>
            <a:r>
              <a:rPr lang="en-AU" dirty="0"/>
              <a:t>Click to edit text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EC86DD3-0C25-41D3-8D2E-5EEC8EC79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38246" y="346978"/>
            <a:ext cx="9744153" cy="1129287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3200" b="1">
                <a:solidFill>
                  <a:srgbClr val="094183"/>
                </a:solidFill>
                <a:latin typeface="+mj-lt"/>
                <a:ea typeface="Noto Serif" panose="02020600060500020200" pitchFamily="18" charset="0"/>
                <a:cs typeface="Noto Serif" panose="02020600060500020200" pitchFamily="18" charset="0"/>
              </a:defRPr>
            </a:lvl1pPr>
          </a:lstStyle>
          <a:p>
            <a:r>
              <a:rPr lang="en-AU" dirty="0"/>
              <a:t>Click to edit title</a:t>
            </a:r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B64AEEA-2D1D-4FC7-B62A-49E467A418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800" y="411929"/>
            <a:ext cx="990000" cy="990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5E5E481-844A-48E9-BD5A-08AA3CC7D1AD}"/>
              </a:ext>
            </a:extLst>
          </p:cNvPr>
          <p:cNvSpPr/>
          <p:nvPr userDrawn="1"/>
        </p:nvSpPr>
        <p:spPr>
          <a:xfrm>
            <a:off x="0" y="6119814"/>
            <a:ext cx="12192000" cy="738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160E0D32-D4FA-4401-81A5-425462F8A1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72214"/>
            <a:ext cx="28448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rgbClr val="094183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5C554363-9BAC-457F-9585-A8A8948B5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72214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rgbClr val="094183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3274D2B6-1D51-4D70-9ABD-1F88EDCA2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5800" y="6272213"/>
            <a:ext cx="2133600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rgbClr val="094183"/>
                </a:solidFill>
                <a:latin typeface="+mn-lt"/>
              </a:defRPr>
            </a:lvl1pPr>
          </a:lstStyle>
          <a:p>
            <a:pPr>
              <a:defRPr/>
            </a:pPr>
            <a:fld id="{7236C267-1906-4858-B745-2210CF910CB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52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2052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6000" y="252000"/>
            <a:ext cx="9180000" cy="900000"/>
          </a:xfrm>
          <a:prstGeom prst="rect">
            <a:avLst/>
          </a:prstGeom>
        </p:spPr>
        <p:txBody>
          <a:bodyPr vert="horz" lIns="36000" tIns="36000" rIns="36000" bIns="3600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6000" y="1710000"/>
            <a:ext cx="9180000" cy="4320000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6000" y="6624000"/>
            <a:ext cx="5215553" cy="216000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l">
              <a:defRPr sz="900" spc="-30" baseline="0">
                <a:solidFill>
                  <a:schemeClr val="accent3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04466" y="6624000"/>
            <a:ext cx="1941533" cy="216000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9FBEE-BEAA-4DFE-9831-DF4DD339723E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5178" y="6624000"/>
            <a:ext cx="2743200" cy="216000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C5F27-A6E0-4437-93E7-C72EEF12C4D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215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6000"/>
        </a:lnSpc>
        <a:spcBef>
          <a:spcPct val="0"/>
        </a:spcBef>
        <a:buNone/>
        <a:defRPr sz="2600" kern="1200" spc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Tx/>
        <a:buNone/>
        <a:defRPr sz="1500" kern="1200" baseline="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Tx/>
        <a:buNone/>
        <a:defRPr sz="1500" b="1" kern="1200" baseline="0">
          <a:solidFill>
            <a:schemeClr val="tx1"/>
          </a:solidFill>
          <a:latin typeface="+mj-lt"/>
          <a:ea typeface="+mn-ea"/>
          <a:cs typeface="+mn-cs"/>
        </a:defRPr>
      </a:lvl2pPr>
      <a:lvl3pPr marL="306000" indent="-306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»"/>
        <a:defRPr sz="1500" kern="1200" baseline="0">
          <a:solidFill>
            <a:schemeClr val="tx1"/>
          </a:solidFill>
          <a:latin typeface="+mj-lt"/>
          <a:ea typeface="+mn-ea"/>
          <a:cs typeface="+mn-cs"/>
        </a:defRPr>
      </a:lvl3pPr>
      <a:lvl4pPr marL="54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–"/>
        <a:defRPr sz="1500" kern="1200" baseline="0">
          <a:solidFill>
            <a:schemeClr val="tx1"/>
          </a:solidFill>
          <a:latin typeface="+mj-lt"/>
          <a:ea typeface="+mn-ea"/>
          <a:cs typeface="+mn-cs"/>
        </a:defRPr>
      </a:lvl4pPr>
      <a:lvl5pPr marL="75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SzPct val="65000"/>
        <a:buFont typeface="Arial" panose="020B0604020202020204" pitchFamily="34" charset="0"/>
        <a:buChar char="○"/>
        <a:defRPr sz="1500" kern="1200" baseline="0">
          <a:solidFill>
            <a:schemeClr val="tx1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100"/>
        </a:spcAft>
        <a:buFontTx/>
        <a:buNone/>
        <a:defRPr sz="2100" b="1" kern="1200">
          <a:solidFill>
            <a:schemeClr val="tx2"/>
          </a:solidFill>
          <a:latin typeface="+mn-lt"/>
          <a:ea typeface="+mn-ea"/>
          <a:cs typeface="+mn-cs"/>
        </a:defRPr>
      </a:lvl7pPr>
      <a:lvl8pPr marL="306000" indent="-306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»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612000" indent="-306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mailto:danlu.guo@unimelb.edu.a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2FC2E14-24A9-4C48-BA13-A2E74B0AA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872" y="2218525"/>
            <a:ext cx="5679128" cy="2272930"/>
          </a:xfrm>
        </p:spPr>
        <p:txBody>
          <a:bodyPr/>
          <a:lstStyle/>
          <a:p>
            <a:r>
              <a:rPr lang="en-AU" sz="3600" dirty="0"/>
              <a:t>Using short-term ensemble weather forecast to evaluate </a:t>
            </a:r>
            <a:r>
              <a:rPr lang="en-AU" sz="3600"/>
              <a:t>irrigation outcomes</a:t>
            </a:r>
            <a:endParaRPr lang="en-AU" sz="3600" dirty="0"/>
          </a:p>
          <a:p>
            <a:r>
              <a:rPr lang="en-AU" sz="1800" dirty="0"/>
              <a:t>Australian Research Council (ARC) Linkage Project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3A3A8E-36C3-446B-985E-CEB7C28263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233" y="4598572"/>
            <a:ext cx="4913884" cy="1142388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AU" dirty="0"/>
              <a:t>University of Melbourne: </a:t>
            </a:r>
          </a:p>
          <a:p>
            <a:pPr>
              <a:spcAft>
                <a:spcPts val="0"/>
              </a:spcAft>
            </a:pPr>
            <a:r>
              <a:rPr lang="en-AU" b="0" dirty="0"/>
              <a:t>Danlu Guo, Andrew Western, QJ Wang, Dongryeol Ryu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61E6A6-BA53-48F9-8469-A76DD19814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37938" y="6172200"/>
            <a:ext cx="754062" cy="365125"/>
          </a:xfrm>
        </p:spPr>
        <p:txBody>
          <a:bodyPr/>
          <a:lstStyle/>
          <a:p>
            <a:fld id="{DC22DD25-61AE-413C-B4D2-EF2365C9B2E1}" type="slidenum">
              <a:rPr lang="en-AU" noProof="0" smtClean="0"/>
              <a:pPr/>
              <a:t>1</a:t>
            </a:fld>
            <a:endParaRPr lang="en-AU" noProof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E6862DE-29D9-4685-93A7-4EBCF50A33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101168E-5DAC-4922-92ED-D05EAA3C6DD4}"/>
              </a:ext>
            </a:extLst>
          </p:cNvPr>
          <p:cNvGrpSpPr/>
          <p:nvPr/>
        </p:nvGrpSpPr>
        <p:grpSpPr>
          <a:xfrm>
            <a:off x="2202657" y="709370"/>
            <a:ext cx="2128837" cy="1200150"/>
            <a:chOff x="3614738" y="2076450"/>
            <a:chExt cx="2128837" cy="120015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61961A8-E11A-4F35-9569-1631D3C5A6C2}"/>
                </a:ext>
              </a:extLst>
            </p:cNvPr>
            <p:cNvSpPr/>
            <p:nvPr/>
          </p:nvSpPr>
          <p:spPr>
            <a:xfrm>
              <a:off x="3614738" y="2076450"/>
              <a:ext cx="2128837" cy="1200150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AU" sz="1800">
                <a:solidFill>
                  <a:prstClr val="white"/>
                </a:solidFill>
              </a:endParaRPr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57953786-8192-494E-BDE3-3185B11231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1894" y="2209800"/>
              <a:ext cx="1914525" cy="933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8971BE2-4E77-4111-A8D9-760041A20871}"/>
              </a:ext>
            </a:extLst>
          </p:cNvPr>
          <p:cNvSpPr txBox="1">
            <a:spLocks/>
          </p:cNvSpPr>
          <p:nvPr/>
        </p:nvSpPr>
        <p:spPr>
          <a:xfrm>
            <a:off x="581592" y="5113490"/>
            <a:ext cx="4277494" cy="13177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AU" dirty="0"/>
              <a:t>Rubicon Water:</a:t>
            </a:r>
          </a:p>
          <a:p>
            <a:pPr>
              <a:spcAft>
                <a:spcPts val="0"/>
              </a:spcAft>
            </a:pPr>
            <a:r>
              <a:rPr lang="en-AU" b="0" dirty="0"/>
              <a:t>Peter Moller, David Aughton</a:t>
            </a:r>
          </a:p>
          <a:p>
            <a:pPr>
              <a:spcAft>
                <a:spcPts val="0"/>
              </a:spcAft>
            </a:pPr>
            <a:endParaRPr lang="en-AU" b="0" dirty="0"/>
          </a:p>
          <a:p>
            <a:pPr>
              <a:spcAft>
                <a:spcPts val="0"/>
              </a:spcAft>
            </a:pPr>
            <a:endParaRPr lang="en-AU" b="0" dirty="0"/>
          </a:p>
          <a:p>
            <a:pPr>
              <a:spcAft>
                <a:spcPts val="0"/>
              </a:spcAft>
            </a:pPr>
            <a:r>
              <a:rPr lang="en-AU" b="0" dirty="0"/>
              <a:t>Contact: </a:t>
            </a:r>
            <a:r>
              <a:rPr lang="en-AU" b="0" dirty="0">
                <a:hlinkClick r:id="rId4"/>
              </a:rPr>
              <a:t>danlu.guo@unimelb.edu.au</a:t>
            </a:r>
            <a:r>
              <a:rPr lang="en-AU" b="0" dirty="0"/>
              <a:t> </a:t>
            </a:r>
          </a:p>
          <a:p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526AA2-BEAE-482A-8D88-B9A63D45F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0716" y="83879"/>
            <a:ext cx="2180765" cy="6254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BFE92D-3A6D-478C-BC01-5AA6AA0964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647" y="761532"/>
            <a:ext cx="1535484" cy="53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94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08343F-71F0-4140-B1D6-906F7D369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Overarching ARC project objective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A99A277-2B2A-4D97-B05D-9FEE42286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616" y="1476265"/>
            <a:ext cx="11378768" cy="4298003"/>
          </a:xfrm>
        </p:spPr>
        <p:txBody>
          <a:bodyPr/>
          <a:lstStyle/>
          <a:p>
            <a:pPr algn="just"/>
            <a:r>
              <a:rPr lang="en-AU" sz="2000" dirty="0">
                <a:solidFill>
                  <a:schemeClr val="tx1"/>
                </a:solidFill>
              </a:rPr>
              <a:t>Melbourne University and Rubicon Water are working together to develop an integrated </a:t>
            </a:r>
            <a:r>
              <a:rPr lang="en-AU" sz="2000" b="1" dirty="0"/>
              <a:t>irrigation scheduling, benchmarking and forecasting </a:t>
            </a:r>
            <a:r>
              <a:rPr lang="en-AU" sz="2000" dirty="0">
                <a:solidFill>
                  <a:schemeClr val="tx1"/>
                </a:solidFill>
              </a:rPr>
              <a:t>capability, to be delivered through Rubicon’s water ordering portal used by most Australian irrigation farmers and many internationally.</a:t>
            </a:r>
          </a:p>
          <a:p>
            <a:pPr algn="just"/>
            <a:r>
              <a:rPr lang="en-AU" sz="2000" dirty="0">
                <a:solidFill>
                  <a:schemeClr val="tx1"/>
                </a:solidFill>
              </a:rPr>
              <a:t>As part of the project, this study specifically focuses on </a:t>
            </a:r>
            <a:r>
              <a:rPr lang="en-AU" sz="2000" b="1" dirty="0"/>
              <a:t>irrigation scheduling i.e. when and how much irrigation water to apply </a:t>
            </a:r>
            <a:r>
              <a:rPr lang="en-AU" sz="2000" dirty="0">
                <a:solidFill>
                  <a:schemeClr val="tx1"/>
                </a:solidFill>
              </a:rPr>
              <a:t>– this is important to maximize crop health/production while minimize water waste.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87B82F6-62E1-4E05-ACAF-0077A5C37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060" y="3191965"/>
            <a:ext cx="6352324" cy="366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9571DE8-9C71-469E-AAE0-06BCD2B2490F}"/>
              </a:ext>
            </a:extLst>
          </p:cNvPr>
          <p:cNvGrpSpPr/>
          <p:nvPr/>
        </p:nvGrpSpPr>
        <p:grpSpPr>
          <a:xfrm>
            <a:off x="9937734" y="57691"/>
            <a:ext cx="2128837" cy="1200150"/>
            <a:chOff x="3614738" y="2076450"/>
            <a:chExt cx="2128837" cy="120015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27219A-9AA5-4560-8B61-8718640F71B4}"/>
                </a:ext>
              </a:extLst>
            </p:cNvPr>
            <p:cNvSpPr/>
            <p:nvPr/>
          </p:nvSpPr>
          <p:spPr>
            <a:xfrm>
              <a:off x="3614738" y="2076450"/>
              <a:ext cx="2128837" cy="1200150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AU" sz="1800">
                <a:solidFill>
                  <a:prstClr val="white"/>
                </a:solidFill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6219F31D-D76A-41D1-8369-A3E0C761D7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1894" y="2209800"/>
              <a:ext cx="1914525" cy="933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555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F5618-46F0-43A7-8441-DBA1232C9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58" y="160472"/>
            <a:ext cx="10660945" cy="941997"/>
          </a:xfrm>
        </p:spPr>
        <p:txBody>
          <a:bodyPr>
            <a:noAutofit/>
          </a:bodyPr>
          <a:lstStyle/>
          <a:p>
            <a:r>
              <a:rPr lang="en-AU" sz="2800" b="1" dirty="0"/>
              <a:t>This study aims to developed a</a:t>
            </a:r>
            <a:r>
              <a:rPr lang="en-AU" sz="2800" dirty="0"/>
              <a:t> </a:t>
            </a:r>
            <a:r>
              <a:rPr lang="en-AU" sz="2800" b="1" dirty="0"/>
              <a:t>probabilistic framework for evaluating irrigation decisions with incorporating weather forecast uncertainty</a:t>
            </a:r>
            <a:br>
              <a:rPr lang="en-AU" sz="2800" dirty="0"/>
            </a:br>
            <a:endParaRPr lang="en-AU" sz="2800" b="1" dirty="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A0250DBD-8EA6-49F1-949D-06F0D53A0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242" y="1482531"/>
            <a:ext cx="10482247" cy="537144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AU" sz="1800" b="1" i="1" dirty="0">
                <a:solidFill>
                  <a:srgbClr val="0070C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Key research question: How does the uncertainty in rain forecast translate to risk management outcomes?</a:t>
            </a:r>
          </a:p>
          <a:p>
            <a:pPr>
              <a:spcAft>
                <a:spcPts val="600"/>
              </a:spcAft>
            </a:pPr>
            <a:r>
              <a:rPr lang="en-AU" sz="1600" b="1" dirty="0">
                <a:solidFill>
                  <a:srgbClr val="0070C0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Approach:  </a:t>
            </a:r>
            <a:r>
              <a:rPr lang="en-AU" b="1" dirty="0">
                <a:solidFill>
                  <a:srgbClr val="0070C0"/>
                </a:solidFill>
              </a:rPr>
              <a:t>A model-based (APSIM) study to simulate crop root-zone soil water content</a:t>
            </a:r>
            <a:r>
              <a:rPr lang="en-AU" dirty="0">
                <a:solidFill>
                  <a:srgbClr val="0070C0"/>
                </a:solidFill>
              </a:rPr>
              <a:t> </a:t>
            </a:r>
            <a:r>
              <a:rPr lang="en-AU" dirty="0"/>
              <a:t>for a maize field in SE Australia, combining: 1) ensemble short-term rainfall forecast; 2) alternative decisions of irrigation timing. This modelling produced an ensemble simulation of soil water content to </a:t>
            </a:r>
            <a:r>
              <a:rPr lang="en-AU" b="1" dirty="0">
                <a:solidFill>
                  <a:srgbClr val="0070C0"/>
                </a:solidFill>
              </a:rPr>
              <a:t>determine risk of over- and under-irrigation.</a:t>
            </a:r>
          </a:p>
          <a:p>
            <a:pPr>
              <a:spcAft>
                <a:spcPts val="600"/>
              </a:spcAft>
            </a:pPr>
            <a:endParaRPr lang="en-AU" sz="1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AU" sz="1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AU" sz="1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AU" sz="1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AU" sz="1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AU" sz="1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AU" sz="1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AU" sz="1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AU" sz="16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66700" indent="-247650">
              <a:spcAft>
                <a:spcPts val="600"/>
              </a:spcAft>
              <a:buFont typeface="+mj-lt"/>
              <a:buAutoNum type="arabicParenR"/>
            </a:pPr>
            <a:r>
              <a:rPr lang="en-AU" sz="1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Driving APSIM soil water simulation with 100 ensemble numeric weather forecasts of a 9-day window.</a:t>
            </a:r>
          </a:p>
          <a:p>
            <a:pPr marL="266700" indent="-247650">
              <a:spcAft>
                <a:spcPts val="600"/>
              </a:spcAft>
              <a:buFont typeface="+mj-lt"/>
              <a:buAutoNum type="arabicParenR"/>
            </a:pPr>
            <a:r>
              <a:rPr lang="en-AU" sz="1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With the ensemble forecasts, run APSIM with scenarios to irrigate on individual days within the 9-day window.</a:t>
            </a:r>
          </a:p>
          <a:p>
            <a:pPr marL="266700" indent="-247650">
              <a:spcAft>
                <a:spcPts val="600"/>
              </a:spcAft>
              <a:buFont typeface="+mj-lt"/>
              <a:buAutoNum type="arabicParenR"/>
            </a:pPr>
            <a:r>
              <a:rPr lang="en-AU" sz="16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Gather simulated APSIM soil water for each irrigation scenario and summarize: 1) water wasting risk (Drainage + Runoff &gt; 0); 2) stress risk (SW &lt; critical stress level), across all ensemble forecasts.</a:t>
            </a:r>
            <a:endParaRPr lang="en-AU" sz="16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7830EFB-FE23-4834-A8D0-D9177145F94E}"/>
              </a:ext>
            </a:extLst>
          </p:cNvPr>
          <p:cNvGrpSpPr/>
          <p:nvPr/>
        </p:nvGrpSpPr>
        <p:grpSpPr>
          <a:xfrm>
            <a:off x="2960624" y="2655609"/>
            <a:ext cx="8140496" cy="2715837"/>
            <a:chOff x="1312993" y="2465848"/>
            <a:chExt cx="8140496" cy="271583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762A961-A9FE-41B4-A8BE-5E2A106E62B8}"/>
                </a:ext>
              </a:extLst>
            </p:cNvPr>
            <p:cNvGrpSpPr/>
            <p:nvPr/>
          </p:nvGrpSpPr>
          <p:grpSpPr>
            <a:xfrm>
              <a:off x="1343924" y="2465848"/>
              <a:ext cx="8109565" cy="2715837"/>
              <a:chOff x="830453" y="2243986"/>
              <a:chExt cx="8465946" cy="2835186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403CF10-6B9D-4928-969F-DA19CC76550E}"/>
                  </a:ext>
                </a:extLst>
              </p:cNvPr>
              <p:cNvSpPr/>
              <p:nvPr/>
            </p:nvSpPr>
            <p:spPr>
              <a:xfrm>
                <a:off x="1308607" y="2558319"/>
                <a:ext cx="7657120" cy="141401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AE5C63A0-67E0-4E60-A798-31F47C6C9244}"/>
                  </a:ext>
                </a:extLst>
              </p:cNvPr>
              <p:cNvGrpSpPr/>
              <p:nvPr/>
            </p:nvGrpSpPr>
            <p:grpSpPr>
              <a:xfrm>
                <a:off x="830453" y="2243986"/>
                <a:ext cx="8465946" cy="2835186"/>
                <a:chOff x="830453" y="2243986"/>
                <a:chExt cx="8465946" cy="2835186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2992A5FB-BEF6-403E-8C0E-5FAC1A1303E3}"/>
                    </a:ext>
                  </a:extLst>
                </p:cNvPr>
                <p:cNvSpPr/>
                <p:nvPr/>
              </p:nvSpPr>
              <p:spPr>
                <a:xfrm>
                  <a:off x="1320799" y="3947379"/>
                  <a:ext cx="7657120" cy="510354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896691E1-5394-41D4-91F0-7A613C2555AF}"/>
                    </a:ext>
                  </a:extLst>
                </p:cNvPr>
                <p:cNvSpPr txBox="1"/>
                <p:nvPr/>
              </p:nvSpPr>
              <p:spPr>
                <a:xfrm>
                  <a:off x="2053709" y="4456535"/>
                  <a:ext cx="1815198" cy="6104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AU" sz="1600" dirty="0">
                      <a:solidFill>
                        <a:srgbClr val="C00000"/>
                      </a:solidFill>
                    </a:rPr>
                    <a:t>Day 0 </a:t>
                  </a:r>
                </a:p>
                <a:p>
                  <a:pPr algn="r"/>
                  <a:r>
                    <a:rPr lang="en-AU" sz="1600" dirty="0">
                      <a:solidFill>
                        <a:srgbClr val="C00000"/>
                      </a:solidFill>
                    </a:rPr>
                    <a:t>(start of window)</a:t>
                  </a:r>
                </a:p>
              </p:txBody>
            </p: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FCCCB886-A359-4692-831A-EB4BB286A6C9}"/>
                    </a:ext>
                  </a:extLst>
                </p:cNvPr>
                <p:cNvGrpSpPr/>
                <p:nvPr/>
              </p:nvGrpSpPr>
              <p:grpSpPr>
                <a:xfrm>
                  <a:off x="1320799" y="2647143"/>
                  <a:ext cx="7644928" cy="1283839"/>
                  <a:chOff x="4023360" y="159377"/>
                  <a:chExt cx="7644928" cy="1283839"/>
                </a:xfrm>
              </p:grpSpPr>
              <p:sp>
                <p:nvSpPr>
                  <p:cNvPr id="7" name="Freeform 16">
                    <a:extLst>
                      <a:ext uri="{FF2B5EF4-FFF2-40B4-BE49-F238E27FC236}">
                        <a16:creationId xmlns:a16="http://schemas.microsoft.com/office/drawing/2014/main" id="{BDEBC079-6CD4-4405-A926-E7F147CFDEBB}"/>
                      </a:ext>
                    </a:extLst>
                  </p:cNvPr>
                  <p:cNvSpPr/>
                  <p:nvPr/>
                </p:nvSpPr>
                <p:spPr>
                  <a:xfrm>
                    <a:off x="4023360" y="159377"/>
                    <a:ext cx="5316710" cy="1283839"/>
                  </a:xfrm>
                  <a:custGeom>
                    <a:avLst/>
                    <a:gdLst>
                      <a:gd name="connsiteX0" fmla="*/ 0 w 5922235"/>
                      <a:gd name="connsiteY0" fmla="*/ 395945 h 677956"/>
                      <a:gd name="connsiteX1" fmla="*/ 384561 w 5922235"/>
                      <a:gd name="connsiteY1" fmla="*/ 541223 h 677956"/>
                      <a:gd name="connsiteX2" fmla="*/ 589660 w 5922235"/>
                      <a:gd name="connsiteY2" fmla="*/ 11384 h 677956"/>
                      <a:gd name="connsiteX3" fmla="*/ 1512605 w 5922235"/>
                      <a:gd name="connsiteY3" fmla="*/ 165209 h 677956"/>
                      <a:gd name="connsiteX4" fmla="*/ 3196127 w 5922235"/>
                      <a:gd name="connsiteY4" fmla="*/ 430128 h 677956"/>
                      <a:gd name="connsiteX5" fmla="*/ 4042161 w 5922235"/>
                      <a:gd name="connsiteY5" fmla="*/ 481403 h 677956"/>
                      <a:gd name="connsiteX6" fmla="*/ 5059110 w 5922235"/>
                      <a:gd name="connsiteY6" fmla="*/ 609590 h 677956"/>
                      <a:gd name="connsiteX7" fmla="*/ 5922235 w 5922235"/>
                      <a:gd name="connsiteY7" fmla="*/ 677956 h 677956"/>
                      <a:gd name="connsiteX0" fmla="*/ 0 w 5922235"/>
                      <a:gd name="connsiteY0" fmla="*/ 395945 h 677956"/>
                      <a:gd name="connsiteX1" fmla="*/ 384561 w 5922235"/>
                      <a:gd name="connsiteY1" fmla="*/ 541223 h 677956"/>
                      <a:gd name="connsiteX2" fmla="*/ 589660 w 5922235"/>
                      <a:gd name="connsiteY2" fmla="*/ 11384 h 677956"/>
                      <a:gd name="connsiteX3" fmla="*/ 1512605 w 5922235"/>
                      <a:gd name="connsiteY3" fmla="*/ 165209 h 677956"/>
                      <a:gd name="connsiteX4" fmla="*/ 3196127 w 5922235"/>
                      <a:gd name="connsiteY4" fmla="*/ 430128 h 677956"/>
                      <a:gd name="connsiteX5" fmla="*/ 4042161 w 5922235"/>
                      <a:gd name="connsiteY5" fmla="*/ 481403 h 677956"/>
                      <a:gd name="connsiteX6" fmla="*/ 4708732 w 5922235"/>
                      <a:gd name="connsiteY6" fmla="*/ 566861 h 677956"/>
                      <a:gd name="connsiteX7" fmla="*/ 5922235 w 5922235"/>
                      <a:gd name="connsiteY7" fmla="*/ 677956 h 677956"/>
                      <a:gd name="connsiteX0" fmla="*/ 0 w 4820742"/>
                      <a:gd name="connsiteY0" fmla="*/ 395945 h 582616"/>
                      <a:gd name="connsiteX1" fmla="*/ 384561 w 4820742"/>
                      <a:gd name="connsiteY1" fmla="*/ 541223 h 582616"/>
                      <a:gd name="connsiteX2" fmla="*/ 589660 w 4820742"/>
                      <a:gd name="connsiteY2" fmla="*/ 11384 h 582616"/>
                      <a:gd name="connsiteX3" fmla="*/ 1512605 w 4820742"/>
                      <a:gd name="connsiteY3" fmla="*/ 165209 h 582616"/>
                      <a:gd name="connsiteX4" fmla="*/ 3196127 w 4820742"/>
                      <a:gd name="connsiteY4" fmla="*/ 430128 h 582616"/>
                      <a:gd name="connsiteX5" fmla="*/ 4042161 w 4820742"/>
                      <a:gd name="connsiteY5" fmla="*/ 481403 h 582616"/>
                      <a:gd name="connsiteX6" fmla="*/ 4708732 w 4820742"/>
                      <a:gd name="connsiteY6" fmla="*/ 566861 h 582616"/>
                      <a:gd name="connsiteX7" fmla="*/ 4819828 w 4820742"/>
                      <a:gd name="connsiteY7" fmla="*/ 131025 h 582616"/>
                      <a:gd name="connsiteX0" fmla="*/ 0 w 5580404"/>
                      <a:gd name="connsiteY0" fmla="*/ 395945 h 581027"/>
                      <a:gd name="connsiteX1" fmla="*/ 384561 w 5580404"/>
                      <a:gd name="connsiteY1" fmla="*/ 541223 h 581027"/>
                      <a:gd name="connsiteX2" fmla="*/ 589660 w 5580404"/>
                      <a:gd name="connsiteY2" fmla="*/ 11384 h 581027"/>
                      <a:gd name="connsiteX3" fmla="*/ 1512605 w 5580404"/>
                      <a:gd name="connsiteY3" fmla="*/ 165209 h 581027"/>
                      <a:gd name="connsiteX4" fmla="*/ 3196127 w 5580404"/>
                      <a:gd name="connsiteY4" fmla="*/ 430128 h 581027"/>
                      <a:gd name="connsiteX5" fmla="*/ 4042161 w 5580404"/>
                      <a:gd name="connsiteY5" fmla="*/ 481403 h 581027"/>
                      <a:gd name="connsiteX6" fmla="*/ 4708732 w 5580404"/>
                      <a:gd name="connsiteY6" fmla="*/ 566861 h 581027"/>
                      <a:gd name="connsiteX7" fmla="*/ 5580404 w 5580404"/>
                      <a:gd name="connsiteY7" fmla="*/ 156663 h 581027"/>
                      <a:gd name="connsiteX0" fmla="*/ 0 w 5580404"/>
                      <a:gd name="connsiteY0" fmla="*/ 395945 h 589200"/>
                      <a:gd name="connsiteX1" fmla="*/ 384561 w 5580404"/>
                      <a:gd name="connsiteY1" fmla="*/ 541223 h 589200"/>
                      <a:gd name="connsiteX2" fmla="*/ 589660 w 5580404"/>
                      <a:gd name="connsiteY2" fmla="*/ 11384 h 589200"/>
                      <a:gd name="connsiteX3" fmla="*/ 1512605 w 5580404"/>
                      <a:gd name="connsiteY3" fmla="*/ 165209 h 589200"/>
                      <a:gd name="connsiteX4" fmla="*/ 3196127 w 5580404"/>
                      <a:gd name="connsiteY4" fmla="*/ 430128 h 589200"/>
                      <a:gd name="connsiteX5" fmla="*/ 4042161 w 5580404"/>
                      <a:gd name="connsiteY5" fmla="*/ 481403 h 589200"/>
                      <a:gd name="connsiteX6" fmla="*/ 4708732 w 5580404"/>
                      <a:gd name="connsiteY6" fmla="*/ 566861 h 589200"/>
                      <a:gd name="connsiteX7" fmla="*/ 4819828 w 5580404"/>
                      <a:gd name="connsiteY7" fmla="*/ 28477 h 589200"/>
                      <a:gd name="connsiteX8" fmla="*/ 5580404 w 5580404"/>
                      <a:gd name="connsiteY8" fmla="*/ 156663 h 589200"/>
                      <a:gd name="connsiteX0" fmla="*/ 0 w 4819828"/>
                      <a:gd name="connsiteY0" fmla="*/ 395945 h 589200"/>
                      <a:gd name="connsiteX1" fmla="*/ 384561 w 4819828"/>
                      <a:gd name="connsiteY1" fmla="*/ 541223 h 589200"/>
                      <a:gd name="connsiteX2" fmla="*/ 589660 w 4819828"/>
                      <a:gd name="connsiteY2" fmla="*/ 11384 h 589200"/>
                      <a:gd name="connsiteX3" fmla="*/ 1512605 w 4819828"/>
                      <a:gd name="connsiteY3" fmla="*/ 165209 h 589200"/>
                      <a:gd name="connsiteX4" fmla="*/ 3196127 w 4819828"/>
                      <a:gd name="connsiteY4" fmla="*/ 430128 h 589200"/>
                      <a:gd name="connsiteX5" fmla="*/ 4042161 w 4819828"/>
                      <a:gd name="connsiteY5" fmla="*/ 481403 h 589200"/>
                      <a:gd name="connsiteX6" fmla="*/ 4708732 w 4819828"/>
                      <a:gd name="connsiteY6" fmla="*/ 566861 h 589200"/>
                      <a:gd name="connsiteX7" fmla="*/ 4819828 w 4819828"/>
                      <a:gd name="connsiteY7" fmla="*/ 28477 h 589200"/>
                      <a:gd name="connsiteX0" fmla="*/ 0 w 4708732"/>
                      <a:gd name="connsiteY0" fmla="*/ 395945 h 589200"/>
                      <a:gd name="connsiteX1" fmla="*/ 384561 w 4708732"/>
                      <a:gd name="connsiteY1" fmla="*/ 541223 h 589200"/>
                      <a:gd name="connsiteX2" fmla="*/ 589660 w 4708732"/>
                      <a:gd name="connsiteY2" fmla="*/ 11384 h 589200"/>
                      <a:gd name="connsiteX3" fmla="*/ 1512605 w 4708732"/>
                      <a:gd name="connsiteY3" fmla="*/ 165209 h 589200"/>
                      <a:gd name="connsiteX4" fmla="*/ 3196127 w 4708732"/>
                      <a:gd name="connsiteY4" fmla="*/ 430128 h 589200"/>
                      <a:gd name="connsiteX5" fmla="*/ 4042161 w 4708732"/>
                      <a:gd name="connsiteY5" fmla="*/ 481403 h 589200"/>
                      <a:gd name="connsiteX6" fmla="*/ 4708732 w 4708732"/>
                      <a:gd name="connsiteY6" fmla="*/ 566861 h 589200"/>
                      <a:gd name="connsiteX0" fmla="*/ 0 w 4042161"/>
                      <a:gd name="connsiteY0" fmla="*/ 395945 h 560837"/>
                      <a:gd name="connsiteX1" fmla="*/ 384561 w 4042161"/>
                      <a:gd name="connsiteY1" fmla="*/ 541223 h 560837"/>
                      <a:gd name="connsiteX2" fmla="*/ 589660 w 4042161"/>
                      <a:gd name="connsiteY2" fmla="*/ 11384 h 560837"/>
                      <a:gd name="connsiteX3" fmla="*/ 1512605 w 4042161"/>
                      <a:gd name="connsiteY3" fmla="*/ 165209 h 560837"/>
                      <a:gd name="connsiteX4" fmla="*/ 3196127 w 4042161"/>
                      <a:gd name="connsiteY4" fmla="*/ 430128 h 560837"/>
                      <a:gd name="connsiteX5" fmla="*/ 4042161 w 4042161"/>
                      <a:gd name="connsiteY5" fmla="*/ 481403 h 560837"/>
                      <a:gd name="connsiteX0" fmla="*/ 0 w 3196127"/>
                      <a:gd name="connsiteY0" fmla="*/ 395945 h 560837"/>
                      <a:gd name="connsiteX1" fmla="*/ 384561 w 3196127"/>
                      <a:gd name="connsiteY1" fmla="*/ 541223 h 560837"/>
                      <a:gd name="connsiteX2" fmla="*/ 589660 w 3196127"/>
                      <a:gd name="connsiteY2" fmla="*/ 11384 h 560837"/>
                      <a:gd name="connsiteX3" fmla="*/ 1512605 w 3196127"/>
                      <a:gd name="connsiteY3" fmla="*/ 165209 h 560837"/>
                      <a:gd name="connsiteX4" fmla="*/ 3196127 w 3196127"/>
                      <a:gd name="connsiteY4" fmla="*/ 430128 h 560837"/>
                      <a:gd name="connsiteX0" fmla="*/ 0 w 2939753"/>
                      <a:gd name="connsiteY0" fmla="*/ 399776 h 564668"/>
                      <a:gd name="connsiteX1" fmla="*/ 384561 w 2939753"/>
                      <a:gd name="connsiteY1" fmla="*/ 545054 h 564668"/>
                      <a:gd name="connsiteX2" fmla="*/ 589660 w 2939753"/>
                      <a:gd name="connsiteY2" fmla="*/ 15215 h 564668"/>
                      <a:gd name="connsiteX3" fmla="*/ 1512605 w 2939753"/>
                      <a:gd name="connsiteY3" fmla="*/ 169040 h 564668"/>
                      <a:gd name="connsiteX4" fmla="*/ 2939753 w 2939753"/>
                      <a:gd name="connsiteY4" fmla="*/ 433959 h 564668"/>
                      <a:gd name="connsiteX0" fmla="*/ 0 w 2939753"/>
                      <a:gd name="connsiteY0" fmla="*/ 396379 h 561271"/>
                      <a:gd name="connsiteX1" fmla="*/ 384561 w 2939753"/>
                      <a:gd name="connsiteY1" fmla="*/ 541657 h 561271"/>
                      <a:gd name="connsiteX2" fmla="*/ 589660 w 2939753"/>
                      <a:gd name="connsiteY2" fmla="*/ 11818 h 561271"/>
                      <a:gd name="connsiteX3" fmla="*/ 1512605 w 2939753"/>
                      <a:gd name="connsiteY3" fmla="*/ 165643 h 561271"/>
                      <a:gd name="connsiteX4" fmla="*/ 1948442 w 2939753"/>
                      <a:gd name="connsiteY4" fmla="*/ 71640 h 561271"/>
                      <a:gd name="connsiteX5" fmla="*/ 2939753 w 2939753"/>
                      <a:gd name="connsiteY5" fmla="*/ 430562 h 561271"/>
                      <a:gd name="connsiteX0" fmla="*/ 0 w 2939753"/>
                      <a:gd name="connsiteY0" fmla="*/ 397645 h 562537"/>
                      <a:gd name="connsiteX1" fmla="*/ 384561 w 2939753"/>
                      <a:gd name="connsiteY1" fmla="*/ 542923 h 562537"/>
                      <a:gd name="connsiteX2" fmla="*/ 589660 w 2939753"/>
                      <a:gd name="connsiteY2" fmla="*/ 13084 h 562537"/>
                      <a:gd name="connsiteX3" fmla="*/ 1512605 w 2939753"/>
                      <a:gd name="connsiteY3" fmla="*/ 166909 h 562537"/>
                      <a:gd name="connsiteX4" fmla="*/ 1888621 w 2939753"/>
                      <a:gd name="connsiteY4" fmla="*/ 226730 h 562537"/>
                      <a:gd name="connsiteX5" fmla="*/ 1948442 w 2939753"/>
                      <a:gd name="connsiteY5" fmla="*/ 72906 h 562537"/>
                      <a:gd name="connsiteX6" fmla="*/ 2939753 w 2939753"/>
                      <a:gd name="connsiteY6" fmla="*/ 431828 h 562537"/>
                      <a:gd name="connsiteX0" fmla="*/ 0 w 2939753"/>
                      <a:gd name="connsiteY0" fmla="*/ 397645 h 562537"/>
                      <a:gd name="connsiteX1" fmla="*/ 384561 w 2939753"/>
                      <a:gd name="connsiteY1" fmla="*/ 542923 h 562537"/>
                      <a:gd name="connsiteX2" fmla="*/ 589660 w 2939753"/>
                      <a:gd name="connsiteY2" fmla="*/ 13084 h 562537"/>
                      <a:gd name="connsiteX3" fmla="*/ 1512605 w 2939753"/>
                      <a:gd name="connsiteY3" fmla="*/ 166909 h 562537"/>
                      <a:gd name="connsiteX4" fmla="*/ 1888621 w 2939753"/>
                      <a:gd name="connsiteY4" fmla="*/ 226730 h 562537"/>
                      <a:gd name="connsiteX5" fmla="*/ 2016808 w 2939753"/>
                      <a:gd name="connsiteY5" fmla="*/ 107090 h 562537"/>
                      <a:gd name="connsiteX6" fmla="*/ 2939753 w 2939753"/>
                      <a:gd name="connsiteY6" fmla="*/ 431828 h 562537"/>
                      <a:gd name="connsiteX0" fmla="*/ 0 w 2939753"/>
                      <a:gd name="connsiteY0" fmla="*/ 397645 h 562537"/>
                      <a:gd name="connsiteX1" fmla="*/ 384561 w 2939753"/>
                      <a:gd name="connsiteY1" fmla="*/ 542923 h 562537"/>
                      <a:gd name="connsiteX2" fmla="*/ 589660 w 2939753"/>
                      <a:gd name="connsiteY2" fmla="*/ 13084 h 562537"/>
                      <a:gd name="connsiteX3" fmla="*/ 1512605 w 2939753"/>
                      <a:gd name="connsiteY3" fmla="*/ 166909 h 562537"/>
                      <a:gd name="connsiteX4" fmla="*/ 1888621 w 2939753"/>
                      <a:gd name="connsiteY4" fmla="*/ 226730 h 562537"/>
                      <a:gd name="connsiteX5" fmla="*/ 2016808 w 2939753"/>
                      <a:gd name="connsiteY5" fmla="*/ 107090 h 562537"/>
                      <a:gd name="connsiteX6" fmla="*/ 2939753 w 2939753"/>
                      <a:gd name="connsiteY6" fmla="*/ 431828 h 562537"/>
                      <a:gd name="connsiteX0" fmla="*/ 0 w 2939753"/>
                      <a:gd name="connsiteY0" fmla="*/ 397645 h 562537"/>
                      <a:gd name="connsiteX1" fmla="*/ 384561 w 2939753"/>
                      <a:gd name="connsiteY1" fmla="*/ 542923 h 562537"/>
                      <a:gd name="connsiteX2" fmla="*/ 589660 w 2939753"/>
                      <a:gd name="connsiteY2" fmla="*/ 13084 h 562537"/>
                      <a:gd name="connsiteX3" fmla="*/ 1512605 w 2939753"/>
                      <a:gd name="connsiteY3" fmla="*/ 166909 h 562537"/>
                      <a:gd name="connsiteX4" fmla="*/ 1888621 w 2939753"/>
                      <a:gd name="connsiteY4" fmla="*/ 226730 h 562537"/>
                      <a:gd name="connsiteX5" fmla="*/ 1897167 w 2939753"/>
                      <a:gd name="connsiteY5" fmla="*/ 72907 h 562537"/>
                      <a:gd name="connsiteX6" fmla="*/ 2939753 w 2939753"/>
                      <a:gd name="connsiteY6" fmla="*/ 431828 h 562537"/>
                      <a:gd name="connsiteX0" fmla="*/ 0 w 2939753"/>
                      <a:gd name="connsiteY0" fmla="*/ 397645 h 562537"/>
                      <a:gd name="connsiteX1" fmla="*/ 384561 w 2939753"/>
                      <a:gd name="connsiteY1" fmla="*/ 542923 h 562537"/>
                      <a:gd name="connsiteX2" fmla="*/ 589660 w 2939753"/>
                      <a:gd name="connsiteY2" fmla="*/ 13084 h 562537"/>
                      <a:gd name="connsiteX3" fmla="*/ 1512605 w 2939753"/>
                      <a:gd name="connsiteY3" fmla="*/ 166909 h 562537"/>
                      <a:gd name="connsiteX4" fmla="*/ 1888621 w 2939753"/>
                      <a:gd name="connsiteY4" fmla="*/ 226730 h 562537"/>
                      <a:gd name="connsiteX5" fmla="*/ 1897167 w 2939753"/>
                      <a:gd name="connsiteY5" fmla="*/ 72907 h 562537"/>
                      <a:gd name="connsiteX6" fmla="*/ 2939753 w 2939753"/>
                      <a:gd name="connsiteY6" fmla="*/ 431828 h 562537"/>
                      <a:gd name="connsiteX0" fmla="*/ 0 w 2939753"/>
                      <a:gd name="connsiteY0" fmla="*/ 384872 h 549764"/>
                      <a:gd name="connsiteX1" fmla="*/ 384561 w 2939753"/>
                      <a:gd name="connsiteY1" fmla="*/ 530150 h 549764"/>
                      <a:gd name="connsiteX2" fmla="*/ 589660 w 2939753"/>
                      <a:gd name="connsiteY2" fmla="*/ 311 h 549764"/>
                      <a:gd name="connsiteX3" fmla="*/ 1512605 w 2939753"/>
                      <a:gd name="connsiteY3" fmla="*/ 154136 h 549764"/>
                      <a:gd name="connsiteX4" fmla="*/ 1888621 w 2939753"/>
                      <a:gd name="connsiteY4" fmla="*/ 213957 h 549764"/>
                      <a:gd name="connsiteX5" fmla="*/ 1897167 w 2939753"/>
                      <a:gd name="connsiteY5" fmla="*/ 60134 h 549764"/>
                      <a:gd name="connsiteX6" fmla="*/ 2939753 w 2939753"/>
                      <a:gd name="connsiteY6" fmla="*/ 419055 h 549764"/>
                      <a:gd name="connsiteX0" fmla="*/ 0 w 2939753"/>
                      <a:gd name="connsiteY0" fmla="*/ 429038 h 593930"/>
                      <a:gd name="connsiteX1" fmla="*/ 384561 w 2939753"/>
                      <a:gd name="connsiteY1" fmla="*/ 574316 h 593930"/>
                      <a:gd name="connsiteX2" fmla="*/ 589660 w 2939753"/>
                      <a:gd name="connsiteY2" fmla="*/ 44477 h 593930"/>
                      <a:gd name="connsiteX3" fmla="*/ 1512605 w 2939753"/>
                      <a:gd name="connsiteY3" fmla="*/ 198302 h 593930"/>
                      <a:gd name="connsiteX4" fmla="*/ 1888621 w 2939753"/>
                      <a:gd name="connsiteY4" fmla="*/ 258123 h 593930"/>
                      <a:gd name="connsiteX5" fmla="*/ 1897167 w 2939753"/>
                      <a:gd name="connsiteY5" fmla="*/ 104300 h 593930"/>
                      <a:gd name="connsiteX6" fmla="*/ 2939753 w 2939753"/>
                      <a:gd name="connsiteY6" fmla="*/ 463221 h 593930"/>
                      <a:gd name="connsiteX0" fmla="*/ 0 w 2939753"/>
                      <a:gd name="connsiteY0" fmla="*/ 392508 h 557400"/>
                      <a:gd name="connsiteX1" fmla="*/ 384561 w 2939753"/>
                      <a:gd name="connsiteY1" fmla="*/ 537786 h 557400"/>
                      <a:gd name="connsiteX2" fmla="*/ 589660 w 2939753"/>
                      <a:gd name="connsiteY2" fmla="*/ 7947 h 557400"/>
                      <a:gd name="connsiteX3" fmla="*/ 1512605 w 2939753"/>
                      <a:gd name="connsiteY3" fmla="*/ 161772 h 557400"/>
                      <a:gd name="connsiteX4" fmla="*/ 1888621 w 2939753"/>
                      <a:gd name="connsiteY4" fmla="*/ 221593 h 557400"/>
                      <a:gd name="connsiteX5" fmla="*/ 1897167 w 2939753"/>
                      <a:gd name="connsiteY5" fmla="*/ 67770 h 557400"/>
                      <a:gd name="connsiteX6" fmla="*/ 2939753 w 2939753"/>
                      <a:gd name="connsiteY6" fmla="*/ 426691 h 557400"/>
                      <a:gd name="connsiteX0" fmla="*/ 0 w 2939753"/>
                      <a:gd name="connsiteY0" fmla="*/ 392508 h 557400"/>
                      <a:gd name="connsiteX1" fmla="*/ 384561 w 2939753"/>
                      <a:gd name="connsiteY1" fmla="*/ 537786 h 557400"/>
                      <a:gd name="connsiteX2" fmla="*/ 555477 w 2939753"/>
                      <a:gd name="connsiteY2" fmla="*/ 7947 h 557400"/>
                      <a:gd name="connsiteX3" fmla="*/ 1512605 w 2939753"/>
                      <a:gd name="connsiteY3" fmla="*/ 161772 h 557400"/>
                      <a:gd name="connsiteX4" fmla="*/ 1888621 w 2939753"/>
                      <a:gd name="connsiteY4" fmla="*/ 221593 h 557400"/>
                      <a:gd name="connsiteX5" fmla="*/ 1897167 w 2939753"/>
                      <a:gd name="connsiteY5" fmla="*/ 67770 h 557400"/>
                      <a:gd name="connsiteX6" fmla="*/ 2939753 w 2939753"/>
                      <a:gd name="connsiteY6" fmla="*/ 426691 h 557400"/>
                      <a:gd name="connsiteX0" fmla="*/ 0 w 2939753"/>
                      <a:gd name="connsiteY0" fmla="*/ 388207 h 553099"/>
                      <a:gd name="connsiteX1" fmla="*/ 384561 w 2939753"/>
                      <a:gd name="connsiteY1" fmla="*/ 533485 h 553099"/>
                      <a:gd name="connsiteX2" fmla="*/ 555477 w 2939753"/>
                      <a:gd name="connsiteY2" fmla="*/ 3646 h 553099"/>
                      <a:gd name="connsiteX3" fmla="*/ 1512605 w 2939753"/>
                      <a:gd name="connsiteY3" fmla="*/ 157471 h 553099"/>
                      <a:gd name="connsiteX4" fmla="*/ 1888621 w 2939753"/>
                      <a:gd name="connsiteY4" fmla="*/ 217292 h 553099"/>
                      <a:gd name="connsiteX5" fmla="*/ 1897167 w 2939753"/>
                      <a:gd name="connsiteY5" fmla="*/ 63469 h 553099"/>
                      <a:gd name="connsiteX6" fmla="*/ 2939753 w 2939753"/>
                      <a:gd name="connsiteY6" fmla="*/ 422390 h 553099"/>
                      <a:gd name="connsiteX0" fmla="*/ 0 w 2939753"/>
                      <a:gd name="connsiteY0" fmla="*/ 415760 h 580652"/>
                      <a:gd name="connsiteX1" fmla="*/ 384561 w 2939753"/>
                      <a:gd name="connsiteY1" fmla="*/ 561038 h 580652"/>
                      <a:gd name="connsiteX2" fmla="*/ 555477 w 2939753"/>
                      <a:gd name="connsiteY2" fmla="*/ 31199 h 580652"/>
                      <a:gd name="connsiteX3" fmla="*/ 1512605 w 2939753"/>
                      <a:gd name="connsiteY3" fmla="*/ 185024 h 580652"/>
                      <a:gd name="connsiteX4" fmla="*/ 1888621 w 2939753"/>
                      <a:gd name="connsiteY4" fmla="*/ 244845 h 580652"/>
                      <a:gd name="connsiteX5" fmla="*/ 1897167 w 2939753"/>
                      <a:gd name="connsiteY5" fmla="*/ 91022 h 580652"/>
                      <a:gd name="connsiteX6" fmla="*/ 2939753 w 2939753"/>
                      <a:gd name="connsiteY6" fmla="*/ 449943 h 580652"/>
                      <a:gd name="connsiteX0" fmla="*/ 0 w 2939753"/>
                      <a:gd name="connsiteY0" fmla="*/ 386799 h 551691"/>
                      <a:gd name="connsiteX1" fmla="*/ 384561 w 2939753"/>
                      <a:gd name="connsiteY1" fmla="*/ 532077 h 551691"/>
                      <a:gd name="connsiteX2" fmla="*/ 555477 w 2939753"/>
                      <a:gd name="connsiteY2" fmla="*/ 2238 h 551691"/>
                      <a:gd name="connsiteX3" fmla="*/ 1512605 w 2939753"/>
                      <a:gd name="connsiteY3" fmla="*/ 156063 h 551691"/>
                      <a:gd name="connsiteX4" fmla="*/ 1888621 w 2939753"/>
                      <a:gd name="connsiteY4" fmla="*/ 215884 h 551691"/>
                      <a:gd name="connsiteX5" fmla="*/ 1897167 w 2939753"/>
                      <a:gd name="connsiteY5" fmla="*/ 62061 h 551691"/>
                      <a:gd name="connsiteX6" fmla="*/ 2939753 w 2939753"/>
                      <a:gd name="connsiteY6" fmla="*/ 420982 h 551691"/>
                      <a:gd name="connsiteX0" fmla="*/ 0 w 2530742"/>
                      <a:gd name="connsiteY0" fmla="*/ 386799 h 551691"/>
                      <a:gd name="connsiteX1" fmla="*/ 384561 w 2530742"/>
                      <a:gd name="connsiteY1" fmla="*/ 532077 h 551691"/>
                      <a:gd name="connsiteX2" fmla="*/ 555477 w 2530742"/>
                      <a:gd name="connsiteY2" fmla="*/ 2238 h 551691"/>
                      <a:gd name="connsiteX3" fmla="*/ 1512605 w 2530742"/>
                      <a:gd name="connsiteY3" fmla="*/ 156063 h 551691"/>
                      <a:gd name="connsiteX4" fmla="*/ 1888621 w 2530742"/>
                      <a:gd name="connsiteY4" fmla="*/ 215884 h 551691"/>
                      <a:gd name="connsiteX5" fmla="*/ 1897167 w 2530742"/>
                      <a:gd name="connsiteY5" fmla="*/ 62061 h 551691"/>
                      <a:gd name="connsiteX6" fmla="*/ 2530742 w 2530742"/>
                      <a:gd name="connsiteY6" fmla="*/ 283822 h 5516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30742" h="551691">
                        <a:moveTo>
                          <a:pt x="0" y="386799"/>
                        </a:moveTo>
                        <a:cubicBezTo>
                          <a:pt x="143142" y="491484"/>
                          <a:pt x="291982" y="596170"/>
                          <a:pt x="384561" y="532077"/>
                        </a:cubicBezTo>
                        <a:cubicBezTo>
                          <a:pt x="477140" y="467984"/>
                          <a:pt x="324741" y="-37642"/>
                          <a:pt x="555477" y="2238"/>
                        </a:cubicBezTo>
                        <a:cubicBezTo>
                          <a:pt x="786213" y="42118"/>
                          <a:pt x="1290414" y="120455"/>
                          <a:pt x="1512605" y="156063"/>
                        </a:cubicBezTo>
                        <a:cubicBezTo>
                          <a:pt x="1734796" y="191671"/>
                          <a:pt x="1815982" y="231551"/>
                          <a:pt x="1888621" y="215884"/>
                        </a:cubicBezTo>
                        <a:cubicBezTo>
                          <a:pt x="1901440" y="140397"/>
                          <a:pt x="1890046" y="151792"/>
                          <a:pt x="1897167" y="62061"/>
                        </a:cubicBezTo>
                        <a:cubicBezTo>
                          <a:pt x="2135025" y="106214"/>
                          <a:pt x="2361251" y="252488"/>
                          <a:pt x="2530742" y="283822"/>
                        </a:cubicBez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 dirty="0"/>
                  </a:p>
                </p:txBody>
              </p:sp>
              <p:sp>
                <p:nvSpPr>
                  <p:cNvPr id="8" name="Freeform 18">
                    <a:extLst>
                      <a:ext uri="{FF2B5EF4-FFF2-40B4-BE49-F238E27FC236}">
                        <a16:creationId xmlns:a16="http://schemas.microsoft.com/office/drawing/2014/main" id="{813D4F9D-525F-4ABA-90AD-08FB5DBEDB8B}"/>
                      </a:ext>
                    </a:extLst>
                  </p:cNvPr>
                  <p:cNvSpPr/>
                  <p:nvPr/>
                </p:nvSpPr>
                <p:spPr>
                  <a:xfrm>
                    <a:off x="9327878" y="524865"/>
                    <a:ext cx="2340410" cy="910016"/>
                  </a:xfrm>
                  <a:custGeom>
                    <a:avLst/>
                    <a:gdLst>
                      <a:gd name="connsiteX0" fmla="*/ 0 w 1546788"/>
                      <a:gd name="connsiteY0" fmla="*/ 145314 h 205135"/>
                      <a:gd name="connsiteX1" fmla="*/ 717846 w 1546788"/>
                      <a:gd name="connsiteY1" fmla="*/ 188043 h 205135"/>
                      <a:gd name="connsiteX2" fmla="*/ 897308 w 1546788"/>
                      <a:gd name="connsiteY2" fmla="*/ 36 h 205135"/>
                      <a:gd name="connsiteX3" fmla="*/ 1546788 w 1546788"/>
                      <a:gd name="connsiteY3" fmla="*/ 205135 h 205135"/>
                      <a:gd name="connsiteX0" fmla="*/ 0 w 2186868"/>
                      <a:gd name="connsiteY0" fmla="*/ 53872 h 205133"/>
                      <a:gd name="connsiteX1" fmla="*/ 1357926 w 2186868"/>
                      <a:gd name="connsiteY1" fmla="*/ 188041 h 205133"/>
                      <a:gd name="connsiteX2" fmla="*/ 1537388 w 2186868"/>
                      <a:gd name="connsiteY2" fmla="*/ 34 h 205133"/>
                      <a:gd name="connsiteX3" fmla="*/ 2186868 w 2186868"/>
                      <a:gd name="connsiteY3" fmla="*/ 205133 h 205133"/>
                      <a:gd name="connsiteX0" fmla="*/ 0 w 2186868"/>
                      <a:gd name="connsiteY0" fmla="*/ 53874 h 205135"/>
                      <a:gd name="connsiteX1" fmla="*/ 809286 w 2186868"/>
                      <a:gd name="connsiteY1" fmla="*/ 172803 h 205135"/>
                      <a:gd name="connsiteX2" fmla="*/ 1537388 w 2186868"/>
                      <a:gd name="connsiteY2" fmla="*/ 36 h 205135"/>
                      <a:gd name="connsiteX3" fmla="*/ 2186868 w 2186868"/>
                      <a:gd name="connsiteY3" fmla="*/ 205135 h 205135"/>
                      <a:gd name="connsiteX0" fmla="*/ 0 w 2186868"/>
                      <a:gd name="connsiteY0" fmla="*/ 145302 h 296563"/>
                      <a:gd name="connsiteX1" fmla="*/ 809286 w 2186868"/>
                      <a:gd name="connsiteY1" fmla="*/ 264231 h 296563"/>
                      <a:gd name="connsiteX2" fmla="*/ 988748 w 2186868"/>
                      <a:gd name="connsiteY2" fmla="*/ 24 h 296563"/>
                      <a:gd name="connsiteX3" fmla="*/ 2186868 w 2186868"/>
                      <a:gd name="connsiteY3" fmla="*/ 296563 h 296563"/>
                      <a:gd name="connsiteX0" fmla="*/ 0 w 2247828"/>
                      <a:gd name="connsiteY0" fmla="*/ 145302 h 448963"/>
                      <a:gd name="connsiteX1" fmla="*/ 809286 w 2247828"/>
                      <a:gd name="connsiteY1" fmla="*/ 264231 h 448963"/>
                      <a:gd name="connsiteX2" fmla="*/ 988748 w 2247828"/>
                      <a:gd name="connsiteY2" fmla="*/ 24 h 448963"/>
                      <a:gd name="connsiteX3" fmla="*/ 2247828 w 2247828"/>
                      <a:gd name="connsiteY3" fmla="*/ 448963 h 448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7828" h="448963">
                        <a:moveTo>
                          <a:pt x="0" y="145302"/>
                        </a:moveTo>
                        <a:cubicBezTo>
                          <a:pt x="284147" y="178773"/>
                          <a:pt x="644495" y="288444"/>
                          <a:pt x="809286" y="264231"/>
                        </a:cubicBezTo>
                        <a:cubicBezTo>
                          <a:pt x="974077" y="240018"/>
                          <a:pt x="850591" y="-2825"/>
                          <a:pt x="988748" y="24"/>
                        </a:cubicBezTo>
                        <a:cubicBezTo>
                          <a:pt x="1126905" y="2873"/>
                          <a:pt x="1992166" y="347838"/>
                          <a:pt x="2247828" y="448963"/>
                        </a:cubicBezTo>
                      </a:path>
                    </a:pathLst>
                  </a:custGeom>
                  <a:noFill/>
                  <a:ln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 dirty="0"/>
                  </a:p>
                </p:txBody>
              </p:sp>
            </p:grp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BA73204-6D70-4B5E-A51D-E00D007E8A11}"/>
                    </a:ext>
                  </a:extLst>
                </p:cNvPr>
                <p:cNvSpPr txBox="1"/>
                <p:nvPr/>
              </p:nvSpPr>
              <p:spPr>
                <a:xfrm>
                  <a:off x="5630740" y="4468699"/>
                  <a:ext cx="1732389" cy="6104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1600" dirty="0">
                      <a:solidFill>
                        <a:srgbClr val="C00000"/>
                      </a:solidFill>
                    </a:rPr>
                    <a:t>Day 9 </a:t>
                  </a:r>
                </a:p>
                <a:p>
                  <a:r>
                    <a:rPr lang="en-AU" sz="1600" dirty="0">
                      <a:solidFill>
                        <a:srgbClr val="C00000"/>
                      </a:solidFill>
                    </a:rPr>
                    <a:t>(end of window)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1C92612-0AC4-47B5-8DB8-92C039862756}"/>
                    </a:ext>
                  </a:extLst>
                </p:cNvPr>
                <p:cNvSpPr txBox="1"/>
                <p:nvPr/>
              </p:nvSpPr>
              <p:spPr>
                <a:xfrm>
                  <a:off x="6316526" y="3941879"/>
                  <a:ext cx="29091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1400" b="1" dirty="0">
                      <a:solidFill>
                        <a:schemeClr val="accent2">
                          <a:lumMod val="50000"/>
                        </a:schemeClr>
                      </a:solidFill>
                    </a:rPr>
                    <a:t>Critical deficit – assuming -40kpa</a:t>
                  </a:r>
                </a:p>
              </p:txBody>
            </p: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0773C3D6-62C3-4669-B2A4-93F8828EC9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30453" y="3930982"/>
                  <a:ext cx="8465946" cy="6768"/>
                </a:xfrm>
                <a:prstGeom prst="line">
                  <a:avLst/>
                </a:prstGeom>
                <a:ln w="19050">
                  <a:solidFill>
                    <a:schemeClr val="accent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E2D01B78-2654-426B-8D52-4B2C34F4AE03}"/>
                    </a:ext>
                  </a:extLst>
                </p:cNvPr>
                <p:cNvGrpSpPr/>
                <p:nvPr/>
              </p:nvGrpSpPr>
              <p:grpSpPr>
                <a:xfrm>
                  <a:off x="3782710" y="2243986"/>
                  <a:ext cx="2470453" cy="2777965"/>
                  <a:chOff x="3782711" y="2032463"/>
                  <a:chExt cx="2470453" cy="2777965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5515BFF-582D-4BDD-8B4E-41E523B3A56F}"/>
                      </a:ext>
                    </a:extLst>
                  </p:cNvPr>
                  <p:cNvGrpSpPr/>
                  <p:nvPr/>
                </p:nvGrpSpPr>
                <p:grpSpPr>
                  <a:xfrm>
                    <a:off x="3834817" y="2032463"/>
                    <a:ext cx="2418347" cy="2777965"/>
                    <a:chOff x="4322497" y="2187792"/>
                    <a:chExt cx="2418347" cy="2777965"/>
                  </a:xfrm>
                </p:grpSpPr>
                <p:sp>
                  <p:nvSpPr>
                    <p:cNvPr id="15" name="Oval 14">
                      <a:extLst>
                        <a:ext uri="{FF2B5EF4-FFF2-40B4-BE49-F238E27FC236}">
                          <a16:creationId xmlns:a16="http://schemas.microsoft.com/office/drawing/2014/main" id="{9BD01B71-89ED-41E5-AF76-097FB33048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22497" y="4780128"/>
                      <a:ext cx="175478" cy="17547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AU" sz="1600"/>
                    </a:p>
                  </p:txBody>
                </p:sp>
                <p:sp>
                  <p:nvSpPr>
                    <p:cNvPr id="16" name="Oval 15">
                      <a:extLst>
                        <a:ext uri="{FF2B5EF4-FFF2-40B4-BE49-F238E27FC236}">
                          <a16:creationId xmlns:a16="http://schemas.microsoft.com/office/drawing/2014/main" id="{F1BE6D83-E74F-4FA4-9DF2-C472AD5336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6921" y="4788362"/>
                      <a:ext cx="175678" cy="175678"/>
                    </a:xfrm>
                    <a:prstGeom prst="ellipse">
                      <a:avLst/>
                    </a:prstGeom>
                    <a:solidFill>
                      <a:srgbClr val="C00000"/>
                    </a:solidFill>
                    <a:ln>
                      <a:solidFill>
                        <a:srgbClr val="C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AU" sz="1600"/>
                    </a:p>
                  </p:txBody>
                </p:sp>
                <p:grpSp>
                  <p:nvGrpSpPr>
                    <p:cNvPr id="17" name="Group 16">
                      <a:extLst>
                        <a:ext uri="{FF2B5EF4-FFF2-40B4-BE49-F238E27FC236}">
                          <a16:creationId xmlns:a16="http://schemas.microsoft.com/office/drawing/2014/main" id="{011A54BE-9FC7-4ED9-A2EF-11F803E549D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87815" y="2187792"/>
                      <a:ext cx="2353029" cy="2521800"/>
                      <a:chOff x="4389716" y="2189342"/>
                      <a:chExt cx="2353029" cy="2521800"/>
                    </a:xfrm>
                  </p:grpSpPr>
                  <p:sp>
                    <p:nvSpPr>
                      <p:cNvPr id="19" name="TextBox 18">
                        <a:extLst>
                          <a:ext uri="{FF2B5EF4-FFF2-40B4-BE49-F238E27FC236}">
                            <a16:creationId xmlns:a16="http://schemas.microsoft.com/office/drawing/2014/main" id="{561E0230-096C-4150-93EB-E4F32952DA2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420891" y="2189342"/>
                        <a:ext cx="2321854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AU" sz="1600" dirty="0">
                            <a:solidFill>
                              <a:srgbClr val="C00000"/>
                            </a:solidFill>
                          </a:rPr>
                          <a:t>9-day </a:t>
                        </a:r>
                        <a:r>
                          <a:rPr lang="en-US" altLang="zh-CN" sz="1600" dirty="0">
                            <a:solidFill>
                              <a:srgbClr val="C00000"/>
                            </a:solidFill>
                          </a:rPr>
                          <a:t>forecasting window</a:t>
                        </a:r>
                        <a:endParaRPr lang="en-AU" sz="1600" dirty="0">
                          <a:solidFill>
                            <a:srgbClr val="C00000"/>
                          </a:solidFill>
                        </a:endParaRPr>
                      </a:p>
                    </p:txBody>
                  </p:sp>
                  <p:grpSp>
                    <p:nvGrpSpPr>
                      <p:cNvPr id="20" name="Group 19">
                        <a:extLst>
                          <a:ext uri="{FF2B5EF4-FFF2-40B4-BE49-F238E27FC236}">
                            <a16:creationId xmlns:a16="http://schemas.microsoft.com/office/drawing/2014/main" id="{DAD0BE01-E91C-4347-B3B6-7CC0CEDFEAB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389716" y="2202082"/>
                        <a:ext cx="1723558" cy="2509060"/>
                        <a:chOff x="4389716" y="2202082"/>
                        <a:chExt cx="1723558" cy="2509060"/>
                      </a:xfrm>
                    </p:grpSpPr>
                    <p:sp>
                      <p:nvSpPr>
                        <p:cNvPr id="21" name="Rectangle 20">
                          <a:extLst>
                            <a:ext uri="{FF2B5EF4-FFF2-40B4-BE49-F238E27FC236}">
                              <a16:creationId xmlns:a16="http://schemas.microsoft.com/office/drawing/2014/main" id="{228CFFBB-8F32-4845-9EA1-1B38702055A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11922" y="2202082"/>
                          <a:ext cx="1638181" cy="2509060"/>
                        </a:xfrm>
                        <a:prstGeom prst="rect">
                          <a:avLst/>
                        </a:prstGeom>
                        <a:solidFill>
                          <a:srgbClr val="C00000">
                            <a:alpha val="16000"/>
                          </a:srgbClr>
                        </a:solidFill>
                        <a:ln>
                          <a:solidFill>
                            <a:srgbClr val="C00000">
                              <a:alpha val="27000"/>
                            </a:srgb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AU" sz="1600"/>
                        </a:p>
                      </p:txBody>
                    </p:sp>
                    <p:sp>
                      <p:nvSpPr>
                        <p:cNvPr id="22" name="Freeform: Shape 21">
                          <a:extLst>
                            <a:ext uri="{FF2B5EF4-FFF2-40B4-BE49-F238E27FC236}">
                              <a16:creationId xmlns:a16="http://schemas.microsoft.com/office/drawing/2014/main" id="{60E5ECE8-E1D3-4B21-B22E-33E2583CAF8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45276" y="2799400"/>
                          <a:ext cx="1604827" cy="310976"/>
                        </a:xfrm>
                        <a:custGeom>
                          <a:avLst/>
                          <a:gdLst>
                            <a:gd name="connsiteX0" fmla="*/ 0 w 1347216"/>
                            <a:gd name="connsiteY0" fmla="*/ 51180 h 209676"/>
                            <a:gd name="connsiteX1" fmla="*/ 457200 w 1347216"/>
                            <a:gd name="connsiteY1" fmla="*/ 93852 h 209676"/>
                            <a:gd name="connsiteX2" fmla="*/ 524256 w 1347216"/>
                            <a:gd name="connsiteY2" fmla="*/ 2412 h 209676"/>
                            <a:gd name="connsiteX3" fmla="*/ 1347216 w 1347216"/>
                            <a:gd name="connsiteY3" fmla="*/ 209676 h 20967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47216" h="209676">
                              <a:moveTo>
                                <a:pt x="0" y="51180"/>
                              </a:moveTo>
                              <a:cubicBezTo>
                                <a:pt x="184912" y="76580"/>
                                <a:pt x="369824" y="101980"/>
                                <a:pt x="457200" y="93852"/>
                              </a:cubicBezTo>
                              <a:cubicBezTo>
                                <a:pt x="544576" y="85724"/>
                                <a:pt x="375920" y="-16892"/>
                                <a:pt x="524256" y="2412"/>
                              </a:cubicBezTo>
                              <a:cubicBezTo>
                                <a:pt x="672592" y="21716"/>
                                <a:pt x="1009904" y="115696"/>
                                <a:pt x="1347216" y="209676"/>
                              </a:cubicBezTo>
                            </a:path>
                          </a:pathLst>
                        </a:custGeom>
                        <a:noFill/>
                        <a:ln>
                          <a:solidFill>
                            <a:srgbClr val="C0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AU" sz="1600"/>
                        </a:p>
                      </p:txBody>
                    </p:sp>
                    <p:sp>
                      <p:nvSpPr>
                        <p:cNvPr id="23" name="Freeform: Shape 22">
                          <a:extLst>
                            <a:ext uri="{FF2B5EF4-FFF2-40B4-BE49-F238E27FC236}">
                              <a16:creationId xmlns:a16="http://schemas.microsoft.com/office/drawing/2014/main" id="{EF05B73F-70D4-45B3-AAE0-9BA3637F904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20891" y="2832292"/>
                          <a:ext cx="1631175" cy="577149"/>
                        </a:xfrm>
                        <a:custGeom>
                          <a:avLst/>
                          <a:gdLst>
                            <a:gd name="connsiteX0" fmla="*/ 0 w 1359408"/>
                            <a:gd name="connsiteY0" fmla="*/ 0 h 481584"/>
                            <a:gd name="connsiteX1" fmla="*/ 713232 w 1359408"/>
                            <a:gd name="connsiteY1" fmla="*/ 231648 h 481584"/>
                            <a:gd name="connsiteX2" fmla="*/ 1359408 w 1359408"/>
                            <a:gd name="connsiteY2" fmla="*/ 481584 h 4815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359408" h="481584">
                              <a:moveTo>
                                <a:pt x="0" y="0"/>
                              </a:moveTo>
                              <a:cubicBezTo>
                                <a:pt x="243332" y="75692"/>
                                <a:pt x="486664" y="151384"/>
                                <a:pt x="713232" y="231648"/>
                              </a:cubicBezTo>
                              <a:cubicBezTo>
                                <a:pt x="939800" y="311912"/>
                                <a:pt x="1149604" y="396748"/>
                                <a:pt x="1359408" y="481584"/>
                              </a:cubicBezTo>
                            </a:path>
                          </a:pathLst>
                        </a:custGeom>
                        <a:noFill/>
                        <a:ln>
                          <a:solidFill>
                            <a:srgbClr val="C0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AU" sz="1600"/>
                        </a:p>
                      </p:txBody>
                    </p:sp>
                    <p:sp>
                      <p:nvSpPr>
                        <p:cNvPr id="24" name="Freeform: Shape 23">
                          <a:extLst>
                            <a:ext uri="{FF2B5EF4-FFF2-40B4-BE49-F238E27FC236}">
                              <a16:creationId xmlns:a16="http://schemas.microsoft.com/office/drawing/2014/main" id="{168FF1C6-E4FA-4EEA-986D-D4A1B6A4095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484280">
                          <a:off x="4451380" y="2972501"/>
                          <a:ext cx="1618967" cy="201168"/>
                        </a:xfrm>
                        <a:custGeom>
                          <a:avLst/>
                          <a:gdLst>
                            <a:gd name="connsiteX0" fmla="*/ 0 w 1335024"/>
                            <a:gd name="connsiteY0" fmla="*/ 0 h 201168"/>
                            <a:gd name="connsiteX1" fmla="*/ 932688 w 1335024"/>
                            <a:gd name="connsiteY1" fmla="*/ 134112 h 201168"/>
                            <a:gd name="connsiteX2" fmla="*/ 1158240 w 1335024"/>
                            <a:gd name="connsiteY2" fmla="*/ 134112 h 201168"/>
                            <a:gd name="connsiteX3" fmla="*/ 1335024 w 1335024"/>
                            <a:gd name="connsiteY3" fmla="*/ 201168 h 2011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335024" h="201168">
                              <a:moveTo>
                                <a:pt x="0" y="0"/>
                              </a:moveTo>
                              <a:lnTo>
                                <a:pt x="932688" y="134112"/>
                              </a:lnTo>
                              <a:cubicBezTo>
                                <a:pt x="1125728" y="156464"/>
                                <a:pt x="1091184" y="122936"/>
                                <a:pt x="1158240" y="134112"/>
                              </a:cubicBezTo>
                              <a:cubicBezTo>
                                <a:pt x="1225296" y="145288"/>
                                <a:pt x="1280160" y="173228"/>
                                <a:pt x="1335024" y="201168"/>
                              </a:cubicBezTo>
                            </a:path>
                          </a:pathLst>
                        </a:custGeom>
                        <a:noFill/>
                        <a:ln>
                          <a:solidFill>
                            <a:srgbClr val="C0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AU" sz="1600"/>
                        </a:p>
                      </p:txBody>
                    </p:sp>
                    <p:sp>
                      <p:nvSpPr>
                        <p:cNvPr id="25" name="Freeform: Shape 24">
                          <a:extLst>
                            <a:ext uri="{FF2B5EF4-FFF2-40B4-BE49-F238E27FC236}">
                              <a16:creationId xmlns:a16="http://schemas.microsoft.com/office/drawing/2014/main" id="{2375C03B-601C-4A92-93FB-72740EFFAD9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719693">
                          <a:off x="4389716" y="3022531"/>
                          <a:ext cx="1723558" cy="481584"/>
                        </a:xfrm>
                        <a:custGeom>
                          <a:avLst/>
                          <a:gdLst>
                            <a:gd name="connsiteX0" fmla="*/ 0 w 1359408"/>
                            <a:gd name="connsiteY0" fmla="*/ 0 h 481584"/>
                            <a:gd name="connsiteX1" fmla="*/ 713232 w 1359408"/>
                            <a:gd name="connsiteY1" fmla="*/ 231648 h 481584"/>
                            <a:gd name="connsiteX2" fmla="*/ 1359408 w 1359408"/>
                            <a:gd name="connsiteY2" fmla="*/ 481584 h 4815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359408" h="481584">
                              <a:moveTo>
                                <a:pt x="0" y="0"/>
                              </a:moveTo>
                              <a:cubicBezTo>
                                <a:pt x="243332" y="75692"/>
                                <a:pt x="486664" y="151384"/>
                                <a:pt x="713232" y="231648"/>
                              </a:cubicBezTo>
                              <a:cubicBezTo>
                                <a:pt x="939800" y="311912"/>
                                <a:pt x="1149604" y="396748"/>
                                <a:pt x="1359408" y="481584"/>
                              </a:cubicBezTo>
                            </a:path>
                          </a:pathLst>
                        </a:custGeom>
                        <a:noFill/>
                        <a:ln>
                          <a:solidFill>
                            <a:srgbClr val="C0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AU" sz="1600"/>
                        </a:p>
                      </p:txBody>
                    </p:sp>
                  </p:grpSp>
                </p:grpSp>
                <p:sp>
                  <p:nvSpPr>
                    <p:cNvPr id="18" name="Arrow: Right 17">
                      <a:extLst>
                        <a:ext uri="{FF2B5EF4-FFF2-40B4-BE49-F238E27FC236}">
                          <a16:creationId xmlns:a16="http://schemas.microsoft.com/office/drawing/2014/main" id="{223B8060-9024-49BA-BBD6-86687D55F6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80848" y="4788727"/>
                      <a:ext cx="1483186" cy="177030"/>
                    </a:xfrm>
                    <a:prstGeom prst="rightArrow">
                      <a:avLst/>
                    </a:prstGeom>
                    <a:solidFill>
                      <a:srgbClr val="C00000"/>
                    </a:solidFill>
                    <a:ln>
                      <a:solidFill>
                        <a:srgbClr val="C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AU" sz="1600"/>
                    </a:p>
                  </p:txBody>
                </p:sp>
              </p:grpSp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C0F094CD-1E11-4BB9-BF55-113E677AFD9F}"/>
                      </a:ext>
                    </a:extLst>
                  </p:cNvPr>
                  <p:cNvSpPr/>
                  <p:nvPr/>
                </p:nvSpPr>
                <p:spPr>
                  <a:xfrm rot="719693">
                    <a:off x="3782711" y="2860671"/>
                    <a:ext cx="1911463" cy="1066493"/>
                  </a:xfrm>
                  <a:custGeom>
                    <a:avLst/>
                    <a:gdLst>
                      <a:gd name="connsiteX0" fmla="*/ 0 w 1359408"/>
                      <a:gd name="connsiteY0" fmla="*/ 0 h 481584"/>
                      <a:gd name="connsiteX1" fmla="*/ 713232 w 1359408"/>
                      <a:gd name="connsiteY1" fmla="*/ 231648 h 481584"/>
                      <a:gd name="connsiteX2" fmla="*/ 1359408 w 1359408"/>
                      <a:gd name="connsiteY2" fmla="*/ 481584 h 4815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59408" h="481584">
                        <a:moveTo>
                          <a:pt x="0" y="0"/>
                        </a:moveTo>
                        <a:cubicBezTo>
                          <a:pt x="243332" y="75692"/>
                          <a:pt x="486664" y="151384"/>
                          <a:pt x="713232" y="231648"/>
                        </a:cubicBezTo>
                        <a:cubicBezTo>
                          <a:pt x="939800" y="311912"/>
                          <a:pt x="1149604" y="396748"/>
                          <a:pt x="1359408" y="481584"/>
                        </a:cubicBezTo>
                      </a:path>
                    </a:pathLst>
                  </a:custGeom>
                  <a:noFill/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 sz="1600"/>
                  </a:p>
                </p:txBody>
              </p:sp>
            </p:grpSp>
          </p:grpSp>
        </p:grp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7BDFE19-7BE6-4A3A-A7A0-E77F4C59EB21}"/>
                </a:ext>
              </a:extLst>
            </p:cNvPr>
            <p:cNvSpPr/>
            <p:nvPr/>
          </p:nvSpPr>
          <p:spPr>
            <a:xfrm rot="20859495">
              <a:off x="4311559" y="2761776"/>
              <a:ext cx="1521322" cy="557437"/>
            </a:xfrm>
            <a:custGeom>
              <a:avLst/>
              <a:gdLst>
                <a:gd name="connsiteX0" fmla="*/ 0 w 1347216"/>
                <a:gd name="connsiteY0" fmla="*/ 51180 h 209676"/>
                <a:gd name="connsiteX1" fmla="*/ 457200 w 1347216"/>
                <a:gd name="connsiteY1" fmla="*/ 93852 h 209676"/>
                <a:gd name="connsiteX2" fmla="*/ 524256 w 1347216"/>
                <a:gd name="connsiteY2" fmla="*/ 2412 h 209676"/>
                <a:gd name="connsiteX3" fmla="*/ 1347216 w 1347216"/>
                <a:gd name="connsiteY3" fmla="*/ 209676 h 20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7216" h="209676">
                  <a:moveTo>
                    <a:pt x="0" y="51180"/>
                  </a:moveTo>
                  <a:cubicBezTo>
                    <a:pt x="184912" y="76580"/>
                    <a:pt x="369824" y="101980"/>
                    <a:pt x="457200" y="93852"/>
                  </a:cubicBezTo>
                  <a:cubicBezTo>
                    <a:pt x="544576" y="85724"/>
                    <a:pt x="375920" y="-16892"/>
                    <a:pt x="524256" y="2412"/>
                  </a:cubicBezTo>
                  <a:cubicBezTo>
                    <a:pt x="672592" y="21716"/>
                    <a:pt x="1009904" y="115696"/>
                    <a:pt x="1347216" y="209676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9A45476-440F-4F0B-97F4-D1B10BBBB4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12993" y="2828365"/>
              <a:ext cx="8109565" cy="6483"/>
            </a:xfrm>
            <a:prstGeom prst="line">
              <a:avLst/>
            </a:prstGeom>
            <a:ln w="19050">
              <a:solidFill>
                <a:srgbClr val="08519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AB05C10-4B49-46B9-A074-43823D310EB4}"/>
                </a:ext>
              </a:extLst>
            </p:cNvPr>
            <p:cNvSpPr txBox="1"/>
            <p:nvPr/>
          </p:nvSpPr>
          <p:spPr>
            <a:xfrm>
              <a:off x="7466016" y="2527071"/>
              <a:ext cx="16793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b="1" dirty="0">
                  <a:solidFill>
                    <a:srgbClr val="08519C"/>
                  </a:solidFill>
                </a:rPr>
                <a:t>Drained Upper Limit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630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2DC57-AB69-4489-94D0-7555060BA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An example of estimating risks of stressing crop and wasting water with ensemble rain forecast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4DF61-5F34-4A1F-80F5-F990EDF04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622" y="1466160"/>
            <a:ext cx="5396640" cy="4320000"/>
          </a:xfrm>
        </p:spPr>
        <p:txBody>
          <a:bodyPr/>
          <a:lstStyle/>
          <a:p>
            <a:r>
              <a:rPr lang="en-AU" dirty="0"/>
              <a:t>Using ensemble rain forecast (top row, mm) simulate: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en-AU" b="1" dirty="0">
                <a:solidFill>
                  <a:srgbClr val="0070C0"/>
                </a:solidFill>
              </a:rPr>
              <a:t>Available soil water (ASW, middle row, mm)</a:t>
            </a:r>
            <a:endParaRPr lang="en-AU" dirty="0">
              <a:solidFill>
                <a:srgbClr val="0070C0"/>
              </a:solidFill>
            </a:endParaRP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en-AU" b="1" dirty="0">
                <a:solidFill>
                  <a:srgbClr val="0070C0"/>
                </a:solidFill>
              </a:rPr>
              <a:t>Waste (drainage + runoff, bottom row, mm) </a:t>
            </a:r>
          </a:p>
          <a:p>
            <a:pPr>
              <a:spcAft>
                <a:spcPts val="600"/>
              </a:spcAft>
            </a:pPr>
            <a:r>
              <a:rPr lang="en-AU" dirty="0"/>
              <a:t>Example below is shown for a single 9-day window with three irrigation scenarios: on Day 1, Day 5 and Day 9 within the 9-day window.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C4F018-F165-45C3-AC30-4940DEE491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00006" y="3223260"/>
            <a:ext cx="4543425" cy="3634740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27E463F4-16FA-432A-A718-B0BFB652B8E3}"/>
              </a:ext>
            </a:extLst>
          </p:cNvPr>
          <p:cNvSpPr/>
          <p:nvPr/>
        </p:nvSpPr>
        <p:spPr>
          <a:xfrm>
            <a:off x="6096001" y="5147056"/>
            <a:ext cx="1798320" cy="37592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5EC7E00-5B7B-4134-A2AD-AE04566C9774}"/>
              </a:ext>
            </a:extLst>
          </p:cNvPr>
          <p:cNvSpPr/>
          <p:nvPr/>
        </p:nvSpPr>
        <p:spPr>
          <a:xfrm>
            <a:off x="1127760" y="4472940"/>
            <a:ext cx="4687824" cy="2275332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791E7D-3DF8-44EE-8117-381BF733F47F}"/>
              </a:ext>
            </a:extLst>
          </p:cNvPr>
          <p:cNvGrpSpPr/>
          <p:nvPr/>
        </p:nvGrpSpPr>
        <p:grpSpPr>
          <a:xfrm>
            <a:off x="8040060" y="2826568"/>
            <a:ext cx="2244423" cy="3980688"/>
            <a:chOff x="9179482" y="2877312"/>
            <a:chExt cx="2244423" cy="398068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C494C63-BFB8-4D54-B7B1-46914FFA32A0}"/>
                </a:ext>
              </a:extLst>
            </p:cNvPr>
            <p:cNvPicPr/>
            <p:nvPr/>
          </p:nvPicPr>
          <p:blipFill rotWithShape="1">
            <a:blip r:embed="rId3"/>
            <a:srcRect t="28680" r="65433"/>
            <a:stretch/>
          </p:blipFill>
          <p:spPr bwMode="auto">
            <a:xfrm>
              <a:off x="9179482" y="2877312"/>
              <a:ext cx="2140680" cy="398068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82ABBDC-85DE-4BDE-81C2-BC87F8322933}"/>
                </a:ext>
              </a:extLst>
            </p:cNvPr>
            <p:cNvSpPr/>
            <p:nvPr/>
          </p:nvSpPr>
          <p:spPr>
            <a:xfrm>
              <a:off x="9179483" y="2877312"/>
              <a:ext cx="2244422" cy="3925824"/>
            </a:xfrm>
            <a:prstGeom prst="round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90BDF42-143F-4D96-B228-46A09B3608EC}"/>
                </a:ext>
              </a:extLst>
            </p:cNvPr>
            <p:cNvSpPr/>
            <p:nvPr/>
          </p:nvSpPr>
          <p:spPr>
            <a:xfrm>
              <a:off x="9515856" y="3134868"/>
              <a:ext cx="1146048" cy="3139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7264319-6BFA-4BE1-81A3-C41382159EE4}"/>
              </a:ext>
            </a:extLst>
          </p:cNvPr>
          <p:cNvSpPr/>
          <p:nvPr/>
        </p:nvSpPr>
        <p:spPr>
          <a:xfrm>
            <a:off x="6769442" y="1466160"/>
            <a:ext cx="4749313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AU" sz="1600" dirty="0">
                <a:latin typeface="+mj-lt"/>
              </a:rPr>
              <a:t>The ensemble simulations enabled us to estimate:</a:t>
            </a:r>
          </a:p>
          <a:p>
            <a:pPr marL="342900" indent="-342900">
              <a:spcAft>
                <a:spcPts val="600"/>
              </a:spcAft>
              <a:buFontTx/>
              <a:buAutoNum type="arabicParenR"/>
            </a:pPr>
            <a:r>
              <a:rPr lang="en-AU" sz="1600" b="1" dirty="0">
                <a:solidFill>
                  <a:srgbClr val="0070C0"/>
                </a:solidFill>
                <a:latin typeface="+mj-lt"/>
              </a:rPr>
              <a:t>% risk of stressing crop</a:t>
            </a:r>
            <a:r>
              <a:rPr lang="en-AU" sz="1600" dirty="0">
                <a:solidFill>
                  <a:srgbClr val="0070C0"/>
                </a:solidFill>
                <a:latin typeface="+mj-lt"/>
              </a:rPr>
              <a:t> </a:t>
            </a:r>
            <a:r>
              <a:rPr lang="en-AU" sz="1600" dirty="0">
                <a:latin typeface="+mj-lt"/>
              </a:rPr>
              <a:t>(ASW &lt;critical stress level)</a:t>
            </a:r>
          </a:p>
          <a:p>
            <a:pPr marL="342900" indent="-342900">
              <a:spcAft>
                <a:spcPts val="600"/>
              </a:spcAft>
              <a:buFontTx/>
              <a:buAutoNum type="arabicParenR"/>
            </a:pPr>
            <a:r>
              <a:rPr lang="en-AU" sz="1600" b="1" dirty="0">
                <a:solidFill>
                  <a:srgbClr val="0070C0"/>
                </a:solidFill>
                <a:latin typeface="+mj-lt"/>
              </a:rPr>
              <a:t>% risk for wasting water </a:t>
            </a:r>
            <a:r>
              <a:rPr lang="en-AU" sz="1600" dirty="0">
                <a:latin typeface="+mj-lt"/>
              </a:rPr>
              <a:t>(waste &gt;0mm).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420F75-42AB-4D57-8C97-9F089675A4AE}"/>
              </a:ext>
            </a:extLst>
          </p:cNvPr>
          <p:cNvSpPr/>
          <p:nvPr/>
        </p:nvSpPr>
        <p:spPr>
          <a:xfrm>
            <a:off x="10338054" y="5551932"/>
            <a:ext cx="11963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b="1" i="1" dirty="0">
                <a:solidFill>
                  <a:srgbClr val="000000"/>
                </a:solidFill>
                <a:latin typeface="Calibri" panose="020F0502020204030204" pitchFamily="34" charset="0"/>
              </a:rPr>
              <a:t>All boxplots are shown with no outliers (whiskers to 1.5 * IQR only)</a:t>
            </a:r>
            <a:r>
              <a:rPr lang="en-AU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042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5B6A2-50E8-476C-861C-2ACD36613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64" y="145876"/>
            <a:ext cx="11576649" cy="1325563"/>
          </a:xfrm>
        </p:spPr>
        <p:txBody>
          <a:bodyPr>
            <a:normAutofit/>
          </a:bodyPr>
          <a:lstStyle/>
          <a:p>
            <a:r>
              <a:rPr lang="en-AU" sz="2800" b="1" dirty="0"/>
              <a:t>Results (short-term): </a:t>
            </a:r>
            <a:r>
              <a:rPr lang="en-AU" sz="2800" dirty="0"/>
              <a:t>3 typical patterns of stress-waste risk </a:t>
            </a:r>
            <a:r>
              <a:rPr lang="en-AU" sz="2800" dirty="0" err="1"/>
              <a:t>tradeoff</a:t>
            </a:r>
            <a:endParaRPr lang="en-AU" sz="2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E586314-80AF-46D9-BB59-B7B928C58B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260944"/>
              </p:ext>
            </p:extLst>
          </p:nvPr>
        </p:nvGraphicFramePr>
        <p:xfrm>
          <a:off x="121364" y="954403"/>
          <a:ext cx="10080502" cy="11681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1783">
                  <a:extLst>
                    <a:ext uri="{9D8B030D-6E8A-4147-A177-3AD203B41FA5}">
                      <a16:colId xmlns:a16="http://schemas.microsoft.com/office/drawing/2014/main" val="4020257557"/>
                    </a:ext>
                  </a:extLst>
                </a:gridCol>
                <a:gridCol w="3020369">
                  <a:extLst>
                    <a:ext uri="{9D8B030D-6E8A-4147-A177-3AD203B41FA5}">
                      <a16:colId xmlns:a16="http://schemas.microsoft.com/office/drawing/2014/main" val="1880779694"/>
                    </a:ext>
                  </a:extLst>
                </a:gridCol>
                <a:gridCol w="2894175">
                  <a:extLst>
                    <a:ext uri="{9D8B030D-6E8A-4147-A177-3AD203B41FA5}">
                      <a16:colId xmlns:a16="http://schemas.microsoft.com/office/drawing/2014/main" val="4226046061"/>
                    </a:ext>
                  </a:extLst>
                </a:gridCol>
                <a:gridCol w="2894175">
                  <a:extLst>
                    <a:ext uri="{9D8B030D-6E8A-4147-A177-3AD203B41FA5}">
                      <a16:colId xmlns:a16="http://schemas.microsoft.com/office/drawing/2014/main" val="3718696822"/>
                    </a:ext>
                  </a:extLst>
                </a:gridCol>
              </a:tblGrid>
              <a:tr h="227663">
                <a:tc>
                  <a:txBody>
                    <a:bodyPr/>
                    <a:lstStyle/>
                    <a:p>
                      <a:pPr algn="r" fontAlgn="b"/>
                      <a:r>
                        <a:rPr lang="en-AU" sz="1200" b="1" u="none" strike="noStrike" dirty="0">
                          <a:effectLst/>
                        </a:rPr>
                        <a:t>Day in season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dirty="0"/>
                        <a:t>42</a:t>
                      </a:r>
                    </a:p>
                  </a:txBody>
                  <a:tcPr marL="6534" marR="6534" marT="653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dirty="0"/>
                        <a:t>46</a:t>
                      </a:r>
                    </a:p>
                  </a:txBody>
                  <a:tcPr marL="6534" marR="6534" marT="653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dirty="0"/>
                        <a:t>59</a:t>
                      </a:r>
                    </a:p>
                  </a:txBody>
                  <a:tcPr marL="6534" marR="6534" marT="6534" marB="0"/>
                </a:tc>
                <a:extLst>
                  <a:ext uri="{0D108BD9-81ED-4DB2-BD59-A6C34878D82A}">
                    <a16:rowId xmlns:a16="http://schemas.microsoft.com/office/drawing/2014/main" val="33100312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AU" sz="1200" b="1" u="none" strike="noStrike" dirty="0">
                          <a:effectLst/>
                        </a:rPr>
                        <a:t>Waste risk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Only if irrigated on Days 8-9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>
                    <a:solidFill>
                      <a:srgbClr val="F89E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Only if irrigated on Days 1-4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>
                    <a:solidFill>
                      <a:srgbClr val="F89E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No risk of waste at all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188378"/>
                  </a:ext>
                </a:extLst>
              </a:tr>
              <a:tr h="159356">
                <a:tc>
                  <a:txBody>
                    <a:bodyPr/>
                    <a:lstStyle/>
                    <a:p>
                      <a:pPr algn="r" fontAlgn="b"/>
                      <a:r>
                        <a:rPr lang="en-AU" sz="1200" b="1" u="none" strike="noStrike">
                          <a:effectLst/>
                        </a:rPr>
                        <a:t>Stress risk</a:t>
                      </a:r>
                      <a:endParaRPr lang="en-A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Keep rising since Day 1 if not irrigated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>
                    <a:solidFill>
                      <a:srgbClr val="F89E9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No risk of stress at all 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Keep rising since Day 3 if not irrigated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>
                    <a:solidFill>
                      <a:srgbClr val="F89E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62884"/>
                  </a:ext>
                </a:extLst>
              </a:tr>
              <a:tr h="350205">
                <a:tc>
                  <a:txBody>
                    <a:bodyPr/>
                    <a:lstStyle/>
                    <a:p>
                      <a:pPr algn="r" fontAlgn="b"/>
                      <a:r>
                        <a:rPr lang="en-AU" sz="1200" b="1" u="none" strike="noStrike" dirty="0">
                          <a:effectLst/>
                        </a:rPr>
                        <a:t>Optimal decision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Irrigate on Day 1 to minimize stress risk while avoiding waste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No irrigation for entire 9d period to avoid waste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Irrigate on Days 1 or 2 to avoid stress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/>
                </a:tc>
                <a:extLst>
                  <a:ext uri="{0D108BD9-81ED-4DB2-BD59-A6C34878D82A}">
                    <a16:rowId xmlns:a16="http://schemas.microsoft.com/office/drawing/2014/main" val="21052812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AU" sz="1200" b="1" u="none" strike="noStrike" dirty="0">
                          <a:effectLst/>
                        </a:rPr>
                        <a:t>Any </a:t>
                      </a:r>
                      <a:r>
                        <a:rPr lang="en-AU" sz="1200" b="1" u="none" strike="noStrike" dirty="0" err="1">
                          <a:effectLst/>
                        </a:rPr>
                        <a:t>tradeoff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 err="1">
                          <a:effectLst/>
                        </a:rPr>
                        <a:t>Tradeoff</a:t>
                      </a:r>
                      <a:r>
                        <a:rPr lang="en-AU" sz="1200" u="none" strike="noStrike" dirty="0">
                          <a:effectLst/>
                        </a:rPr>
                        <a:t> – having both stress and waste risks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No – waste risk dominated, no stress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u="none" strike="noStrike" dirty="0">
                          <a:effectLst/>
                        </a:rPr>
                        <a:t>No – stress risk dominated, no waste</a:t>
                      </a:r>
                      <a:endParaRPr lang="en-A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/>
                </a:tc>
                <a:extLst>
                  <a:ext uri="{0D108BD9-81ED-4DB2-BD59-A6C34878D82A}">
                    <a16:rowId xmlns:a16="http://schemas.microsoft.com/office/drawing/2014/main" val="176496788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385794A4-A528-4DD1-B072-7B6277FC4D5F}"/>
              </a:ext>
            </a:extLst>
          </p:cNvPr>
          <p:cNvSpPr/>
          <p:nvPr/>
        </p:nvSpPr>
        <p:spPr>
          <a:xfrm>
            <a:off x="8944745" y="5498341"/>
            <a:ext cx="11963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b="1" i="1" dirty="0">
                <a:solidFill>
                  <a:srgbClr val="000000"/>
                </a:solidFill>
                <a:latin typeface="Calibri" panose="020F0502020204030204" pitchFamily="34" charset="0"/>
              </a:rPr>
              <a:t>All boxplots are shown with no outliers (whiskers to 1.5 * IQR only)</a:t>
            </a:r>
            <a:r>
              <a:rPr lang="en-AU" sz="12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300DFF-A3D2-417D-A222-28109732A86F}"/>
              </a:ext>
            </a:extLst>
          </p:cNvPr>
          <p:cNvPicPr/>
          <p:nvPr/>
        </p:nvPicPr>
        <p:blipFill rotWithShape="1">
          <a:blip r:embed="rId2"/>
          <a:srcRect t="7525" b="25648"/>
          <a:stretch/>
        </p:blipFill>
        <p:spPr>
          <a:xfrm>
            <a:off x="2050915" y="2188526"/>
            <a:ext cx="6972300" cy="45312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A29066-C6BD-4013-B45A-06531A7FAA08}"/>
              </a:ext>
            </a:extLst>
          </p:cNvPr>
          <p:cNvSpPr/>
          <p:nvPr/>
        </p:nvSpPr>
        <p:spPr>
          <a:xfrm>
            <a:off x="9304020" y="2803447"/>
            <a:ext cx="2887980" cy="19599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AU" b="1" i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Management implication: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AU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This short-term summary can help farmer to identify the dominant risk/risk trade-off to inform the best short-term irrigation decision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42F3-D95F-497E-A496-C633AB7DDE6F}"/>
              </a:ext>
            </a:extLst>
          </p:cNvPr>
          <p:cNvSpPr/>
          <p:nvPr/>
        </p:nvSpPr>
        <p:spPr>
          <a:xfrm>
            <a:off x="2425214" y="3922324"/>
            <a:ext cx="1146048" cy="313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08541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5B6A2-50E8-476C-861C-2ACD36613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" y="198437"/>
            <a:ext cx="10840592" cy="1325563"/>
          </a:xfrm>
        </p:spPr>
        <p:txBody>
          <a:bodyPr>
            <a:normAutofit/>
          </a:bodyPr>
          <a:lstStyle/>
          <a:p>
            <a:r>
              <a:rPr lang="en-AU" sz="2800" b="1" dirty="0"/>
              <a:t>Results (full-season): </a:t>
            </a:r>
            <a:r>
              <a:rPr lang="en-AU" sz="2800" dirty="0"/>
              <a:t>The dominant risk changes over a full cropping season, with forecasted rain and initial soil water status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A51BFD40-C092-4FD3-94EA-8354F37196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54262"/>
              </p:ext>
            </p:extLst>
          </p:nvPr>
        </p:nvGraphicFramePr>
        <p:xfrm>
          <a:off x="6716960" y="1749936"/>
          <a:ext cx="4389966" cy="181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826">
                  <a:extLst>
                    <a:ext uri="{9D8B030D-6E8A-4147-A177-3AD203B41FA5}">
                      <a16:colId xmlns:a16="http://schemas.microsoft.com/office/drawing/2014/main" val="4080060357"/>
                    </a:ext>
                  </a:extLst>
                </a:gridCol>
                <a:gridCol w="2263140">
                  <a:extLst>
                    <a:ext uri="{9D8B030D-6E8A-4147-A177-3AD203B41FA5}">
                      <a16:colId xmlns:a16="http://schemas.microsoft.com/office/drawing/2014/main" val="1287222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AU" sz="1600" dirty="0">
                          <a:solidFill>
                            <a:sysClr val="windowText" lastClr="000000"/>
                          </a:solidFill>
                        </a:rPr>
                        <a:t>Risk feature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ysClr val="windowText" lastClr="000000"/>
                          </a:solidFill>
                        </a:rPr>
                        <a:t>% of all 9-day periods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19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AU" sz="1600" dirty="0"/>
                        <a:t>No risk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46.2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132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AU" sz="1600" dirty="0" err="1"/>
                        <a:t>Tradeoff</a:t>
                      </a:r>
                      <a:r>
                        <a:rPr lang="en-AU" sz="1600" dirty="0"/>
                        <a:t> (both risks)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8.4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395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AU" sz="1600" dirty="0"/>
                        <a:t>Stress risk only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16.8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67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AU" sz="1600" dirty="0">
                          <a:solidFill>
                            <a:schemeClr val="bg1"/>
                          </a:solidFill>
                        </a:rPr>
                        <a:t>Waste risk only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28.6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99027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C7FEE7B-9F37-483E-B548-9BEBDC20D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08" y="1325880"/>
            <a:ext cx="5300369" cy="553212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1AC58D4-2A1C-4A0E-8C39-433B3B726902}"/>
              </a:ext>
            </a:extLst>
          </p:cNvPr>
          <p:cNvSpPr/>
          <p:nvPr/>
        </p:nvSpPr>
        <p:spPr>
          <a:xfrm>
            <a:off x="8793480" y="4015027"/>
            <a:ext cx="3398520" cy="16635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b="1" i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Management implication: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AU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This full-season summary can inform farmers on the critical period(s) that risks need to be carefully investigated</a:t>
            </a:r>
          </a:p>
        </p:txBody>
      </p:sp>
    </p:spTree>
    <p:extLst>
      <p:ext uri="{BB962C8B-B14F-4D97-AF65-F5344CB8AC3E}">
        <p14:creationId xmlns:p14="http://schemas.microsoft.com/office/powerpoint/2010/main" val="3985972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58695-6D46-407C-9BA9-70590EFE0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b="1" dirty="0"/>
              <a:t>Limitations and future works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5CD7AA-5325-4F98-A132-F3AD2721C580}"/>
              </a:ext>
            </a:extLst>
          </p:cNvPr>
          <p:cNvSpPr/>
          <p:nvPr/>
        </p:nvSpPr>
        <p:spPr>
          <a:xfrm>
            <a:off x="486000" y="1456521"/>
            <a:ext cx="11568840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AU" sz="1500" b="1" dirty="0"/>
              <a:t>Assumptions in this study: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500" dirty="0">
                <a:solidFill>
                  <a:srgbClr val="08519C"/>
                </a:solidFill>
              </a:rPr>
              <a:t>Initial state </a:t>
            </a:r>
            <a:r>
              <a:rPr lang="en-AU" sz="1500" dirty="0"/>
              <a:t>of plant is </a:t>
            </a:r>
            <a:r>
              <a:rPr lang="en-AU" sz="1500" dirty="0">
                <a:solidFill>
                  <a:srgbClr val="08519C"/>
                </a:solidFill>
              </a:rPr>
              <a:t>not stressed</a:t>
            </a:r>
            <a:r>
              <a:rPr lang="en-AU" sz="1500" dirty="0"/>
              <a:t> before the 9-day window (implemented with APSIM deficit-based auto-irrigation)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500" dirty="0">
                <a:solidFill>
                  <a:srgbClr val="08519C"/>
                </a:solidFill>
              </a:rPr>
              <a:t>Irrigation amount is known accurately </a:t>
            </a:r>
            <a:r>
              <a:rPr lang="en-AU" sz="1500" dirty="0"/>
              <a:t>(implemented with ‘irrigate to DUL’ function in APSIM)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500" dirty="0"/>
              <a:t>Only </a:t>
            </a:r>
            <a:r>
              <a:rPr lang="en-AU" sz="1500" dirty="0">
                <a:solidFill>
                  <a:srgbClr val="08519C"/>
                </a:solidFill>
              </a:rPr>
              <a:t>uncertainties in rain forecasts </a:t>
            </a:r>
            <a:r>
              <a:rPr lang="en-AU" sz="1500" dirty="0"/>
              <a:t>are of interest (i.e. ET is assumed to be perfectly forecasted)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500" dirty="0">
                <a:solidFill>
                  <a:srgbClr val="08519C"/>
                </a:solidFill>
              </a:rPr>
              <a:t>Stress (waste) only occurs before (after) irrigation</a:t>
            </a:r>
            <a:r>
              <a:rPr lang="en-AU" sz="1500" dirty="0"/>
              <a:t>. An extra 6-day window is included to include the lagged responses of drainage in APSIM.</a:t>
            </a:r>
          </a:p>
          <a:p>
            <a:pPr>
              <a:spcAft>
                <a:spcPts val="600"/>
              </a:spcAft>
            </a:pPr>
            <a:endParaRPr lang="en-AU" sz="1500" dirty="0"/>
          </a:p>
          <a:p>
            <a:pPr>
              <a:spcAft>
                <a:spcPts val="600"/>
              </a:spcAft>
            </a:pPr>
            <a:r>
              <a:rPr lang="en-AU" sz="1500" b="1" dirty="0"/>
              <a:t>Future works:</a:t>
            </a:r>
          </a:p>
          <a:p>
            <a:pPr>
              <a:spcAft>
                <a:spcPts val="600"/>
              </a:spcAft>
            </a:pPr>
            <a:r>
              <a:rPr lang="en-AU" sz="1500" dirty="0"/>
              <a:t>Incorporate </a:t>
            </a:r>
            <a:r>
              <a:rPr lang="en-AU" sz="1500" dirty="0">
                <a:solidFill>
                  <a:srgbClr val="08519C"/>
                </a:solidFill>
              </a:rPr>
              <a:t>other sources of uncertainty to develop a full uncertainty framework, to enable optimization of irrigation decision rules. </a:t>
            </a:r>
            <a:r>
              <a:rPr lang="en-AU" sz="1500" dirty="0"/>
              <a:t>These include: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500" dirty="0"/>
              <a:t>Uncertainty in weather observations;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500" dirty="0"/>
              <a:t>Uncertainty in soil water levels – from both modelling and observations.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500" dirty="0"/>
              <a:t>Uncertainties in ET forecasts (temp, RH, wind, solar) – important as it affects soil water depletion rates;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500" dirty="0"/>
              <a:t>Uncertainty in irrigation depth (assuming knowing the perfect depth and filling to FC every time)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AU" sz="1500" b="1" dirty="0"/>
          </a:p>
          <a:p>
            <a:pPr lvl="0">
              <a:spcAft>
                <a:spcPts val="600"/>
              </a:spcAft>
            </a:pPr>
            <a:r>
              <a:rPr lang="en-AU" sz="1500" b="1" dirty="0"/>
              <a:t>Acknowledgement: </a:t>
            </a:r>
          </a:p>
          <a:p>
            <a:pPr lvl="0">
              <a:spcAft>
                <a:spcPts val="600"/>
              </a:spcAft>
            </a:pPr>
            <a:r>
              <a:rPr lang="en-AU" sz="1500" i="1" dirty="0"/>
              <a:t>University of Melbourne: </a:t>
            </a:r>
            <a:r>
              <a:rPr lang="en-AU" sz="1500" dirty="0"/>
              <a:t>Qichun Yang, Yating Tang (ensemble weather forecast) Zitian Gao, Arash Parehkar (data acquisition and processing),   Shirui Hao (APSIM model assistance); </a:t>
            </a:r>
          </a:p>
          <a:p>
            <a:pPr lvl="0">
              <a:spcAft>
                <a:spcPts val="600"/>
              </a:spcAft>
            </a:pPr>
            <a:r>
              <a:rPr lang="en-AU" sz="1500" i="1" dirty="0"/>
              <a:t>Rubicon Water: </a:t>
            </a:r>
            <a:r>
              <a:rPr lang="en-AU" sz="1500" dirty="0"/>
              <a:t>Kevin Saillard, Kevin Clurey, Brett Williamson, Jackson Wilson (farmer outreach and data supply)  </a:t>
            </a:r>
          </a:p>
          <a:p>
            <a:pPr>
              <a:spcAft>
                <a:spcPts val="600"/>
              </a:spcAft>
            </a:pPr>
            <a:endParaRPr lang="en-AU" sz="1500" dirty="0"/>
          </a:p>
        </p:txBody>
      </p:sp>
    </p:spTree>
    <p:extLst>
      <p:ext uri="{BB962C8B-B14F-4D97-AF65-F5344CB8AC3E}">
        <p14:creationId xmlns:p14="http://schemas.microsoft.com/office/powerpoint/2010/main" val="3654372631"/>
      </p:ext>
    </p:extLst>
  </p:cSld>
  <p:clrMapOvr>
    <a:masterClrMapping/>
  </p:clrMapOvr>
</p:sld>
</file>

<file path=ppt/theme/theme1.xml><?xml version="1.0" encoding="utf-8"?>
<a:theme xmlns:a="http://schemas.openxmlformats.org/drawingml/2006/main" name="Uom">
  <a:themeElements>
    <a:clrScheme name="MSE IMARC Colours 01">
      <a:dk1>
        <a:srgbClr val="231F20"/>
      </a:dk1>
      <a:lt1>
        <a:srgbClr val="FFFFFF"/>
      </a:lt1>
      <a:dk2>
        <a:srgbClr val="00468B"/>
      </a:dk2>
      <a:lt2>
        <a:srgbClr val="DCE9F7"/>
      </a:lt2>
      <a:accent1>
        <a:srgbClr val="009CAE"/>
      </a:accent1>
      <a:accent2>
        <a:srgbClr val="4581C2"/>
      </a:accent2>
      <a:accent3>
        <a:srgbClr val="838180"/>
      </a:accent3>
      <a:accent4>
        <a:srgbClr val="44C2CF"/>
      </a:accent4>
      <a:accent5>
        <a:srgbClr val="3B3838"/>
      </a:accent5>
      <a:accent6>
        <a:srgbClr val="36B988"/>
      </a:accent6>
      <a:hlink>
        <a:srgbClr val="009EAE"/>
      </a:hlink>
      <a:folHlink>
        <a:srgbClr val="16498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m" id="{9FB53243-363C-40C3-8EF0-472592C5E460}" vid="{8A9F0AF1-B733-4B80-812E-50CFDBA641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9392FCD6607D48AAC5D0868A879FFC" ma:contentTypeVersion="13" ma:contentTypeDescription="Create a new document." ma:contentTypeScope="" ma:versionID="197f5449633ac0f6dfb53ecce4324525">
  <xsd:schema xmlns:xsd="http://www.w3.org/2001/XMLSchema" xmlns:xs="http://www.w3.org/2001/XMLSchema" xmlns:p="http://schemas.microsoft.com/office/2006/metadata/properties" xmlns:ns3="b2a95e13-1539-421b-ab31-a25ad95f8e37" xmlns:ns4="1eb759d9-cd55-4571-935b-f4ff5bd34882" targetNamespace="http://schemas.microsoft.com/office/2006/metadata/properties" ma:root="true" ma:fieldsID="3f02d2c19cb662899f838791d07618cc" ns3:_="" ns4:_="">
    <xsd:import namespace="b2a95e13-1539-421b-ab31-a25ad95f8e37"/>
    <xsd:import namespace="1eb759d9-cd55-4571-935b-f4ff5bd3488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95e13-1539-421b-ab31-a25ad95f8e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b759d9-cd55-4571-935b-f4ff5bd3488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171C7E9-B2F8-430C-8087-08C48F8046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95e13-1539-421b-ab31-a25ad95f8e37"/>
    <ds:schemaRef ds:uri="1eb759d9-cd55-4571-935b-f4ff5bd348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E0FF3E6-A9F4-4031-867C-83CCB1DD84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F5534A-E255-4120-88DD-5739FF569C70}">
  <ds:schemaRefs>
    <ds:schemaRef ds:uri="1eb759d9-cd55-4571-935b-f4ff5bd34882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b2a95e13-1539-421b-ab31-a25ad95f8e3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Uom</Template>
  <TotalTime>276</TotalTime>
  <Words>993</Words>
  <Application>Microsoft Office PowerPoint</Application>
  <PresentationFormat>Widescreen</PresentationFormat>
  <Paragraphs>103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Source Sans Pro</vt:lpstr>
      <vt:lpstr>Uom</vt:lpstr>
      <vt:lpstr>PowerPoint Presentation</vt:lpstr>
      <vt:lpstr>Overarching ARC project objective</vt:lpstr>
      <vt:lpstr>This study aims to developed a probabilistic framework for evaluating irrigation decisions with incorporating weather forecast uncertainty </vt:lpstr>
      <vt:lpstr>An example of estimating risks of stressing crop and wasting water with ensemble rain forecast</vt:lpstr>
      <vt:lpstr>Results (short-term): 3 typical patterns of stress-waste risk tradeoff</vt:lpstr>
      <vt:lpstr>Results (full-season): The dominant risk changes over a full cropping season, with forecasted rain and initial soil water status</vt:lpstr>
      <vt:lpstr>Limitations and future works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APSIM + NWP modelling</dc:title>
  <dc:creator>Danlu Guo</dc:creator>
  <cp:lastModifiedBy>Danlu Guo</cp:lastModifiedBy>
  <cp:revision>86</cp:revision>
  <dcterms:created xsi:type="dcterms:W3CDTF">2021-03-03T22:21:20Z</dcterms:created>
  <dcterms:modified xsi:type="dcterms:W3CDTF">2021-04-23T12:56:04Z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0x010100349392FCD6607D48AAC5D0868A879FFC</vt:lpwstr>
  </property>
</Properties>
</file>