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e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1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8F84-2D8D-476F-97D4-E29F064A9C62}" type="datetimeFigureOut">
              <a:rPr lang="he-IL" smtClean="0"/>
              <a:t>ט"ז/אייר/תשפ"א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6BD6-753C-498C-AB6E-721FFDDA92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2876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8F84-2D8D-476F-97D4-E29F064A9C62}" type="datetimeFigureOut">
              <a:rPr lang="he-IL" smtClean="0"/>
              <a:t>ט"ז/אייר/תשפ"א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6BD6-753C-498C-AB6E-721FFDDA92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6073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8F84-2D8D-476F-97D4-E29F064A9C62}" type="datetimeFigureOut">
              <a:rPr lang="he-IL" smtClean="0"/>
              <a:t>ט"ז/אייר/תשפ"א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6BD6-753C-498C-AB6E-721FFDDA92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0048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8F84-2D8D-476F-97D4-E29F064A9C62}" type="datetimeFigureOut">
              <a:rPr lang="he-IL" smtClean="0"/>
              <a:t>ט"ז/אייר/תשפ"א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6BD6-753C-498C-AB6E-721FFDDA92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639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8F84-2D8D-476F-97D4-E29F064A9C62}" type="datetimeFigureOut">
              <a:rPr lang="he-IL" smtClean="0"/>
              <a:t>ט"ז/אייר/תשפ"א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6BD6-753C-498C-AB6E-721FFDDA92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162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8F84-2D8D-476F-97D4-E29F064A9C62}" type="datetimeFigureOut">
              <a:rPr lang="he-IL" smtClean="0"/>
              <a:t>ט"ז/אייר/תשפ"א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6BD6-753C-498C-AB6E-721FFDDA92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5491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8F84-2D8D-476F-97D4-E29F064A9C62}" type="datetimeFigureOut">
              <a:rPr lang="he-IL" smtClean="0"/>
              <a:t>ט"ז/אייר/תשפ"א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6BD6-753C-498C-AB6E-721FFDDA92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117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8F84-2D8D-476F-97D4-E29F064A9C62}" type="datetimeFigureOut">
              <a:rPr lang="he-IL" smtClean="0"/>
              <a:t>ט"ז/אייר/תשפ"א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6BD6-753C-498C-AB6E-721FFDDA92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07268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8F84-2D8D-476F-97D4-E29F064A9C62}" type="datetimeFigureOut">
              <a:rPr lang="he-IL" smtClean="0"/>
              <a:t>ט"ז/אייר/תשפ"א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6BD6-753C-498C-AB6E-721FFDDA92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097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8F84-2D8D-476F-97D4-E29F064A9C62}" type="datetimeFigureOut">
              <a:rPr lang="he-IL" smtClean="0"/>
              <a:t>ט"ז/אייר/תשפ"א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6BD6-753C-498C-AB6E-721FFDDA92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570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8F84-2D8D-476F-97D4-E29F064A9C62}" type="datetimeFigureOut">
              <a:rPr lang="he-IL" smtClean="0"/>
              <a:t>ט"ז/אייר/תשפ"א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6BD6-753C-498C-AB6E-721FFDDA92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26530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A8F84-2D8D-476F-97D4-E29F064A9C62}" type="datetimeFigureOut">
              <a:rPr lang="he-IL" smtClean="0"/>
              <a:t>ט"ז/אייר/תשפ"א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46BD6-753C-498C-AB6E-721FFDDA92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39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e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979" y="-76095"/>
            <a:ext cx="11840705" cy="1185217"/>
          </a:xfrm>
        </p:spPr>
        <p:txBody>
          <a:bodyPr>
            <a:normAutofit/>
          </a:bodyPr>
          <a:lstStyle/>
          <a:p>
            <a:r>
              <a:rPr lang="en-US" sz="3600" dirty="0"/>
              <a:t>Tropical cyclone eyewall thunderstorms as a driver of upper tropospheric water vapor increases</a:t>
            </a:r>
            <a:endParaRPr lang="he-IL" sz="3600" dirty="0"/>
          </a:p>
        </p:txBody>
      </p:sp>
      <p:pic>
        <p:nvPicPr>
          <p:cNvPr id="1026" name="Picture 2" descr="Five Reasons Why Water Vapor Feedback Might Not Be Positive « Roy Spencer,  Ph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6" y="4505961"/>
            <a:ext cx="2940983" cy="220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4685" y="2084830"/>
            <a:ext cx="3128266" cy="2238237"/>
          </a:xfrm>
          <a:prstGeom prst="rect">
            <a:avLst/>
          </a:prstGeom>
        </p:spPr>
      </p:pic>
      <p:pic>
        <p:nvPicPr>
          <p:cNvPr id="5" name="ENTLN_Lightning_Strokes_humidity_125mb_Legend_animation12_Fani_19042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07151" y="2303833"/>
            <a:ext cx="4161604" cy="31212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70" y="4222223"/>
            <a:ext cx="5239479" cy="25059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877636" y="1114327"/>
            <a:ext cx="8825044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b="1" dirty="0" smtClean="0"/>
              <a:t>Colin Price</a:t>
            </a:r>
            <a:r>
              <a:rPr lang="en-US" b="1" baseline="30000" dirty="0" smtClean="0"/>
              <a:t>1</a:t>
            </a:r>
            <a:r>
              <a:rPr lang="en-US" b="1" dirty="0" smtClean="0"/>
              <a:t>, </a:t>
            </a:r>
            <a:r>
              <a:rPr lang="en-US" b="1" dirty="0" err="1" smtClean="0"/>
              <a:t>Tair</a:t>
            </a:r>
            <a:r>
              <a:rPr lang="en-US" b="1" dirty="0" smtClean="0"/>
              <a:t> Plotnik</a:t>
            </a:r>
            <a:r>
              <a:rPr lang="en-US" b="1" baseline="30000" dirty="0" smtClean="0"/>
              <a:t>1</a:t>
            </a:r>
            <a:r>
              <a:rPr lang="en-US" b="1" dirty="0" smtClean="0"/>
              <a:t>, </a:t>
            </a:r>
            <a:r>
              <a:rPr lang="en-US" b="1" dirty="0" err="1" smtClean="0"/>
              <a:t>Anirban</a:t>
            </a:r>
            <a:r>
              <a:rPr lang="en-US" b="1" dirty="0" smtClean="0"/>
              <a:t> Guha</a:t>
            </a:r>
            <a:r>
              <a:rPr lang="en-US" b="1" baseline="30000" dirty="0" smtClean="0"/>
              <a:t>2</a:t>
            </a:r>
            <a:r>
              <a:rPr lang="en-US" b="1" dirty="0" smtClean="0"/>
              <a:t> and </a:t>
            </a:r>
            <a:r>
              <a:rPr lang="en-US" b="1" dirty="0" err="1" smtClean="0"/>
              <a:t>Joydeb</a:t>
            </a:r>
            <a:r>
              <a:rPr lang="en-US" b="1" dirty="0" smtClean="0"/>
              <a:t> Saha</a:t>
            </a:r>
            <a:r>
              <a:rPr lang="en-US" b="1" baseline="30000" dirty="0" smtClean="0"/>
              <a:t>2</a:t>
            </a:r>
          </a:p>
          <a:p>
            <a:pPr algn="ctr"/>
            <a:r>
              <a:rPr lang="en-US" baseline="30000" dirty="0" smtClean="0"/>
              <a:t>1</a:t>
            </a:r>
            <a:r>
              <a:rPr lang="en-US" dirty="0" smtClean="0"/>
              <a:t>Tel Aviv University, Geophysics and Planetary Science, Tel Aviv, Israel (cprice@flash.tau.ac.il)</a:t>
            </a:r>
          </a:p>
          <a:p>
            <a:pPr algn="ctr"/>
            <a:r>
              <a:rPr lang="en-US" baseline="30000" dirty="0" smtClean="0"/>
              <a:t>2</a:t>
            </a:r>
            <a:r>
              <a:rPr lang="en-US" dirty="0" smtClean="0"/>
              <a:t>Tripura University, Physics Department, India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44930" y="3203948"/>
            <a:ext cx="2192973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1">
            <a:spAutoFit/>
          </a:bodyPr>
          <a:lstStyle/>
          <a:p>
            <a:pPr algn="ctr"/>
            <a:r>
              <a:rPr lang="en-US" dirty="0" smtClean="0"/>
              <a:t>Tropical Cyclone </a:t>
            </a:r>
            <a:r>
              <a:rPr lang="en-US" dirty="0" err="1" smtClean="0"/>
              <a:t>Fani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/>
              <a:t>April 2019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9274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52</Words>
  <Application>Microsoft Office PowerPoint</Application>
  <PresentationFormat>Widescreen</PresentationFormat>
  <Paragraphs>6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Tropical cyclone eyewall thunderstorms as a driver of upper tropospheric water vapor increases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Tropical cyclone eyewall thunderstorms as a driver of upper tropospheric water vapor increases</dc:title>
  <dc:creator>user</dc:creator>
  <cp:lastModifiedBy>user</cp:lastModifiedBy>
  <cp:revision>3</cp:revision>
  <dcterms:created xsi:type="dcterms:W3CDTF">2021-04-28T07:00:37Z</dcterms:created>
  <dcterms:modified xsi:type="dcterms:W3CDTF">2021-04-28T07:28:52Z</dcterms:modified>
</cp:coreProperties>
</file>