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801" r:id="rId2"/>
    <p:sldId id="256" r:id="rId3"/>
    <p:sldId id="401" r:id="rId4"/>
    <p:sldId id="773" r:id="rId5"/>
    <p:sldId id="775" r:id="rId6"/>
    <p:sldId id="744" r:id="rId7"/>
    <p:sldId id="746" r:id="rId8"/>
    <p:sldId id="776" r:id="rId9"/>
    <p:sldId id="750" r:id="rId10"/>
    <p:sldId id="768" r:id="rId11"/>
    <p:sldId id="708" r:id="rId12"/>
    <p:sldId id="622" r:id="rId13"/>
    <p:sldId id="766" r:id="rId14"/>
    <p:sldId id="770" r:id="rId15"/>
    <p:sldId id="791" r:id="rId16"/>
    <p:sldId id="795" r:id="rId17"/>
    <p:sldId id="761" r:id="rId18"/>
    <p:sldId id="762" r:id="rId19"/>
    <p:sldId id="790" r:id="rId20"/>
    <p:sldId id="602" r:id="rId21"/>
    <p:sldId id="670" r:id="rId22"/>
    <p:sldId id="792" r:id="rId23"/>
    <p:sldId id="793" r:id="rId24"/>
    <p:sldId id="797" r:id="rId25"/>
    <p:sldId id="798" r:id="rId26"/>
    <p:sldId id="799" r:id="rId27"/>
    <p:sldId id="763" r:id="rId28"/>
    <p:sldId id="796" r:id="rId29"/>
    <p:sldId id="794" r:id="rId30"/>
  </p:sldIdLst>
  <p:sldSz cx="9163050" cy="6480175"/>
  <p:notesSz cx="7315200" cy="9601200"/>
  <p:defaultTextStyle>
    <a:defPPr>
      <a:defRPr lang="de-DE"/>
    </a:defPPr>
    <a:lvl1pPr marL="0" algn="l" defTabSz="914400" rtl="0" eaLnBrk="1" latinLnBrk="0" hangingPunct="1">
      <a:defRPr lang="de-C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ina Janusz" initials="PJ" lastIdx="1" clrIdx="0">
    <p:extLst>
      <p:ext uri="{19B8F6BF-5375-455C-9EA6-DF929625EA0E}">
        <p15:presenceInfo xmlns:p15="http://schemas.microsoft.com/office/powerpoint/2012/main" userId="e37cba150ba59d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03FF"/>
    <a:srgbClr val="E220CB"/>
    <a:srgbClr val="7ED0FF"/>
    <a:srgbClr val="08A845"/>
    <a:srgbClr val="00B050"/>
    <a:srgbClr val="FF0313"/>
    <a:srgbClr val="FF0000"/>
    <a:srgbClr val="CCFFCC"/>
    <a:srgbClr val="E7ECF3"/>
    <a:srgbClr val="4F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197F12-656F-4996-8974-B18DA0CD102E}" v="102" dt="2019-11-10T10:44:59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8" autoAdjust="0"/>
    <p:restoredTop sz="96837" autoAdjust="0"/>
  </p:normalViewPr>
  <p:slideViewPr>
    <p:cSldViewPr>
      <p:cViewPr>
        <p:scale>
          <a:sx n="100" d="100"/>
          <a:sy n="100" d="100"/>
        </p:scale>
        <p:origin x="2010" y="900"/>
      </p:cViewPr>
      <p:guideLst>
        <p:guide orient="horz" pos="2041"/>
        <p:guide pos="28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914" y="-91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128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27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na Janusz" userId="09cc7f44bacd4ef5" providerId="LiveId" clId="{EA197F12-656F-4996-8974-B18DA0CD102E}"/>
    <pc:docChg chg="undo custSel addSld delSld modSld">
      <pc:chgData name="Paulina Janusz" userId="09cc7f44bacd4ef5" providerId="LiveId" clId="{EA197F12-656F-4996-8974-B18DA0CD102E}" dt="2019-11-10T10:57:43.947" v="619" actId="2696"/>
      <pc:docMkLst>
        <pc:docMk/>
      </pc:docMkLst>
      <pc:sldChg chg="add del modTransition">
        <pc:chgData name="Paulina Janusz" userId="09cc7f44bacd4ef5" providerId="LiveId" clId="{EA197F12-656F-4996-8974-B18DA0CD102E}" dt="2019-11-10T09:03:14.070" v="131" actId="2696"/>
        <pc:sldMkLst>
          <pc:docMk/>
          <pc:sldMk cId="1693203559" sldId="259"/>
        </pc:sldMkLst>
      </pc:sldChg>
      <pc:sldChg chg="addSp delSp modNotesTx">
        <pc:chgData name="Paulina Janusz" userId="09cc7f44bacd4ef5" providerId="LiveId" clId="{EA197F12-656F-4996-8974-B18DA0CD102E}" dt="2019-11-10T10:29:27.910" v="554"/>
        <pc:sldMkLst>
          <pc:docMk/>
          <pc:sldMk cId="545710109" sldId="324"/>
        </pc:sldMkLst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11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12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16" creationId="{00000000-0000-0000-0000-000000000000}"/>
          </ac:spMkLst>
        </pc:spChg>
        <pc:spChg chg="add">
          <ac:chgData name="Paulina Janusz" userId="09cc7f44bacd4ef5" providerId="LiveId" clId="{EA197F12-656F-4996-8974-B18DA0CD102E}" dt="2019-11-10T10:29:27.910" v="554"/>
          <ac:spMkLst>
            <pc:docMk/>
            <pc:sldMk cId="545710109" sldId="324"/>
            <ac:spMk id="20" creationId="{7515E0C6-54FF-4683-8415-59ACCDD02981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23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2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20.101" v="553" actId="478"/>
          <ac:spMkLst>
            <pc:docMk/>
            <pc:sldMk cId="545710109" sldId="324"/>
            <ac:spMk id="27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29:20.101" v="553" actId="478"/>
          <ac:picMkLst>
            <pc:docMk/>
            <pc:sldMk cId="545710109" sldId="324"/>
            <ac:picMk id="13" creationId="{00000000-0000-0000-0000-000000000000}"/>
          </ac:picMkLst>
        </pc:picChg>
        <pc:picChg chg="del">
          <ac:chgData name="Paulina Janusz" userId="09cc7f44bacd4ef5" providerId="LiveId" clId="{EA197F12-656F-4996-8974-B18DA0CD102E}" dt="2019-11-10T10:29:20.101" v="553" actId="478"/>
          <ac:picMkLst>
            <pc:docMk/>
            <pc:sldMk cId="545710109" sldId="324"/>
            <ac:picMk id="14" creationId="{00000000-0000-0000-0000-000000000000}"/>
          </ac:picMkLst>
        </pc:picChg>
        <pc:picChg chg="del">
          <ac:chgData name="Paulina Janusz" userId="09cc7f44bacd4ef5" providerId="LiveId" clId="{EA197F12-656F-4996-8974-B18DA0CD102E}" dt="2019-11-10T10:29:20.101" v="553" actId="478"/>
          <ac:picMkLst>
            <pc:docMk/>
            <pc:sldMk cId="545710109" sldId="324"/>
            <ac:picMk id="19" creationId="{00000000-0000-0000-0000-000000000000}"/>
          </ac:picMkLst>
        </pc:picChg>
        <pc:cxnChg chg="del">
          <ac:chgData name="Paulina Janusz" userId="09cc7f44bacd4ef5" providerId="LiveId" clId="{EA197F12-656F-4996-8974-B18DA0CD102E}" dt="2019-11-10T10:29:20.101" v="553" actId="478"/>
          <ac:cxnSpMkLst>
            <pc:docMk/>
            <pc:sldMk cId="545710109" sldId="324"/>
            <ac:cxnSpMk id="25" creationId="{00000000-0000-0000-0000-000000000000}"/>
          </ac:cxnSpMkLst>
        </pc:cxnChg>
      </pc:sldChg>
      <pc:sldChg chg="addSp delSp modSp">
        <pc:chgData name="Paulina Janusz" userId="09cc7f44bacd4ef5" providerId="LiveId" clId="{EA197F12-656F-4996-8974-B18DA0CD102E}" dt="2019-11-10T10:32:13.276" v="588" actId="478"/>
        <pc:sldMkLst>
          <pc:docMk/>
          <pc:sldMk cId="3242322982" sldId="328"/>
        </pc:sldMkLst>
        <pc:spChg chg="del">
          <ac:chgData name="Paulina Janusz" userId="09cc7f44bacd4ef5" providerId="LiveId" clId="{EA197F12-656F-4996-8974-B18DA0CD102E}" dt="2019-11-10T09:01:51.973" v="104" actId="478"/>
          <ac:spMkLst>
            <pc:docMk/>
            <pc:sldMk cId="3242322982" sldId="328"/>
            <ac:spMk id="7" creationId="{B7D94E6F-FD9F-4B7B-B802-1A13B4B899D5}"/>
          </ac:spMkLst>
        </pc:spChg>
        <pc:spChg chg="mod">
          <ac:chgData name="Paulina Janusz" userId="09cc7f44bacd4ef5" providerId="LiveId" clId="{EA197F12-656F-4996-8974-B18DA0CD102E}" dt="2019-11-10T09:18:46.583" v="200" actId="1076"/>
          <ac:spMkLst>
            <pc:docMk/>
            <pc:sldMk cId="3242322982" sldId="328"/>
            <ac:spMk id="8" creationId="{B7D94E6F-FD9F-4B7B-B802-1A13B4B899D5}"/>
          </ac:spMkLst>
        </pc:spChg>
        <pc:spChg chg="mod">
          <ac:chgData name="Paulina Janusz" userId="09cc7f44bacd4ef5" providerId="LiveId" clId="{EA197F12-656F-4996-8974-B18DA0CD102E}" dt="2019-11-10T09:02:25.796" v="118" actId="1076"/>
          <ac:spMkLst>
            <pc:docMk/>
            <pc:sldMk cId="3242322982" sldId="328"/>
            <ac:spMk id="9" creationId="{0FA94137-7BED-429B-AB06-29411B6B3193}"/>
          </ac:spMkLst>
        </pc:spChg>
        <pc:spChg chg="mod">
          <ac:chgData name="Paulina Janusz" userId="09cc7f44bacd4ef5" providerId="LiveId" clId="{EA197F12-656F-4996-8974-B18DA0CD102E}" dt="2019-11-10T09:02:20.263" v="117" actId="14100"/>
          <ac:spMkLst>
            <pc:docMk/>
            <pc:sldMk cId="3242322982" sldId="328"/>
            <ac:spMk id="13" creationId="{0FA94137-7BED-429B-AB06-29411B6B3193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14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1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1:52.796" v="583" actId="478"/>
          <ac:spMkLst>
            <pc:docMk/>
            <pc:sldMk cId="3242322982" sldId="328"/>
            <ac:spMk id="23" creationId="{D082E1F7-758C-4E8B-9B41-CF4DBBF9950B}"/>
          </ac:spMkLst>
        </pc:spChg>
        <pc:spChg chg="del">
          <ac:chgData name="Paulina Janusz" userId="09cc7f44bacd4ef5" providerId="LiveId" clId="{EA197F12-656F-4996-8974-B18DA0CD102E}" dt="2019-11-10T10:31:54.361" v="584" actId="478"/>
          <ac:spMkLst>
            <pc:docMk/>
            <pc:sldMk cId="3242322982" sldId="328"/>
            <ac:spMk id="24" creationId="{D082E1F7-758C-4E8B-9B41-CF4DBBF9950B}"/>
          </ac:spMkLst>
        </pc:spChg>
        <pc:spChg chg="add del">
          <ac:chgData name="Paulina Janusz" userId="09cc7f44bacd4ef5" providerId="LiveId" clId="{EA197F12-656F-4996-8974-B18DA0CD102E}" dt="2019-11-10T10:30:27.268" v="569"/>
          <ac:spMkLst>
            <pc:docMk/>
            <pc:sldMk cId="3242322982" sldId="328"/>
            <ac:spMk id="31" creationId="{A46DBF9D-F3AE-4C9D-8C7B-E8A6A32195EB}"/>
          </ac:spMkLst>
        </pc:spChg>
        <pc:spChg chg="add del">
          <ac:chgData name="Paulina Janusz" userId="09cc7f44bacd4ef5" providerId="LiveId" clId="{EA197F12-656F-4996-8974-B18DA0CD102E}" dt="2019-11-10T10:30:26.883" v="568"/>
          <ac:spMkLst>
            <pc:docMk/>
            <pc:sldMk cId="3242322982" sldId="328"/>
            <ac:spMk id="33" creationId="{9A6F18A1-9B6F-4057-9085-CF50A65BBFAF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3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3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3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3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39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4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4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4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13.276" v="588" actId="478"/>
          <ac:spMkLst>
            <pc:docMk/>
            <pc:sldMk cId="3242322982" sldId="328"/>
            <ac:spMk id="51" creationId="{00000000-0000-0000-0000-000000000000}"/>
          </ac:spMkLst>
        </pc:spChg>
        <pc:cxnChg chg="del">
          <ac:chgData name="Paulina Janusz" userId="09cc7f44bacd4ef5" providerId="LiveId" clId="{EA197F12-656F-4996-8974-B18DA0CD102E}" dt="2019-11-10T10:31:58.531" v="586" actId="478"/>
          <ac:cxnSpMkLst>
            <pc:docMk/>
            <pc:sldMk cId="3242322982" sldId="328"/>
            <ac:cxnSpMk id="26" creationId="{00000000-0000-0000-0000-000000000000}"/>
          </ac:cxnSpMkLst>
        </pc:cxnChg>
        <pc:cxnChg chg="del">
          <ac:chgData name="Paulina Janusz" userId="09cc7f44bacd4ef5" providerId="LiveId" clId="{EA197F12-656F-4996-8974-B18DA0CD102E}" dt="2019-11-10T10:32:02.307" v="587" actId="478"/>
          <ac:cxnSpMkLst>
            <pc:docMk/>
            <pc:sldMk cId="3242322982" sldId="328"/>
            <ac:cxnSpMk id="30" creationId="{00000000-0000-0000-0000-000000000000}"/>
          </ac:cxnSpMkLst>
        </pc:cxnChg>
        <pc:cxnChg chg="del">
          <ac:chgData name="Paulina Janusz" userId="09cc7f44bacd4ef5" providerId="LiveId" clId="{EA197F12-656F-4996-8974-B18DA0CD102E}" dt="2019-11-10T10:31:56.530" v="585" actId="478"/>
          <ac:cxnSpMkLst>
            <pc:docMk/>
            <pc:sldMk cId="3242322982" sldId="328"/>
            <ac:cxnSpMk id="32" creationId="{00000000-0000-0000-0000-000000000000}"/>
          </ac:cxnSpMkLst>
        </pc:cxnChg>
      </pc:sldChg>
      <pc:sldChg chg="addSp delSp modSp modNotesTx">
        <pc:chgData name="Paulina Janusz" userId="09cc7f44bacd4ef5" providerId="LiveId" clId="{EA197F12-656F-4996-8974-B18DA0CD102E}" dt="2019-11-10T10:22:56.169" v="463" actId="478"/>
        <pc:sldMkLst>
          <pc:docMk/>
          <pc:sldMk cId="2360984170" sldId="332"/>
        </pc:sldMkLst>
        <pc:spChg chg="del">
          <ac:chgData name="Paulina Janusz" userId="09cc7f44bacd4ef5" providerId="LiveId" clId="{EA197F12-656F-4996-8974-B18DA0CD102E}" dt="2019-11-10T10:22:56.169" v="463" actId="478"/>
          <ac:spMkLst>
            <pc:docMk/>
            <pc:sldMk cId="2360984170" sldId="332"/>
            <ac:spMk id="34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2:44.740" v="459" actId="478"/>
          <ac:spMkLst>
            <pc:docMk/>
            <pc:sldMk cId="2360984170" sldId="332"/>
            <ac:spMk id="63" creationId="{479FA646-EEAB-497E-AC72-00CCF85D3D61}"/>
          </ac:spMkLst>
        </pc:spChg>
        <pc:spChg chg="del mod">
          <ac:chgData name="Paulina Janusz" userId="09cc7f44bacd4ef5" providerId="LiveId" clId="{EA197F12-656F-4996-8974-B18DA0CD102E}" dt="2019-11-10T10:22:49.993" v="460" actId="478"/>
          <ac:spMkLst>
            <pc:docMk/>
            <pc:sldMk cId="2360984170" sldId="332"/>
            <ac:spMk id="64" creationId="{44CAABC5-FE94-47D6-B4BF-711A9EF21E83}"/>
          </ac:spMkLst>
        </pc:spChg>
        <pc:spChg chg="del">
          <ac:chgData name="Paulina Janusz" userId="09cc7f44bacd4ef5" providerId="LiveId" clId="{EA197F12-656F-4996-8974-B18DA0CD102E}" dt="2019-11-10T10:22:52.204" v="461" actId="478"/>
          <ac:spMkLst>
            <pc:docMk/>
            <pc:sldMk cId="2360984170" sldId="332"/>
            <ac:spMk id="65" creationId="{01B0BF6A-BFA2-4AEA-A8AD-11DADA705236}"/>
          </ac:spMkLst>
        </pc:spChg>
        <pc:spChg chg="del">
          <ac:chgData name="Paulina Janusz" userId="09cc7f44bacd4ef5" providerId="LiveId" clId="{EA197F12-656F-4996-8974-B18DA0CD102E}" dt="2019-11-10T09:20:56.863" v="226" actId="478"/>
          <ac:spMkLst>
            <pc:docMk/>
            <pc:sldMk cId="2360984170" sldId="332"/>
            <ac:spMk id="71" creationId="{90DF2358-A159-4AB7-A8C5-0E2DF39325F2}"/>
          </ac:spMkLst>
        </pc:spChg>
        <pc:spChg chg="del">
          <ac:chgData name="Paulina Janusz" userId="09cc7f44bacd4ef5" providerId="LiveId" clId="{EA197F12-656F-4996-8974-B18DA0CD102E}" dt="2019-11-10T09:20:50.974" v="224" actId="478"/>
          <ac:spMkLst>
            <pc:docMk/>
            <pc:sldMk cId="2360984170" sldId="332"/>
            <ac:spMk id="72" creationId="{85F41D59-A4C6-4D34-A577-FF92639C420C}"/>
          </ac:spMkLst>
        </pc:spChg>
        <pc:spChg chg="del topLvl">
          <ac:chgData name="Paulina Janusz" userId="09cc7f44bacd4ef5" providerId="LiveId" clId="{EA197F12-656F-4996-8974-B18DA0CD102E}" dt="2019-11-10T09:21:00.903" v="227" actId="478"/>
          <ac:spMkLst>
            <pc:docMk/>
            <pc:sldMk cId="2360984170" sldId="332"/>
            <ac:spMk id="73" creationId="{B39DE9F7-AA05-4B61-A042-C0BECCF3D3AB}"/>
          </ac:spMkLst>
        </pc:spChg>
        <pc:spChg chg="del">
          <ac:chgData name="Paulina Janusz" userId="09cc7f44bacd4ef5" providerId="LiveId" clId="{EA197F12-656F-4996-8974-B18DA0CD102E}" dt="2019-11-10T09:20:42.382" v="222" actId="478"/>
          <ac:spMkLst>
            <pc:docMk/>
            <pc:sldMk cId="2360984170" sldId="332"/>
            <ac:spMk id="74" creationId="{D27C4AF3-9CDD-40F6-B5D4-E0A67FF7F4CF}"/>
          </ac:spMkLst>
        </pc:spChg>
        <pc:spChg chg="del">
          <ac:chgData name="Paulina Janusz" userId="09cc7f44bacd4ef5" providerId="LiveId" clId="{EA197F12-656F-4996-8974-B18DA0CD102E}" dt="2019-11-10T09:20:23.701" v="216" actId="478"/>
          <ac:spMkLst>
            <pc:docMk/>
            <pc:sldMk cId="2360984170" sldId="332"/>
            <ac:spMk id="79" creationId="{B968C3D0-B902-418A-A9FE-28FA1AF93601}"/>
          </ac:spMkLst>
        </pc:spChg>
        <pc:spChg chg="del">
          <ac:chgData name="Paulina Janusz" userId="09cc7f44bacd4ef5" providerId="LiveId" clId="{EA197F12-656F-4996-8974-B18DA0CD102E}" dt="2019-11-10T09:20:33.554" v="219" actId="478"/>
          <ac:spMkLst>
            <pc:docMk/>
            <pc:sldMk cId="2360984170" sldId="332"/>
            <ac:spMk id="80" creationId="{593C157B-FDD1-434C-B466-CC5D64C20324}"/>
          </ac:spMkLst>
        </pc:spChg>
        <pc:spChg chg="del">
          <ac:chgData name="Paulina Janusz" userId="09cc7f44bacd4ef5" providerId="LiveId" clId="{EA197F12-656F-4996-8974-B18DA0CD102E}" dt="2019-11-10T09:20:29.879" v="218" actId="478"/>
          <ac:spMkLst>
            <pc:docMk/>
            <pc:sldMk cId="2360984170" sldId="332"/>
            <ac:spMk id="82" creationId="{EA608911-ECCB-4051-B350-AF9A3FAEA42B}"/>
          </ac:spMkLst>
        </pc:spChg>
        <pc:spChg chg="del">
          <ac:chgData name="Paulina Janusz" userId="09cc7f44bacd4ef5" providerId="LiveId" clId="{EA197F12-656F-4996-8974-B18DA0CD102E}" dt="2019-11-10T09:20:38.782" v="221" actId="478"/>
          <ac:spMkLst>
            <pc:docMk/>
            <pc:sldMk cId="2360984170" sldId="332"/>
            <ac:spMk id="83" creationId="{84175DEA-D336-4B40-926C-AADD674C70E9}"/>
          </ac:spMkLst>
        </pc:spChg>
        <pc:spChg chg="add del">
          <ac:chgData name="Paulina Janusz" userId="09cc7f44bacd4ef5" providerId="LiveId" clId="{EA197F12-656F-4996-8974-B18DA0CD102E}" dt="2019-11-10T09:17:16.173" v="198" actId="478"/>
          <ac:spMkLst>
            <pc:docMk/>
            <pc:sldMk cId="2360984170" sldId="332"/>
            <ac:spMk id="87" creationId="{054382E2-BB64-4355-95F8-3BA6B8B20CAA}"/>
          </ac:spMkLst>
        </pc:spChg>
        <pc:spChg chg="del mod">
          <ac:chgData name="Paulina Janusz" userId="09cc7f44bacd4ef5" providerId="LiveId" clId="{EA197F12-656F-4996-8974-B18DA0CD102E}" dt="2019-11-10T09:20:08.055" v="213" actId="478"/>
          <ac:spMkLst>
            <pc:docMk/>
            <pc:sldMk cId="2360984170" sldId="332"/>
            <ac:spMk id="92" creationId="{72A9EBCC-ADCF-4816-9E5C-30E92E62DB4E}"/>
          </ac:spMkLst>
        </pc:spChg>
        <pc:spChg chg="del">
          <ac:chgData name="Paulina Janusz" userId="09cc7f44bacd4ef5" providerId="LiveId" clId="{EA197F12-656F-4996-8974-B18DA0CD102E}" dt="2019-11-10T09:20:11.351" v="214" actId="478"/>
          <ac:spMkLst>
            <pc:docMk/>
            <pc:sldMk cId="2360984170" sldId="332"/>
            <ac:spMk id="93" creationId="{F7831F3C-F6FB-4B85-9540-61C6DFF3BEB7}"/>
          </ac:spMkLst>
        </pc:spChg>
        <pc:spChg chg="del">
          <ac:chgData name="Paulina Janusz" userId="09cc7f44bacd4ef5" providerId="LiveId" clId="{EA197F12-656F-4996-8974-B18DA0CD102E}" dt="2019-11-10T09:20:14.574" v="215" actId="478"/>
          <ac:spMkLst>
            <pc:docMk/>
            <pc:sldMk cId="2360984170" sldId="332"/>
            <ac:spMk id="94" creationId="{85209D6A-E7D2-47BC-992F-B9364D5B404F}"/>
          </ac:spMkLst>
        </pc:spChg>
        <pc:spChg chg="del">
          <ac:chgData name="Paulina Janusz" userId="09cc7f44bacd4ef5" providerId="LiveId" clId="{EA197F12-656F-4996-8974-B18DA0CD102E}" dt="2019-11-10T09:20:00.450" v="211" actId="478"/>
          <ac:spMkLst>
            <pc:docMk/>
            <pc:sldMk cId="2360984170" sldId="332"/>
            <ac:spMk id="95" creationId="{68B577FB-6A46-4491-89C6-9743E8FD622B}"/>
          </ac:spMkLst>
        </pc:spChg>
        <pc:spChg chg="add del">
          <ac:chgData name="Paulina Janusz" userId="09cc7f44bacd4ef5" providerId="LiveId" clId="{EA197F12-656F-4996-8974-B18DA0CD102E}" dt="2019-11-10T10:22:16.296" v="454" actId="478"/>
          <ac:spMkLst>
            <pc:docMk/>
            <pc:sldMk cId="2360984170" sldId="332"/>
            <ac:spMk id="96" creationId="{458C5AF2-2DD1-457F-96F6-CB4458CB2E56}"/>
          </ac:spMkLst>
        </pc:spChg>
        <pc:grpChg chg="del">
          <ac:chgData name="Paulina Janusz" userId="09cc7f44bacd4ef5" providerId="LiveId" clId="{EA197F12-656F-4996-8974-B18DA0CD102E}" dt="2019-11-10T09:02:38.837" v="119" actId="478"/>
          <ac:grpSpMkLst>
            <pc:docMk/>
            <pc:sldMk cId="2360984170" sldId="332"/>
            <ac:grpSpMk id="13" creationId="{00000000-0000-0000-0000-000000000000}"/>
          </ac:grpSpMkLst>
        </pc:grpChg>
        <pc:grpChg chg="del">
          <ac:chgData name="Paulina Janusz" userId="09cc7f44bacd4ef5" providerId="LiveId" clId="{EA197F12-656F-4996-8974-B18DA0CD102E}" dt="2019-11-10T09:12:45.579" v="142" actId="478"/>
          <ac:grpSpMkLst>
            <pc:docMk/>
            <pc:sldMk cId="2360984170" sldId="332"/>
            <ac:grpSpMk id="36" creationId="{00000000-0000-0000-0000-000000000000}"/>
          </ac:grpSpMkLst>
        </pc:grpChg>
        <pc:grpChg chg="add del">
          <ac:chgData name="Paulina Janusz" userId="09cc7f44bacd4ef5" providerId="LiveId" clId="{EA197F12-656F-4996-8974-B18DA0CD102E}" dt="2019-11-10T09:19:11.506" v="209" actId="478"/>
          <ac:grpSpMkLst>
            <pc:docMk/>
            <pc:sldMk cId="2360984170" sldId="332"/>
            <ac:grpSpMk id="45" creationId="{1EB8986D-5724-44A9-9005-DE97BC0AD147}"/>
          </ac:grpSpMkLst>
        </pc:grpChg>
        <pc:grpChg chg="add del">
          <ac:chgData name="Paulina Janusz" userId="09cc7f44bacd4ef5" providerId="LiveId" clId="{EA197F12-656F-4996-8974-B18DA0CD102E}" dt="2019-11-10T09:21:00.903" v="227" actId="478"/>
          <ac:grpSpMkLst>
            <pc:docMk/>
            <pc:sldMk cId="2360984170" sldId="332"/>
            <ac:grpSpMk id="69" creationId="{3A3EF323-E5B0-4638-9371-EB7728E2B2AB}"/>
          </ac:grpSpMkLst>
        </pc:grpChg>
        <pc:grpChg chg="del topLvl">
          <ac:chgData name="Paulina Janusz" userId="09cc7f44bacd4ef5" providerId="LiveId" clId="{EA197F12-656F-4996-8974-B18DA0CD102E}" dt="2019-11-10T10:22:53.785" v="462" actId="478"/>
          <ac:grpSpMkLst>
            <pc:docMk/>
            <pc:sldMk cId="2360984170" sldId="332"/>
            <ac:grpSpMk id="70" creationId="{7BDC1206-E39C-4C88-B3BD-B2DF3E98FDC5}"/>
          </ac:grpSpMkLst>
        </pc:grpChg>
        <pc:grpChg chg="add del">
          <ac:chgData name="Paulina Janusz" userId="09cc7f44bacd4ef5" providerId="LiveId" clId="{EA197F12-656F-4996-8974-B18DA0CD102E}" dt="2019-11-10T10:22:41.446" v="458" actId="478"/>
          <ac:grpSpMkLst>
            <pc:docMk/>
            <pc:sldMk cId="2360984170" sldId="332"/>
            <ac:grpSpMk id="88" creationId="{F35324AA-A3C4-4E63-AF82-41563D34E5B8}"/>
          </ac:grpSpMkLst>
        </pc:grpChg>
        <pc:cxnChg chg="mod">
          <ac:chgData name="Paulina Janusz" userId="09cc7f44bacd4ef5" providerId="LiveId" clId="{EA197F12-656F-4996-8974-B18DA0CD102E}" dt="2019-11-10T09:12:45.579" v="142" actId="478"/>
          <ac:cxnSpMkLst>
            <pc:docMk/>
            <pc:sldMk cId="2360984170" sldId="332"/>
            <ac:cxnSpMk id="42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45.579" v="142" actId="478"/>
          <ac:cxnSpMkLst>
            <pc:docMk/>
            <pc:sldMk cId="2360984170" sldId="332"/>
            <ac:cxnSpMk id="59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45.579" v="142" actId="478"/>
          <ac:cxnSpMkLst>
            <pc:docMk/>
            <pc:sldMk cId="2360984170" sldId="332"/>
            <ac:cxnSpMk id="60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45.579" v="142" actId="478"/>
          <ac:cxnSpMkLst>
            <pc:docMk/>
            <pc:sldMk cId="2360984170" sldId="332"/>
            <ac:cxnSpMk id="61" creationId="{00000000-0000-0000-0000-000000000000}"/>
          </ac:cxnSpMkLst>
        </pc:cxnChg>
        <pc:cxnChg chg="del mod">
          <ac:chgData name="Paulina Janusz" userId="09cc7f44bacd4ef5" providerId="LiveId" clId="{EA197F12-656F-4996-8974-B18DA0CD102E}" dt="2019-11-10T09:20:53.984" v="225" actId="478"/>
          <ac:cxnSpMkLst>
            <pc:docMk/>
            <pc:sldMk cId="2360984170" sldId="332"/>
            <ac:cxnSpMk id="75" creationId="{505EEAF5-EB46-4245-A985-2221B9BFACB7}"/>
          </ac:cxnSpMkLst>
        </pc:cxnChg>
        <pc:cxnChg chg="del">
          <ac:chgData name="Paulina Janusz" userId="09cc7f44bacd4ef5" providerId="LiveId" clId="{EA197F12-656F-4996-8974-B18DA0CD102E}" dt="2019-11-10T09:20:45.496" v="223" actId="478"/>
          <ac:cxnSpMkLst>
            <pc:docMk/>
            <pc:sldMk cId="2360984170" sldId="332"/>
            <ac:cxnSpMk id="76" creationId="{70329A95-E02A-4F2D-A9C3-C7C048716E20}"/>
          </ac:cxnSpMkLst>
        </pc:cxnChg>
        <pc:cxnChg chg="mod">
          <ac:chgData name="Paulina Janusz" userId="09cc7f44bacd4ef5" providerId="LiveId" clId="{EA197F12-656F-4996-8974-B18DA0CD102E}" dt="2019-11-10T10:22:53.785" v="462" actId="478"/>
          <ac:cxnSpMkLst>
            <pc:docMk/>
            <pc:sldMk cId="2360984170" sldId="332"/>
            <ac:cxnSpMk id="84" creationId="{8C3C5E6F-983B-42FA-8513-F9CE924AB7E6}"/>
          </ac:cxnSpMkLst>
        </pc:cxnChg>
        <pc:cxnChg chg="del mod">
          <ac:chgData name="Paulina Janusz" userId="09cc7f44bacd4ef5" providerId="LiveId" clId="{EA197F12-656F-4996-8974-B18DA0CD102E}" dt="2019-11-10T09:20:26.933" v="217" actId="478"/>
          <ac:cxnSpMkLst>
            <pc:docMk/>
            <pc:sldMk cId="2360984170" sldId="332"/>
            <ac:cxnSpMk id="85" creationId="{E5D3775D-24FA-4378-8752-DB60C1F62272}"/>
          </ac:cxnSpMkLst>
        </pc:cxnChg>
        <pc:cxnChg chg="del">
          <ac:chgData name="Paulina Janusz" userId="09cc7f44bacd4ef5" providerId="LiveId" clId="{EA197F12-656F-4996-8974-B18DA0CD102E}" dt="2019-11-10T09:20:36.165" v="220" actId="478"/>
          <ac:cxnSpMkLst>
            <pc:docMk/>
            <pc:sldMk cId="2360984170" sldId="332"/>
            <ac:cxnSpMk id="86" creationId="{DBFA7489-174D-4980-8C98-AEDB3BF75A93}"/>
          </ac:cxnSpMkLst>
        </pc:cxnChg>
      </pc:sldChg>
      <pc:sldChg chg="addSp delSp modSp add del">
        <pc:chgData name="Paulina Janusz" userId="09cc7f44bacd4ef5" providerId="LiveId" clId="{EA197F12-656F-4996-8974-B18DA0CD102E}" dt="2019-11-10T10:24:10.392" v="475" actId="478"/>
        <pc:sldMkLst>
          <pc:docMk/>
          <pc:sldMk cId="2076670930" sldId="333"/>
        </pc:sldMkLst>
        <pc:spChg chg="del mod">
          <ac:chgData name="Paulina Janusz" userId="09cc7f44bacd4ef5" providerId="LiveId" clId="{EA197F12-656F-4996-8974-B18DA0CD102E}" dt="2019-11-10T10:22:04.016" v="450" actId="478"/>
          <ac:spMkLst>
            <pc:docMk/>
            <pc:sldMk cId="2076670930" sldId="333"/>
            <ac:spMk id="8" creationId="{44CAABC5-FE94-47D6-B4BF-711A9EF21E83}"/>
          </ac:spMkLst>
        </pc:spChg>
        <pc:spChg chg="del">
          <ac:chgData name="Paulina Janusz" userId="09cc7f44bacd4ef5" providerId="LiveId" clId="{EA197F12-656F-4996-8974-B18DA0CD102E}" dt="2019-11-10T09:21:17.620" v="231" actId="478"/>
          <ac:spMkLst>
            <pc:docMk/>
            <pc:sldMk cId="2076670930" sldId="333"/>
            <ac:spMk id="70" creationId="{08F2AE2F-B9E6-4345-B6B8-E002F11FF943}"/>
          </ac:spMkLst>
        </pc:spChg>
        <pc:spChg chg="del">
          <ac:chgData name="Paulina Janusz" userId="09cc7f44bacd4ef5" providerId="LiveId" clId="{EA197F12-656F-4996-8974-B18DA0CD102E}" dt="2019-11-10T09:21:29.089" v="235" actId="478"/>
          <ac:spMkLst>
            <pc:docMk/>
            <pc:sldMk cId="2076670930" sldId="333"/>
            <ac:spMk id="71" creationId="{7A650A73-6793-469E-9565-07E49797E5E2}"/>
          </ac:spMkLst>
        </pc:spChg>
        <pc:spChg chg="del">
          <ac:chgData name="Paulina Janusz" userId="09cc7f44bacd4ef5" providerId="LiveId" clId="{EA197F12-656F-4996-8974-B18DA0CD102E}" dt="2019-11-10T09:21:23.913" v="233" actId="478"/>
          <ac:spMkLst>
            <pc:docMk/>
            <pc:sldMk cId="2076670930" sldId="333"/>
            <ac:spMk id="72" creationId="{1DB51DD1-6BC5-4223-B1C5-8810FC2BF816}"/>
          </ac:spMkLst>
        </pc:spChg>
        <pc:spChg chg="del topLvl">
          <ac:chgData name="Paulina Janusz" userId="09cc7f44bacd4ef5" providerId="LiveId" clId="{EA197F12-656F-4996-8974-B18DA0CD102E}" dt="2019-11-10T09:21:33.075" v="236" actId="478"/>
          <ac:spMkLst>
            <pc:docMk/>
            <pc:sldMk cId="2076670930" sldId="333"/>
            <ac:spMk id="73" creationId="{44DBD5A2-9E13-4A59-9B0B-7851F87AD929}"/>
          </ac:spMkLst>
        </pc:spChg>
        <pc:spChg chg="del">
          <ac:chgData name="Paulina Janusz" userId="09cc7f44bacd4ef5" providerId="LiveId" clId="{EA197F12-656F-4996-8974-B18DA0CD102E}" dt="2019-11-10T10:24:10.392" v="475" actId="478"/>
          <ac:spMkLst>
            <pc:docMk/>
            <pc:sldMk cId="2076670930" sldId="333"/>
            <ac:spMk id="78" creationId="{BD6478D2-4AF3-482D-98ED-F7ABECC11C4B}"/>
          </ac:spMkLst>
        </pc:spChg>
        <pc:spChg chg="del">
          <ac:chgData name="Paulina Janusz" userId="09cc7f44bacd4ef5" providerId="LiveId" clId="{EA197F12-656F-4996-8974-B18DA0CD102E}" dt="2019-11-10T09:21:14.727" v="230" actId="478"/>
          <ac:spMkLst>
            <pc:docMk/>
            <pc:sldMk cId="2076670930" sldId="333"/>
            <ac:spMk id="79" creationId="{ABE04F56-46DB-4A61-A344-C061D0ADB520}"/>
          </ac:spMkLst>
        </pc:spChg>
        <pc:spChg chg="del">
          <ac:chgData name="Paulina Janusz" userId="09cc7f44bacd4ef5" providerId="LiveId" clId="{EA197F12-656F-4996-8974-B18DA0CD102E}" dt="2019-11-10T10:24:07.222" v="474" actId="478"/>
          <ac:spMkLst>
            <pc:docMk/>
            <pc:sldMk cId="2076670930" sldId="333"/>
            <ac:spMk id="81" creationId="{F0C0EE76-84E1-4276-A54D-82FB7D1C2101}"/>
          </ac:spMkLst>
        </pc:spChg>
        <pc:spChg chg="del">
          <ac:chgData name="Paulina Janusz" userId="09cc7f44bacd4ef5" providerId="LiveId" clId="{EA197F12-656F-4996-8974-B18DA0CD102E}" dt="2019-11-10T09:21:08.590" v="228" actId="478"/>
          <ac:spMkLst>
            <pc:docMk/>
            <pc:sldMk cId="2076670930" sldId="333"/>
            <ac:spMk id="82" creationId="{F0419AA1-CBEC-4FD9-8848-EB7F1708F1B4}"/>
          </ac:spMkLst>
        </pc:spChg>
        <pc:spChg chg="add del">
          <ac:chgData name="Paulina Janusz" userId="09cc7f44bacd4ef5" providerId="LiveId" clId="{EA197F12-656F-4996-8974-B18DA0CD102E}" dt="2019-11-10T09:16:23.513" v="189" actId="478"/>
          <ac:spMkLst>
            <pc:docMk/>
            <pc:sldMk cId="2076670930" sldId="333"/>
            <ac:spMk id="86" creationId="{AED936C1-BBBC-4187-8345-56651C9C2AA3}"/>
          </ac:spMkLst>
        </pc:spChg>
        <pc:spChg chg="add del">
          <ac:chgData name="Paulina Janusz" userId="09cc7f44bacd4ef5" providerId="LiveId" clId="{EA197F12-656F-4996-8974-B18DA0CD102E}" dt="2019-11-10T09:16:42.329" v="192" actId="478"/>
          <ac:spMkLst>
            <pc:docMk/>
            <pc:sldMk cId="2076670930" sldId="333"/>
            <ac:spMk id="87" creationId="{99FE54FD-41C9-403B-8AAF-7960FF3E1AA9}"/>
          </ac:spMkLst>
        </pc:spChg>
        <pc:spChg chg="add del">
          <ac:chgData name="Paulina Janusz" userId="09cc7f44bacd4ef5" providerId="LiveId" clId="{EA197F12-656F-4996-8974-B18DA0CD102E}" dt="2019-11-10T09:16:52.491" v="195" actId="478"/>
          <ac:spMkLst>
            <pc:docMk/>
            <pc:sldMk cId="2076670930" sldId="333"/>
            <ac:spMk id="88" creationId="{3D6A2C62-4CBF-4CDF-9D25-219E12BDC27B}"/>
          </ac:spMkLst>
        </pc:spChg>
        <pc:spChg chg="del">
          <ac:chgData name="Paulina Janusz" userId="09cc7f44bacd4ef5" providerId="LiveId" clId="{EA197F12-656F-4996-8974-B18DA0CD102E}" dt="2019-11-10T09:22:22.460" v="245" actId="478"/>
          <ac:spMkLst>
            <pc:docMk/>
            <pc:sldMk cId="2076670930" sldId="333"/>
            <ac:spMk id="93" creationId="{010D4429-D860-4899-85FC-573AA757F46F}"/>
          </ac:spMkLst>
        </pc:spChg>
        <pc:spChg chg="del">
          <ac:chgData name="Paulina Janusz" userId="09cc7f44bacd4ef5" providerId="LiveId" clId="{EA197F12-656F-4996-8974-B18DA0CD102E}" dt="2019-11-10T09:22:25.764" v="246" actId="478"/>
          <ac:spMkLst>
            <pc:docMk/>
            <pc:sldMk cId="2076670930" sldId="333"/>
            <ac:spMk id="94" creationId="{E6A3A7BF-B98F-48A6-B3E0-440A90A26645}"/>
          </ac:spMkLst>
        </pc:spChg>
        <pc:spChg chg="del">
          <ac:chgData name="Paulina Janusz" userId="09cc7f44bacd4ef5" providerId="LiveId" clId="{EA197F12-656F-4996-8974-B18DA0CD102E}" dt="2019-11-10T09:22:29.621" v="247" actId="478"/>
          <ac:spMkLst>
            <pc:docMk/>
            <pc:sldMk cId="2076670930" sldId="333"/>
            <ac:spMk id="95" creationId="{F7777DD3-E60F-4E85-A414-0FD4C1E15975}"/>
          </ac:spMkLst>
        </pc:spChg>
        <pc:spChg chg="del">
          <ac:chgData name="Paulina Janusz" userId="09cc7f44bacd4ef5" providerId="LiveId" clId="{EA197F12-656F-4996-8974-B18DA0CD102E}" dt="2019-11-10T10:23:57.752" v="472" actId="478"/>
          <ac:spMkLst>
            <pc:docMk/>
            <pc:sldMk cId="2076670930" sldId="333"/>
            <ac:spMk id="96" creationId="{01292C06-720F-40D9-8AAE-C532E71E38E8}"/>
          </ac:spMkLst>
        </pc:spChg>
        <pc:spChg chg="add">
          <ac:chgData name="Paulina Janusz" userId="09cc7f44bacd4ef5" providerId="LiveId" clId="{EA197F12-656F-4996-8974-B18DA0CD102E}" dt="2019-11-10T10:22:05.007" v="451"/>
          <ac:spMkLst>
            <pc:docMk/>
            <pc:sldMk cId="2076670930" sldId="333"/>
            <ac:spMk id="97" creationId="{7EA86294-EE38-4862-B8F9-441131FDFD01}"/>
          </ac:spMkLst>
        </pc:spChg>
        <pc:grpChg chg="del">
          <ac:chgData name="Paulina Janusz" userId="09cc7f44bacd4ef5" providerId="LiveId" clId="{EA197F12-656F-4996-8974-B18DA0CD102E}" dt="2019-11-10T09:02:52.534" v="123" actId="478"/>
          <ac:grpSpMkLst>
            <pc:docMk/>
            <pc:sldMk cId="2076670930" sldId="333"/>
            <ac:grpSpMk id="13" creationId="{00000000-0000-0000-0000-000000000000}"/>
          </ac:grpSpMkLst>
        </pc:grpChg>
        <pc:grpChg chg="del">
          <ac:chgData name="Paulina Janusz" userId="09cc7f44bacd4ef5" providerId="LiveId" clId="{EA197F12-656F-4996-8974-B18DA0CD102E}" dt="2019-11-10T09:12:40.488" v="140" actId="478"/>
          <ac:grpSpMkLst>
            <pc:docMk/>
            <pc:sldMk cId="2076670930" sldId="333"/>
            <ac:grpSpMk id="36" creationId="{00000000-0000-0000-0000-000000000000}"/>
          </ac:grpSpMkLst>
        </pc:grpChg>
        <pc:grpChg chg="add del">
          <ac:chgData name="Paulina Janusz" userId="09cc7f44bacd4ef5" providerId="LiveId" clId="{EA197F12-656F-4996-8974-B18DA0CD102E}" dt="2019-11-10T09:19:07.420" v="207" actId="478"/>
          <ac:grpSpMkLst>
            <pc:docMk/>
            <pc:sldMk cId="2076670930" sldId="333"/>
            <ac:grpSpMk id="45" creationId="{C9A86EBB-A9E7-4035-93BF-2EE1D38EBAEE}"/>
          </ac:grpSpMkLst>
        </pc:grpChg>
        <pc:grpChg chg="add del">
          <ac:chgData name="Paulina Janusz" userId="09cc7f44bacd4ef5" providerId="LiveId" clId="{EA197F12-656F-4996-8974-B18DA0CD102E}" dt="2019-11-10T09:21:33.075" v="236" actId="478"/>
          <ac:grpSpMkLst>
            <pc:docMk/>
            <pc:sldMk cId="2076670930" sldId="333"/>
            <ac:grpSpMk id="68" creationId="{B9B13F2C-D2A0-40DF-AF31-7C5064BC6140}"/>
          </ac:grpSpMkLst>
        </pc:grpChg>
        <pc:grpChg chg="topLvl">
          <ac:chgData name="Paulina Janusz" userId="09cc7f44bacd4ef5" providerId="LiveId" clId="{EA197F12-656F-4996-8974-B18DA0CD102E}" dt="2019-11-10T09:21:33.075" v="236" actId="478"/>
          <ac:grpSpMkLst>
            <pc:docMk/>
            <pc:sldMk cId="2076670930" sldId="333"/>
            <ac:grpSpMk id="69" creationId="{CAF551E0-0DF5-4902-98EC-86110690F04A}"/>
          </ac:grpSpMkLst>
        </pc:grpChg>
        <pc:grpChg chg="add">
          <ac:chgData name="Paulina Janusz" userId="09cc7f44bacd4ef5" providerId="LiveId" clId="{EA197F12-656F-4996-8974-B18DA0CD102E}" dt="2019-11-10T09:19:07.828" v="208"/>
          <ac:grpSpMkLst>
            <pc:docMk/>
            <pc:sldMk cId="2076670930" sldId="333"/>
            <ac:grpSpMk id="89" creationId="{7CD2124D-2A8E-4477-92A8-34F3AFBC3674}"/>
          </ac:grpSpMkLst>
        </pc:grpChg>
        <pc:cxnChg chg="mod">
          <ac:chgData name="Paulina Janusz" userId="09cc7f44bacd4ef5" providerId="LiveId" clId="{EA197F12-656F-4996-8974-B18DA0CD102E}" dt="2019-11-10T09:12:40.488" v="140" actId="478"/>
          <ac:cxnSpMkLst>
            <pc:docMk/>
            <pc:sldMk cId="2076670930" sldId="333"/>
            <ac:cxnSpMk id="42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40.488" v="140" actId="478"/>
          <ac:cxnSpMkLst>
            <pc:docMk/>
            <pc:sldMk cId="2076670930" sldId="333"/>
            <ac:cxnSpMk id="59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40.488" v="140" actId="478"/>
          <ac:cxnSpMkLst>
            <pc:docMk/>
            <pc:sldMk cId="2076670930" sldId="333"/>
            <ac:cxnSpMk id="60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40.488" v="140" actId="478"/>
          <ac:cxnSpMkLst>
            <pc:docMk/>
            <pc:sldMk cId="2076670930" sldId="333"/>
            <ac:cxnSpMk id="61" creationId="{00000000-0000-0000-0000-000000000000}"/>
          </ac:cxnSpMkLst>
        </pc:cxnChg>
        <pc:cxnChg chg="del mod">
          <ac:chgData name="Paulina Janusz" userId="09cc7f44bacd4ef5" providerId="LiveId" clId="{EA197F12-656F-4996-8974-B18DA0CD102E}" dt="2019-11-10T09:21:20.680" v="232" actId="478"/>
          <ac:cxnSpMkLst>
            <pc:docMk/>
            <pc:sldMk cId="2076670930" sldId="333"/>
            <ac:cxnSpMk id="74" creationId="{4EB97027-B5C3-49B3-8F33-423A5D07AAE7}"/>
          </ac:cxnSpMkLst>
        </pc:cxnChg>
        <pc:cxnChg chg="del">
          <ac:chgData name="Paulina Janusz" userId="09cc7f44bacd4ef5" providerId="LiveId" clId="{EA197F12-656F-4996-8974-B18DA0CD102E}" dt="2019-11-10T09:21:26.643" v="234" actId="478"/>
          <ac:cxnSpMkLst>
            <pc:docMk/>
            <pc:sldMk cId="2076670930" sldId="333"/>
            <ac:cxnSpMk id="75" creationId="{E34DD2F9-86D3-4E40-8178-EEAE1E9152B1}"/>
          </ac:cxnSpMkLst>
        </pc:cxnChg>
        <pc:cxnChg chg="del mod">
          <ac:chgData name="Paulina Janusz" userId="09cc7f44bacd4ef5" providerId="LiveId" clId="{EA197F12-656F-4996-8974-B18DA0CD102E}" dt="2019-11-10T10:24:04.492" v="473" actId="478"/>
          <ac:cxnSpMkLst>
            <pc:docMk/>
            <pc:sldMk cId="2076670930" sldId="333"/>
            <ac:cxnSpMk id="84" creationId="{93F8855C-C468-48D3-BB40-12907D0C1F1F}"/>
          </ac:cxnSpMkLst>
        </pc:cxnChg>
        <pc:cxnChg chg="del">
          <ac:chgData name="Paulina Janusz" userId="09cc7f44bacd4ef5" providerId="LiveId" clId="{EA197F12-656F-4996-8974-B18DA0CD102E}" dt="2019-11-10T09:21:11.693" v="229" actId="478"/>
          <ac:cxnSpMkLst>
            <pc:docMk/>
            <pc:sldMk cId="2076670930" sldId="333"/>
            <ac:cxnSpMk id="85" creationId="{60DE9EF7-F164-4C33-9D26-EBF79BA008DB}"/>
          </ac:cxnSpMkLst>
        </pc:cxnChg>
      </pc:sldChg>
      <pc:sldChg chg="addSp delSp modSp modNotesTx">
        <pc:chgData name="Paulina Janusz" userId="09cc7f44bacd4ef5" providerId="LiveId" clId="{EA197F12-656F-4996-8974-B18DA0CD102E}" dt="2019-11-10T10:21:49.476" v="449" actId="478"/>
        <pc:sldMkLst>
          <pc:docMk/>
          <pc:sldMk cId="767398562" sldId="334"/>
        </pc:sldMkLst>
        <pc:spChg chg="mod">
          <ac:chgData name="Paulina Janusz" userId="09cc7f44bacd4ef5" providerId="LiveId" clId="{EA197F12-656F-4996-8974-B18DA0CD102E}" dt="2019-11-10T09:26:32.946" v="259" actId="207"/>
          <ac:spMkLst>
            <pc:docMk/>
            <pc:sldMk cId="767398562" sldId="334"/>
            <ac:spMk id="3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09:21:40.126" v="238" actId="478"/>
          <ac:spMkLst>
            <pc:docMk/>
            <pc:sldMk cId="767398562" sldId="334"/>
            <ac:spMk id="36" creationId="{00000000-0000-0000-0000-000000000000}"/>
          </ac:spMkLst>
        </pc:spChg>
        <pc:spChg chg="mod">
          <ac:chgData name="Paulina Janusz" userId="09cc7f44bacd4ef5" providerId="LiveId" clId="{EA197F12-656F-4996-8974-B18DA0CD102E}" dt="2019-11-10T10:21:47.871" v="448" actId="1076"/>
          <ac:spMkLst>
            <pc:docMk/>
            <pc:sldMk cId="767398562" sldId="334"/>
            <ac:spMk id="67" creationId="{44CAABC5-FE94-47D6-B4BF-711A9EF21E83}"/>
          </ac:spMkLst>
        </pc:spChg>
        <pc:spChg chg="add del">
          <ac:chgData name="Paulina Janusz" userId="09cc7f44bacd4ef5" providerId="LiveId" clId="{EA197F12-656F-4996-8974-B18DA0CD102E}" dt="2019-11-10T09:15:24.094" v="178" actId="478"/>
          <ac:spMkLst>
            <pc:docMk/>
            <pc:sldMk cId="767398562" sldId="334"/>
            <ac:spMk id="88" creationId="{DCA89DE2-1633-41BB-940A-89753B676102}"/>
          </ac:spMkLst>
        </pc:spChg>
        <pc:spChg chg="add del">
          <ac:chgData name="Paulina Janusz" userId="09cc7f44bacd4ef5" providerId="LiveId" clId="{EA197F12-656F-4996-8974-B18DA0CD102E}" dt="2019-11-10T09:15:43.585" v="181" actId="478"/>
          <ac:spMkLst>
            <pc:docMk/>
            <pc:sldMk cId="767398562" sldId="334"/>
            <ac:spMk id="89" creationId="{4CACE1FA-AAB8-4AED-AF6C-396315591799}"/>
          </ac:spMkLst>
        </pc:spChg>
        <pc:spChg chg="add del">
          <ac:chgData name="Paulina Janusz" userId="09cc7f44bacd4ef5" providerId="LiveId" clId="{EA197F12-656F-4996-8974-B18DA0CD102E}" dt="2019-11-10T09:15:55.731" v="184" actId="478"/>
          <ac:spMkLst>
            <pc:docMk/>
            <pc:sldMk cId="767398562" sldId="334"/>
            <ac:spMk id="90" creationId="{88B7D463-ACBA-4DE6-8E36-85598F84C961}"/>
          </ac:spMkLst>
        </pc:spChg>
        <pc:spChg chg="add del">
          <ac:chgData name="Paulina Janusz" userId="09cc7f44bacd4ef5" providerId="LiveId" clId="{EA197F12-656F-4996-8974-B18DA0CD102E}" dt="2019-11-10T09:16:11.121" v="186" actId="478"/>
          <ac:spMkLst>
            <pc:docMk/>
            <pc:sldMk cId="767398562" sldId="334"/>
            <ac:spMk id="91" creationId="{BF04FC33-D68B-4E6F-83F3-8209D510912B}"/>
          </ac:spMkLst>
        </pc:spChg>
        <pc:spChg chg="del">
          <ac:chgData name="Paulina Janusz" userId="09cc7f44bacd4ef5" providerId="LiveId" clId="{EA197F12-656F-4996-8974-B18DA0CD102E}" dt="2019-11-10T09:22:34.343" v="248" actId="478"/>
          <ac:spMkLst>
            <pc:docMk/>
            <pc:sldMk cId="767398562" sldId="334"/>
            <ac:spMk id="97" creationId="{D69F9B91-9837-4B9A-B382-13373617C521}"/>
          </ac:spMkLst>
        </pc:spChg>
        <pc:spChg chg="del">
          <ac:chgData name="Paulina Janusz" userId="09cc7f44bacd4ef5" providerId="LiveId" clId="{EA197F12-656F-4996-8974-B18DA0CD102E}" dt="2019-11-10T09:22:36.841" v="249" actId="478"/>
          <ac:spMkLst>
            <pc:docMk/>
            <pc:sldMk cId="767398562" sldId="334"/>
            <ac:spMk id="98" creationId="{A4E3675D-C2AE-415A-A919-28D022EF8946}"/>
          </ac:spMkLst>
        </pc:spChg>
        <pc:spChg chg="add del mod">
          <ac:chgData name="Paulina Janusz" userId="09cc7f44bacd4ef5" providerId="LiveId" clId="{EA197F12-656F-4996-8974-B18DA0CD102E}" dt="2019-11-10T09:23:34.537" v="253" actId="478"/>
          <ac:spMkLst>
            <pc:docMk/>
            <pc:sldMk cId="767398562" sldId="334"/>
            <ac:spMk id="100" creationId="{3F080689-E31E-4784-A763-5AAF9BEB54CB}"/>
          </ac:spMkLst>
        </pc:spChg>
        <pc:spChg chg="add del">
          <ac:chgData name="Paulina Janusz" userId="09cc7f44bacd4ef5" providerId="LiveId" clId="{EA197F12-656F-4996-8974-B18DA0CD102E}" dt="2019-11-10T10:21:49.476" v="449" actId="478"/>
          <ac:spMkLst>
            <pc:docMk/>
            <pc:sldMk cId="767398562" sldId="334"/>
            <ac:spMk id="101" creationId="{623366B3-83E3-45EB-8685-9CB9A9B692F1}"/>
          </ac:spMkLst>
        </pc:spChg>
        <pc:grpChg chg="del">
          <ac:chgData name="Paulina Janusz" userId="09cc7f44bacd4ef5" providerId="LiveId" clId="{EA197F12-656F-4996-8974-B18DA0CD102E}" dt="2019-11-10T09:02:56.076" v="125" actId="478"/>
          <ac:grpSpMkLst>
            <pc:docMk/>
            <pc:sldMk cId="767398562" sldId="334"/>
            <ac:grpSpMk id="13" creationId="{00000000-0000-0000-0000-000000000000}"/>
          </ac:grpSpMkLst>
        </pc:grpChg>
        <pc:grpChg chg="del">
          <ac:chgData name="Paulina Janusz" userId="09cc7f44bacd4ef5" providerId="LiveId" clId="{EA197F12-656F-4996-8974-B18DA0CD102E}" dt="2019-11-10T09:12:34.538" v="138" actId="478"/>
          <ac:grpSpMkLst>
            <pc:docMk/>
            <pc:sldMk cId="767398562" sldId="334"/>
            <ac:grpSpMk id="37" creationId="{00000000-0000-0000-0000-000000000000}"/>
          </ac:grpSpMkLst>
        </pc:grpChg>
        <pc:grpChg chg="add del">
          <ac:chgData name="Paulina Janusz" userId="09cc7f44bacd4ef5" providerId="LiveId" clId="{EA197F12-656F-4996-8974-B18DA0CD102E}" dt="2019-11-10T09:19:03.152" v="205" actId="478"/>
          <ac:grpSpMkLst>
            <pc:docMk/>
            <pc:sldMk cId="767398562" sldId="334"/>
            <ac:grpSpMk id="45" creationId="{12F6450C-4A89-4AF6-B1A1-239D53D76DEC}"/>
          </ac:grpSpMkLst>
        </pc:grpChg>
        <pc:grpChg chg="add del">
          <ac:chgData name="Paulina Janusz" userId="09cc7f44bacd4ef5" providerId="LiveId" clId="{EA197F12-656F-4996-8974-B18DA0CD102E}" dt="2019-11-10T09:21:36.979" v="237" actId="478"/>
          <ac:grpSpMkLst>
            <pc:docMk/>
            <pc:sldMk cId="767398562" sldId="334"/>
            <ac:grpSpMk id="70" creationId="{56D9102B-FDBF-4621-ACEE-8C94401943EC}"/>
          </ac:grpSpMkLst>
        </pc:grpChg>
        <pc:grpChg chg="add">
          <ac:chgData name="Paulina Janusz" userId="09cc7f44bacd4ef5" providerId="LiveId" clId="{EA197F12-656F-4996-8974-B18DA0CD102E}" dt="2019-11-10T09:19:03.606" v="206"/>
          <ac:grpSpMkLst>
            <pc:docMk/>
            <pc:sldMk cId="767398562" sldId="334"/>
            <ac:grpSpMk id="92" creationId="{B4F59A0E-85DC-42FD-B39A-7305B2A9A659}"/>
          </ac:grpSpMkLst>
        </pc:grpChg>
        <pc:cxnChg chg="mod">
          <ac:chgData name="Paulina Janusz" userId="09cc7f44bacd4ef5" providerId="LiveId" clId="{EA197F12-656F-4996-8974-B18DA0CD102E}" dt="2019-11-10T09:12:34.538" v="138" actId="478"/>
          <ac:cxnSpMkLst>
            <pc:docMk/>
            <pc:sldMk cId="767398562" sldId="334"/>
            <ac:cxnSpMk id="43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34.538" v="138" actId="478"/>
          <ac:cxnSpMkLst>
            <pc:docMk/>
            <pc:sldMk cId="767398562" sldId="334"/>
            <ac:cxnSpMk id="60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34.538" v="138" actId="478"/>
          <ac:cxnSpMkLst>
            <pc:docMk/>
            <pc:sldMk cId="767398562" sldId="334"/>
            <ac:cxnSpMk id="61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34.538" v="138" actId="478"/>
          <ac:cxnSpMkLst>
            <pc:docMk/>
            <pc:sldMk cId="767398562" sldId="334"/>
            <ac:cxnSpMk id="62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21:36.979" v="237" actId="478"/>
          <ac:cxnSpMkLst>
            <pc:docMk/>
            <pc:sldMk cId="767398562" sldId="334"/>
            <ac:cxnSpMk id="76" creationId="{BCD78918-9624-43A3-83B1-8E7D808625EE}"/>
          </ac:cxnSpMkLst>
        </pc:cxnChg>
        <pc:cxnChg chg="mod">
          <ac:chgData name="Paulina Janusz" userId="09cc7f44bacd4ef5" providerId="LiveId" clId="{EA197F12-656F-4996-8974-B18DA0CD102E}" dt="2019-11-10T09:21:36.979" v="237" actId="478"/>
          <ac:cxnSpMkLst>
            <pc:docMk/>
            <pc:sldMk cId="767398562" sldId="334"/>
            <ac:cxnSpMk id="85" creationId="{07041037-4AB4-4C12-9536-7D075282DE2C}"/>
          </ac:cxnSpMkLst>
        </pc:cxnChg>
        <pc:cxnChg chg="mod">
          <ac:chgData name="Paulina Janusz" userId="09cc7f44bacd4ef5" providerId="LiveId" clId="{EA197F12-656F-4996-8974-B18DA0CD102E}" dt="2019-11-10T09:21:36.979" v="237" actId="478"/>
          <ac:cxnSpMkLst>
            <pc:docMk/>
            <pc:sldMk cId="767398562" sldId="334"/>
            <ac:cxnSpMk id="86" creationId="{1788756C-FB09-4F76-B7B9-A353E513975E}"/>
          </ac:cxnSpMkLst>
        </pc:cxnChg>
      </pc:sldChg>
      <pc:sldChg chg="addSp delSp modSp modNotesTx">
        <pc:chgData name="Paulina Janusz" userId="09cc7f44bacd4ef5" providerId="LiveId" clId="{EA197F12-656F-4996-8974-B18DA0CD102E}" dt="2019-11-10T10:45:10.192" v="618" actId="478"/>
        <pc:sldMkLst>
          <pc:docMk/>
          <pc:sldMk cId="1895919839" sldId="335"/>
        </pc:sldMkLst>
        <pc:spChg chg="add del mod ord">
          <ac:chgData name="Paulina Janusz" userId="09cc7f44bacd4ef5" providerId="LiveId" clId="{EA197F12-656F-4996-8974-B18DA0CD102E}" dt="2019-11-10T10:20:11.276" v="445" actId="1076"/>
          <ac:spMkLst>
            <pc:docMk/>
            <pc:sldMk cId="1895919839" sldId="335"/>
            <ac:spMk id="8" creationId="{44CAABC5-FE94-47D6-B4BF-711A9EF21E83}"/>
          </ac:spMkLst>
        </pc:spChg>
        <pc:spChg chg="add del mod">
          <ac:chgData name="Paulina Janusz" userId="09cc7f44bacd4ef5" providerId="LiveId" clId="{EA197F12-656F-4996-8974-B18DA0CD102E}" dt="2019-11-10T09:13:36.923" v="155" actId="478"/>
          <ac:spMkLst>
            <pc:docMk/>
            <pc:sldMk cId="1895919839" sldId="335"/>
            <ac:spMk id="30" creationId="{9EC1B9B8-0B15-4E88-B504-F15390E5575E}"/>
          </ac:spMkLst>
        </pc:spChg>
        <pc:spChg chg="add del mod ord">
          <ac:chgData name="Paulina Janusz" userId="09cc7f44bacd4ef5" providerId="LiveId" clId="{EA197F12-656F-4996-8974-B18DA0CD102E}" dt="2019-11-10T09:15:00.110" v="174" actId="478"/>
          <ac:spMkLst>
            <pc:docMk/>
            <pc:sldMk cId="1895919839" sldId="335"/>
            <ac:spMk id="31" creationId="{B7421754-02C0-4CFC-AB5D-A025071D78C3}"/>
          </ac:spMkLst>
        </pc:spChg>
        <pc:spChg chg="del">
          <ac:chgData name="Paulina Janusz" userId="09cc7f44bacd4ef5" providerId="LiveId" clId="{EA197F12-656F-4996-8974-B18DA0CD102E}" dt="2019-11-10T09:22:41.093" v="250" actId="478"/>
          <ac:spMkLst>
            <pc:docMk/>
            <pc:sldMk cId="1895919839" sldId="335"/>
            <ac:spMk id="40" creationId="{6A5AFDE5-001C-4F99-883C-DB30F3352057}"/>
          </ac:spMkLst>
        </pc:spChg>
        <pc:spChg chg="add del mod">
          <ac:chgData name="Paulina Janusz" userId="09cc7f44bacd4ef5" providerId="LiveId" clId="{EA197F12-656F-4996-8974-B18DA0CD102E}" dt="2019-11-10T10:45:10.192" v="618" actId="478"/>
          <ac:spMkLst>
            <pc:docMk/>
            <pc:sldMk cId="1895919839" sldId="335"/>
            <ac:spMk id="43" creationId="{6EC8391D-9ED2-4D70-B7AA-14C832757D7F}"/>
          </ac:spMkLst>
        </pc:spChg>
        <pc:spChg chg="add del mod">
          <ac:chgData name="Paulina Janusz" userId="09cc7f44bacd4ef5" providerId="LiveId" clId="{EA197F12-656F-4996-8974-B18DA0CD102E}" dt="2019-11-10T10:45:07.680" v="617" actId="478"/>
          <ac:spMkLst>
            <pc:docMk/>
            <pc:sldMk cId="1895919839" sldId="335"/>
            <ac:spMk id="44" creationId="{2E6F69B3-8457-4CD6-B01B-64DCEB916B4A}"/>
          </ac:spMkLst>
        </pc:spChg>
        <pc:spChg chg="add del">
          <ac:chgData name="Paulina Janusz" userId="09cc7f44bacd4ef5" providerId="LiveId" clId="{EA197F12-656F-4996-8974-B18DA0CD102E}" dt="2019-11-10T10:20:14.451" v="446" actId="478"/>
          <ac:spMkLst>
            <pc:docMk/>
            <pc:sldMk cId="1895919839" sldId="335"/>
            <ac:spMk id="45" creationId="{356966DF-2A6B-43EC-ADFF-3525EA007849}"/>
          </ac:spMkLst>
        </pc:spChg>
        <pc:spChg chg="del mod">
          <ac:chgData name="Paulina Janusz" userId="09cc7f44bacd4ef5" providerId="LiveId" clId="{EA197F12-656F-4996-8974-B18DA0CD102E}" dt="2019-11-10T10:45:07.680" v="617" actId="478"/>
          <ac:spMkLst>
            <pc:docMk/>
            <pc:sldMk cId="1895919839" sldId="335"/>
            <ac:spMk id="68" creationId="{00000000-0000-0000-0000-000000000000}"/>
          </ac:spMkLst>
        </pc:spChg>
        <pc:grpChg chg="del">
          <ac:chgData name="Paulina Janusz" userId="09cc7f44bacd4ef5" providerId="LiveId" clId="{EA197F12-656F-4996-8974-B18DA0CD102E}" dt="2019-11-10T09:02:59.540" v="127" actId="478"/>
          <ac:grpSpMkLst>
            <pc:docMk/>
            <pc:sldMk cId="1895919839" sldId="335"/>
            <ac:grpSpMk id="13" creationId="{00000000-0000-0000-0000-000000000000}"/>
          </ac:grpSpMkLst>
        </pc:grpChg>
        <pc:grpChg chg="add del">
          <ac:chgData name="Paulina Janusz" userId="09cc7f44bacd4ef5" providerId="LiveId" clId="{EA197F12-656F-4996-8974-B18DA0CD102E}" dt="2019-11-10T09:18:58.329" v="203" actId="478"/>
          <ac:grpSpMkLst>
            <pc:docMk/>
            <pc:sldMk cId="1895919839" sldId="335"/>
            <ac:grpSpMk id="22" creationId="{D267274D-157D-4958-86FE-0E9C962FD09E}"/>
          </ac:grpSpMkLst>
        </pc:grpChg>
        <pc:grpChg chg="add">
          <ac:chgData name="Paulina Janusz" userId="09cc7f44bacd4ef5" providerId="LiveId" clId="{EA197F12-656F-4996-8974-B18DA0CD102E}" dt="2019-11-10T09:18:58.799" v="204"/>
          <ac:grpSpMkLst>
            <pc:docMk/>
            <pc:sldMk cId="1895919839" sldId="335"/>
            <ac:grpSpMk id="34" creationId="{1A13AD9F-667D-4142-8083-A6CF5A1E576D}"/>
          </ac:grpSpMkLst>
        </pc:grpChg>
        <pc:picChg chg="add del mod">
          <ac:chgData name="Paulina Janusz" userId="09cc7f44bacd4ef5" providerId="LiveId" clId="{EA197F12-656F-4996-8974-B18DA0CD102E}" dt="2019-11-10T10:45:07.680" v="617" actId="478"/>
          <ac:picMkLst>
            <pc:docMk/>
            <pc:sldMk cId="1895919839" sldId="335"/>
            <ac:picMk id="42" creationId="{E33E5CBC-3EAE-4349-B42E-35EE416BC7B7}"/>
          </ac:picMkLst>
        </pc:picChg>
      </pc:sldChg>
      <pc:sldChg chg="addSp delSp modSp del modNotesTx">
        <pc:chgData name="Paulina Janusz" userId="09cc7f44bacd4ef5" providerId="LiveId" clId="{EA197F12-656F-4996-8974-B18DA0CD102E}" dt="2019-11-10T10:57:43.947" v="619" actId="2696"/>
        <pc:sldMkLst>
          <pc:docMk/>
          <pc:sldMk cId="14828212" sldId="336"/>
        </pc:sldMkLst>
        <pc:spChg chg="del">
          <ac:chgData name="Paulina Janusz" userId="09cc7f44bacd4ef5" providerId="LiveId" clId="{EA197F12-656F-4996-8974-B18DA0CD102E}" dt="2019-11-10T09:21:57.109" v="243" actId="478"/>
          <ac:spMkLst>
            <pc:docMk/>
            <pc:sldMk cId="14828212" sldId="336"/>
            <ac:spMk id="70" creationId="{5D537E49-4242-46C0-BA3A-E394A9B75CE4}"/>
          </ac:spMkLst>
        </pc:spChg>
        <pc:spChg chg="del">
          <ac:chgData name="Paulina Janusz" userId="09cc7f44bacd4ef5" providerId="LiveId" clId="{EA197F12-656F-4996-8974-B18DA0CD102E}" dt="2019-11-10T09:21:49.188" v="240" actId="478"/>
          <ac:spMkLst>
            <pc:docMk/>
            <pc:sldMk cId="14828212" sldId="336"/>
            <ac:spMk id="71" creationId="{840C28DB-4C04-49EB-B06C-66FFA2D439E0}"/>
          </ac:spMkLst>
        </pc:spChg>
        <pc:spChg chg="del">
          <ac:chgData name="Paulina Janusz" userId="09cc7f44bacd4ef5" providerId="LiveId" clId="{EA197F12-656F-4996-8974-B18DA0CD102E}" dt="2019-11-10T09:21:54.623" v="242" actId="478"/>
          <ac:spMkLst>
            <pc:docMk/>
            <pc:sldMk cId="14828212" sldId="336"/>
            <ac:spMk id="72" creationId="{57A642A0-F8A7-4EF4-A72F-896571392D66}"/>
          </ac:spMkLst>
        </pc:spChg>
        <pc:spChg chg="del topLvl">
          <ac:chgData name="Paulina Janusz" userId="09cc7f44bacd4ef5" providerId="LiveId" clId="{EA197F12-656F-4996-8974-B18DA0CD102E}" dt="2019-11-10T09:22:00.434" v="244" actId="478"/>
          <ac:spMkLst>
            <pc:docMk/>
            <pc:sldMk cId="14828212" sldId="336"/>
            <ac:spMk id="73" creationId="{C73A2D4B-853A-4661-A8BD-5D0B0938439E}"/>
          </ac:spMkLst>
        </pc:spChg>
        <pc:spChg chg="del">
          <ac:chgData name="Paulina Janusz" userId="09cc7f44bacd4ef5" providerId="LiveId" clId="{EA197F12-656F-4996-8974-B18DA0CD102E}" dt="2019-11-10T10:25:48.419" v="481" actId="478"/>
          <ac:spMkLst>
            <pc:docMk/>
            <pc:sldMk cId="14828212" sldId="336"/>
            <ac:spMk id="79" creationId="{004D154D-EB7B-4FCE-B849-D242C4968140}"/>
          </ac:spMkLst>
        </pc:spChg>
        <pc:spChg chg="del">
          <ac:chgData name="Paulina Janusz" userId="09cc7f44bacd4ef5" providerId="LiveId" clId="{EA197F12-656F-4996-8974-B18DA0CD102E}" dt="2019-11-10T10:25:41.330" v="479" actId="478"/>
          <ac:spMkLst>
            <pc:docMk/>
            <pc:sldMk cId="14828212" sldId="336"/>
            <ac:spMk id="82" creationId="{338F98C1-D9C1-4AB0-BA9B-C8FA101BA317}"/>
          </ac:spMkLst>
        </pc:spChg>
        <pc:grpChg chg="del">
          <ac:chgData name="Paulina Janusz" userId="09cc7f44bacd4ef5" providerId="LiveId" clId="{EA197F12-656F-4996-8974-B18DA0CD102E}" dt="2019-11-10T09:03:04.355" v="129" actId="478"/>
          <ac:grpSpMkLst>
            <pc:docMk/>
            <pc:sldMk cId="14828212" sldId="336"/>
            <ac:grpSpMk id="13" creationId="{00000000-0000-0000-0000-000000000000}"/>
          </ac:grpSpMkLst>
        </pc:grpChg>
        <pc:grpChg chg="del">
          <ac:chgData name="Paulina Janusz" userId="09cc7f44bacd4ef5" providerId="LiveId" clId="{EA197F12-656F-4996-8974-B18DA0CD102E}" dt="2019-11-10T09:12:17.982" v="135" actId="478"/>
          <ac:grpSpMkLst>
            <pc:docMk/>
            <pc:sldMk cId="14828212" sldId="336"/>
            <ac:grpSpMk id="32" creationId="{00000000-0000-0000-0000-000000000000}"/>
          </ac:grpSpMkLst>
        </pc:grpChg>
        <pc:grpChg chg="add del">
          <ac:chgData name="Paulina Janusz" userId="09cc7f44bacd4ef5" providerId="LiveId" clId="{EA197F12-656F-4996-8974-B18DA0CD102E}" dt="2019-11-10T09:18:53.440" v="201" actId="478"/>
          <ac:grpSpMkLst>
            <pc:docMk/>
            <pc:sldMk cId="14828212" sldId="336"/>
            <ac:grpSpMk id="45" creationId="{397E31F7-970B-4781-BAF6-5A75EF117EFF}"/>
          </ac:grpSpMkLst>
        </pc:grpChg>
        <pc:grpChg chg="add del mod">
          <ac:chgData name="Paulina Janusz" userId="09cc7f44bacd4ef5" providerId="LiveId" clId="{EA197F12-656F-4996-8974-B18DA0CD102E}" dt="2019-11-10T09:22:00.434" v="244" actId="478"/>
          <ac:grpSpMkLst>
            <pc:docMk/>
            <pc:sldMk cId="14828212" sldId="336"/>
            <ac:grpSpMk id="68" creationId="{643C2E54-2A57-4D0B-8486-6D6DBBC96C63}"/>
          </ac:grpSpMkLst>
        </pc:grpChg>
        <pc:grpChg chg="topLvl">
          <ac:chgData name="Paulina Janusz" userId="09cc7f44bacd4ef5" providerId="LiveId" clId="{EA197F12-656F-4996-8974-B18DA0CD102E}" dt="2019-11-10T09:22:00.434" v="244" actId="478"/>
          <ac:grpSpMkLst>
            <pc:docMk/>
            <pc:sldMk cId="14828212" sldId="336"/>
            <ac:grpSpMk id="69" creationId="{5C858586-1516-4404-B36C-143432925941}"/>
          </ac:grpSpMkLst>
        </pc:grpChg>
        <pc:grpChg chg="add">
          <ac:chgData name="Paulina Janusz" userId="09cc7f44bacd4ef5" providerId="LiveId" clId="{EA197F12-656F-4996-8974-B18DA0CD102E}" dt="2019-11-10T09:18:54.165" v="202"/>
          <ac:grpSpMkLst>
            <pc:docMk/>
            <pc:sldMk cId="14828212" sldId="336"/>
            <ac:grpSpMk id="86" creationId="{3781A657-1872-46F5-8FEC-670CFA9679C3}"/>
          </ac:grpSpMkLst>
        </pc:grpChg>
        <pc:cxnChg chg="mod">
          <ac:chgData name="Paulina Janusz" userId="09cc7f44bacd4ef5" providerId="LiveId" clId="{EA197F12-656F-4996-8974-B18DA0CD102E}" dt="2019-11-10T09:12:17.982" v="135" actId="478"/>
          <ac:cxnSpMkLst>
            <pc:docMk/>
            <pc:sldMk cId="14828212" sldId="336"/>
            <ac:cxnSpMk id="39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17.982" v="135" actId="478"/>
          <ac:cxnSpMkLst>
            <pc:docMk/>
            <pc:sldMk cId="14828212" sldId="336"/>
            <ac:cxnSpMk id="56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17.982" v="135" actId="478"/>
          <ac:cxnSpMkLst>
            <pc:docMk/>
            <pc:sldMk cId="14828212" sldId="336"/>
            <ac:cxnSpMk id="57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09:12:17.982" v="135" actId="478"/>
          <ac:cxnSpMkLst>
            <pc:docMk/>
            <pc:sldMk cId="14828212" sldId="336"/>
            <ac:cxnSpMk id="58" creationId="{00000000-0000-0000-0000-000000000000}"/>
          </ac:cxnSpMkLst>
        </pc:cxnChg>
        <pc:cxnChg chg="del mod">
          <ac:chgData name="Paulina Janusz" userId="09cc7f44bacd4ef5" providerId="LiveId" clId="{EA197F12-656F-4996-8974-B18DA0CD102E}" dt="2019-11-10T09:21:51.660" v="241" actId="478"/>
          <ac:cxnSpMkLst>
            <pc:docMk/>
            <pc:sldMk cId="14828212" sldId="336"/>
            <ac:cxnSpMk id="74" creationId="{41EAC75A-70E4-476E-8376-66C6A7019D0E}"/>
          </ac:cxnSpMkLst>
        </pc:cxnChg>
        <pc:cxnChg chg="del">
          <ac:chgData name="Paulina Janusz" userId="09cc7f44bacd4ef5" providerId="LiveId" clId="{EA197F12-656F-4996-8974-B18DA0CD102E}" dt="2019-11-10T09:21:46.553" v="239" actId="478"/>
          <ac:cxnSpMkLst>
            <pc:docMk/>
            <pc:sldMk cId="14828212" sldId="336"/>
            <ac:cxnSpMk id="75" creationId="{6DEA0B73-5B36-4CCC-AE1F-8D90E0BC0107}"/>
          </ac:cxnSpMkLst>
        </pc:cxnChg>
        <pc:cxnChg chg="del">
          <ac:chgData name="Paulina Janusz" userId="09cc7f44bacd4ef5" providerId="LiveId" clId="{EA197F12-656F-4996-8974-B18DA0CD102E}" dt="2019-11-10T10:25:44.141" v="480" actId="478"/>
          <ac:cxnSpMkLst>
            <pc:docMk/>
            <pc:sldMk cId="14828212" sldId="336"/>
            <ac:cxnSpMk id="85" creationId="{493C1716-9DC2-4728-A2B7-491908D14709}"/>
          </ac:cxnSpMkLst>
        </pc:cxnChg>
      </pc:sldChg>
      <pc:sldChg chg="del">
        <pc:chgData name="Paulina Janusz" userId="09cc7f44bacd4ef5" providerId="LiveId" clId="{EA197F12-656F-4996-8974-B18DA0CD102E}" dt="2019-11-10T09:01:20.085" v="103" actId="2696"/>
        <pc:sldMkLst>
          <pc:docMk/>
          <pc:sldMk cId="2705726035" sldId="337"/>
        </pc:sldMkLst>
      </pc:sldChg>
      <pc:sldChg chg="addSp delSp modSp modNotesTx">
        <pc:chgData name="Paulina Janusz" userId="09cc7f44bacd4ef5" providerId="LiveId" clId="{EA197F12-656F-4996-8974-B18DA0CD102E}" dt="2019-11-10T10:26:15.611" v="494" actId="478"/>
        <pc:sldMkLst>
          <pc:docMk/>
          <pc:sldMk cId="1808199099" sldId="338"/>
        </pc:sldMkLst>
        <pc:spChg chg="del">
          <ac:chgData name="Paulina Janusz" userId="09cc7f44bacd4ef5" providerId="LiveId" clId="{EA197F12-656F-4996-8974-B18DA0CD102E}" dt="2019-11-10T08:59:31.149" v="46" actId="478"/>
          <ac:spMkLst>
            <pc:docMk/>
            <pc:sldMk cId="1808199099" sldId="338"/>
            <ac:spMk id="2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13.531" v="493" actId="478"/>
          <ac:spMkLst>
            <pc:docMk/>
            <pc:sldMk cId="1808199099" sldId="338"/>
            <ac:spMk id="1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13.531" v="493" actId="478"/>
          <ac:spMkLst>
            <pc:docMk/>
            <pc:sldMk cId="1808199099" sldId="338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10.704" v="492" actId="478"/>
          <ac:spMkLst>
            <pc:docMk/>
            <pc:sldMk cId="1808199099" sldId="338"/>
            <ac:spMk id="23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13.531" v="493" actId="478"/>
          <ac:spMkLst>
            <pc:docMk/>
            <pc:sldMk cId="1808199099" sldId="338"/>
            <ac:spMk id="2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13.531" v="493" actId="478"/>
          <ac:spMkLst>
            <pc:docMk/>
            <pc:sldMk cId="1808199099" sldId="338"/>
            <ac:spMk id="3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08:59:33.008" v="47" actId="478"/>
          <ac:spMkLst>
            <pc:docMk/>
            <pc:sldMk cId="1808199099" sldId="338"/>
            <ac:spMk id="36" creationId="{00000000-0000-0000-0000-000000000000}"/>
          </ac:spMkLst>
        </pc:spChg>
        <pc:picChg chg="add del mod">
          <ac:chgData name="Paulina Janusz" userId="09cc7f44bacd4ef5" providerId="LiveId" clId="{EA197F12-656F-4996-8974-B18DA0CD102E}" dt="2019-11-10T10:26:15.611" v="494" actId="478"/>
          <ac:picMkLst>
            <pc:docMk/>
            <pc:sldMk cId="1808199099" sldId="338"/>
            <ac:picMk id="6" creationId="{C3901ADB-6E5A-4A60-80C7-446D4EDCDCA7}"/>
          </ac:picMkLst>
        </pc:picChg>
        <pc:picChg chg="del">
          <ac:chgData name="Paulina Janusz" userId="09cc7f44bacd4ef5" providerId="LiveId" clId="{EA197F12-656F-4996-8974-B18DA0CD102E}" dt="2019-11-10T08:59:29.234" v="45" actId="478"/>
          <ac:picMkLst>
            <pc:docMk/>
            <pc:sldMk cId="1808199099" sldId="338"/>
            <ac:picMk id="11" creationId="{00000000-0000-0000-0000-000000000000}"/>
          </ac:picMkLst>
        </pc:picChg>
        <pc:cxnChg chg="del">
          <ac:chgData name="Paulina Janusz" userId="09cc7f44bacd4ef5" providerId="LiveId" clId="{EA197F12-656F-4996-8974-B18DA0CD102E}" dt="2019-11-10T10:26:08.928" v="491" actId="478"/>
          <ac:cxnSpMkLst>
            <pc:docMk/>
            <pc:sldMk cId="1808199099" sldId="338"/>
            <ac:cxnSpMk id="21" creationId="{00000000-0000-0000-0000-000000000000}"/>
          </ac:cxnSpMkLst>
        </pc:cxnChg>
      </pc:sldChg>
      <pc:sldChg chg="delSp modSp add del">
        <pc:chgData name="Paulina Janusz" userId="09cc7f44bacd4ef5" providerId="LiveId" clId="{EA197F12-656F-4996-8974-B18DA0CD102E}" dt="2019-11-10T10:27:22.157" v="520" actId="478"/>
        <pc:sldMkLst>
          <pc:docMk/>
          <pc:sldMk cId="3722859282" sldId="339"/>
        </pc:sldMkLst>
        <pc:spChg chg="del">
          <ac:chgData name="Paulina Janusz" userId="09cc7f44bacd4ef5" providerId="LiveId" clId="{EA197F12-656F-4996-8974-B18DA0CD102E}" dt="2019-11-10T10:27:18.495" v="518" actId="478"/>
          <ac:spMkLst>
            <pc:docMk/>
            <pc:sldMk cId="3722859282" sldId="339"/>
            <ac:spMk id="1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58.974" v="513" actId="478"/>
          <ac:spMkLst>
            <pc:docMk/>
            <pc:sldMk cId="3722859282" sldId="339"/>
            <ac:spMk id="22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7:22.157" v="520" actId="478"/>
          <ac:spMkLst>
            <pc:docMk/>
            <pc:sldMk cId="3722859282" sldId="339"/>
            <ac:spMk id="23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7:20.326" v="519" actId="478"/>
          <ac:spMkLst>
            <pc:docMk/>
            <pc:sldMk cId="3722859282" sldId="339"/>
            <ac:spMk id="27" creationId="{00000000-0000-0000-0000-000000000000}"/>
          </ac:spMkLst>
        </pc:spChg>
        <pc:spChg chg="del mod">
          <ac:chgData name="Paulina Janusz" userId="09cc7f44bacd4ef5" providerId="LiveId" clId="{EA197F12-656F-4996-8974-B18DA0CD102E}" dt="2019-11-10T10:27:15.029" v="517" actId="478"/>
          <ac:spMkLst>
            <pc:docMk/>
            <pc:sldMk cId="3722859282" sldId="339"/>
            <ac:spMk id="38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27:11.378" v="516" actId="478"/>
          <ac:picMkLst>
            <pc:docMk/>
            <pc:sldMk cId="3722859282" sldId="339"/>
            <ac:picMk id="10" creationId="{00000000-0000-0000-0000-000000000000}"/>
          </ac:picMkLst>
        </pc:picChg>
        <pc:cxnChg chg="del mod">
          <ac:chgData name="Paulina Janusz" userId="09cc7f44bacd4ef5" providerId="LiveId" clId="{EA197F12-656F-4996-8974-B18DA0CD102E}" dt="2019-11-10T10:27:01.497" v="514" actId="478"/>
          <ac:cxnSpMkLst>
            <pc:docMk/>
            <pc:sldMk cId="3722859282" sldId="339"/>
            <ac:cxnSpMk id="35" creationId="{00000000-0000-0000-0000-000000000000}"/>
          </ac:cxnSpMkLst>
        </pc:cxnChg>
      </pc:sldChg>
      <pc:sldChg chg="addSp delSp modSp">
        <pc:chgData name="Paulina Janusz" userId="09cc7f44bacd4ef5" providerId="LiveId" clId="{EA197F12-656F-4996-8974-B18DA0CD102E}" dt="2019-11-10T10:28:55.153" v="546" actId="478"/>
        <pc:sldMkLst>
          <pc:docMk/>
          <pc:sldMk cId="1151121593" sldId="340"/>
        </pc:sldMkLst>
        <pc:spChg chg="mod">
          <ac:chgData name="Paulina Janusz" userId="09cc7f44bacd4ef5" providerId="LiveId" clId="{EA197F12-656F-4996-8974-B18DA0CD102E}" dt="2019-11-10T10:28:02.163" v="535" actId="6549"/>
          <ac:spMkLst>
            <pc:docMk/>
            <pc:sldMk cId="1151121593" sldId="340"/>
            <ac:spMk id="3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09:12:05.656" v="134" actId="478"/>
          <ac:spMkLst>
            <pc:docMk/>
            <pc:sldMk cId="1151121593" sldId="340"/>
            <ac:spMk id="1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09:11:59.887" v="132" actId="478"/>
          <ac:spMkLst>
            <pc:docMk/>
            <pc:sldMk cId="1151121593" sldId="340"/>
            <ac:spMk id="21" creationId="{378F5C1A-3304-476B-9CD0-2AA4EC99B533}"/>
          </ac:spMkLst>
        </pc:spChg>
        <pc:spChg chg="del">
          <ac:chgData name="Paulina Janusz" userId="09cc7f44bacd4ef5" providerId="LiveId" clId="{EA197F12-656F-4996-8974-B18DA0CD102E}" dt="2019-11-10T10:28:08.677" v="537" actId="478"/>
          <ac:spMkLst>
            <pc:docMk/>
            <pc:sldMk cId="1151121593" sldId="340"/>
            <ac:spMk id="29" creationId="{00000000-0000-0000-0000-000000000000}"/>
          </ac:spMkLst>
        </pc:spChg>
        <pc:spChg chg="del topLvl">
          <ac:chgData name="Paulina Janusz" userId="09cc7f44bacd4ef5" providerId="LiveId" clId="{EA197F12-656F-4996-8974-B18DA0CD102E}" dt="2019-11-10T10:28:55.153" v="546" actId="478"/>
          <ac:spMkLst>
            <pc:docMk/>
            <pc:sldMk cId="1151121593" sldId="340"/>
            <ac:spMk id="44" creationId="{C3F5971C-9D84-49F7-98E5-3FF2430850A3}"/>
          </ac:spMkLst>
        </pc:spChg>
        <pc:spChg chg="del">
          <ac:chgData name="Paulina Janusz" userId="09cc7f44bacd4ef5" providerId="LiveId" clId="{EA197F12-656F-4996-8974-B18DA0CD102E}" dt="2019-11-10T10:28:52.521" v="545" actId="478"/>
          <ac:spMkLst>
            <pc:docMk/>
            <pc:sldMk cId="1151121593" sldId="340"/>
            <ac:spMk id="45" creationId="{57BDEF2D-E6C8-4D15-97D1-32431F7A363F}"/>
          </ac:spMkLst>
        </pc:spChg>
        <pc:spChg chg="add">
          <ac:chgData name="Paulina Janusz" userId="09cc7f44bacd4ef5" providerId="LiveId" clId="{EA197F12-656F-4996-8974-B18DA0CD102E}" dt="2019-11-10T10:28:43.403" v="543"/>
          <ac:spMkLst>
            <pc:docMk/>
            <pc:sldMk cId="1151121593" sldId="340"/>
            <ac:spMk id="59" creationId="{CA7D98A9-B2B3-4485-A836-842B74BBDB91}"/>
          </ac:spMkLst>
        </pc:spChg>
        <pc:grpChg chg="add del">
          <ac:chgData name="Paulina Janusz" userId="09cc7f44bacd4ef5" providerId="LiveId" clId="{EA197F12-656F-4996-8974-B18DA0CD102E}" dt="2019-11-10T10:28:55.153" v="546" actId="478"/>
          <ac:grpSpMkLst>
            <pc:docMk/>
            <pc:sldMk cId="1151121593" sldId="340"/>
            <ac:grpSpMk id="34" creationId="{EDBBA94D-5DD8-40A3-AAEA-2E7BB9BFDA30}"/>
          </ac:grpSpMkLst>
        </pc:grpChg>
        <pc:grpChg chg="topLvl">
          <ac:chgData name="Paulina Janusz" userId="09cc7f44bacd4ef5" providerId="LiveId" clId="{EA197F12-656F-4996-8974-B18DA0CD102E}" dt="2019-11-10T10:28:55.153" v="546" actId="478"/>
          <ac:grpSpMkLst>
            <pc:docMk/>
            <pc:sldMk cId="1151121593" sldId="340"/>
            <ac:grpSpMk id="43" creationId="{4590B33F-FBEB-45D3-B61A-1B2CEC228BF7}"/>
          </ac:grpSpMkLst>
        </pc:grpChg>
        <pc:grpChg chg="del">
          <ac:chgData name="Paulina Janusz" userId="09cc7f44bacd4ef5" providerId="LiveId" clId="{EA197F12-656F-4996-8974-B18DA0CD102E}" dt="2019-11-10T10:28:05.662" v="536" actId="478"/>
          <ac:grpSpMkLst>
            <pc:docMk/>
            <pc:sldMk cId="1151121593" sldId="340"/>
            <ac:grpSpMk id="46" creationId="{00000000-0000-0000-0000-000000000000}"/>
          </ac:grpSpMkLst>
        </pc:grpChg>
        <pc:cxnChg chg="del mod">
          <ac:chgData name="Paulina Janusz" userId="09cc7f44bacd4ef5" providerId="LiveId" clId="{EA197F12-656F-4996-8974-B18DA0CD102E}" dt="2019-11-10T09:12:02.801" v="133" actId="478"/>
          <ac:cxnSpMkLst>
            <pc:docMk/>
            <pc:sldMk cId="1151121593" sldId="340"/>
            <ac:cxnSpMk id="25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10:28:05.662" v="536" actId="478"/>
          <ac:cxnSpMkLst>
            <pc:docMk/>
            <pc:sldMk cId="1151121593" sldId="340"/>
            <ac:cxnSpMk id="26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10:28:05.662" v="536" actId="478"/>
          <ac:cxnSpMkLst>
            <pc:docMk/>
            <pc:sldMk cId="1151121593" sldId="340"/>
            <ac:cxnSpMk id="27" creationId="{00000000-0000-0000-0000-000000000000}"/>
          </ac:cxnSpMkLst>
        </pc:cxnChg>
        <pc:cxnChg chg="mod">
          <ac:chgData name="Paulina Janusz" userId="09cc7f44bacd4ef5" providerId="LiveId" clId="{EA197F12-656F-4996-8974-B18DA0CD102E}" dt="2019-11-10T10:28:05.662" v="536" actId="478"/>
          <ac:cxnSpMkLst>
            <pc:docMk/>
            <pc:sldMk cId="1151121593" sldId="340"/>
            <ac:cxnSpMk id="35" creationId="{00000000-0000-0000-0000-000000000000}"/>
          </ac:cxnSpMkLst>
        </pc:cxnChg>
        <pc:cxnChg chg="del">
          <ac:chgData name="Paulina Janusz" userId="09cc7f44bacd4ef5" providerId="LiveId" clId="{EA197F12-656F-4996-8974-B18DA0CD102E}" dt="2019-11-10T10:28:46.677" v="544" actId="478"/>
          <ac:cxnSpMkLst>
            <pc:docMk/>
            <pc:sldMk cId="1151121593" sldId="340"/>
            <ac:cxnSpMk id="47" creationId="{951E7750-A295-4AA0-B5DD-C6D5419F56AB}"/>
          </ac:cxnSpMkLst>
        </pc:cxnChg>
      </pc:sldChg>
      <pc:sldChg chg="addSp delSp add">
        <pc:chgData name="Paulina Janusz" userId="09cc7f44bacd4ef5" providerId="LiveId" clId="{EA197F12-656F-4996-8974-B18DA0CD102E}" dt="2019-11-10T10:31:40.232" v="582"/>
        <pc:sldMkLst>
          <pc:docMk/>
          <pc:sldMk cId="3239339762" sldId="343"/>
        </pc:sldMkLst>
        <pc:spChg chg="add">
          <ac:chgData name="Paulina Janusz" userId="09cc7f44bacd4ef5" providerId="LiveId" clId="{EA197F12-656F-4996-8974-B18DA0CD102E}" dt="2019-11-10T10:31:40.232" v="582"/>
          <ac:spMkLst>
            <pc:docMk/>
            <pc:sldMk cId="3239339762" sldId="343"/>
            <ac:spMk id="18" creationId="{CA5B2BBC-E640-445D-A2CC-E148FC791BA5}"/>
          </ac:spMkLst>
        </pc:spChg>
        <pc:spChg chg="del">
          <ac:chgData name="Paulina Janusz" userId="09cc7f44bacd4ef5" providerId="LiveId" clId="{EA197F12-656F-4996-8974-B18DA0CD102E}" dt="2019-11-10T10:23:10.470" v="465" actId="478"/>
          <ac:spMkLst>
            <pc:docMk/>
            <pc:sldMk cId="3239339762" sldId="343"/>
            <ac:spMk id="63" creationId="{479FA646-EEAB-497E-AC72-00CCF85D3D61}"/>
          </ac:spMkLst>
        </pc:spChg>
        <pc:spChg chg="del">
          <ac:chgData name="Paulina Janusz" userId="09cc7f44bacd4ef5" providerId="LiveId" clId="{EA197F12-656F-4996-8974-B18DA0CD102E}" dt="2019-11-10T10:31:39.545" v="581" actId="478"/>
          <ac:spMkLst>
            <pc:docMk/>
            <pc:sldMk cId="3239339762" sldId="343"/>
            <ac:spMk id="64" creationId="{44CAABC5-FE94-47D6-B4BF-711A9EF21E83}"/>
          </ac:spMkLst>
        </pc:spChg>
        <pc:grpChg chg="del">
          <ac:chgData name="Paulina Janusz" userId="09cc7f44bacd4ef5" providerId="LiveId" clId="{EA197F12-656F-4996-8974-B18DA0CD102E}" dt="2019-11-10T10:23:07.724" v="464" actId="478"/>
          <ac:grpSpMkLst>
            <pc:docMk/>
            <pc:sldMk cId="3239339762" sldId="343"/>
            <ac:grpSpMk id="88" creationId="{F35324AA-A3C4-4E63-AF82-41563D34E5B8}"/>
          </ac:grpSpMkLst>
        </pc:grpChg>
      </pc:sldChg>
      <pc:sldChg chg="delSp add del">
        <pc:chgData name="Paulina Janusz" userId="09cc7f44bacd4ef5" providerId="LiveId" clId="{EA197F12-656F-4996-8974-B18DA0CD102E}" dt="2019-11-10T10:25:18.383" v="477" actId="2696"/>
        <pc:sldMkLst>
          <pc:docMk/>
          <pc:sldMk cId="2917454825" sldId="344"/>
        </pc:sldMkLst>
        <pc:spChg chg="del topLvl">
          <ac:chgData name="Paulina Janusz" userId="09cc7f44bacd4ef5" providerId="LiveId" clId="{EA197F12-656F-4996-8974-B18DA0CD102E}" dt="2019-11-10T10:23:21.274" v="467" actId="478"/>
          <ac:spMkLst>
            <pc:docMk/>
            <pc:sldMk cId="2917454825" sldId="344"/>
            <ac:spMk id="90" creationId="{03F5D7A0-64CE-4C9A-8ECD-2E420FD09E04}"/>
          </ac:spMkLst>
        </pc:spChg>
        <pc:spChg chg="del">
          <ac:chgData name="Paulina Janusz" userId="09cc7f44bacd4ef5" providerId="LiveId" clId="{EA197F12-656F-4996-8974-B18DA0CD102E}" dt="2019-11-10T10:23:18.798" v="466" actId="478"/>
          <ac:spMkLst>
            <pc:docMk/>
            <pc:sldMk cId="2917454825" sldId="344"/>
            <ac:spMk id="91" creationId="{64F200CE-194B-4809-9D96-25B9E14D4EEE}"/>
          </ac:spMkLst>
        </pc:spChg>
        <pc:grpChg chg="del">
          <ac:chgData name="Paulina Janusz" userId="09cc7f44bacd4ef5" providerId="LiveId" clId="{EA197F12-656F-4996-8974-B18DA0CD102E}" dt="2019-11-10T10:23:21.274" v="467" actId="478"/>
          <ac:grpSpMkLst>
            <pc:docMk/>
            <pc:sldMk cId="2917454825" sldId="344"/>
            <ac:grpSpMk id="88" creationId="{F35324AA-A3C4-4E63-AF82-41563D34E5B8}"/>
          </ac:grpSpMkLst>
        </pc:grpChg>
        <pc:picChg chg="topLvl">
          <ac:chgData name="Paulina Janusz" userId="09cc7f44bacd4ef5" providerId="LiveId" clId="{EA197F12-656F-4996-8974-B18DA0CD102E}" dt="2019-11-10T10:23:21.274" v="467" actId="478"/>
          <ac:picMkLst>
            <pc:docMk/>
            <pc:sldMk cId="2917454825" sldId="344"/>
            <ac:picMk id="89" creationId="{75F0342F-378E-42A6-874D-477E051A2725}"/>
          </ac:picMkLst>
        </pc:picChg>
      </pc:sldChg>
      <pc:sldChg chg="addSp delSp add">
        <pc:chgData name="Paulina Janusz" userId="09cc7f44bacd4ef5" providerId="LiveId" clId="{EA197F12-656F-4996-8974-B18DA0CD102E}" dt="2019-11-10T10:31:36.167" v="580"/>
        <pc:sldMkLst>
          <pc:docMk/>
          <pc:sldMk cId="2516079162" sldId="345"/>
        </pc:sldMkLst>
        <pc:spChg chg="add">
          <ac:chgData name="Paulina Janusz" userId="09cc7f44bacd4ef5" providerId="LiveId" clId="{EA197F12-656F-4996-8974-B18DA0CD102E}" dt="2019-11-10T10:31:36.167" v="580"/>
          <ac:spMkLst>
            <pc:docMk/>
            <pc:sldMk cId="2516079162" sldId="345"/>
            <ac:spMk id="18" creationId="{91328EBE-EAD1-4D00-9652-BBB04F7E8F97}"/>
          </ac:spMkLst>
        </pc:spChg>
        <pc:spChg chg="del">
          <ac:chgData name="Paulina Janusz" userId="09cc7f44bacd4ef5" providerId="LiveId" clId="{EA197F12-656F-4996-8974-B18DA0CD102E}" dt="2019-11-10T10:31:35.447" v="579" actId="478"/>
          <ac:spMkLst>
            <pc:docMk/>
            <pc:sldMk cId="2516079162" sldId="345"/>
            <ac:spMk id="64" creationId="{44CAABC5-FE94-47D6-B4BF-711A9EF21E83}"/>
          </ac:spMkLst>
        </pc:spChg>
        <pc:spChg chg="del">
          <ac:chgData name="Paulina Janusz" userId="09cc7f44bacd4ef5" providerId="LiveId" clId="{EA197F12-656F-4996-8974-B18DA0CD102E}" dt="2019-11-10T10:23:30.993" v="469" actId="478"/>
          <ac:spMkLst>
            <pc:docMk/>
            <pc:sldMk cId="2516079162" sldId="345"/>
            <ac:spMk id="91" creationId="{64F200CE-194B-4809-9D96-25B9E14D4EEE}"/>
          </ac:spMkLst>
        </pc:spChg>
      </pc:sldChg>
      <pc:sldChg chg="addSp delSp modSp add">
        <pc:chgData name="Paulina Janusz" userId="09cc7f44bacd4ef5" providerId="LiveId" clId="{EA197F12-656F-4996-8974-B18DA0CD102E}" dt="2019-11-10T10:31:25.548" v="578" actId="478"/>
        <pc:sldMkLst>
          <pc:docMk/>
          <pc:sldMk cId="4139390341" sldId="346"/>
        </pc:sldMkLst>
        <pc:spChg chg="add del">
          <ac:chgData name="Paulina Janusz" userId="09cc7f44bacd4ef5" providerId="LiveId" clId="{EA197F12-656F-4996-8974-B18DA0CD102E}" dt="2019-11-10T10:31:25.548" v="578" actId="478"/>
          <ac:spMkLst>
            <pc:docMk/>
            <pc:sldMk cId="4139390341" sldId="346"/>
            <ac:spMk id="18" creationId="{3A204517-EF14-4878-8CD8-04276DF63CA0}"/>
          </ac:spMkLst>
        </pc:spChg>
        <pc:spChg chg="mod">
          <ac:chgData name="Paulina Janusz" userId="09cc7f44bacd4ef5" providerId="LiveId" clId="{EA197F12-656F-4996-8974-B18DA0CD102E}" dt="2019-11-10T10:31:23.530" v="577" actId="1076"/>
          <ac:spMkLst>
            <pc:docMk/>
            <pc:sldMk cId="4139390341" sldId="346"/>
            <ac:spMk id="64" creationId="{44CAABC5-FE94-47D6-B4BF-711A9EF21E83}"/>
          </ac:spMkLst>
        </pc:spChg>
      </pc:sldChg>
      <pc:sldChg chg="delSp add">
        <pc:chgData name="Paulina Janusz" userId="09cc7f44bacd4ef5" providerId="LiveId" clId="{EA197F12-656F-4996-8974-B18DA0CD102E}" dt="2019-11-10T10:24:15.198" v="476" actId="478"/>
        <pc:sldMkLst>
          <pc:docMk/>
          <pc:sldMk cId="4221271187" sldId="347"/>
        </pc:sldMkLst>
        <pc:spChg chg="del">
          <ac:chgData name="Paulina Janusz" userId="09cc7f44bacd4ef5" providerId="LiveId" clId="{EA197F12-656F-4996-8974-B18DA0CD102E}" dt="2019-11-10T10:24:15.198" v="476" actId="478"/>
          <ac:spMkLst>
            <pc:docMk/>
            <pc:sldMk cId="4221271187" sldId="347"/>
            <ac:spMk id="96" creationId="{01292C06-720F-40D9-8AAE-C532E71E38E8}"/>
          </ac:spMkLst>
        </pc:spChg>
      </pc:sldChg>
      <pc:sldChg chg="add">
        <pc:chgData name="Paulina Janusz" userId="09cc7f44bacd4ef5" providerId="LiveId" clId="{EA197F12-656F-4996-8974-B18DA0CD102E}" dt="2019-11-10T10:23:42.151" v="471"/>
        <pc:sldMkLst>
          <pc:docMk/>
          <pc:sldMk cId="1315424637" sldId="348"/>
        </pc:sldMkLst>
      </pc:sldChg>
      <pc:sldChg chg="add">
        <pc:chgData name="Paulina Janusz" userId="09cc7f44bacd4ef5" providerId="LiveId" clId="{EA197F12-656F-4996-8974-B18DA0CD102E}" dt="2019-11-10T10:25:34.743" v="478"/>
        <pc:sldMkLst>
          <pc:docMk/>
          <pc:sldMk cId="2122772149" sldId="349"/>
        </pc:sldMkLst>
      </pc:sldChg>
      <pc:sldChg chg="add del">
        <pc:chgData name="Paulina Janusz" userId="09cc7f44bacd4ef5" providerId="LiveId" clId="{EA197F12-656F-4996-8974-B18DA0CD102E}" dt="2019-11-10T10:25:59.796" v="487"/>
        <pc:sldMkLst>
          <pc:docMk/>
          <pc:sldMk cId="240917551" sldId="350"/>
        </pc:sldMkLst>
      </pc:sldChg>
      <pc:sldChg chg="delSp add">
        <pc:chgData name="Paulina Janusz" userId="09cc7f44bacd4ef5" providerId="LiveId" clId="{EA197F12-656F-4996-8974-B18DA0CD102E}" dt="2019-11-10T10:26:27.783" v="497" actId="478"/>
        <pc:sldMkLst>
          <pc:docMk/>
          <pc:sldMk cId="1086247172" sldId="350"/>
        </pc:sldMkLst>
        <pc:spChg chg="del">
          <ac:chgData name="Paulina Janusz" userId="09cc7f44bacd4ef5" providerId="LiveId" clId="{EA197F12-656F-4996-8974-B18DA0CD102E}" dt="2019-11-10T10:26:24.984" v="496" actId="478"/>
          <ac:spMkLst>
            <pc:docMk/>
            <pc:sldMk cId="1086247172" sldId="350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27.783" v="497" actId="478"/>
          <ac:spMkLst>
            <pc:docMk/>
            <pc:sldMk cId="1086247172" sldId="350"/>
            <ac:spMk id="2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6:22.561" v="495" actId="478"/>
          <ac:spMkLst>
            <pc:docMk/>
            <pc:sldMk cId="1086247172" sldId="350"/>
            <ac:spMk id="30" creationId="{00000000-0000-0000-0000-000000000000}"/>
          </ac:spMkLst>
        </pc:spChg>
      </pc:sldChg>
      <pc:sldChg chg="add del">
        <pc:chgData name="Paulina Janusz" userId="09cc7f44bacd4ef5" providerId="LiveId" clId="{EA197F12-656F-4996-8974-B18DA0CD102E}" dt="2019-11-10T10:25:59.332" v="486"/>
        <pc:sldMkLst>
          <pc:docMk/>
          <pc:sldMk cId="905268856" sldId="351"/>
        </pc:sldMkLst>
      </pc:sldChg>
      <pc:sldChg chg="delSp add">
        <pc:chgData name="Paulina Janusz" userId="09cc7f44bacd4ef5" providerId="LiveId" clId="{EA197F12-656F-4996-8974-B18DA0CD102E}" dt="2019-11-10T10:26:31.465" v="498" actId="478"/>
        <pc:sldMkLst>
          <pc:docMk/>
          <pc:sldMk cId="3772409372" sldId="351"/>
        </pc:sldMkLst>
        <pc:spChg chg="del">
          <ac:chgData name="Paulina Janusz" userId="09cc7f44bacd4ef5" providerId="LiveId" clId="{EA197F12-656F-4996-8974-B18DA0CD102E}" dt="2019-11-10T10:26:31.465" v="498" actId="478"/>
          <ac:spMkLst>
            <pc:docMk/>
            <pc:sldMk cId="3772409372" sldId="351"/>
            <ac:spMk id="30" creationId="{00000000-0000-0000-0000-000000000000}"/>
          </ac:spMkLst>
        </pc:spChg>
      </pc:sldChg>
      <pc:sldChg chg="add">
        <pc:chgData name="Paulina Janusz" userId="09cc7f44bacd4ef5" providerId="LiveId" clId="{EA197F12-656F-4996-8974-B18DA0CD102E}" dt="2019-11-10T10:26:03.148" v="490"/>
        <pc:sldMkLst>
          <pc:docMk/>
          <pc:sldMk cId="1383328244" sldId="352"/>
        </pc:sldMkLst>
      </pc:sldChg>
      <pc:sldChg chg="add del">
        <pc:chgData name="Paulina Janusz" userId="09cc7f44bacd4ef5" providerId="LiveId" clId="{EA197F12-656F-4996-8974-B18DA0CD102E}" dt="2019-11-10T10:25:58.844" v="485"/>
        <pc:sldMkLst>
          <pc:docMk/>
          <pc:sldMk cId="2029451069" sldId="352"/>
        </pc:sldMkLst>
      </pc:sldChg>
      <pc:sldChg chg="add del">
        <pc:chgData name="Paulina Janusz" userId="09cc7f44bacd4ef5" providerId="LiveId" clId="{EA197F12-656F-4996-8974-B18DA0CD102E}" dt="2019-11-10T10:26:43.683" v="506"/>
        <pc:sldMkLst>
          <pc:docMk/>
          <pc:sldMk cId="1054416357" sldId="353"/>
        </pc:sldMkLst>
      </pc:sldChg>
      <pc:sldChg chg="delSp modSp add">
        <pc:chgData name="Paulina Janusz" userId="09cc7f44bacd4ef5" providerId="LiveId" clId="{EA197F12-656F-4996-8974-B18DA0CD102E}" dt="2019-11-10T10:27:33.569" v="525" actId="478"/>
        <pc:sldMkLst>
          <pc:docMk/>
          <pc:sldMk cId="2467969535" sldId="353"/>
        </pc:sldMkLst>
        <pc:spChg chg="del">
          <ac:chgData name="Paulina Janusz" userId="09cc7f44bacd4ef5" providerId="LiveId" clId="{EA197F12-656F-4996-8974-B18DA0CD102E}" dt="2019-11-10T10:27:26.972" v="521" actId="478"/>
          <ac:spMkLst>
            <pc:docMk/>
            <pc:sldMk cId="2467969535" sldId="353"/>
            <ac:spMk id="1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7:28.592" v="522" actId="478"/>
          <ac:spMkLst>
            <pc:docMk/>
            <pc:sldMk cId="2467969535" sldId="353"/>
            <ac:spMk id="22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7:33.569" v="525" actId="478"/>
          <ac:spMkLst>
            <pc:docMk/>
            <pc:sldMk cId="2467969535" sldId="353"/>
            <ac:spMk id="38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27:31.965" v="524" actId="478"/>
          <ac:picMkLst>
            <pc:docMk/>
            <pc:sldMk cId="2467969535" sldId="353"/>
            <ac:picMk id="10" creationId="{00000000-0000-0000-0000-000000000000}"/>
          </ac:picMkLst>
        </pc:picChg>
        <pc:cxnChg chg="del mod">
          <ac:chgData name="Paulina Janusz" userId="09cc7f44bacd4ef5" providerId="LiveId" clId="{EA197F12-656F-4996-8974-B18DA0CD102E}" dt="2019-11-10T10:27:30.197" v="523" actId="478"/>
          <ac:cxnSpMkLst>
            <pc:docMk/>
            <pc:sldMk cId="2467969535" sldId="353"/>
            <ac:cxnSpMk id="35" creationId="{00000000-0000-0000-0000-000000000000}"/>
          </ac:cxnSpMkLst>
        </pc:cxnChg>
      </pc:sldChg>
      <pc:sldChg chg="add del">
        <pc:chgData name="Paulina Janusz" userId="09cc7f44bacd4ef5" providerId="LiveId" clId="{EA197F12-656F-4996-8974-B18DA0CD102E}" dt="2019-11-10T10:26:43.030" v="505"/>
        <pc:sldMkLst>
          <pc:docMk/>
          <pc:sldMk cId="1380190202" sldId="354"/>
        </pc:sldMkLst>
      </pc:sldChg>
      <pc:sldChg chg="delSp modSp add">
        <pc:chgData name="Paulina Janusz" userId="09cc7f44bacd4ef5" providerId="LiveId" clId="{EA197F12-656F-4996-8974-B18DA0CD102E}" dt="2019-11-10T10:27:45.894" v="529" actId="478"/>
        <pc:sldMkLst>
          <pc:docMk/>
          <pc:sldMk cId="1600236340" sldId="354"/>
        </pc:sldMkLst>
        <pc:spChg chg="del">
          <ac:chgData name="Paulina Janusz" userId="09cc7f44bacd4ef5" providerId="LiveId" clId="{EA197F12-656F-4996-8974-B18DA0CD102E}" dt="2019-11-10T10:27:45.894" v="529" actId="478"/>
          <ac:spMkLst>
            <pc:docMk/>
            <pc:sldMk cId="1600236340" sldId="354"/>
            <ac:spMk id="1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7:40.638" v="526" actId="478"/>
          <ac:spMkLst>
            <pc:docMk/>
            <pc:sldMk cId="1600236340" sldId="354"/>
            <ac:spMk id="38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27:42.292" v="527" actId="478"/>
          <ac:picMkLst>
            <pc:docMk/>
            <pc:sldMk cId="1600236340" sldId="354"/>
            <ac:picMk id="10" creationId="{00000000-0000-0000-0000-000000000000}"/>
          </ac:picMkLst>
        </pc:picChg>
        <pc:cxnChg chg="del mod">
          <ac:chgData name="Paulina Janusz" userId="09cc7f44bacd4ef5" providerId="LiveId" clId="{EA197F12-656F-4996-8974-B18DA0CD102E}" dt="2019-11-10T10:27:44.039" v="528" actId="478"/>
          <ac:cxnSpMkLst>
            <pc:docMk/>
            <pc:sldMk cId="1600236340" sldId="354"/>
            <ac:cxnSpMk id="35" creationId="{00000000-0000-0000-0000-000000000000}"/>
          </ac:cxnSpMkLst>
        </pc:cxnChg>
      </pc:sldChg>
      <pc:sldChg chg="add del">
        <pc:chgData name="Paulina Janusz" userId="09cc7f44bacd4ef5" providerId="LiveId" clId="{EA197F12-656F-4996-8974-B18DA0CD102E}" dt="2019-11-10T10:26:42.371" v="504"/>
        <pc:sldMkLst>
          <pc:docMk/>
          <pc:sldMk cId="27794824" sldId="355"/>
        </pc:sldMkLst>
      </pc:sldChg>
      <pc:sldChg chg="modSp add">
        <pc:chgData name="Paulina Janusz" userId="09cc7f44bacd4ef5" providerId="LiveId" clId="{EA197F12-656F-4996-8974-B18DA0CD102E}" dt="2019-11-10T10:27:48.986" v="530" actId="1038"/>
        <pc:sldMkLst>
          <pc:docMk/>
          <pc:sldMk cId="3127602066" sldId="355"/>
        </pc:sldMkLst>
        <pc:spChg chg="mod">
          <ac:chgData name="Paulina Janusz" userId="09cc7f44bacd4ef5" providerId="LiveId" clId="{EA197F12-656F-4996-8974-B18DA0CD102E}" dt="2019-11-10T10:27:48.986" v="530" actId="1038"/>
          <ac:spMkLst>
            <pc:docMk/>
            <pc:sldMk cId="3127602066" sldId="355"/>
            <ac:spMk id="38" creationId="{00000000-0000-0000-0000-000000000000}"/>
          </ac:spMkLst>
        </pc:spChg>
      </pc:sldChg>
      <pc:sldChg chg="delSp modSp add">
        <pc:chgData name="Paulina Janusz" userId="09cc7f44bacd4ef5" providerId="LiveId" clId="{EA197F12-656F-4996-8974-B18DA0CD102E}" dt="2019-11-10T10:28:27.772" v="541" actId="478"/>
        <pc:sldMkLst>
          <pc:docMk/>
          <pc:sldMk cId="907753636" sldId="356"/>
        </pc:sldMkLst>
        <pc:spChg chg="mod">
          <ac:chgData name="Paulina Janusz" userId="09cc7f44bacd4ef5" providerId="LiveId" clId="{EA197F12-656F-4996-8974-B18DA0CD102E}" dt="2019-11-10T10:28:12.726" v="538" actId="6549"/>
          <ac:spMkLst>
            <pc:docMk/>
            <pc:sldMk cId="907753636" sldId="356"/>
            <ac:spMk id="3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8:27.772" v="541" actId="478"/>
          <ac:spMkLst>
            <pc:docMk/>
            <pc:sldMk cId="907753636" sldId="356"/>
            <ac:spMk id="3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8:24.493" v="540" actId="478"/>
          <ac:spMkLst>
            <pc:docMk/>
            <pc:sldMk cId="907753636" sldId="356"/>
            <ac:spMk id="32" creationId="{378F5C1A-3304-476B-9CD0-2AA4EC99B533}"/>
          </ac:spMkLst>
        </pc:spChg>
        <pc:cxnChg chg="del mod">
          <ac:chgData name="Paulina Janusz" userId="09cc7f44bacd4ef5" providerId="LiveId" clId="{EA197F12-656F-4996-8974-B18DA0CD102E}" dt="2019-11-10T10:28:20.328" v="539" actId="478"/>
          <ac:cxnSpMkLst>
            <pc:docMk/>
            <pc:sldMk cId="907753636" sldId="356"/>
            <ac:cxnSpMk id="35" creationId="{00000000-0000-0000-0000-000000000000}"/>
          </ac:cxnSpMkLst>
        </pc:cxnChg>
      </pc:sldChg>
      <pc:sldChg chg="add del">
        <pc:chgData name="Paulina Janusz" userId="09cc7f44bacd4ef5" providerId="LiveId" clId="{EA197F12-656F-4996-8974-B18DA0CD102E}" dt="2019-11-10T10:26:42.001" v="503"/>
        <pc:sldMkLst>
          <pc:docMk/>
          <pc:sldMk cId="3093870529" sldId="356"/>
        </pc:sldMkLst>
      </pc:sldChg>
      <pc:sldChg chg="add del">
        <pc:chgData name="Paulina Janusz" userId="09cc7f44bacd4ef5" providerId="LiveId" clId="{EA197F12-656F-4996-8974-B18DA0CD102E}" dt="2019-11-10T10:27:50.996" v="531" actId="2696"/>
        <pc:sldMkLst>
          <pc:docMk/>
          <pc:sldMk cId="4101024015" sldId="356"/>
        </pc:sldMkLst>
      </pc:sldChg>
      <pc:sldChg chg="add">
        <pc:chgData name="Paulina Janusz" userId="09cc7f44bacd4ef5" providerId="LiveId" clId="{EA197F12-656F-4996-8974-B18DA0CD102E}" dt="2019-11-10T10:27:54.748" v="533"/>
        <pc:sldMkLst>
          <pc:docMk/>
          <pc:sldMk cId="4244664259" sldId="357"/>
        </pc:sldMkLst>
      </pc:sldChg>
      <pc:sldChg chg="add del">
        <pc:chgData name="Paulina Janusz" userId="09cc7f44bacd4ef5" providerId="LiveId" clId="{EA197F12-656F-4996-8974-B18DA0CD102E}" dt="2019-11-10T10:29:03.115" v="547" actId="2696"/>
        <pc:sldMkLst>
          <pc:docMk/>
          <pc:sldMk cId="1978499593" sldId="358"/>
        </pc:sldMkLst>
      </pc:sldChg>
      <pc:sldChg chg="delSp add">
        <pc:chgData name="Paulina Janusz" userId="09cc7f44bacd4ef5" providerId="LiveId" clId="{EA197F12-656F-4996-8974-B18DA0CD102E}" dt="2019-11-10T10:29:43.296" v="556" actId="478"/>
        <pc:sldMkLst>
          <pc:docMk/>
          <pc:sldMk cId="2799364421" sldId="358"/>
        </pc:sldMkLst>
        <pc:spChg chg="del">
          <ac:chgData name="Paulina Janusz" userId="09cc7f44bacd4ef5" providerId="LiveId" clId="{EA197F12-656F-4996-8974-B18DA0CD102E}" dt="2019-11-10T10:29:43.296" v="556" actId="478"/>
          <ac:spMkLst>
            <pc:docMk/>
            <pc:sldMk cId="2799364421" sldId="358"/>
            <ac:spMk id="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43.296" v="556" actId="478"/>
          <ac:spMkLst>
            <pc:docMk/>
            <pc:sldMk cId="2799364421" sldId="358"/>
            <ac:spMk id="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37.515" v="555" actId="478"/>
          <ac:spMkLst>
            <pc:docMk/>
            <pc:sldMk cId="2799364421" sldId="358"/>
            <ac:spMk id="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37.515" v="555" actId="478"/>
          <ac:spMkLst>
            <pc:docMk/>
            <pc:sldMk cId="2799364421" sldId="358"/>
            <ac:spMk id="11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43.296" v="556" actId="478"/>
          <ac:spMkLst>
            <pc:docMk/>
            <pc:sldMk cId="2799364421" sldId="358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37.515" v="555" actId="478"/>
          <ac:spMkLst>
            <pc:docMk/>
            <pc:sldMk cId="2799364421" sldId="358"/>
            <ac:spMk id="1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43.296" v="556" actId="478"/>
          <ac:spMkLst>
            <pc:docMk/>
            <pc:sldMk cId="2799364421" sldId="358"/>
            <ac:spMk id="2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43.296" v="556" actId="478"/>
          <ac:spMkLst>
            <pc:docMk/>
            <pc:sldMk cId="2799364421" sldId="358"/>
            <ac:spMk id="27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29:43.296" v="556" actId="478"/>
          <ac:picMkLst>
            <pc:docMk/>
            <pc:sldMk cId="2799364421" sldId="358"/>
            <ac:picMk id="14" creationId="{00000000-0000-0000-0000-000000000000}"/>
          </ac:picMkLst>
        </pc:picChg>
        <pc:picChg chg="del">
          <ac:chgData name="Paulina Janusz" userId="09cc7f44bacd4ef5" providerId="LiveId" clId="{EA197F12-656F-4996-8974-B18DA0CD102E}" dt="2019-11-10T10:29:43.296" v="556" actId="478"/>
          <ac:picMkLst>
            <pc:docMk/>
            <pc:sldMk cId="2799364421" sldId="358"/>
            <ac:picMk id="19" creationId="{00000000-0000-0000-0000-000000000000}"/>
          </ac:picMkLst>
        </pc:picChg>
        <pc:cxnChg chg="del">
          <ac:chgData name="Paulina Janusz" userId="09cc7f44bacd4ef5" providerId="LiveId" clId="{EA197F12-656F-4996-8974-B18DA0CD102E}" dt="2019-11-10T10:29:43.296" v="556" actId="478"/>
          <ac:cxnSpMkLst>
            <pc:docMk/>
            <pc:sldMk cId="2799364421" sldId="358"/>
            <ac:cxnSpMk id="25" creationId="{00000000-0000-0000-0000-000000000000}"/>
          </ac:cxnSpMkLst>
        </pc:cxnChg>
      </pc:sldChg>
      <pc:sldChg chg="delSp modSp add">
        <pc:chgData name="Paulina Janusz" userId="09cc7f44bacd4ef5" providerId="LiveId" clId="{EA197F12-656F-4996-8974-B18DA0CD102E}" dt="2019-11-10T10:37:47.610" v="611" actId="20577"/>
        <pc:sldMkLst>
          <pc:docMk/>
          <pc:sldMk cId="2306143592" sldId="359"/>
        </pc:sldMkLst>
        <pc:spChg chg="del">
          <ac:chgData name="Paulina Janusz" userId="09cc7f44bacd4ef5" providerId="LiveId" clId="{EA197F12-656F-4996-8974-B18DA0CD102E}" dt="2019-11-10T10:29:50.170" v="557" actId="478"/>
          <ac:spMkLst>
            <pc:docMk/>
            <pc:sldMk cId="2306143592" sldId="359"/>
            <ac:spMk id="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50.170" v="557" actId="478"/>
          <ac:spMkLst>
            <pc:docMk/>
            <pc:sldMk cId="2306143592" sldId="359"/>
            <ac:spMk id="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55.650" v="559" actId="478"/>
          <ac:spMkLst>
            <pc:docMk/>
            <pc:sldMk cId="2306143592" sldId="359"/>
            <ac:spMk id="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57.319" v="560" actId="478"/>
          <ac:spMkLst>
            <pc:docMk/>
            <pc:sldMk cId="2306143592" sldId="359"/>
            <ac:spMk id="11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50.170" v="557" actId="478"/>
          <ac:spMkLst>
            <pc:docMk/>
            <pc:sldMk cId="2306143592" sldId="359"/>
            <ac:spMk id="15" creationId="{00000000-0000-0000-0000-000000000000}"/>
          </ac:spMkLst>
        </pc:spChg>
        <pc:spChg chg="mod">
          <ac:chgData name="Paulina Janusz" userId="09cc7f44bacd4ef5" providerId="LiveId" clId="{EA197F12-656F-4996-8974-B18DA0CD102E}" dt="2019-11-10T10:37:47.610" v="611" actId="20577"/>
          <ac:spMkLst>
            <pc:docMk/>
            <pc:sldMk cId="2306143592" sldId="359"/>
            <ac:spMk id="1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53.107" v="558" actId="478"/>
          <ac:spMkLst>
            <pc:docMk/>
            <pc:sldMk cId="2306143592" sldId="359"/>
            <ac:spMk id="2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29:50.170" v="557" actId="478"/>
          <ac:spMkLst>
            <pc:docMk/>
            <pc:sldMk cId="2306143592" sldId="359"/>
            <ac:spMk id="27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29:50.170" v="557" actId="478"/>
          <ac:picMkLst>
            <pc:docMk/>
            <pc:sldMk cId="2306143592" sldId="359"/>
            <ac:picMk id="14" creationId="{00000000-0000-0000-0000-000000000000}"/>
          </ac:picMkLst>
        </pc:picChg>
        <pc:picChg chg="del">
          <ac:chgData name="Paulina Janusz" userId="09cc7f44bacd4ef5" providerId="LiveId" clId="{EA197F12-656F-4996-8974-B18DA0CD102E}" dt="2019-11-10T10:29:50.170" v="557" actId="478"/>
          <ac:picMkLst>
            <pc:docMk/>
            <pc:sldMk cId="2306143592" sldId="359"/>
            <ac:picMk id="19" creationId="{00000000-0000-0000-0000-000000000000}"/>
          </ac:picMkLst>
        </pc:picChg>
        <pc:cxnChg chg="del">
          <ac:chgData name="Paulina Janusz" userId="09cc7f44bacd4ef5" providerId="LiveId" clId="{EA197F12-656F-4996-8974-B18DA0CD102E}" dt="2019-11-10T10:29:50.170" v="557" actId="478"/>
          <ac:cxnSpMkLst>
            <pc:docMk/>
            <pc:sldMk cId="2306143592" sldId="359"/>
            <ac:cxnSpMk id="25" creationId="{00000000-0000-0000-0000-000000000000}"/>
          </ac:cxnSpMkLst>
        </pc:cxnChg>
      </pc:sldChg>
      <pc:sldChg chg="delSp add">
        <pc:chgData name="Paulina Janusz" userId="09cc7f44bacd4ef5" providerId="LiveId" clId="{EA197F12-656F-4996-8974-B18DA0CD102E}" dt="2019-11-10T10:38:48.467" v="613" actId="478"/>
        <pc:sldMkLst>
          <pc:docMk/>
          <pc:sldMk cId="947166330" sldId="360"/>
        </pc:sldMkLst>
        <pc:spChg chg="del">
          <ac:chgData name="Paulina Janusz" userId="09cc7f44bacd4ef5" providerId="LiveId" clId="{EA197F12-656F-4996-8974-B18DA0CD102E}" dt="2019-11-10T10:30:04.295" v="561" actId="478"/>
          <ac:spMkLst>
            <pc:docMk/>
            <pc:sldMk cId="947166330" sldId="360"/>
            <ac:spMk id="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0:04.295" v="561" actId="478"/>
          <ac:spMkLst>
            <pc:docMk/>
            <pc:sldMk cId="947166330" sldId="360"/>
            <ac:spMk id="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8:48.467" v="613" actId="478"/>
          <ac:spMkLst>
            <pc:docMk/>
            <pc:sldMk cId="947166330" sldId="360"/>
            <ac:spMk id="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0:04.295" v="561" actId="478"/>
          <ac:spMkLst>
            <pc:docMk/>
            <pc:sldMk cId="947166330" sldId="360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0:07.602" v="562" actId="478"/>
          <ac:spMkLst>
            <pc:docMk/>
            <pc:sldMk cId="947166330" sldId="360"/>
            <ac:spMk id="2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0:04.295" v="561" actId="478"/>
          <ac:spMkLst>
            <pc:docMk/>
            <pc:sldMk cId="947166330" sldId="360"/>
            <ac:spMk id="27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30:04.295" v="561" actId="478"/>
          <ac:picMkLst>
            <pc:docMk/>
            <pc:sldMk cId="947166330" sldId="360"/>
            <ac:picMk id="14" creationId="{00000000-0000-0000-0000-000000000000}"/>
          </ac:picMkLst>
        </pc:picChg>
        <pc:picChg chg="del">
          <ac:chgData name="Paulina Janusz" userId="09cc7f44bacd4ef5" providerId="LiveId" clId="{EA197F12-656F-4996-8974-B18DA0CD102E}" dt="2019-11-10T10:30:04.295" v="561" actId="478"/>
          <ac:picMkLst>
            <pc:docMk/>
            <pc:sldMk cId="947166330" sldId="360"/>
            <ac:picMk id="19" creationId="{00000000-0000-0000-0000-000000000000}"/>
          </ac:picMkLst>
        </pc:picChg>
        <pc:cxnChg chg="del">
          <ac:chgData name="Paulina Janusz" userId="09cc7f44bacd4ef5" providerId="LiveId" clId="{EA197F12-656F-4996-8974-B18DA0CD102E}" dt="2019-11-10T10:30:04.295" v="561" actId="478"/>
          <ac:cxnSpMkLst>
            <pc:docMk/>
            <pc:sldMk cId="947166330" sldId="360"/>
            <ac:cxnSpMk id="25" creationId="{00000000-0000-0000-0000-000000000000}"/>
          </ac:cxnSpMkLst>
        </pc:cxnChg>
      </pc:sldChg>
      <pc:sldChg chg="delSp add">
        <pc:chgData name="Paulina Janusz" userId="09cc7f44bacd4ef5" providerId="LiveId" clId="{EA197F12-656F-4996-8974-B18DA0CD102E}" dt="2019-11-10T10:30:18.392" v="565" actId="478"/>
        <pc:sldMkLst>
          <pc:docMk/>
          <pc:sldMk cId="412393528" sldId="361"/>
        </pc:sldMkLst>
        <pc:spChg chg="del">
          <ac:chgData name="Paulina Janusz" userId="09cc7f44bacd4ef5" providerId="LiveId" clId="{EA197F12-656F-4996-8974-B18DA0CD102E}" dt="2019-11-10T10:30:15.710" v="564" actId="478"/>
          <ac:spMkLst>
            <pc:docMk/>
            <pc:sldMk cId="412393528" sldId="361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0:18.392" v="565" actId="478"/>
          <ac:spMkLst>
            <pc:docMk/>
            <pc:sldMk cId="412393528" sldId="361"/>
            <ac:spMk id="26" creationId="{00000000-0000-0000-0000-000000000000}"/>
          </ac:spMkLst>
        </pc:spChg>
        <pc:picChg chg="del">
          <ac:chgData name="Paulina Janusz" userId="09cc7f44bacd4ef5" providerId="LiveId" clId="{EA197F12-656F-4996-8974-B18DA0CD102E}" dt="2019-11-10T10:30:13.533" v="563" actId="478"/>
          <ac:picMkLst>
            <pc:docMk/>
            <pc:sldMk cId="412393528" sldId="361"/>
            <ac:picMk id="19" creationId="{00000000-0000-0000-0000-000000000000}"/>
          </ac:picMkLst>
        </pc:picChg>
      </pc:sldChg>
      <pc:sldChg chg="add">
        <pc:chgData name="Paulina Janusz" userId="09cc7f44bacd4ef5" providerId="LiveId" clId="{EA197F12-656F-4996-8974-B18DA0CD102E}" dt="2019-11-10T10:29:08.342" v="552"/>
        <pc:sldMkLst>
          <pc:docMk/>
          <pc:sldMk cId="2266922379" sldId="362"/>
        </pc:sldMkLst>
      </pc:sldChg>
      <pc:sldChg chg="delSp add">
        <pc:chgData name="Paulina Janusz" userId="09cc7f44bacd4ef5" providerId="LiveId" clId="{EA197F12-656F-4996-8974-B18DA0CD102E}" dt="2019-11-10T10:32:37.335" v="596" actId="478"/>
        <pc:sldMkLst>
          <pc:docMk/>
          <pc:sldMk cId="2497750889" sldId="363"/>
        </pc:sldMkLst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14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7.335" v="596" actId="478"/>
          <ac:spMkLst>
            <pc:docMk/>
            <pc:sldMk cId="2497750889" sldId="363"/>
            <ac:spMk id="1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29.684" v="594" actId="478"/>
          <ac:spMkLst>
            <pc:docMk/>
            <pc:sldMk cId="2497750889" sldId="363"/>
            <ac:spMk id="1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21.162" v="590" actId="478"/>
          <ac:spMkLst>
            <pc:docMk/>
            <pc:sldMk cId="2497750889" sldId="363"/>
            <ac:spMk id="23" creationId="{D082E1F7-758C-4E8B-9B41-CF4DBBF9950B}"/>
          </ac:spMkLst>
        </pc:spChg>
        <pc:spChg chg="del">
          <ac:chgData name="Paulina Janusz" userId="09cc7f44bacd4ef5" providerId="LiveId" clId="{EA197F12-656F-4996-8974-B18DA0CD102E}" dt="2019-11-10T10:32:23.056" v="591" actId="478"/>
          <ac:spMkLst>
            <pc:docMk/>
            <pc:sldMk cId="2497750889" sldId="363"/>
            <ac:spMk id="24" creationId="{D082E1F7-758C-4E8B-9B41-CF4DBBF9950B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3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3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3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3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39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4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4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33.853" v="595" actId="478"/>
          <ac:spMkLst>
            <pc:docMk/>
            <pc:sldMk cId="2497750889" sldId="363"/>
            <ac:spMk id="51" creationId="{00000000-0000-0000-0000-000000000000}"/>
          </ac:spMkLst>
        </pc:spChg>
        <pc:cxnChg chg="del">
          <ac:chgData name="Paulina Janusz" userId="09cc7f44bacd4ef5" providerId="LiveId" clId="{EA197F12-656F-4996-8974-B18DA0CD102E}" dt="2019-11-10T10:32:19.547" v="589" actId="478"/>
          <ac:cxnSpMkLst>
            <pc:docMk/>
            <pc:sldMk cId="2497750889" sldId="363"/>
            <ac:cxnSpMk id="26" creationId="{00000000-0000-0000-0000-000000000000}"/>
          </ac:cxnSpMkLst>
        </pc:cxnChg>
        <pc:cxnChg chg="del">
          <ac:chgData name="Paulina Janusz" userId="09cc7f44bacd4ef5" providerId="LiveId" clId="{EA197F12-656F-4996-8974-B18DA0CD102E}" dt="2019-11-10T10:32:26.999" v="593" actId="478"/>
          <ac:cxnSpMkLst>
            <pc:docMk/>
            <pc:sldMk cId="2497750889" sldId="363"/>
            <ac:cxnSpMk id="30" creationId="{00000000-0000-0000-0000-000000000000}"/>
          </ac:cxnSpMkLst>
        </pc:cxnChg>
        <pc:cxnChg chg="del">
          <ac:chgData name="Paulina Janusz" userId="09cc7f44bacd4ef5" providerId="LiveId" clId="{EA197F12-656F-4996-8974-B18DA0CD102E}" dt="2019-11-10T10:32:24.986" v="592" actId="478"/>
          <ac:cxnSpMkLst>
            <pc:docMk/>
            <pc:sldMk cId="2497750889" sldId="363"/>
            <ac:cxnSpMk id="32" creationId="{00000000-0000-0000-0000-000000000000}"/>
          </ac:cxnSpMkLst>
        </pc:cxnChg>
      </pc:sldChg>
      <pc:sldChg chg="delSp add">
        <pc:chgData name="Paulina Janusz" userId="09cc7f44bacd4ef5" providerId="LiveId" clId="{EA197F12-656F-4996-8974-B18DA0CD102E}" dt="2019-11-10T10:32:53.780" v="601" actId="478"/>
        <pc:sldMkLst>
          <pc:docMk/>
          <pc:sldMk cId="4280873676" sldId="364"/>
        </pc:sldMkLst>
        <pc:spChg chg="del">
          <ac:chgData name="Paulina Janusz" userId="09cc7f44bacd4ef5" providerId="LiveId" clId="{EA197F12-656F-4996-8974-B18DA0CD102E}" dt="2019-11-10T10:32:53.780" v="601" actId="478"/>
          <ac:spMkLst>
            <pc:docMk/>
            <pc:sldMk cId="4280873676" sldId="364"/>
            <ac:spMk id="3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53.780" v="601" actId="478"/>
          <ac:spMkLst>
            <pc:docMk/>
            <pc:sldMk cId="4280873676" sldId="364"/>
            <ac:spMk id="3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53.780" v="601" actId="478"/>
          <ac:spMkLst>
            <pc:docMk/>
            <pc:sldMk cId="4280873676" sldId="364"/>
            <ac:spMk id="3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53.780" v="601" actId="478"/>
          <ac:spMkLst>
            <pc:docMk/>
            <pc:sldMk cId="4280873676" sldId="364"/>
            <ac:spMk id="3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53.780" v="601" actId="478"/>
          <ac:spMkLst>
            <pc:docMk/>
            <pc:sldMk cId="4280873676" sldId="364"/>
            <ac:spMk id="39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53.780" v="601" actId="478"/>
          <ac:spMkLst>
            <pc:docMk/>
            <pc:sldMk cId="4280873676" sldId="364"/>
            <ac:spMk id="4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50.821" v="600" actId="478"/>
          <ac:spMkLst>
            <pc:docMk/>
            <pc:sldMk cId="4280873676" sldId="364"/>
            <ac:spMk id="4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2:48.480" v="599" actId="478"/>
          <ac:spMkLst>
            <pc:docMk/>
            <pc:sldMk cId="4280873676" sldId="364"/>
            <ac:spMk id="51" creationId="{00000000-0000-0000-0000-000000000000}"/>
          </ac:spMkLst>
        </pc:spChg>
        <pc:cxnChg chg="del">
          <ac:chgData name="Paulina Janusz" userId="09cc7f44bacd4ef5" providerId="LiveId" clId="{EA197F12-656F-4996-8974-B18DA0CD102E}" dt="2019-11-10T10:32:45.558" v="598" actId="478"/>
          <ac:cxnSpMkLst>
            <pc:docMk/>
            <pc:sldMk cId="4280873676" sldId="364"/>
            <ac:cxnSpMk id="30" creationId="{00000000-0000-0000-0000-000000000000}"/>
          </ac:cxnSpMkLst>
        </pc:cxnChg>
        <pc:cxnChg chg="del">
          <ac:chgData name="Paulina Janusz" userId="09cc7f44bacd4ef5" providerId="LiveId" clId="{EA197F12-656F-4996-8974-B18DA0CD102E}" dt="2019-11-10T10:32:43.391" v="597" actId="478"/>
          <ac:cxnSpMkLst>
            <pc:docMk/>
            <pc:sldMk cId="4280873676" sldId="364"/>
            <ac:cxnSpMk id="32" creationId="{00000000-0000-0000-0000-000000000000}"/>
          </ac:cxnSpMkLst>
        </pc:cxnChg>
      </pc:sldChg>
      <pc:sldChg chg="delSp add">
        <pc:chgData name="Paulina Janusz" userId="09cc7f44bacd4ef5" providerId="LiveId" clId="{EA197F12-656F-4996-8974-B18DA0CD102E}" dt="2019-11-10T10:40:30.680" v="615" actId="478"/>
        <pc:sldMkLst>
          <pc:docMk/>
          <pc:sldMk cId="2956979926" sldId="365"/>
        </pc:sldMkLst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35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3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3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3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39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40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02.318" v="602" actId="478"/>
          <ac:spMkLst>
            <pc:docMk/>
            <pc:sldMk cId="2956979926" sldId="365"/>
            <ac:spMk id="51" creationId="{00000000-0000-0000-0000-000000000000}"/>
          </ac:spMkLst>
        </pc:spChg>
        <pc:cxnChg chg="del">
          <ac:chgData name="Paulina Janusz" userId="09cc7f44bacd4ef5" providerId="LiveId" clId="{EA197F12-656F-4996-8974-B18DA0CD102E}" dt="2019-11-10T10:40:30.680" v="615" actId="478"/>
          <ac:cxnSpMkLst>
            <pc:docMk/>
            <pc:sldMk cId="2956979926" sldId="365"/>
            <ac:cxnSpMk id="32" creationId="{00000000-0000-0000-0000-000000000000}"/>
          </ac:cxnSpMkLst>
        </pc:cxnChg>
      </pc:sldChg>
      <pc:sldChg chg="delSp add">
        <pc:chgData name="Paulina Janusz" userId="09cc7f44bacd4ef5" providerId="LiveId" clId="{EA197F12-656F-4996-8974-B18DA0CD102E}" dt="2019-11-10T10:33:13.269" v="604" actId="478"/>
        <pc:sldMkLst>
          <pc:docMk/>
          <pc:sldMk cId="1413331742" sldId="366"/>
        </pc:sldMkLst>
        <pc:spChg chg="del">
          <ac:chgData name="Paulina Janusz" userId="09cc7f44bacd4ef5" providerId="LiveId" clId="{EA197F12-656F-4996-8974-B18DA0CD102E}" dt="2019-11-10T10:33:09.476" v="603" actId="478"/>
          <ac:spMkLst>
            <pc:docMk/>
            <pc:sldMk cId="1413331742" sldId="366"/>
            <ac:spMk id="36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13.269" v="604" actId="478"/>
          <ac:spMkLst>
            <pc:docMk/>
            <pc:sldMk cId="1413331742" sldId="366"/>
            <ac:spMk id="37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13.269" v="604" actId="478"/>
          <ac:spMkLst>
            <pc:docMk/>
            <pc:sldMk cId="1413331742" sldId="366"/>
            <ac:spMk id="3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13.269" v="604" actId="478"/>
          <ac:spMkLst>
            <pc:docMk/>
            <pc:sldMk cId="1413331742" sldId="366"/>
            <ac:spMk id="39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13.269" v="604" actId="478"/>
          <ac:spMkLst>
            <pc:docMk/>
            <pc:sldMk cId="1413331742" sldId="366"/>
            <ac:spMk id="40" creationId="{00000000-0000-0000-0000-000000000000}"/>
          </ac:spMkLst>
        </pc:spChg>
      </pc:sldChg>
      <pc:sldChg chg="delSp add">
        <pc:chgData name="Paulina Janusz" userId="09cc7f44bacd4ef5" providerId="LiveId" clId="{EA197F12-656F-4996-8974-B18DA0CD102E}" dt="2019-11-10T10:33:20.663" v="607" actId="478"/>
        <pc:sldMkLst>
          <pc:docMk/>
          <pc:sldMk cId="3394368496" sldId="367"/>
        </pc:sldMkLst>
        <pc:spChg chg="del">
          <ac:chgData name="Paulina Janusz" userId="09cc7f44bacd4ef5" providerId="LiveId" clId="{EA197F12-656F-4996-8974-B18DA0CD102E}" dt="2019-11-10T10:33:17.263" v="605" actId="478"/>
          <ac:spMkLst>
            <pc:docMk/>
            <pc:sldMk cId="3394368496" sldId="367"/>
            <ac:spMk id="38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18.905" v="606" actId="478"/>
          <ac:spMkLst>
            <pc:docMk/>
            <pc:sldMk cId="3394368496" sldId="367"/>
            <ac:spMk id="39" creationId="{00000000-0000-0000-0000-000000000000}"/>
          </ac:spMkLst>
        </pc:spChg>
        <pc:spChg chg="del">
          <ac:chgData name="Paulina Janusz" userId="09cc7f44bacd4ef5" providerId="LiveId" clId="{EA197F12-656F-4996-8974-B18DA0CD102E}" dt="2019-11-10T10:33:20.663" v="607" actId="478"/>
          <ac:spMkLst>
            <pc:docMk/>
            <pc:sldMk cId="3394368496" sldId="367"/>
            <ac:spMk id="40" creationId="{00000000-0000-0000-0000-000000000000}"/>
          </ac:spMkLst>
        </pc:spChg>
      </pc:sldChg>
      <pc:sldChg chg="delSp add">
        <pc:chgData name="Paulina Janusz" userId="09cc7f44bacd4ef5" providerId="LiveId" clId="{EA197F12-656F-4996-8974-B18DA0CD102E}" dt="2019-11-10T10:33:26.380" v="609" actId="478"/>
        <pc:sldMkLst>
          <pc:docMk/>
          <pc:sldMk cId="2875315762" sldId="368"/>
        </pc:sldMkLst>
        <pc:spChg chg="del">
          <ac:chgData name="Paulina Janusz" userId="09cc7f44bacd4ef5" providerId="LiveId" clId="{EA197F12-656F-4996-8974-B18DA0CD102E}" dt="2019-11-10T10:33:26.380" v="609" actId="478"/>
          <ac:spMkLst>
            <pc:docMk/>
            <pc:sldMk cId="2875315762" sldId="368"/>
            <ac:spMk id="40" creationId="{00000000-0000-0000-0000-000000000000}"/>
          </ac:spMkLst>
        </pc:spChg>
      </pc:sldChg>
      <pc:sldChg chg="add">
        <pc:chgData name="Paulina Janusz" userId="09cc7f44bacd4ef5" providerId="LiveId" clId="{EA197F12-656F-4996-8974-B18DA0CD102E}" dt="2019-11-10T10:33:23.186" v="608"/>
        <pc:sldMkLst>
          <pc:docMk/>
          <pc:sldMk cId="870186608" sldId="369"/>
        </pc:sldMkLst>
      </pc:sldChg>
      <pc:sldChg chg="add">
        <pc:chgData name="Paulina Janusz" userId="09cc7f44bacd4ef5" providerId="LiveId" clId="{EA197F12-656F-4996-8974-B18DA0CD102E}" dt="2019-11-10T10:37:43.265" v="610"/>
        <pc:sldMkLst>
          <pc:docMk/>
          <pc:sldMk cId="1219560003" sldId="370"/>
        </pc:sldMkLst>
      </pc:sldChg>
      <pc:sldChg chg="add">
        <pc:chgData name="Paulina Janusz" userId="09cc7f44bacd4ef5" providerId="LiveId" clId="{EA197F12-656F-4996-8974-B18DA0CD102E}" dt="2019-11-10T10:38:42.774" v="612"/>
        <pc:sldMkLst>
          <pc:docMk/>
          <pc:sldMk cId="1751961906" sldId="371"/>
        </pc:sldMkLst>
      </pc:sldChg>
      <pc:sldChg chg="add">
        <pc:chgData name="Paulina Janusz" userId="09cc7f44bacd4ef5" providerId="LiveId" clId="{EA197F12-656F-4996-8974-B18DA0CD102E}" dt="2019-11-10T10:40:27.906" v="614"/>
        <pc:sldMkLst>
          <pc:docMk/>
          <pc:sldMk cId="2725525189" sldId="372"/>
        </pc:sldMkLst>
      </pc:sldChg>
      <pc:sldChg chg="add">
        <pc:chgData name="Paulina Janusz" userId="09cc7f44bacd4ef5" providerId="LiveId" clId="{EA197F12-656F-4996-8974-B18DA0CD102E}" dt="2019-11-10T10:44:59.057" v="616"/>
        <pc:sldMkLst>
          <pc:docMk/>
          <pc:sldMk cId="636210572" sldId="373"/>
        </pc:sldMkLst>
      </pc:sldChg>
    </pc:docChg>
  </pc:docChgLst>
  <pc:docChgLst>
    <pc:chgData name="Paulina Janusz" userId="09cc7f44bacd4ef5" providerId="LiveId" clId="{52B5841A-E82C-4C37-A78B-63AB3F437024}"/>
    <pc:docChg chg="custSel modSld">
      <pc:chgData name="Paulina Janusz" userId="09cc7f44bacd4ef5" providerId="LiveId" clId="{52B5841A-E82C-4C37-A78B-63AB3F437024}" dt="2019-08-21T19:02:34.753" v="61" actId="167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r">
              <a:defRPr sz="1300"/>
            </a:lvl1pPr>
          </a:lstStyle>
          <a:p>
            <a:fld id="{8E83AF36-7472-4489-A460-1CB235370F9B}" type="datetimeFigureOut">
              <a:rPr lang="de-CH" smtClean="0"/>
              <a:pPr/>
              <a:t>21.04.2021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r">
              <a:defRPr sz="1300"/>
            </a:lvl1pPr>
          </a:lstStyle>
          <a:p>
            <a:fld id="{69577E63-1D59-42E9-BE52-4D2B7AC723D5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07185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r">
              <a:defRPr sz="1300"/>
            </a:lvl1pPr>
          </a:lstStyle>
          <a:p>
            <a:fld id="{8CDCC947-60A7-46FD-BE96-51FC23F3D0BE}" type="datetimeFigureOut">
              <a:rPr lang="de-CH" smtClean="0"/>
              <a:pPr/>
              <a:t>21.04.2021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719138"/>
            <a:ext cx="5092700" cy="3602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3" rIns="93167" bIns="46583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1"/>
          </a:xfrm>
          <a:prstGeom prst="rect">
            <a:avLst/>
          </a:prstGeom>
        </p:spPr>
        <p:txBody>
          <a:bodyPr vert="horz" lIns="93167" tIns="46583" rIns="93167" bIns="46583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l">
              <a:defRPr sz="13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1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r">
              <a:defRPr sz="1300"/>
            </a:lvl1pPr>
          </a:lstStyle>
          <a:p>
            <a:fld id="{1D02B1B6-8D94-4487-AD02-59DE0605565B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586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9300" y="2484438"/>
            <a:ext cx="9474200" cy="6700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A7887-E8C7-4D77-8D68-769908D2CCD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64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7220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3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08159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3562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2017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1822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5296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0389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97056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59145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41900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 smtClean="0"/>
          </a:p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46473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48267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1772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1402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15689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18980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14416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886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00214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13457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16655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2597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28504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673381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11515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020866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129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719138"/>
            <a:ext cx="50927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2B1B6-8D94-4487-AD02-59DE0605565B}" type="slidenum">
              <a:rPr lang="de-CH" smtClean="0"/>
              <a:pPr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2787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" y="457"/>
            <a:ext cx="9160625" cy="6479267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09599" y="1144800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ts val="3000"/>
              </a:lnSpc>
              <a:spcBef>
                <a:spcPts val="1500"/>
              </a:spcBef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Präsentationstitel</a:t>
            </a:r>
            <a:endParaRPr lang="de-CH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882" y="121174"/>
            <a:ext cx="3521717" cy="762181"/>
          </a:xfrm>
          <a:prstGeom prst="rect">
            <a:avLst/>
          </a:prstGeom>
        </p:spPr>
      </p:pic>
      <p:sp>
        <p:nvSpPr>
          <p:cNvPr id="10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1548000"/>
            <a:ext cx="8546400" cy="36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lang="de-DE" sz="2500" kern="1200" spc="2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lang="de-DE" sz="2500" kern="1200" spc="2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>
              <a:defRPr sz="2500">
                <a:solidFill>
                  <a:schemeClr val="accent2"/>
                </a:solidFill>
              </a:defRPr>
            </a:lvl6pPr>
            <a:lvl7pPr>
              <a:defRPr sz="2500"/>
            </a:lvl7pPr>
            <a:lvl8pPr>
              <a:defRPr sz="2500">
                <a:solidFill>
                  <a:schemeClr val="accent1"/>
                </a:solidFill>
              </a:defRPr>
            </a:lvl8pPr>
            <a:lvl9pPr>
              <a:defRPr sz="2500">
                <a:solidFill>
                  <a:schemeClr val="accent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marL="0" lvl="4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Fünfte Ebene</a:t>
            </a:r>
          </a:p>
          <a:p>
            <a:pPr marL="0" lvl="5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Sechste Ebene</a:t>
            </a:r>
          </a:p>
          <a:p>
            <a:pPr marL="0" lvl="6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Siebte Ebene</a:t>
            </a:r>
          </a:p>
          <a:p>
            <a:pPr marL="0" lvl="7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Achte Ebene</a:t>
            </a:r>
          </a:p>
          <a:p>
            <a:pPr marL="0" lvl="8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Neunte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07146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" y="457"/>
            <a:ext cx="9160625" cy="6479267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09599" y="1144800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spcBef>
                <a:spcPts val="1500"/>
              </a:spcBef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Präsentationstitel</a:t>
            </a:r>
            <a:endParaRPr lang="de-CH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882" y="121174"/>
            <a:ext cx="3521717" cy="762181"/>
          </a:xfrm>
          <a:prstGeom prst="rect">
            <a:avLst/>
          </a:prstGeom>
        </p:spPr>
      </p:pic>
      <p:sp>
        <p:nvSpPr>
          <p:cNvPr id="12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1548000"/>
            <a:ext cx="8546400" cy="36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lang="de-DE" sz="2500" kern="1200" spc="2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lang="de-DE" sz="2500" kern="1200" spc="2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>
              <a:defRPr sz="2500">
                <a:solidFill>
                  <a:schemeClr val="accent2"/>
                </a:solidFill>
              </a:defRPr>
            </a:lvl6pPr>
            <a:lvl7pPr>
              <a:defRPr sz="2500"/>
            </a:lvl7pPr>
            <a:lvl8pPr>
              <a:defRPr sz="2500">
                <a:solidFill>
                  <a:schemeClr val="accent1"/>
                </a:solidFill>
              </a:defRPr>
            </a:lvl8pPr>
            <a:lvl9pPr>
              <a:defRPr sz="2500">
                <a:solidFill>
                  <a:schemeClr val="accent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marL="0" lvl="4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Fünfte Ebene</a:t>
            </a:r>
          </a:p>
          <a:p>
            <a:pPr marL="0" lvl="5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Sechste Ebene</a:t>
            </a:r>
          </a:p>
          <a:p>
            <a:pPr marL="0" lvl="6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Siebte Ebene</a:t>
            </a:r>
          </a:p>
          <a:p>
            <a:pPr marL="0" lvl="7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Achte Ebene</a:t>
            </a:r>
          </a:p>
          <a:p>
            <a:pPr marL="0" lvl="8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Neunte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01274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" y="458"/>
            <a:ext cx="9160625" cy="6479267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09599" y="1144800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Präsentationstitel</a:t>
            </a:r>
            <a:endParaRPr lang="de-CH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0" y="119405"/>
            <a:ext cx="8552312" cy="761457"/>
          </a:xfrm>
          <a:prstGeom prst="rect">
            <a:avLst/>
          </a:prstGeom>
        </p:spPr>
      </p:pic>
      <p:cxnSp>
        <p:nvCxnSpPr>
          <p:cNvPr id="8" name="Gerade Verbindung 7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1548000"/>
            <a:ext cx="8546400" cy="360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500"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lang="de-DE" sz="2500" kern="1200" spc="2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  <a:defRPr lang="de-DE" sz="2500" kern="1200" spc="2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>
              <a:defRPr sz="2500">
                <a:solidFill>
                  <a:schemeClr val="accent2"/>
                </a:solidFill>
              </a:defRPr>
            </a:lvl6pPr>
            <a:lvl7pPr>
              <a:defRPr sz="2500"/>
            </a:lvl7pPr>
            <a:lvl8pPr>
              <a:defRPr sz="2500">
                <a:solidFill>
                  <a:schemeClr val="accent1"/>
                </a:solidFill>
              </a:defRPr>
            </a:lvl8pPr>
            <a:lvl9pPr>
              <a:defRPr sz="2500">
                <a:solidFill>
                  <a:schemeClr val="accent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marL="0" lvl="4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Fünfte Ebene</a:t>
            </a:r>
          </a:p>
          <a:p>
            <a:pPr marL="0" lvl="5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Sechste Ebene</a:t>
            </a:r>
          </a:p>
          <a:p>
            <a:pPr marL="0" lvl="6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Siebte Ebene</a:t>
            </a:r>
          </a:p>
          <a:p>
            <a:pPr marL="0" lvl="7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Achte Ebene</a:t>
            </a:r>
          </a:p>
          <a:p>
            <a:pPr marL="0" lvl="8" indent="0" algn="l" defTabSz="914451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50"/>
              </a:spcAft>
              <a:buClr>
                <a:schemeClr val="accent1"/>
              </a:buClr>
              <a:buFont typeface="Verdana" panose="020B0604030504040204" pitchFamily="34" charset="0"/>
              <a:buNone/>
            </a:pPr>
            <a:r>
              <a:rPr lang="de-DE" dirty="0"/>
              <a:t>Neunte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5532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Inhaltsverzeichnis</a:t>
            </a:r>
            <a:endParaRPr lang="de-CH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1239773"/>
            <a:ext cx="8546400" cy="4860000"/>
          </a:xfrm>
        </p:spPr>
        <p:txBody>
          <a:bodyPr/>
          <a:lstStyle>
            <a:lvl1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1pPr>
            <a:lvl2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2pPr>
            <a:lvl3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500"/>
            </a:lvl4pPr>
            <a:lvl5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 baseline="0"/>
            </a:lvl5pPr>
            <a:lvl6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7pPr>
            <a:lvl8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8pPr>
            <a:lvl9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de-DE" dirty="0"/>
              <a:t>Kapitel 1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de-CH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7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8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309600" y="1189765"/>
            <a:ext cx="8546400" cy="4860000"/>
          </a:xfrm>
        </p:spPr>
        <p:txBody>
          <a:bodyPr/>
          <a:lstStyle>
            <a:lvl1pPr marL="0" indent="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500" baseline="0"/>
            </a:lvl1pPr>
            <a:lvl2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2pPr>
            <a:lvl3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54003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4pPr>
            <a:lvl5pPr marL="180010" indent="-180010">
              <a:lnSpc>
                <a:spcPts val="1800"/>
              </a:lnSpc>
              <a:spcBef>
                <a:spcPts val="1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500" baseline="0"/>
            </a:lvl5pPr>
            <a:lvl6pPr marL="36002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54003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7pPr>
            <a:lvl8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8pPr>
            <a:lvl9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72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48600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 hasCustomPrompt="1"/>
          </p:nvPr>
        </p:nvSpPr>
        <p:spPr>
          <a:xfrm>
            <a:off x="5378400" y="1209600"/>
            <a:ext cx="3477600" cy="25776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CH" dirty="0"/>
              <a:t> 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17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309600" y="1189765"/>
            <a:ext cx="4860000" cy="4860000"/>
          </a:xfrm>
        </p:spPr>
        <p:txBody>
          <a:bodyPr/>
          <a:lstStyle>
            <a:lvl1pPr marL="0" indent="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500" baseline="0"/>
            </a:lvl1pPr>
            <a:lvl2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2pPr>
            <a:lvl3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54003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4pPr>
            <a:lvl5pPr marL="180010" indent="-180010">
              <a:lnSpc>
                <a:spcPts val="1800"/>
              </a:lnSpc>
              <a:spcBef>
                <a:spcPts val="1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500" baseline="0"/>
            </a:lvl5pPr>
            <a:lvl6pPr marL="36002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54003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7pPr>
            <a:lvl8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8pPr>
            <a:lvl9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20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5378400" y="3806187"/>
            <a:ext cx="3477600" cy="2232000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000" spc="10"/>
            </a:lvl1pPr>
            <a:lvl2pPr>
              <a:lnSpc>
                <a:spcPts val="1500"/>
              </a:lnSpc>
              <a:spcBef>
                <a:spcPts val="0"/>
              </a:spcBef>
              <a:defRPr sz="1000" spc="10"/>
            </a:lvl2pPr>
            <a:lvl3pPr>
              <a:lnSpc>
                <a:spcPts val="1500"/>
              </a:lnSpc>
              <a:spcBef>
                <a:spcPts val="0"/>
              </a:spcBef>
              <a:defRPr sz="1000" spc="10"/>
            </a:lvl3pPr>
            <a:lvl4pPr>
              <a:lnSpc>
                <a:spcPts val="1500"/>
              </a:lnSpc>
              <a:spcBef>
                <a:spcPts val="0"/>
              </a:spcBef>
              <a:defRPr sz="1000" spc="10"/>
            </a:lvl4pPr>
            <a:lvl5pPr>
              <a:lnSpc>
                <a:spcPts val="1500"/>
              </a:lnSpc>
              <a:spcBef>
                <a:spcPts val="0"/>
              </a:spcBef>
              <a:defRPr sz="1000" spc="10" baseline="0"/>
            </a:lvl5pPr>
            <a:lvl6pPr>
              <a:lnSpc>
                <a:spcPts val="1500"/>
              </a:lnSpc>
              <a:spcBef>
                <a:spcPts val="0"/>
              </a:spcBef>
              <a:defRPr sz="1000" spc="10"/>
            </a:lvl6pPr>
            <a:lvl7pPr>
              <a:lnSpc>
                <a:spcPts val="1500"/>
              </a:lnSpc>
              <a:spcBef>
                <a:spcPts val="0"/>
              </a:spcBef>
              <a:defRPr sz="1000" spc="10"/>
            </a:lvl7pPr>
            <a:lvl8pPr>
              <a:lnSpc>
                <a:spcPts val="1500"/>
              </a:lnSpc>
              <a:spcBef>
                <a:spcPts val="0"/>
              </a:spcBef>
              <a:defRPr sz="1000" spc="10"/>
            </a:lvl8pPr>
            <a:lvl9pPr>
              <a:lnSpc>
                <a:spcPts val="1500"/>
              </a:lnSpc>
              <a:spcBef>
                <a:spcPts val="0"/>
              </a:spcBef>
              <a:defRPr sz="1000" spc="1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8955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20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1189765"/>
            <a:ext cx="4860000" cy="4860000"/>
          </a:xfrm>
        </p:spPr>
        <p:txBody>
          <a:bodyPr/>
          <a:lstStyle>
            <a:lvl1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lang="de-DE" sz="1500" kern="1200" spc="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lang="de-DE" sz="1300" kern="1200" spc="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3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0" indent="0">
              <a:lnSpc>
                <a:spcPts val="15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/>
            </a:lvl4pPr>
            <a:lvl5pPr marL="180010" indent="-180010">
              <a:lnSpc>
                <a:spcPts val="1800"/>
              </a:lnSpc>
              <a:spcBef>
                <a:spcPts val="1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500" baseline="0"/>
            </a:lvl5pPr>
            <a:lvl6pPr marL="36002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54003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7pPr>
            <a:lvl8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8pPr>
            <a:lvl9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de-DE" dirty="0" err="1"/>
              <a:t>Aufz</a:t>
            </a:r>
            <a:r>
              <a:rPr lang="de-CH" dirty="0" err="1"/>
              <a:t>ählung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de-CH" dirty="0"/>
          </a:p>
        </p:txBody>
      </p:sp>
      <p:sp>
        <p:nvSpPr>
          <p:cNvPr id="2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5339080" y="1191601"/>
            <a:ext cx="3516920" cy="1299568"/>
          </a:xfr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lIns="72000" tIns="72000" rIns="72000" bIns="72000">
            <a:spAutoFit/>
          </a:bodyPr>
          <a:lstStyle>
            <a:lvl1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1pPr>
            <a:lvl2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2pPr>
            <a:lvl3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3pPr>
            <a:lvl4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4pPr>
            <a:lvl5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 baseline="0">
                <a:solidFill>
                  <a:schemeClr val="bg1"/>
                </a:solidFill>
              </a:defRPr>
            </a:lvl5pPr>
            <a:lvl6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6pPr>
            <a:lvl7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7pPr>
            <a:lvl8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8pPr>
            <a:lvl9pPr marL="180010" indent="-180010">
              <a:lnSpc>
                <a:spcPts val="18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5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938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20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309600" y="1189765"/>
            <a:ext cx="4860000" cy="4860000"/>
          </a:xfrm>
        </p:spPr>
        <p:txBody>
          <a:bodyPr/>
          <a:lstStyle>
            <a:lvl1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 baseline="0"/>
            </a:lvl1pPr>
            <a:lvl2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2pPr>
            <a:lvl3pPr marL="54003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0" indent="0">
              <a:lnSpc>
                <a:spcPts val="15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/>
            </a:lvl4pPr>
            <a:lvl5pPr marL="180010" indent="-180010">
              <a:lnSpc>
                <a:spcPts val="1800"/>
              </a:lnSpc>
              <a:spcBef>
                <a:spcPts val="1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500" baseline="0"/>
            </a:lvl5pPr>
            <a:lvl6pPr marL="36002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540030" indent="-180010">
              <a:lnSpc>
                <a:spcPts val="1800"/>
              </a:lnSpc>
              <a:spcBef>
                <a:spcPts val="500"/>
              </a:spcBef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7pPr>
            <a:lvl8pPr marL="180010" indent="-180010">
              <a:lnSpc>
                <a:spcPts val="1800"/>
              </a:lnSpc>
              <a:spcBef>
                <a:spcPts val="1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8pPr>
            <a:lvl9pPr marL="360020" indent="-180010">
              <a:lnSpc>
                <a:spcPts val="1800"/>
              </a:lnSpc>
              <a:spcBef>
                <a:spcPts val="50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de-DE" dirty="0"/>
              <a:t>Aufzählung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de-CH" dirty="0"/>
          </a:p>
        </p:txBody>
      </p:sp>
      <p:sp>
        <p:nvSpPr>
          <p:cNvPr id="2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5339080" y="1191601"/>
            <a:ext cx="3516920" cy="1107208"/>
          </a:xfr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/>
        </p:style>
        <p:txBody>
          <a:bodyPr lIns="72000" tIns="72000" rIns="72000" bIns="72000">
            <a:spAutoFit/>
          </a:bodyPr>
          <a:lstStyle>
            <a:lvl1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1pPr>
            <a:lvl2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2pPr>
            <a:lvl3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3pPr>
            <a:lvl4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4pPr>
            <a:lvl5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 baseline="0">
                <a:solidFill>
                  <a:schemeClr val="bg1"/>
                </a:solidFill>
              </a:defRPr>
            </a:lvl5pPr>
            <a:lvl6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6pPr>
            <a:lvl7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7pPr>
            <a:lvl8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8pPr>
            <a:lvl9pPr marL="180010" indent="-180010">
              <a:lnSpc>
                <a:spcPts val="1500"/>
              </a:lnSpc>
              <a:spcBef>
                <a:spcPts val="0"/>
              </a:spcBef>
              <a:buSzPct val="80000"/>
              <a:buFontTx/>
              <a:buBlip>
                <a:blip r:embed="rId3"/>
              </a:buBlip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0760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 hasCustomPrompt="1"/>
          </p:nvPr>
        </p:nvSpPr>
        <p:spPr>
          <a:xfrm>
            <a:off x="309598" y="1133998"/>
            <a:ext cx="4662000" cy="2782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CH" dirty="0"/>
              <a:t> </a:t>
            </a:r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24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22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09598" y="3978458"/>
            <a:ext cx="4860002" cy="2112745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000" spc="10"/>
            </a:lvl1pPr>
            <a:lvl2pPr>
              <a:lnSpc>
                <a:spcPts val="1500"/>
              </a:lnSpc>
              <a:spcBef>
                <a:spcPts val="0"/>
              </a:spcBef>
              <a:defRPr sz="1000" spc="10"/>
            </a:lvl2pPr>
            <a:lvl3pPr>
              <a:lnSpc>
                <a:spcPts val="1500"/>
              </a:lnSpc>
              <a:spcBef>
                <a:spcPts val="0"/>
              </a:spcBef>
              <a:defRPr sz="1000" spc="10"/>
            </a:lvl3pPr>
            <a:lvl4pPr>
              <a:lnSpc>
                <a:spcPts val="1500"/>
              </a:lnSpc>
              <a:spcBef>
                <a:spcPts val="0"/>
              </a:spcBef>
              <a:defRPr sz="1000" spc="10"/>
            </a:lvl4pPr>
            <a:lvl5pPr>
              <a:lnSpc>
                <a:spcPts val="1500"/>
              </a:lnSpc>
              <a:spcBef>
                <a:spcPts val="0"/>
              </a:spcBef>
              <a:defRPr sz="1000" spc="10" baseline="0"/>
            </a:lvl5pPr>
            <a:lvl6pPr>
              <a:lnSpc>
                <a:spcPts val="1500"/>
              </a:lnSpc>
              <a:spcBef>
                <a:spcPts val="0"/>
              </a:spcBef>
              <a:defRPr sz="1000" spc="10"/>
            </a:lvl6pPr>
            <a:lvl7pPr>
              <a:lnSpc>
                <a:spcPts val="1500"/>
              </a:lnSpc>
              <a:spcBef>
                <a:spcPts val="0"/>
              </a:spcBef>
              <a:defRPr sz="1000" spc="10"/>
            </a:lvl7pPr>
            <a:lvl8pPr>
              <a:lnSpc>
                <a:spcPts val="1500"/>
              </a:lnSpc>
              <a:spcBef>
                <a:spcPts val="0"/>
              </a:spcBef>
              <a:defRPr sz="1000" spc="10"/>
            </a:lvl8pPr>
            <a:lvl9pPr>
              <a:lnSpc>
                <a:spcPts val="1500"/>
              </a:lnSpc>
              <a:spcBef>
                <a:spcPts val="0"/>
              </a:spcBef>
              <a:defRPr sz="1000" spc="1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25" name="Textplatzhalt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328000" y="1105200"/>
            <a:ext cx="3528000" cy="4986000"/>
          </a:xfrm>
        </p:spPr>
        <p:txBody>
          <a:bodyPr/>
          <a:lstStyle>
            <a:lvl1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1pPr>
            <a:lvl2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2pPr>
            <a:lvl3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500"/>
            </a:lvl4pPr>
            <a:lvl5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 baseline="0"/>
            </a:lvl5pPr>
            <a:lvl6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7pPr>
            <a:lvl8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8pPr>
            <a:lvl9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de-DE" dirty="0"/>
              <a:t>Aufzählung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4894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24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18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09598" y="3978458"/>
            <a:ext cx="4860002" cy="2112745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000" spc="10"/>
            </a:lvl1pPr>
            <a:lvl2pPr>
              <a:lnSpc>
                <a:spcPts val="1500"/>
              </a:lnSpc>
              <a:spcBef>
                <a:spcPts val="0"/>
              </a:spcBef>
              <a:defRPr sz="1000" spc="10"/>
            </a:lvl2pPr>
            <a:lvl3pPr>
              <a:lnSpc>
                <a:spcPts val="1500"/>
              </a:lnSpc>
              <a:spcBef>
                <a:spcPts val="0"/>
              </a:spcBef>
              <a:defRPr sz="1000" spc="10"/>
            </a:lvl3pPr>
            <a:lvl4pPr>
              <a:lnSpc>
                <a:spcPts val="1500"/>
              </a:lnSpc>
              <a:spcBef>
                <a:spcPts val="0"/>
              </a:spcBef>
              <a:defRPr sz="1000" spc="10"/>
            </a:lvl4pPr>
            <a:lvl5pPr>
              <a:lnSpc>
                <a:spcPts val="1500"/>
              </a:lnSpc>
              <a:spcBef>
                <a:spcPts val="0"/>
              </a:spcBef>
              <a:defRPr sz="1000" spc="10" baseline="0"/>
            </a:lvl5pPr>
            <a:lvl6pPr>
              <a:lnSpc>
                <a:spcPts val="1500"/>
              </a:lnSpc>
              <a:spcBef>
                <a:spcPts val="0"/>
              </a:spcBef>
              <a:defRPr sz="1000" spc="10"/>
            </a:lvl6pPr>
            <a:lvl7pPr>
              <a:lnSpc>
                <a:spcPts val="1500"/>
              </a:lnSpc>
              <a:spcBef>
                <a:spcPts val="0"/>
              </a:spcBef>
              <a:defRPr sz="1000" spc="10"/>
            </a:lvl7pPr>
            <a:lvl8pPr>
              <a:lnSpc>
                <a:spcPts val="1500"/>
              </a:lnSpc>
              <a:spcBef>
                <a:spcPts val="0"/>
              </a:spcBef>
              <a:defRPr sz="1000" spc="10"/>
            </a:lvl8pPr>
            <a:lvl9pPr>
              <a:lnSpc>
                <a:spcPts val="1500"/>
              </a:lnSpc>
              <a:spcBef>
                <a:spcPts val="0"/>
              </a:spcBef>
              <a:defRPr sz="1000" spc="1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20" name="Textplatzhalt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328000" y="1105200"/>
            <a:ext cx="3528000" cy="4986000"/>
          </a:xfrm>
        </p:spPr>
        <p:txBody>
          <a:bodyPr/>
          <a:lstStyle>
            <a:lvl1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1pPr>
            <a:lvl2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2pPr>
            <a:lvl3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3pPr>
            <a:lvl4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500"/>
            </a:lvl4pPr>
            <a:lvl5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 baseline="0"/>
            </a:lvl5pPr>
            <a:lvl6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/>
            </a:lvl6pPr>
            <a:lvl7pPr marL="180010" indent="-180010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/>
            </a:lvl7pPr>
            <a:lvl8pPr marL="36002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8pPr>
            <a:lvl9pPr marL="540030" indent="-180010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/>
            </a:lvl9pPr>
          </a:lstStyle>
          <a:p>
            <a:pPr lvl="0"/>
            <a:r>
              <a:rPr lang="de-DE" dirty="0"/>
              <a:t>Aufzählung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4915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 hasCustomPrompt="1"/>
          </p:nvPr>
        </p:nvSpPr>
        <p:spPr>
          <a:xfrm>
            <a:off x="309598" y="1133998"/>
            <a:ext cx="4662000" cy="2782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CH" dirty="0"/>
              <a:t> </a:t>
            </a:r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platzhalt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621085" y="1511895"/>
            <a:ext cx="360000" cy="180000"/>
          </a:xfrm>
        </p:spPr>
        <p:txBody>
          <a:bodyPr anchor="ctr" anchorCtr="0"/>
          <a:lstStyle>
            <a:lvl1pPr marL="0" indent="0" algn="ctr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None/>
              <a:defRPr sz="1420" baseline="0"/>
            </a:lvl1pPr>
            <a:lvl2pPr marL="0" indent="0" algn="ctr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None/>
              <a:defRPr sz="1500">
                <a:solidFill>
                  <a:schemeClr val="accent1"/>
                </a:solidFill>
              </a:defRPr>
            </a:lvl2pPr>
            <a:lvl3pPr marL="0" indent="0" algn="ctr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None/>
              <a:defRPr sz="1420">
                <a:solidFill>
                  <a:schemeClr val="accent2"/>
                </a:solidFill>
              </a:defRPr>
            </a:lvl3pPr>
            <a:lvl4pPr marL="0" indent="0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None/>
              <a:defRPr sz="1420"/>
            </a:lvl4pPr>
            <a:lvl5pPr marL="0" indent="0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None/>
              <a:defRPr sz="1420" baseline="0">
                <a:solidFill>
                  <a:schemeClr val="accent1"/>
                </a:solidFill>
              </a:defRPr>
            </a:lvl5pPr>
            <a:lvl6pPr marL="0" indent="0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None/>
              <a:defRPr>
                <a:solidFill>
                  <a:schemeClr val="accent2"/>
                </a:solidFill>
              </a:defRPr>
            </a:lvl6pPr>
            <a:lvl7pPr marL="0" indent="0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None/>
              <a:defRPr/>
            </a:lvl7pPr>
            <a:lvl8pPr marL="0" indent="0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None/>
              <a:defRPr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None/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de-DE" dirty="0"/>
              <a:t>1</a:t>
            </a:r>
          </a:p>
          <a:p>
            <a:pPr lvl="1"/>
            <a:r>
              <a:rPr lang="de-DE" dirty="0"/>
              <a:t>2</a:t>
            </a:r>
          </a:p>
          <a:p>
            <a:pPr lvl="2"/>
            <a:r>
              <a:rPr lang="de-DE" dirty="0"/>
              <a:t>3</a:t>
            </a:r>
            <a:endParaRPr lang="de-CH" dirty="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21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Folientitel</a:t>
            </a:r>
            <a:endParaRPr lang="de-CH" dirty="0"/>
          </a:p>
        </p:txBody>
      </p:sp>
      <p:sp>
        <p:nvSpPr>
          <p:cNvPr id="27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00" y="1105200"/>
            <a:ext cx="3528000" cy="4986000"/>
          </a:xfrm>
        </p:spPr>
        <p:txBody>
          <a:bodyPr/>
          <a:lstStyle>
            <a:lvl1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AutoNum type="arabicPeriod"/>
              <a:defRPr sz="1500" baseline="0"/>
            </a:lvl1pPr>
            <a:lvl2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eriod"/>
              <a:defRPr sz="1500"/>
            </a:lvl2pPr>
            <a:lvl3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AutoNum type="arabicPeriod"/>
              <a:defRPr sz="1500"/>
            </a:lvl3pPr>
            <a:lvl4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eriod"/>
              <a:defRPr sz="1500"/>
            </a:lvl4pPr>
            <a:lvl5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AutoNum type="arabicPeriod"/>
              <a:defRPr sz="1500" baseline="0"/>
            </a:lvl5pPr>
            <a:lvl6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eriod"/>
              <a:defRPr sz="1500"/>
            </a:lvl6pPr>
            <a:lvl7pPr marL="252015" indent="-252015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+mj-lt"/>
              <a:buAutoNum type="arabicPeriod"/>
              <a:defRPr sz="1500"/>
            </a:lvl7pPr>
            <a:lvl8pPr marL="0" marR="0" indent="0" algn="l" defTabSz="914451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+mj-lt"/>
              <a:buNone/>
              <a:tabLst/>
              <a:defRPr sz="1500"/>
            </a:lvl8pPr>
            <a:lvl9pPr marL="285766" indent="-285766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00"/>
            </a:lvl9pPr>
          </a:lstStyle>
          <a:p>
            <a:pPr lvl="0"/>
            <a:r>
              <a:rPr lang="de-DE" dirty="0"/>
              <a:t>Aufzählung 1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marL="252015" marR="0" lvl="7" indent="-252015" algn="l" defTabSz="914451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Achte Ebene</a:t>
            </a:r>
          </a:p>
        </p:txBody>
      </p:sp>
      <p:sp>
        <p:nvSpPr>
          <p:cNvPr id="28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09598" y="3978458"/>
            <a:ext cx="4860002" cy="2112745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000" spc="10"/>
            </a:lvl1pPr>
            <a:lvl2pPr>
              <a:lnSpc>
                <a:spcPts val="1500"/>
              </a:lnSpc>
              <a:spcBef>
                <a:spcPts val="0"/>
              </a:spcBef>
              <a:defRPr sz="1000" spc="10"/>
            </a:lvl2pPr>
            <a:lvl3pPr>
              <a:lnSpc>
                <a:spcPts val="1500"/>
              </a:lnSpc>
              <a:spcBef>
                <a:spcPts val="0"/>
              </a:spcBef>
              <a:defRPr sz="1000" spc="10"/>
            </a:lvl3pPr>
            <a:lvl4pPr>
              <a:lnSpc>
                <a:spcPts val="1500"/>
              </a:lnSpc>
              <a:spcBef>
                <a:spcPts val="0"/>
              </a:spcBef>
              <a:defRPr sz="1000" spc="10"/>
            </a:lvl4pPr>
            <a:lvl5pPr>
              <a:lnSpc>
                <a:spcPts val="1500"/>
              </a:lnSpc>
              <a:spcBef>
                <a:spcPts val="0"/>
              </a:spcBef>
              <a:defRPr sz="1000" spc="10" baseline="0"/>
            </a:lvl5pPr>
            <a:lvl6pPr>
              <a:lnSpc>
                <a:spcPts val="1500"/>
              </a:lnSpc>
              <a:spcBef>
                <a:spcPts val="0"/>
              </a:spcBef>
              <a:defRPr sz="1000" spc="10"/>
            </a:lvl6pPr>
            <a:lvl7pPr>
              <a:lnSpc>
                <a:spcPts val="1500"/>
              </a:lnSpc>
              <a:spcBef>
                <a:spcPts val="0"/>
              </a:spcBef>
              <a:defRPr sz="1000" spc="10"/>
            </a:lvl7pPr>
            <a:lvl8pPr>
              <a:lnSpc>
                <a:spcPts val="1500"/>
              </a:lnSpc>
              <a:spcBef>
                <a:spcPts val="0"/>
              </a:spcBef>
              <a:defRPr sz="1000" spc="10"/>
            </a:lvl8pPr>
            <a:lvl9pPr>
              <a:lnSpc>
                <a:spcPts val="1500"/>
              </a:lnSpc>
              <a:spcBef>
                <a:spcPts val="0"/>
              </a:spcBef>
              <a:defRPr sz="1000" spc="1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54239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00" y="1116000"/>
            <a:ext cx="8532000" cy="3266118"/>
          </a:xfrm>
          <a:prstGeom prst="rect">
            <a:avLst/>
          </a:prstGeom>
        </p:spPr>
      </p:pic>
      <p:cxnSp>
        <p:nvCxnSpPr>
          <p:cNvPr id="13" name="Gerade Verbindung 12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20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09598" y="4456804"/>
            <a:ext cx="8546400" cy="1634399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000" spc="10"/>
            </a:lvl1pPr>
            <a:lvl2pPr>
              <a:lnSpc>
                <a:spcPts val="1500"/>
              </a:lnSpc>
              <a:spcBef>
                <a:spcPts val="0"/>
              </a:spcBef>
              <a:defRPr sz="1000" spc="10"/>
            </a:lvl2pPr>
            <a:lvl3pPr>
              <a:lnSpc>
                <a:spcPts val="1500"/>
              </a:lnSpc>
              <a:spcBef>
                <a:spcPts val="0"/>
              </a:spcBef>
              <a:defRPr sz="1000" spc="10"/>
            </a:lvl3pPr>
            <a:lvl4pPr>
              <a:lnSpc>
                <a:spcPts val="1500"/>
              </a:lnSpc>
              <a:spcBef>
                <a:spcPts val="0"/>
              </a:spcBef>
              <a:defRPr sz="1000" spc="10"/>
            </a:lvl4pPr>
            <a:lvl5pPr>
              <a:lnSpc>
                <a:spcPts val="1500"/>
              </a:lnSpc>
              <a:spcBef>
                <a:spcPts val="0"/>
              </a:spcBef>
              <a:defRPr sz="1000" spc="10" baseline="0"/>
            </a:lvl5pPr>
            <a:lvl6pPr>
              <a:lnSpc>
                <a:spcPts val="1500"/>
              </a:lnSpc>
              <a:spcBef>
                <a:spcPts val="0"/>
              </a:spcBef>
              <a:defRPr sz="1000" spc="10"/>
            </a:lvl6pPr>
            <a:lvl7pPr>
              <a:lnSpc>
                <a:spcPts val="1500"/>
              </a:lnSpc>
              <a:spcBef>
                <a:spcPts val="0"/>
              </a:spcBef>
              <a:defRPr sz="1000" spc="10"/>
            </a:lvl7pPr>
            <a:lvl8pPr>
              <a:lnSpc>
                <a:spcPts val="1500"/>
              </a:lnSpc>
              <a:spcBef>
                <a:spcPts val="0"/>
              </a:spcBef>
              <a:defRPr sz="1000" spc="10"/>
            </a:lvl8pPr>
            <a:lvl9pPr>
              <a:lnSpc>
                <a:spcPts val="1500"/>
              </a:lnSpc>
              <a:spcBef>
                <a:spcPts val="0"/>
              </a:spcBef>
              <a:defRPr sz="1000" spc="1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21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Echtzeit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63397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7" name="Bildplatzhalter 9"/>
          <p:cNvSpPr>
            <a:spLocks noGrp="1"/>
          </p:cNvSpPr>
          <p:nvPr>
            <p:ph type="pic" sz="quarter" idx="14" hasCustomPrompt="1"/>
          </p:nvPr>
        </p:nvSpPr>
        <p:spPr>
          <a:xfrm>
            <a:off x="309600" y="1116000"/>
            <a:ext cx="8532000" cy="32652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CH" dirty="0"/>
              <a:t> 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5341341" y="6168667"/>
            <a:ext cx="3517200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>
          <a:xfrm>
            <a:off x="6669883" y="407010"/>
            <a:ext cx="2188659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01" y="195813"/>
            <a:ext cx="1271032" cy="288923"/>
          </a:xfrm>
          <a:prstGeom prst="rect">
            <a:avLst/>
          </a:prstGeom>
        </p:spPr>
      </p:pic>
      <p:sp>
        <p:nvSpPr>
          <p:cNvPr id="16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09598" y="4456804"/>
            <a:ext cx="8546400" cy="1634399"/>
          </a:xfrm>
        </p:spPr>
        <p:txBody>
          <a:bodyPr/>
          <a:lstStyle>
            <a:lvl1pPr>
              <a:lnSpc>
                <a:spcPts val="1500"/>
              </a:lnSpc>
              <a:spcBef>
                <a:spcPts val="0"/>
              </a:spcBef>
              <a:defRPr sz="1000" spc="10"/>
            </a:lvl1pPr>
            <a:lvl2pPr>
              <a:lnSpc>
                <a:spcPts val="1500"/>
              </a:lnSpc>
              <a:spcBef>
                <a:spcPts val="0"/>
              </a:spcBef>
              <a:defRPr sz="1000" spc="10"/>
            </a:lvl2pPr>
            <a:lvl3pPr>
              <a:lnSpc>
                <a:spcPts val="1500"/>
              </a:lnSpc>
              <a:spcBef>
                <a:spcPts val="0"/>
              </a:spcBef>
              <a:defRPr sz="1000" spc="10"/>
            </a:lvl3pPr>
            <a:lvl4pPr>
              <a:lnSpc>
                <a:spcPts val="1500"/>
              </a:lnSpc>
              <a:spcBef>
                <a:spcPts val="0"/>
              </a:spcBef>
              <a:defRPr sz="1000" spc="10"/>
            </a:lvl4pPr>
            <a:lvl5pPr>
              <a:lnSpc>
                <a:spcPts val="1500"/>
              </a:lnSpc>
              <a:spcBef>
                <a:spcPts val="0"/>
              </a:spcBef>
              <a:defRPr sz="1000" spc="10" baseline="0"/>
            </a:lvl5pPr>
            <a:lvl6pPr>
              <a:lnSpc>
                <a:spcPts val="1500"/>
              </a:lnSpc>
              <a:spcBef>
                <a:spcPts val="0"/>
              </a:spcBef>
              <a:defRPr sz="1000" spc="10"/>
            </a:lvl6pPr>
            <a:lvl7pPr>
              <a:lnSpc>
                <a:spcPts val="1500"/>
              </a:lnSpc>
              <a:spcBef>
                <a:spcPts val="0"/>
              </a:spcBef>
              <a:defRPr sz="1000" spc="10"/>
            </a:lvl7pPr>
            <a:lvl8pPr>
              <a:lnSpc>
                <a:spcPts val="1500"/>
              </a:lnSpc>
              <a:spcBef>
                <a:spcPts val="0"/>
              </a:spcBef>
              <a:defRPr sz="1000" spc="10"/>
            </a:lvl8pPr>
            <a:lvl9pPr>
              <a:lnSpc>
                <a:spcPts val="1500"/>
              </a:lnSpc>
              <a:spcBef>
                <a:spcPts val="0"/>
              </a:spcBef>
              <a:defRPr sz="1000" spc="1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18" name="Titel 1"/>
          <p:cNvSpPr>
            <a:spLocks noGrp="1"/>
          </p:cNvSpPr>
          <p:nvPr>
            <p:ph type="title" hasCustomPrompt="1"/>
          </p:nvPr>
        </p:nvSpPr>
        <p:spPr>
          <a:xfrm>
            <a:off x="309599" y="655419"/>
            <a:ext cx="8546400" cy="360000"/>
          </a:xfrm>
        </p:spPr>
        <p:txBody>
          <a:bodyPr/>
          <a:lstStyle>
            <a:lvl1pPr>
              <a:spcBef>
                <a:spcPts val="1500"/>
              </a:spcBef>
              <a:defRPr sz="18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Echtzeit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7503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5221C-301B-42D2-B204-1F5FE888FF52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5772-BC69-455D-88FB-F352F32659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03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09599" y="1144800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Präsentationstitel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9600" y="1548000"/>
            <a:ext cx="85464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err="1"/>
              <a:t>dolutem</a:t>
            </a:r>
            <a:r>
              <a:rPr lang="de-DE" dirty="0"/>
              <a:t> </a:t>
            </a:r>
            <a:r>
              <a:rPr lang="de-DE" dirty="0" err="1"/>
              <a:t>porrum</a:t>
            </a:r>
            <a:r>
              <a:rPr lang="de-DE" dirty="0"/>
              <a:t> </a:t>
            </a:r>
            <a:r>
              <a:rPr lang="de-DE" dirty="0" err="1"/>
              <a:t>facero</a:t>
            </a:r>
            <a:r>
              <a:rPr lang="de-DE" dirty="0"/>
              <a:t> et </a:t>
            </a:r>
            <a:r>
              <a:rPr lang="de-DE" dirty="0" err="1"/>
              <a:t>fugla</a:t>
            </a:r>
            <a:r>
              <a:rPr lang="de-DE" dirty="0"/>
              <a:t> 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 err="1"/>
              <a:t>Nente</a:t>
            </a:r>
            <a:r>
              <a:rPr lang="de-DE" dirty="0"/>
              <a:t> Ebene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38800" y="6181200"/>
            <a:ext cx="25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9598" y="359766"/>
            <a:ext cx="4960800" cy="180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20000" y="6181200"/>
            <a:ext cx="936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1A54CCF8-30D3-419E-AEBD-A21D9CEC349A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1019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1" r:id="rId2"/>
    <p:sldLayoutId id="2147483649" r:id="rId3"/>
    <p:sldLayoutId id="2147483650" r:id="rId4"/>
    <p:sldLayoutId id="2147483659" r:id="rId5"/>
    <p:sldLayoutId id="2147483653" r:id="rId6"/>
    <p:sldLayoutId id="2147483660" r:id="rId7"/>
    <p:sldLayoutId id="2147483654" r:id="rId8"/>
    <p:sldLayoutId id="2147483655" r:id="rId9"/>
    <p:sldLayoutId id="2147483663" r:id="rId10"/>
    <p:sldLayoutId id="2147483656" r:id="rId11"/>
    <p:sldLayoutId id="2147483658" r:id="rId12"/>
    <p:sldLayoutId id="2147483657" r:id="rId13"/>
    <p:sldLayoutId id="2147483664" r:id="rId14"/>
  </p:sldLayoutIdLst>
  <p:hf sldNum="0" hdr="0" ftr="0"/>
  <p:txStyles>
    <p:titleStyle>
      <a:lvl1pPr algn="l" defTabSz="914451" rtl="0" eaLnBrk="1" latinLnBrk="0" hangingPunct="1">
        <a:lnSpc>
          <a:spcPts val="3000"/>
        </a:lnSpc>
        <a:spcBef>
          <a:spcPct val="0"/>
        </a:spcBef>
        <a:buNone/>
        <a:defRPr sz="2500" kern="1200" spc="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51" rtl="0" eaLnBrk="1" latinLnBrk="0" hangingPunct="1">
        <a:lnSpc>
          <a:spcPts val="1800"/>
        </a:lnSpc>
        <a:spcBef>
          <a:spcPts val="1500"/>
        </a:spcBef>
        <a:buFont typeface="Arial" panose="020B0604020202020204" pitchFamily="34" charset="0"/>
        <a:buNone/>
        <a:defRPr sz="1500" kern="1200" spc="20">
          <a:solidFill>
            <a:schemeClr val="tx1"/>
          </a:solidFill>
          <a:latin typeface="+mn-lt"/>
          <a:ea typeface="+mn-ea"/>
          <a:cs typeface="+mn-cs"/>
        </a:defRPr>
      </a:lvl1pPr>
      <a:lvl2pPr marL="180010" indent="-180010" algn="l" defTabSz="914451" rtl="0" eaLnBrk="1" latinLnBrk="0" hangingPunct="1">
        <a:lnSpc>
          <a:spcPts val="1800"/>
        </a:lnSpc>
        <a:spcBef>
          <a:spcPts val="1500"/>
        </a:spcBef>
        <a:spcAft>
          <a:spcPts val="0"/>
        </a:spcAft>
        <a:buClr>
          <a:schemeClr val="accent1"/>
        </a:buClr>
        <a:buFont typeface="Verdana" pitchFamily="34" charset="0"/>
        <a:buChar char="•"/>
        <a:defRPr sz="1500" kern="1200" spc="20">
          <a:solidFill>
            <a:schemeClr val="tx1"/>
          </a:solidFill>
          <a:latin typeface="+mn-lt"/>
          <a:ea typeface="+mn-ea"/>
          <a:cs typeface="+mn-cs"/>
        </a:defRPr>
      </a:lvl2pPr>
      <a:lvl3pPr marL="360020" indent="-180010" algn="l" defTabSz="914451" rtl="0" eaLnBrk="1" latinLnBrk="0" hangingPunct="1">
        <a:lnSpc>
          <a:spcPts val="1800"/>
        </a:lnSpc>
        <a:spcBef>
          <a:spcPts val="500"/>
        </a:spcBef>
        <a:spcAft>
          <a:spcPts val="0"/>
        </a:spcAft>
        <a:buClr>
          <a:schemeClr val="accent1"/>
        </a:buClr>
        <a:buFont typeface="Verdana" pitchFamily="34" charset="0"/>
        <a:buChar char="•"/>
        <a:defRPr sz="1300" kern="1200" spc="20">
          <a:solidFill>
            <a:schemeClr val="tx1"/>
          </a:solidFill>
          <a:latin typeface="+mn-lt"/>
          <a:ea typeface="+mn-ea"/>
          <a:cs typeface="+mn-cs"/>
        </a:defRPr>
      </a:lvl3pPr>
      <a:lvl4pPr marL="540030" indent="-180010" algn="l" defTabSz="914451" rtl="0" eaLnBrk="1" latinLnBrk="0" hangingPunct="1">
        <a:lnSpc>
          <a:spcPts val="1800"/>
        </a:lnSpc>
        <a:spcBef>
          <a:spcPts val="500"/>
        </a:spcBef>
        <a:spcAft>
          <a:spcPts val="0"/>
        </a:spcAft>
        <a:buClr>
          <a:schemeClr val="accent1"/>
        </a:buClr>
        <a:buFont typeface="Verdana" pitchFamily="34" charset="0"/>
        <a:buChar char="•"/>
        <a:defRPr sz="1300" kern="1200" spc="20">
          <a:solidFill>
            <a:schemeClr val="tx1"/>
          </a:solidFill>
          <a:latin typeface="+mn-lt"/>
          <a:ea typeface="+mn-ea"/>
          <a:cs typeface="+mn-cs"/>
        </a:defRPr>
      </a:lvl4pPr>
      <a:lvl5pPr marL="180010" indent="-180010" algn="l" defTabSz="914451" rtl="0" eaLnBrk="1" latinLnBrk="0" hangingPunct="1">
        <a:lnSpc>
          <a:spcPts val="1800"/>
        </a:lnSpc>
        <a:spcBef>
          <a:spcPts val="1500"/>
        </a:spcBef>
        <a:spcAft>
          <a:spcPts val="0"/>
        </a:spcAft>
        <a:buClr>
          <a:schemeClr val="accent2"/>
        </a:buClr>
        <a:buFont typeface="Verdana" pitchFamily="34" charset="0"/>
        <a:buChar char="•"/>
        <a:defRPr sz="1500" kern="1200" spc="20" baseline="0">
          <a:solidFill>
            <a:schemeClr val="tx1"/>
          </a:solidFill>
          <a:latin typeface="+mn-lt"/>
          <a:ea typeface="+mn-ea"/>
          <a:cs typeface="+mn-cs"/>
        </a:defRPr>
      </a:lvl5pPr>
      <a:lvl6pPr marL="360020" indent="-180010" algn="l" defTabSz="914451" rtl="0" eaLnBrk="1" latinLnBrk="0" hangingPunct="1">
        <a:lnSpc>
          <a:spcPts val="1800"/>
        </a:lnSpc>
        <a:spcBef>
          <a:spcPts val="500"/>
        </a:spcBef>
        <a:spcAft>
          <a:spcPts val="0"/>
        </a:spcAft>
        <a:buClr>
          <a:schemeClr val="accent2"/>
        </a:buClr>
        <a:buFont typeface="Verdana" pitchFamily="34" charset="0"/>
        <a:buChar char="•"/>
        <a:defRPr sz="1300" kern="1200" spc="20">
          <a:solidFill>
            <a:schemeClr val="tx1"/>
          </a:solidFill>
          <a:latin typeface="+mn-lt"/>
          <a:ea typeface="+mn-ea"/>
          <a:cs typeface="+mn-cs"/>
        </a:defRPr>
      </a:lvl6pPr>
      <a:lvl7pPr marL="540030" indent="-180010" algn="l" defTabSz="914451" rtl="0" eaLnBrk="1" latinLnBrk="0" hangingPunct="1">
        <a:lnSpc>
          <a:spcPts val="1800"/>
        </a:lnSpc>
        <a:spcBef>
          <a:spcPts val="500"/>
        </a:spcBef>
        <a:spcAft>
          <a:spcPts val="0"/>
        </a:spcAft>
        <a:buClr>
          <a:schemeClr val="accent2"/>
        </a:buClr>
        <a:buFont typeface="Verdana" pitchFamily="34" charset="0"/>
        <a:buChar char="•"/>
        <a:defRPr sz="1300" kern="1200" spc="20">
          <a:solidFill>
            <a:schemeClr val="tx1"/>
          </a:solidFill>
          <a:latin typeface="+mn-lt"/>
          <a:ea typeface="+mn-ea"/>
          <a:cs typeface="+mn-cs"/>
        </a:defRPr>
      </a:lvl7pPr>
      <a:lvl8pPr marL="180010" indent="-180010" algn="l" defTabSz="914451" rtl="0" eaLnBrk="1" latinLnBrk="0" hangingPunct="1">
        <a:lnSpc>
          <a:spcPts val="1800"/>
        </a:lnSpc>
        <a:spcBef>
          <a:spcPts val="1500"/>
        </a:spcBef>
        <a:spcAft>
          <a:spcPts val="0"/>
        </a:spcAft>
        <a:buClr>
          <a:schemeClr val="accent1"/>
        </a:buClr>
        <a:buFont typeface="Verdana" pitchFamily="34" charset="0"/>
        <a:buChar char="•"/>
        <a:defRPr sz="1500" kern="1200" spc="20">
          <a:solidFill>
            <a:schemeClr val="tx1"/>
          </a:solidFill>
          <a:latin typeface="+mn-lt"/>
          <a:ea typeface="+mn-ea"/>
          <a:cs typeface="+mn-cs"/>
        </a:defRPr>
      </a:lvl8pPr>
      <a:lvl9pPr marL="360020" indent="-180010" algn="l" defTabSz="914451" rtl="0" eaLnBrk="1" latinLnBrk="0" hangingPunct="1">
        <a:lnSpc>
          <a:spcPts val="1800"/>
        </a:lnSpc>
        <a:spcBef>
          <a:spcPts val="500"/>
        </a:spcBef>
        <a:spcAft>
          <a:spcPts val="0"/>
        </a:spcAft>
        <a:buClr>
          <a:schemeClr val="accent1"/>
        </a:buClr>
        <a:buFont typeface="Verdana" pitchFamily="34" charset="0"/>
        <a:buChar char="•"/>
        <a:defRPr sz="1300" kern="1200" spc="2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6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51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78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03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29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54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81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06" algn="l" defTabSz="9144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6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oi.org/10.1016/j.earscirev.2006.07.004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1815"/>
            <a:ext cx="9171974" cy="51632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262517" y="215751"/>
            <a:ext cx="4650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Live presentation slide </a:t>
            </a:r>
            <a:r>
              <a:rPr lang="en-CH" sz="1600" dirty="0" smtClean="0"/>
              <a:t>–</a:t>
            </a:r>
            <a:r>
              <a:rPr lang="en-GB" sz="1600" dirty="0" smtClean="0"/>
              <a:t> 26.04.2021 13:53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0470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5"/>
    </mc:Choice>
    <mc:Fallback xmlns="">
      <p:transition spd="slow" advTm="732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373615" y="6181201"/>
            <a:ext cx="3789433" cy="227239"/>
          </a:xfr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8610" y="2760482"/>
            <a:ext cx="8023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Combining recordings of earthquake ground-motion and ambient vibration analysis to estimate site response variability in the city of Lucerne, Switzerland </a:t>
            </a:r>
            <a:endParaRPr lang="en-GB" b="1" dirty="0">
              <a:latin typeface="Arial" panose="020B0604020202020204" pitchFamily="34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41" y="3921206"/>
            <a:ext cx="91630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1400" b="1" dirty="0"/>
              <a:t>Paulina </a:t>
            </a:r>
            <a:r>
              <a:rPr lang="en-US" sz="1400" b="1" dirty="0"/>
              <a:t>Janusz</a:t>
            </a:r>
            <a:r>
              <a:rPr lang="en-US" sz="1600" baseline="30000" dirty="0"/>
              <a:t>1</a:t>
            </a:r>
            <a:r>
              <a:rPr lang="en-US" sz="1600" dirty="0"/>
              <a:t>, </a:t>
            </a:r>
            <a:r>
              <a:rPr lang="en-US" sz="1400" dirty="0"/>
              <a:t>Vincent Perron</a:t>
            </a:r>
            <a:r>
              <a:rPr lang="en-US" sz="1400" baseline="30000" dirty="0"/>
              <a:t>1</a:t>
            </a:r>
            <a:r>
              <a:rPr lang="en-US" sz="1400" dirty="0"/>
              <a:t>, </a:t>
            </a:r>
            <a:r>
              <a:rPr lang="de-CH" sz="1400" dirty="0"/>
              <a:t>Christoph Knellwolf</a:t>
            </a:r>
            <a:r>
              <a:rPr lang="en-US" sz="1400" baseline="30000" dirty="0"/>
              <a:t>3</a:t>
            </a:r>
            <a:r>
              <a:rPr lang="de-CH" sz="1400" dirty="0"/>
              <a:t>, </a:t>
            </a:r>
            <a:br>
              <a:rPr lang="de-CH" sz="1400" dirty="0"/>
            </a:br>
            <a:r>
              <a:rPr lang="en-US" sz="1400" dirty="0"/>
              <a:t>Walter Imperatori</a:t>
            </a:r>
            <a:r>
              <a:rPr lang="en-US" sz="1400" baseline="30000" dirty="0"/>
              <a:t>1</a:t>
            </a:r>
            <a:r>
              <a:rPr lang="en-US" sz="1400" dirty="0"/>
              <a:t>, </a:t>
            </a:r>
            <a:r>
              <a:rPr lang="de-CH" sz="1400" dirty="0"/>
              <a:t>Luis </a:t>
            </a:r>
            <a:r>
              <a:rPr lang="de-CH" sz="1400" dirty="0"/>
              <a:t>Fabian </a:t>
            </a:r>
            <a:r>
              <a:rPr lang="de-CH" sz="1400" dirty="0"/>
              <a:t>Bonilla</a:t>
            </a:r>
            <a:r>
              <a:rPr lang="en-US" sz="1400" baseline="30000" dirty="0"/>
              <a:t>2</a:t>
            </a:r>
            <a:r>
              <a:rPr lang="de-CH" sz="1400" dirty="0"/>
              <a:t>, </a:t>
            </a:r>
            <a:r>
              <a:rPr lang="en-US" sz="1400" dirty="0"/>
              <a:t>Donat Fäh</a:t>
            </a:r>
            <a:r>
              <a:rPr lang="en-US" sz="1400" baseline="30000" dirty="0"/>
              <a:t>1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-940" y="5400327"/>
            <a:ext cx="916304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aseline="30000" dirty="0"/>
              <a:t>1 </a:t>
            </a:r>
            <a:r>
              <a:rPr lang="en-US" sz="1100" dirty="0"/>
              <a:t>SED </a:t>
            </a:r>
            <a:r>
              <a:rPr lang="en-US" sz="1100" dirty="0"/>
              <a:t>- ETH </a:t>
            </a:r>
            <a:r>
              <a:rPr lang="en-US" sz="1100" dirty="0"/>
              <a:t>Zürich, </a:t>
            </a:r>
            <a:r>
              <a:rPr lang="en-US" sz="1100" baseline="30000" dirty="0"/>
              <a:t>2</a:t>
            </a:r>
            <a:r>
              <a:rPr lang="en-US" sz="1100" dirty="0"/>
              <a:t> Université </a:t>
            </a:r>
            <a:r>
              <a:rPr lang="en-US" sz="1100" dirty="0"/>
              <a:t>Gustave </a:t>
            </a:r>
            <a:r>
              <a:rPr lang="en-US" sz="1100" dirty="0"/>
              <a:t>Eiffel, </a:t>
            </a:r>
            <a:r>
              <a:rPr lang="en-US" sz="1100" baseline="30000" dirty="0"/>
              <a:t>3</a:t>
            </a:r>
            <a:r>
              <a:rPr lang="en-US" sz="1100" dirty="0"/>
              <a:t> </a:t>
            </a:r>
            <a:r>
              <a:rPr lang="de-DE" sz="1100" dirty="0"/>
              <a:t>Verkehr </a:t>
            </a:r>
            <a:r>
              <a:rPr lang="de-DE" sz="1100" dirty="0"/>
              <a:t>und Infrastruktur, Abteilung Naturgefahren, Kanton Luzern</a:t>
            </a:r>
            <a:endParaRPr lang="en-GB" sz="11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402" y="1506073"/>
            <a:ext cx="3240360" cy="8733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5063" y="6042699"/>
            <a:ext cx="30428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Contact: </a:t>
            </a:r>
            <a:r>
              <a:rPr lang="en-US" sz="1100" b="1" dirty="0"/>
              <a:t>paulina.janusz@sed.ethz.ch</a:t>
            </a:r>
            <a:endParaRPr lang="en-GB" sz="1100" b="1" dirty="0"/>
          </a:p>
        </p:txBody>
      </p:sp>
    </p:spTree>
    <p:extLst>
      <p:ext uri="{BB962C8B-B14F-4D97-AF65-F5344CB8AC3E}">
        <p14:creationId xmlns:p14="http://schemas.microsoft.com/office/powerpoint/2010/main" val="41368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" y="2952058"/>
            <a:ext cx="9163049" cy="655931"/>
          </a:xfrm>
        </p:spPr>
        <p:txBody>
          <a:bodyPr/>
          <a:lstStyle/>
          <a:p>
            <a:pPr algn="ctr"/>
            <a:r>
              <a:rPr lang="en-US" sz="3200" dirty="0"/>
              <a:t>Introduction</a:t>
            </a:r>
            <a:endParaRPr lang="en-GB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31" y="5873988"/>
            <a:ext cx="1982887" cy="534450"/>
          </a:xfrm>
          <a:prstGeom prst="rect">
            <a:avLst/>
          </a:prstGeom>
        </p:spPr>
      </p:pic>
      <p:sp>
        <p:nvSpPr>
          <p:cNvPr id="13" name="Datumsplatzhalter 3"/>
          <p:cNvSpPr>
            <a:spLocks noGrp="1"/>
          </p:cNvSpPr>
          <p:nvPr>
            <p:ph type="dt" sz="half" idx="10"/>
          </p:nvPr>
        </p:nvSpPr>
        <p:spPr>
          <a:xfrm>
            <a:off x="5373615" y="6181201"/>
            <a:ext cx="3789433" cy="227239"/>
          </a:xfr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125861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206" y="4096083"/>
            <a:ext cx="3351670" cy="1870538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Seismic site effects</a:t>
            </a:r>
            <a:endParaRPr lang="de-CH" dirty="0"/>
          </a:p>
        </p:txBody>
      </p:sp>
      <p:sp>
        <p:nvSpPr>
          <p:cNvPr id="25" name="Rectangle 24"/>
          <p:cNvSpPr/>
          <p:nvPr/>
        </p:nvSpPr>
        <p:spPr>
          <a:xfrm>
            <a:off x="7851383" y="5966622"/>
            <a:ext cx="94448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00" i="1" dirty="0"/>
              <a:t>theguardian.com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9599" y="2576881"/>
            <a:ext cx="4415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Urban vulnerability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62" y="3892879"/>
            <a:ext cx="25943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Elevated </a:t>
            </a:r>
            <a:r>
              <a:rPr lang="en-US" sz="1600" dirty="0"/>
              <a:t>seismic risk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51806" y="2951620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Recent urbanization</a:t>
            </a:r>
          </a:p>
          <a:p>
            <a:pPr algn="ctr"/>
            <a:r>
              <a:rPr lang="en-US" sz="1200" dirty="0"/>
              <a:t>Exposed </a:t>
            </a:r>
            <a:r>
              <a:rPr lang="en-US" sz="1200" dirty="0"/>
              <a:t>elements</a:t>
            </a:r>
          </a:p>
          <a:p>
            <a:pPr algn="ctr"/>
            <a:r>
              <a:rPr lang="en-US" sz="1200" dirty="0"/>
              <a:t>High </a:t>
            </a:r>
            <a:r>
              <a:rPr lang="en-US" sz="1200" dirty="0"/>
              <a:t>population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2400" r="1821" b="4014"/>
          <a:stretch/>
        </p:blipFill>
        <p:spPr>
          <a:xfrm>
            <a:off x="335150" y="4511737"/>
            <a:ext cx="4390393" cy="169529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57" y="1336148"/>
            <a:ext cx="4137496" cy="195561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181679" y="3212037"/>
            <a:ext cx="178363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700" i="1" dirty="0"/>
              <a:t>Ciaccio and Cultrera (2014</a:t>
            </a:r>
            <a:r>
              <a:rPr lang="it-IT" sz="700" i="1" dirty="0"/>
              <a:t>)</a:t>
            </a:r>
            <a:endParaRPr lang="en-GB" sz="700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31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2" name="Rectangle 1"/>
          <p:cNvSpPr/>
          <p:nvPr/>
        </p:nvSpPr>
        <p:spPr>
          <a:xfrm>
            <a:off x="298926" y="1432684"/>
            <a:ext cx="1338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Site effects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98206" y="1823235"/>
            <a:ext cx="2864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Increase of amplitude and/or duration of the ground motion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954047" y="3659915"/>
            <a:ext cx="21739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Importance of site effects</a:t>
            </a:r>
          </a:p>
          <a:p>
            <a:pPr algn="ctr"/>
            <a:r>
              <a:rPr lang="en-US" sz="1200" b="1" dirty="0"/>
              <a:t>Mexico 1985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357771" y="224644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2343434" y="3581798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5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The </a:t>
            </a:r>
            <a:r>
              <a:rPr lang="en-GB" dirty="0"/>
              <a:t>goal of the study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3804" y="1573239"/>
            <a:ext cx="9163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Evaluation of </a:t>
            </a:r>
            <a:r>
              <a:rPr lang="en-US" sz="1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complex soil response </a:t>
            </a:r>
            <a:r>
              <a:rPr lang="en-US" sz="1400" b="1" dirty="0"/>
              <a:t>and its </a:t>
            </a:r>
            <a:r>
              <a:rPr lang="en-US" sz="1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variability</a:t>
            </a:r>
            <a:r>
              <a:rPr lang="en-US" sz="1400" b="1" dirty="0"/>
              <a:t> in the </a:t>
            </a:r>
            <a:r>
              <a:rPr lang="en-US" sz="1400" b="1" dirty="0">
                <a:solidFill>
                  <a:srgbClr val="298125"/>
                </a:solidFill>
              </a:rPr>
              <a:t>urban environment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622017" y="5040717"/>
            <a:ext cx="2025927" cy="461665"/>
          </a:xfrm>
          <a:prstGeom prst="rect">
            <a:avLst/>
          </a:prstGeom>
          <a:solidFill>
            <a:srgbClr val="7ED0FF">
              <a:alpha val="80000"/>
            </a:srgb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Linear site response analysis</a:t>
            </a:r>
            <a:endParaRPr lang="en-GB" sz="1200" b="1" dirty="0"/>
          </a:p>
        </p:txBody>
      </p:sp>
      <p:sp>
        <p:nvSpPr>
          <p:cNvPr id="53" name="Rectangle 52"/>
          <p:cNvSpPr/>
          <p:nvPr/>
        </p:nvSpPr>
        <p:spPr>
          <a:xfrm>
            <a:off x="3622018" y="2850621"/>
            <a:ext cx="20259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Empirical methods</a:t>
            </a:r>
            <a:endParaRPr lang="en-US" sz="1200" b="1" dirty="0"/>
          </a:p>
        </p:txBody>
      </p:sp>
      <p:sp>
        <p:nvSpPr>
          <p:cNvPr id="54" name="Rectangle 53"/>
          <p:cNvSpPr/>
          <p:nvPr/>
        </p:nvSpPr>
        <p:spPr>
          <a:xfrm>
            <a:off x="3622019" y="2492569"/>
            <a:ext cx="2025927" cy="1895388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3622018" y="3385752"/>
            <a:ext cx="20259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Reference site methods (earthquakes-, </a:t>
            </a:r>
          </a:p>
          <a:p>
            <a:pPr algn="ctr"/>
            <a:r>
              <a:rPr lang="en-GB" sz="1100" dirty="0"/>
              <a:t>noise-based)</a:t>
            </a:r>
            <a:endParaRPr lang="en-GB" sz="11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5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4283681" y="2108743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using</a:t>
            </a:r>
            <a:endParaRPr lang="en-GB" sz="1200" dirty="0"/>
          </a:p>
        </p:txBody>
      </p:sp>
      <p:cxnSp>
        <p:nvCxnSpPr>
          <p:cNvPr id="9" name="Straight Arrow Connector 8"/>
          <p:cNvCxnSpPr>
            <a:stCxn id="54" idx="2"/>
            <a:endCxn id="51" idx="0"/>
          </p:cNvCxnSpPr>
          <p:nvPr/>
        </p:nvCxnSpPr>
        <p:spPr>
          <a:xfrm flipH="1">
            <a:off x="4634981" y="4387957"/>
            <a:ext cx="2" cy="65276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55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83"/>
          <a:stretch/>
        </p:blipFill>
        <p:spPr>
          <a:xfrm>
            <a:off x="144000" y="2602800"/>
            <a:ext cx="4046400" cy="369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013" y="1397794"/>
            <a:ext cx="4680000" cy="3309495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study </a:t>
            </a:r>
            <a:r>
              <a:rPr lang="en-CH" dirty="0"/>
              <a:t>–</a:t>
            </a:r>
            <a:r>
              <a:rPr lang="en-US" dirty="0"/>
              <a:t> Lucerne area</a:t>
            </a:r>
            <a:endParaRPr lang="de-CH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6" t="23989" r="17076" b="22005"/>
          <a:stretch/>
        </p:blipFill>
        <p:spPr>
          <a:xfrm>
            <a:off x="4442583" y="4737074"/>
            <a:ext cx="2191433" cy="14087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83780" y="2291605"/>
            <a:ext cx="360040" cy="516435"/>
          </a:xfrm>
          <a:prstGeom prst="rect">
            <a:avLst/>
          </a:prstGeom>
          <a:noFill/>
          <a:ln w="28575">
            <a:solidFill>
              <a:srgbClr val="FF0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772614" y="2373325"/>
            <a:ext cx="1120820" cy="24622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GB" sz="1000" b="1" dirty="0"/>
              <a:t>Lucerne area</a:t>
            </a:r>
            <a:endParaRPr lang="en-GB" sz="1000" b="1" dirty="0"/>
          </a:p>
        </p:txBody>
      </p:sp>
      <p:sp>
        <p:nvSpPr>
          <p:cNvPr id="36" name="Rectangle 35"/>
          <p:cNvSpPr/>
          <p:nvPr/>
        </p:nvSpPr>
        <p:spPr>
          <a:xfrm>
            <a:off x="7952582" y="4591229"/>
            <a:ext cx="10214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5543820" y="2511376"/>
            <a:ext cx="216024" cy="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44002" y="6248060"/>
            <a:ext cx="102143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4077469" y="2291603"/>
            <a:ext cx="1093540" cy="4003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077472" y="2808039"/>
            <a:ext cx="1106311" cy="337316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0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6788077" y="5136467"/>
            <a:ext cx="2007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Central Switzerland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0213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83"/>
          <a:stretch/>
        </p:blipFill>
        <p:spPr>
          <a:xfrm>
            <a:off x="144000" y="2602800"/>
            <a:ext cx="4046400" cy="3690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013" y="1397794"/>
            <a:ext cx="4680000" cy="3309495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study </a:t>
            </a:r>
            <a:r>
              <a:rPr lang="en-CH" dirty="0"/>
              <a:t>–</a:t>
            </a:r>
            <a:r>
              <a:rPr lang="en-US" dirty="0"/>
              <a:t> Lucerne area</a:t>
            </a:r>
            <a:endParaRPr lang="de-CH" dirty="0"/>
          </a:p>
        </p:txBody>
      </p:sp>
      <p:sp>
        <p:nvSpPr>
          <p:cNvPr id="3" name="Rectangle 2"/>
          <p:cNvSpPr/>
          <p:nvPr/>
        </p:nvSpPr>
        <p:spPr>
          <a:xfrm>
            <a:off x="5183780" y="2291605"/>
            <a:ext cx="360040" cy="516435"/>
          </a:xfrm>
          <a:prstGeom prst="rect">
            <a:avLst/>
          </a:prstGeom>
          <a:noFill/>
          <a:ln w="28575">
            <a:solidFill>
              <a:srgbClr val="FF0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772614" y="2373325"/>
            <a:ext cx="1120820" cy="24622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GB" sz="1000" b="1" dirty="0"/>
              <a:t>Lucerne area</a:t>
            </a:r>
            <a:endParaRPr lang="en-GB" sz="1000" b="1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5543820" y="2511376"/>
            <a:ext cx="216024" cy="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343252" y="5182256"/>
            <a:ext cx="458152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dirty="0"/>
              <a:t>Possibility of strong </a:t>
            </a:r>
            <a:r>
              <a:rPr lang="en-US" sz="1200" b="1" dirty="0"/>
              <a:t>site effects </a:t>
            </a:r>
            <a:br>
              <a:rPr lang="en-US" sz="1200" b="1" dirty="0"/>
            </a:br>
            <a:r>
              <a:rPr lang="en-US" sz="1200" dirty="0"/>
              <a:t>and </a:t>
            </a:r>
            <a:r>
              <a:rPr lang="en-US" sz="1200" b="1" dirty="0"/>
              <a:t>amplification</a:t>
            </a:r>
            <a:r>
              <a:rPr lang="en-US" sz="1200" dirty="0"/>
              <a:t> of seismic waves</a:t>
            </a:r>
            <a:endParaRPr lang="en-GB" sz="1200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4077469" y="2291603"/>
            <a:ext cx="1093540" cy="4003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4077472" y="2808039"/>
            <a:ext cx="1106311" cy="337316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76" y="4705340"/>
            <a:ext cx="1175677" cy="14154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0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1023663" y="2190037"/>
            <a:ext cx="2220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Narrow sedimentary basin</a:t>
            </a:r>
            <a:endParaRPr lang="en-GB" sz="1200" dirty="0"/>
          </a:p>
        </p:txBody>
      </p:sp>
      <p:sp>
        <p:nvSpPr>
          <p:cNvPr id="22" name="Rectangle 21"/>
          <p:cNvSpPr/>
          <p:nvPr/>
        </p:nvSpPr>
        <p:spPr>
          <a:xfrm>
            <a:off x="7952582" y="4591229"/>
            <a:ext cx="10214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4002" y="6248060"/>
            <a:ext cx="102143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</p:spTree>
    <p:extLst>
      <p:ext uri="{BB962C8B-B14F-4D97-AF65-F5344CB8AC3E}">
        <p14:creationId xmlns:p14="http://schemas.microsoft.com/office/powerpoint/2010/main" val="41303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Lucerne area - seismicity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4" t="24441" r="22495" b="18884"/>
          <a:stretch/>
        </p:blipFill>
        <p:spPr>
          <a:xfrm>
            <a:off x="296666" y="4906288"/>
            <a:ext cx="1902289" cy="125995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0" t="36081" r="39072" b="49473"/>
          <a:stretch/>
        </p:blipFill>
        <p:spPr>
          <a:xfrm>
            <a:off x="130789" y="2331156"/>
            <a:ext cx="1368152" cy="9361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" t="59820" r="42911"/>
          <a:stretch/>
        </p:blipFill>
        <p:spPr>
          <a:xfrm>
            <a:off x="2320004" y="3649866"/>
            <a:ext cx="1368152" cy="260375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62" y="2028163"/>
            <a:ext cx="5230712" cy="369893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61" y="2258999"/>
            <a:ext cx="2050897" cy="115580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637258" y="1562067"/>
            <a:ext cx="1892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Known earthquakes with damage</a:t>
            </a:r>
            <a:endParaRPr lang="en-GB" sz="11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20560" y="3766273"/>
            <a:ext cx="22544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Seismic hazard </a:t>
            </a:r>
            <a:br>
              <a:rPr lang="en-US" sz="1400" b="1" dirty="0"/>
            </a:br>
            <a:r>
              <a:rPr lang="en-US" sz="1200" dirty="0"/>
              <a:t>SA 5Hz </a:t>
            </a:r>
            <a:br>
              <a:rPr lang="en-US" sz="1200" dirty="0"/>
            </a:br>
            <a:r>
              <a:rPr lang="en-US" sz="1200" dirty="0"/>
              <a:t>10% in 50 years</a:t>
            </a:r>
            <a:endParaRPr lang="en-GB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20560" y="1566498"/>
            <a:ext cx="1326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All recorded earthquakes</a:t>
            </a:r>
            <a:endParaRPr lang="en-GB" sz="11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715193" y="4392217"/>
            <a:ext cx="2073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Year 1601, Mw 5.9</a:t>
            </a:r>
            <a:endParaRPr lang="en-GB" sz="1400" b="1" dirty="0"/>
          </a:p>
        </p:txBody>
      </p:sp>
      <p:sp>
        <p:nvSpPr>
          <p:cNvPr id="36" name="Rectangle 35"/>
          <p:cNvSpPr/>
          <p:nvPr/>
        </p:nvSpPr>
        <p:spPr>
          <a:xfrm>
            <a:off x="277925" y="6109593"/>
            <a:ext cx="85311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seismo.ethz.ch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30789" y="3456111"/>
            <a:ext cx="3557366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498941" y="1655912"/>
            <a:ext cx="0" cy="18002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037911" y="5611038"/>
            <a:ext cx="8531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seismo.ethz.ch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38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5401840" y="318253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Lucerne</a:t>
            </a:r>
            <a:endParaRPr lang="en-GB" sz="1400" b="1" dirty="0"/>
          </a:p>
        </p:txBody>
      </p:sp>
      <p:sp>
        <p:nvSpPr>
          <p:cNvPr id="3" name="Rectangle 2"/>
          <p:cNvSpPr/>
          <p:nvPr/>
        </p:nvSpPr>
        <p:spPr>
          <a:xfrm>
            <a:off x="5229597" y="3267263"/>
            <a:ext cx="216024" cy="320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090924" y="1412780"/>
            <a:ext cx="4528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Low-to-moderate seismicity</a:t>
            </a:r>
            <a:r>
              <a:rPr lang="en-US" sz="1400" dirty="0"/>
              <a:t> area </a:t>
            </a:r>
            <a:br>
              <a:rPr lang="en-US" sz="1400" dirty="0"/>
            </a:br>
            <a:r>
              <a:rPr lang="en-US" sz="1400" dirty="0"/>
              <a:t>with some strong </a:t>
            </a:r>
            <a:r>
              <a:rPr lang="en-US" sz="1400" b="1" dirty="0"/>
              <a:t>historical earthquakes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40829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61047" y="5400330"/>
            <a:ext cx="9163049" cy="655931"/>
          </a:xfrm>
        </p:spPr>
        <p:txBody>
          <a:bodyPr/>
          <a:lstStyle/>
          <a:p>
            <a:pPr algn="ctr"/>
            <a:r>
              <a:rPr lang="en-US" sz="2000" dirty="0"/>
              <a:t/>
            </a:r>
            <a:br>
              <a:rPr lang="en-US" sz="2000" dirty="0"/>
            </a:br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7" name="Title 7"/>
          <p:cNvSpPr txBox="1">
            <a:spLocks/>
          </p:cNvSpPr>
          <p:nvPr/>
        </p:nvSpPr>
        <p:spPr>
          <a:xfrm>
            <a:off x="3" y="2375994"/>
            <a:ext cx="9163049" cy="6559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2500" kern="1200" spc="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Methods and results</a:t>
            </a:r>
            <a:endParaRPr lang="en-GB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" y="3600127"/>
            <a:ext cx="9163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Reference-site methods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31" y="5912727"/>
            <a:ext cx="1982887" cy="534450"/>
          </a:xfrm>
          <a:prstGeom prst="rect">
            <a:avLst/>
          </a:prstGeom>
        </p:spPr>
      </p:pic>
      <p:sp>
        <p:nvSpPr>
          <p:cNvPr id="15" name="Datumsplatzhalter 3"/>
          <p:cNvSpPr>
            <a:spLocks noGrp="1"/>
          </p:cNvSpPr>
          <p:nvPr>
            <p:ph type="dt" sz="half" idx="10"/>
          </p:nvPr>
        </p:nvSpPr>
        <p:spPr>
          <a:xfrm>
            <a:off x="5373615" y="6181201"/>
            <a:ext cx="3789433" cy="227239"/>
          </a:xfr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193423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Evaluation </a:t>
            </a:r>
            <a:r>
              <a:rPr lang="en-US" dirty="0"/>
              <a:t>of </a:t>
            </a:r>
            <a:r>
              <a:rPr lang="en-US" dirty="0"/>
              <a:t>variability of </a:t>
            </a:r>
            <a:r>
              <a:rPr lang="en-US" dirty="0"/>
              <a:t>soil </a:t>
            </a:r>
            <a:r>
              <a:rPr lang="en-US" dirty="0"/>
              <a:t>response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41193" y="1601769"/>
            <a:ext cx="7087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Estimation of </a:t>
            </a:r>
            <a:r>
              <a:rPr lang="en-US" sz="1400" b="1" dirty="0"/>
              <a:t>relative </a:t>
            </a:r>
            <a:r>
              <a:rPr lang="en-US" sz="1400" b="1" dirty="0"/>
              <a:t>amplification </a:t>
            </a:r>
            <a:r>
              <a:rPr lang="en-US" sz="1400" b="1" dirty="0"/>
              <a:t>factors </a:t>
            </a:r>
            <a:r>
              <a:rPr lang="en-US" sz="1400" dirty="0"/>
              <a:t>with reference-site methods: </a:t>
            </a:r>
            <a:endParaRPr lang="en-GB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688340"/>
              </p:ext>
            </p:extLst>
          </p:nvPr>
        </p:nvGraphicFramePr>
        <p:xfrm>
          <a:off x="658209" y="2266454"/>
          <a:ext cx="3960000" cy="7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4173584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earthquakes recordings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313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3925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CH" sz="1100" dirty="0" smtClean="0"/>
                        <a:t>Borcherdt, 1970</a:t>
                      </a:r>
                      <a:r>
                        <a:rPr lang="en-GB" sz="1100" dirty="0" smtClean="0"/>
                        <a:t>)</a:t>
                      </a:r>
                      <a:r>
                        <a:rPr lang="en-US" sz="1100" dirty="0" smtClean="0"/>
                        <a:t> </a:t>
                      </a:r>
                      <a:endParaRPr lang="en-GB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81764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141194" y="3672138"/>
                <a:ext cx="3056093" cy="669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𝑆𝑆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den>
                          </m:f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sub>
                          </m:sSub>
                        </m:den>
                      </m:f>
                      <m:r>
                        <a:rPr lang="en-CH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𝑠𝑖𝑡𝑒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𝑟𝑜𝑐𝑘</m:t>
                          </m:r>
                          <m:r>
                            <a:rPr lang="en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194" y="3672138"/>
                <a:ext cx="3056093" cy="6697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607066" y="5953053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i="1" dirty="0"/>
              <a:t>Perron et. al. (2018)</a:t>
            </a:r>
            <a:endParaRPr lang="en-GB" sz="700" i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/>
          <a:srcRect l="-1" r="37858"/>
          <a:stretch/>
        </p:blipFill>
        <p:spPr>
          <a:xfrm>
            <a:off x="5217121" y="3504136"/>
            <a:ext cx="3396412" cy="24677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18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41062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64"/>
          <a:stretch/>
        </p:blipFill>
        <p:spPr>
          <a:xfrm>
            <a:off x="3725353" y="1300181"/>
            <a:ext cx="5254525" cy="4804703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Temporary </a:t>
            </a:r>
            <a:r>
              <a:rPr lang="en-US" dirty="0"/>
              <a:t>local </a:t>
            </a:r>
            <a:r>
              <a:rPr lang="en-US" dirty="0"/>
              <a:t>seismic monitoring network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-98994" y="19439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298926" y="1473858"/>
            <a:ext cx="3426424" cy="1015663"/>
            <a:chOff x="82710" y="1683582"/>
            <a:chExt cx="3426424" cy="1015663"/>
          </a:xfrm>
        </p:grpSpPr>
        <p:grpSp>
          <p:nvGrpSpPr>
            <p:cNvPr id="3" name="Group 2"/>
            <p:cNvGrpSpPr/>
            <p:nvPr/>
          </p:nvGrpSpPr>
          <p:grpSpPr>
            <a:xfrm>
              <a:off x="82710" y="1683582"/>
              <a:ext cx="3426424" cy="1015663"/>
              <a:chOff x="82710" y="1683582"/>
              <a:chExt cx="3426424" cy="1015663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2710" y="1683582"/>
                <a:ext cx="3426424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Installation: </a:t>
                </a:r>
                <a:r>
                  <a:rPr lang="en-US" sz="1200" b="1" dirty="0"/>
                  <a:t>November </a:t>
                </a:r>
                <a:r>
                  <a:rPr lang="en-US" sz="1200" b="1" dirty="0"/>
                  <a:t>2019</a:t>
                </a:r>
                <a:endParaRPr lang="en-GB" sz="1200" b="1" dirty="0"/>
              </a:p>
              <a:p>
                <a:pPr algn="ctr"/>
                <a:endParaRPr lang="en-US" sz="1200" dirty="0"/>
              </a:p>
              <a:p>
                <a:r>
                  <a:rPr lang="en-US" sz="1200" b="1" dirty="0"/>
                  <a:t>	9</a:t>
                </a:r>
                <a:r>
                  <a:rPr lang="en-US" sz="1200" dirty="0"/>
                  <a:t> new station installed</a:t>
                </a:r>
              </a:p>
              <a:p>
                <a:endParaRPr lang="en-US" sz="1200" dirty="0"/>
              </a:p>
              <a:p>
                <a:r>
                  <a:rPr lang="en-US" sz="1200" dirty="0"/>
                  <a:t>	permanent SSMNet stations</a:t>
                </a:r>
                <a:endParaRPr lang="en-GB" sz="1200" dirty="0"/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 rot="5400000">
                <a:off x="490429" y="2128060"/>
                <a:ext cx="278157" cy="140897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</p:grpSp>
        <p:sp>
          <p:nvSpPr>
            <p:cNvPr id="18" name="Isosceles Triangle 17"/>
            <p:cNvSpPr/>
            <p:nvPr/>
          </p:nvSpPr>
          <p:spPr>
            <a:xfrm>
              <a:off x="477236" y="2483221"/>
              <a:ext cx="250151" cy="216024"/>
            </a:xfrm>
            <a:prstGeom prst="triangle">
              <a:avLst/>
            </a:prstGeom>
            <a:solidFill>
              <a:srgbClr val="FF031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13329" r="9136" b="13327"/>
          <a:stretch/>
        </p:blipFill>
        <p:spPr>
          <a:xfrm>
            <a:off x="932016" y="4341891"/>
            <a:ext cx="2651613" cy="168275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flipH="1">
            <a:off x="293003" y="3179864"/>
            <a:ext cx="3584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Recording time: </a:t>
            </a:r>
            <a:r>
              <a:rPr lang="en-GB" sz="1200" b="1" dirty="0"/>
              <a:t>about 6 months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2865" y="6024645"/>
            <a:ext cx="102143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  <p:sp>
        <p:nvSpPr>
          <p:cNvPr id="26" name="TextBox 25"/>
          <p:cNvSpPr txBox="1"/>
          <p:nvPr/>
        </p:nvSpPr>
        <p:spPr>
          <a:xfrm flipH="1">
            <a:off x="298926" y="2718200"/>
            <a:ext cx="375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Removal: </a:t>
            </a:r>
            <a:r>
              <a:rPr lang="en-GB" sz="1200" b="1" dirty="0"/>
              <a:t>May/June 2020</a:t>
            </a:r>
          </a:p>
          <a:p>
            <a:r>
              <a:rPr lang="en-GB" sz="1200" b="1" dirty="0"/>
              <a:t>	</a:t>
            </a:r>
            <a:endParaRPr lang="en-GB" sz="11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8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15331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81"/>
          <a:stretch/>
        </p:blipFill>
        <p:spPr>
          <a:xfrm>
            <a:off x="161560" y="1234872"/>
            <a:ext cx="5360946" cy="4941453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09602" y="19439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Standard spectral ratios (</a:t>
            </a:r>
            <a:r>
              <a:rPr lang="en-US" dirty="0"/>
              <a:t>SSR)</a:t>
            </a:r>
            <a:endParaRPr lang="de-CH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1" t="5380" r="31926" b="6330"/>
          <a:stretch/>
        </p:blipFill>
        <p:spPr>
          <a:xfrm>
            <a:off x="5819722" y="1722365"/>
            <a:ext cx="2739067" cy="39766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32446" y="1396727"/>
            <a:ext cx="32132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Reference: </a:t>
            </a:r>
            <a:r>
              <a:rPr lang="en-US" sz="1200" b="1" dirty="0"/>
              <a:t>rock station LUZ01</a:t>
            </a:r>
            <a:endParaRPr lang="en-GB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16480" y="5668424"/>
            <a:ext cx="3139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(the plots on the map are </a:t>
            </a:r>
            <a:br>
              <a:rPr lang="en-US" sz="1050" dirty="0"/>
            </a:br>
            <a:r>
              <a:rPr lang="en-US" sz="1050" dirty="0"/>
              <a:t>scaled version of the above plot)</a:t>
            </a:r>
            <a:endParaRPr lang="en-GB" sz="1050" dirty="0"/>
          </a:p>
        </p:txBody>
      </p:sp>
      <p:sp>
        <p:nvSpPr>
          <p:cNvPr id="14" name="Rectangle 13"/>
          <p:cNvSpPr/>
          <p:nvPr/>
        </p:nvSpPr>
        <p:spPr>
          <a:xfrm>
            <a:off x="271764" y="6176323"/>
            <a:ext cx="102143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69" y="4464226"/>
            <a:ext cx="1277136" cy="15376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1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2" name="TextBox 1"/>
          <p:cNvSpPr txBox="1"/>
          <p:nvPr/>
        </p:nvSpPr>
        <p:spPr>
          <a:xfrm rot="16200000">
            <a:off x="5412237" y="2931619"/>
            <a:ext cx="8149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Zoom in</a:t>
            </a:r>
            <a:endParaRPr lang="en-GB" sz="1200" dirty="0"/>
          </a:p>
        </p:txBody>
      </p:sp>
      <p:cxnSp>
        <p:nvCxnSpPr>
          <p:cNvPr id="7" name="Straight Arrow Connector 6"/>
          <p:cNvCxnSpPr>
            <a:endCxn id="2" idx="0"/>
          </p:cNvCxnSpPr>
          <p:nvPr/>
        </p:nvCxnSpPr>
        <p:spPr>
          <a:xfrm flipV="1">
            <a:off x="2205261" y="3070118"/>
            <a:ext cx="3475960" cy="1682142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86894" y="1900769"/>
            <a:ext cx="297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Amplification factors up to 10</a:t>
            </a:r>
            <a:endParaRPr lang="en-GB" sz="1000" b="1" dirty="0"/>
          </a:p>
        </p:txBody>
      </p:sp>
    </p:spTree>
    <p:extLst>
      <p:ext uri="{BB962C8B-B14F-4D97-AF65-F5344CB8AC3E}">
        <p14:creationId xmlns:p14="http://schemas.microsoft.com/office/powerpoint/2010/main" val="182255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Evaluation </a:t>
            </a:r>
            <a:r>
              <a:rPr lang="en-US" dirty="0"/>
              <a:t>of </a:t>
            </a:r>
            <a:r>
              <a:rPr lang="en-US" dirty="0"/>
              <a:t>variability of </a:t>
            </a:r>
            <a:r>
              <a:rPr lang="en-US" dirty="0"/>
              <a:t>soil </a:t>
            </a:r>
            <a:r>
              <a:rPr lang="en-US" dirty="0"/>
              <a:t>response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41193" y="1348344"/>
            <a:ext cx="7087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Estimation of </a:t>
            </a:r>
            <a:r>
              <a:rPr lang="en-US" sz="1400" b="1" dirty="0"/>
              <a:t>relative </a:t>
            </a:r>
            <a:r>
              <a:rPr lang="en-US" sz="1400" b="1" dirty="0"/>
              <a:t>amplification </a:t>
            </a:r>
            <a:r>
              <a:rPr lang="en-US" sz="1400" b="1" dirty="0"/>
              <a:t>factors </a:t>
            </a:r>
            <a:r>
              <a:rPr lang="en-US" sz="1400" dirty="0"/>
              <a:t>with reference-site methods: </a:t>
            </a:r>
            <a:endParaRPr lang="en-GB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07066" y="5953053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i="1" dirty="0"/>
              <a:t>Perron et. al. (2018)</a:t>
            </a:r>
            <a:endParaRPr lang="en-GB" sz="700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-1" r="37858"/>
          <a:stretch/>
        </p:blipFill>
        <p:spPr>
          <a:xfrm>
            <a:off x="5217121" y="3504136"/>
            <a:ext cx="3396412" cy="2467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07944" y="3475186"/>
            <a:ext cx="394120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/>
              <a:t>High background noise</a:t>
            </a:r>
            <a:r>
              <a:rPr lang="en-US" sz="1400" dirty="0"/>
              <a:t> </a:t>
            </a:r>
            <a:r>
              <a:rPr lang="en-US" sz="1400" dirty="0"/>
              <a:t>level in the city</a:t>
            </a:r>
          </a:p>
          <a:p>
            <a:pPr algn="ctr">
              <a:lnSpc>
                <a:spcPct val="150000"/>
              </a:lnSpc>
            </a:pPr>
            <a:r>
              <a:rPr lang="en-US" sz="1400" b="1" dirty="0"/>
              <a:t>Low </a:t>
            </a:r>
            <a:r>
              <a:rPr lang="en-US" sz="1400" b="1" dirty="0"/>
              <a:t>seismicity</a:t>
            </a:r>
            <a:r>
              <a:rPr lang="en-US" sz="1400" dirty="0"/>
              <a:t> in Lucerne area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1046789" y="4737990"/>
            <a:ext cx="3463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/>
              <a:t>Low number </a:t>
            </a:r>
            <a:r>
              <a:rPr lang="en-US" sz="1400" dirty="0"/>
              <a:t>of high-quality earthquake recordings</a:t>
            </a:r>
            <a:endParaRPr lang="en-GB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778543" y="4281263"/>
            <a:ext cx="2" cy="345776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7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2213321" y="3111934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Problems</a:t>
            </a:r>
            <a:endParaRPr lang="en-GB" sz="1400" b="1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91907"/>
              </p:ext>
            </p:extLst>
          </p:nvPr>
        </p:nvGraphicFramePr>
        <p:xfrm>
          <a:off x="672159" y="2139614"/>
          <a:ext cx="7920000" cy="78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41735845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62782025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earthquakes recordings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31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using ambient noise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339257"/>
                  </a:ext>
                </a:extLst>
              </a:tr>
              <a:tr h="430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CH" sz="1100" dirty="0" smtClean="0"/>
                        <a:t>Borcherdt, 1970</a:t>
                      </a:r>
                      <a:r>
                        <a:rPr lang="en-GB" sz="1100" dirty="0" smtClean="0"/>
                        <a:t>)</a:t>
                      </a:r>
                      <a:r>
                        <a:rPr lang="en-US" sz="1100" dirty="0" smtClean="0"/>
                        <a:t> </a:t>
                      </a:r>
                      <a:endParaRPr lang="en-GB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tandard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S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pectral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R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atios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100" dirty="0" smtClean="0">
                          <a:solidFill>
                            <a:schemeClr val="bg1"/>
                          </a:solidFill>
                        </a:rPr>
                        <a:t>using ambient </a:t>
                      </a:r>
                      <a:r>
                        <a:rPr lang="en-GB" sz="1100" b="1" dirty="0" smtClean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en-GB" sz="1100" dirty="0" smtClean="0">
                          <a:solidFill>
                            <a:schemeClr val="bg1"/>
                          </a:solidFill>
                        </a:rPr>
                        <a:t>oise </a:t>
                      </a:r>
                      <a:r>
                        <a:rPr lang="en-GB" sz="100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CH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Kagami, 1982</a:t>
                      </a:r>
                      <a:r>
                        <a:rPr lang="en-GB" sz="11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GB" sz="11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817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3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Evaluation </a:t>
            </a:r>
            <a:r>
              <a:rPr lang="en-US" dirty="0"/>
              <a:t>of </a:t>
            </a:r>
            <a:r>
              <a:rPr lang="en-US" dirty="0"/>
              <a:t>variability of </a:t>
            </a:r>
            <a:r>
              <a:rPr lang="en-US" dirty="0"/>
              <a:t>soil </a:t>
            </a:r>
            <a:r>
              <a:rPr lang="en-US" dirty="0"/>
              <a:t>response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41193" y="1348344"/>
            <a:ext cx="7087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Estimation of </a:t>
            </a:r>
            <a:r>
              <a:rPr lang="en-US" sz="1400" b="1" dirty="0"/>
              <a:t>relative </a:t>
            </a:r>
            <a:r>
              <a:rPr lang="en-US" sz="1400" b="1" dirty="0"/>
              <a:t>amplification </a:t>
            </a:r>
            <a:r>
              <a:rPr lang="en-US" sz="1400" b="1" dirty="0"/>
              <a:t>factors </a:t>
            </a:r>
            <a:r>
              <a:rPr lang="en-US" sz="1400" dirty="0"/>
              <a:t>with reference-site methods: </a:t>
            </a:r>
            <a:endParaRPr lang="en-GB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07066" y="5953053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i="1" dirty="0"/>
              <a:t>Perron et. al. (2018)</a:t>
            </a:r>
            <a:endParaRPr lang="en-GB" sz="700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-1" r="37858"/>
          <a:stretch/>
        </p:blipFill>
        <p:spPr>
          <a:xfrm>
            <a:off x="5217121" y="3504136"/>
            <a:ext cx="3396412" cy="246771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8027"/>
              </p:ext>
            </p:extLst>
          </p:nvPr>
        </p:nvGraphicFramePr>
        <p:xfrm>
          <a:off x="672159" y="2139614"/>
          <a:ext cx="7920000" cy="78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41735845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62782025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earthquakes recordings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31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ambient noise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39257"/>
                  </a:ext>
                </a:extLst>
              </a:tr>
              <a:tr h="430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CH" sz="1100" dirty="0" smtClean="0"/>
                        <a:t>Borcherdt, 1970</a:t>
                      </a:r>
                      <a:r>
                        <a:rPr lang="en-GB" sz="1100" dirty="0" smtClean="0"/>
                        <a:t>)</a:t>
                      </a:r>
                      <a:r>
                        <a:rPr lang="en-US" sz="1100" dirty="0" smtClean="0"/>
                        <a:t> </a:t>
                      </a:r>
                      <a:endParaRPr lang="en-GB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GB" sz="1100" dirty="0" smtClean="0"/>
                        <a:t>using ambient </a:t>
                      </a:r>
                      <a:r>
                        <a:rPr lang="en-GB" sz="1100" b="1" dirty="0" smtClean="0"/>
                        <a:t>n</a:t>
                      </a:r>
                      <a:r>
                        <a:rPr lang="en-GB" sz="1100" dirty="0" smtClean="0"/>
                        <a:t>oise </a:t>
                      </a:r>
                      <a:r>
                        <a:rPr lang="en-GB" sz="1000" dirty="0" smtClean="0"/>
                        <a:t>(</a:t>
                      </a:r>
                      <a:r>
                        <a:rPr lang="en-CH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Kagami, 1982</a:t>
                      </a:r>
                      <a:r>
                        <a:rPr lang="en-GB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GB" sz="1100" dirty="0" smtClean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81764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629200" y="3737706"/>
                <a:ext cx="2011897" cy="625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𝑆𝑆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𝑅𝑛</m:t>
                          </m:r>
                        </m:e>
                        <m:sub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den>
                          </m:f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00" y="3737706"/>
                <a:ext cx="2011897" cy="6255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3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328161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t="-36" r="3621" b="2700"/>
          <a:stretch/>
        </p:blipFill>
        <p:spPr>
          <a:xfrm>
            <a:off x="837109" y="1297438"/>
            <a:ext cx="7573938" cy="478503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Standard spectral </a:t>
            </a:r>
            <a:r>
              <a:rPr lang="en-US" dirty="0"/>
              <a:t>ratios using ambient noise </a:t>
            </a:r>
            <a:r>
              <a:rPr lang="en-US" dirty="0"/>
              <a:t>(</a:t>
            </a:r>
            <a:r>
              <a:rPr lang="en-US" dirty="0"/>
              <a:t>SSRn)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1087" y="6075688"/>
            <a:ext cx="2541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Above f0 - </a:t>
            </a:r>
            <a:r>
              <a:rPr lang="en-US" sz="1400" b="1" dirty="0"/>
              <a:t>SSRn &gt;&gt; SSR</a:t>
            </a:r>
            <a:endParaRPr lang="en-GB" sz="1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787" y="458520"/>
            <a:ext cx="1982887" cy="534450"/>
          </a:xfrm>
          <a:prstGeom prst="rect">
            <a:avLst/>
          </a:prstGeom>
        </p:spPr>
      </p:pic>
      <p:sp>
        <p:nvSpPr>
          <p:cNvPr id="13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42738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Evaluation </a:t>
            </a:r>
            <a:r>
              <a:rPr lang="en-US" dirty="0"/>
              <a:t>of </a:t>
            </a:r>
            <a:r>
              <a:rPr lang="en-US" dirty="0"/>
              <a:t>variability of </a:t>
            </a:r>
            <a:r>
              <a:rPr lang="en-US" dirty="0"/>
              <a:t>soil </a:t>
            </a:r>
            <a:r>
              <a:rPr lang="en-US" dirty="0"/>
              <a:t>response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41193" y="1348344"/>
            <a:ext cx="7087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Estimation of </a:t>
            </a:r>
            <a:r>
              <a:rPr lang="en-US" sz="1400" b="1" dirty="0"/>
              <a:t>relative </a:t>
            </a:r>
            <a:r>
              <a:rPr lang="en-US" sz="1400" b="1" dirty="0"/>
              <a:t>amplification </a:t>
            </a:r>
            <a:r>
              <a:rPr lang="en-US" sz="1400" b="1" dirty="0"/>
              <a:t>factors </a:t>
            </a:r>
            <a:r>
              <a:rPr lang="en-US" sz="1400" dirty="0"/>
              <a:t>with reference-site methods: </a:t>
            </a:r>
            <a:endParaRPr lang="en-GB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07066" y="5953053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i="1" dirty="0"/>
              <a:t>Perron et. al. (2018)</a:t>
            </a:r>
            <a:endParaRPr lang="en-GB" sz="700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-1" r="37858"/>
          <a:stretch/>
        </p:blipFill>
        <p:spPr>
          <a:xfrm>
            <a:off x="5217121" y="3504136"/>
            <a:ext cx="3396412" cy="24677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629200" y="3529307"/>
                <a:ext cx="2011897" cy="625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𝑆𝑆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𝑅𝑛</m:t>
                          </m:r>
                        </m:e>
                        <m:sub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den>
                          </m:f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200" y="3529307"/>
                <a:ext cx="2011897" cy="6255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3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13" name="Rectangle 12"/>
          <p:cNvSpPr/>
          <p:nvPr/>
        </p:nvSpPr>
        <p:spPr>
          <a:xfrm>
            <a:off x="900376" y="4968281"/>
            <a:ext cx="36411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/>
              <a:t>Overestimation</a:t>
            </a:r>
            <a:r>
              <a:rPr lang="en-US" sz="1200" dirty="0"/>
              <a:t> of amplification factors</a:t>
            </a:r>
          </a:p>
          <a:p>
            <a:pPr algn="ctr">
              <a:lnSpc>
                <a:spcPct val="150000"/>
              </a:lnSpc>
            </a:pPr>
            <a:r>
              <a:rPr lang="en-US" sz="1200" dirty="0"/>
              <a:t>Influence of </a:t>
            </a:r>
            <a:r>
              <a:rPr lang="en-US" sz="1200" b="1" dirty="0"/>
              <a:t>local sources</a:t>
            </a:r>
          </a:p>
          <a:p>
            <a:pPr algn="ctr">
              <a:lnSpc>
                <a:spcPct val="150000"/>
              </a:lnSpc>
            </a:pPr>
            <a:r>
              <a:rPr lang="en-US" sz="1200" dirty="0"/>
              <a:t>Possible variability due to </a:t>
            </a:r>
            <a:r>
              <a:rPr lang="en-US" sz="1200" b="1" dirty="0"/>
              <a:t>human activities</a:t>
            </a:r>
          </a:p>
          <a:p>
            <a:pPr algn="ctr">
              <a:lnSpc>
                <a:spcPct val="150000"/>
              </a:lnSpc>
            </a:pPr>
            <a:r>
              <a:rPr lang="en-US" sz="1200" dirty="0"/>
              <a:t>Etc.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1895105" y="4584104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Some problems</a:t>
            </a:r>
            <a:endParaRPr lang="en-GB" sz="1400" b="1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088087"/>
              </p:ext>
            </p:extLst>
          </p:nvPr>
        </p:nvGraphicFramePr>
        <p:xfrm>
          <a:off x="693533" y="1883742"/>
          <a:ext cx="7920000" cy="114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41735845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62782025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earthquakes recordings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31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ambient noise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39257"/>
                  </a:ext>
                </a:extLst>
              </a:tr>
              <a:tr h="430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CH" sz="1100" dirty="0" smtClean="0"/>
                        <a:t>Borcherdt, 1970</a:t>
                      </a:r>
                      <a:r>
                        <a:rPr lang="en-GB" sz="1100" dirty="0" smtClean="0"/>
                        <a:t>)</a:t>
                      </a:r>
                      <a:r>
                        <a:rPr lang="en-US" sz="1100" dirty="0" smtClean="0"/>
                        <a:t> </a:t>
                      </a:r>
                      <a:endParaRPr lang="en-GB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GB" sz="1100" dirty="0" smtClean="0"/>
                        <a:t>using ambient </a:t>
                      </a:r>
                      <a:r>
                        <a:rPr lang="en-GB" sz="1100" b="1" dirty="0" smtClean="0"/>
                        <a:t>n</a:t>
                      </a:r>
                      <a:r>
                        <a:rPr lang="en-GB" sz="1100" dirty="0" smtClean="0"/>
                        <a:t>oise </a:t>
                      </a:r>
                      <a:r>
                        <a:rPr lang="en-GB" sz="1000" dirty="0" smtClean="0"/>
                        <a:t>(</a:t>
                      </a:r>
                      <a:r>
                        <a:rPr lang="en-CH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Kagami, 1982</a:t>
                      </a:r>
                      <a:r>
                        <a:rPr lang="en-GB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GB" sz="1100" dirty="0" smtClean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817647"/>
                  </a:ext>
                </a:extLst>
              </a:tr>
              <a:tr h="36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tandard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pectral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r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atios </a:t>
                      </a:r>
                      <a:r>
                        <a:rPr lang="en-CH" sz="1100" dirty="0" smtClean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ybrid method by Perron et al. (2018)</a:t>
                      </a:r>
                      <a:endParaRPr lang="de-CH" sz="11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75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10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</a:t>
            </a:r>
            <a:r>
              <a:rPr lang="en-US" dirty="0"/>
              <a:t>valuation </a:t>
            </a:r>
            <a:r>
              <a:rPr lang="en-US" dirty="0"/>
              <a:t>of </a:t>
            </a:r>
            <a:r>
              <a:rPr lang="en-US" dirty="0"/>
              <a:t>variability of </a:t>
            </a:r>
            <a:r>
              <a:rPr lang="en-US" dirty="0"/>
              <a:t>soil </a:t>
            </a:r>
            <a:r>
              <a:rPr lang="en-US" dirty="0"/>
              <a:t>response</a:t>
            </a:r>
            <a:endParaRPr lang="de-CH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41193" y="1348344"/>
            <a:ext cx="70871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Estimation of </a:t>
            </a:r>
            <a:r>
              <a:rPr lang="en-US" sz="1400" b="1" dirty="0"/>
              <a:t>relative </a:t>
            </a:r>
            <a:r>
              <a:rPr lang="en-US" sz="1400" b="1" dirty="0"/>
              <a:t>amplification </a:t>
            </a:r>
            <a:r>
              <a:rPr lang="en-US" sz="1400" b="1" dirty="0"/>
              <a:t>factors </a:t>
            </a:r>
            <a:r>
              <a:rPr lang="en-US" sz="1400" dirty="0"/>
              <a:t>with reference-site methods: </a:t>
            </a:r>
            <a:endParaRPr lang="en-GB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07066" y="5953053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i="1" dirty="0"/>
              <a:t>Perron et. al. (2018)</a:t>
            </a:r>
            <a:endParaRPr lang="en-GB" sz="700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-1" r="37858"/>
          <a:stretch/>
        </p:blipFill>
        <p:spPr>
          <a:xfrm>
            <a:off x="5217121" y="3504136"/>
            <a:ext cx="3396412" cy="24677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1557188" y="3670808"/>
                <a:ext cx="2640788" cy="669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𝑆𝑆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den>
                          </m:f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sub>
                          </m:sSub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88" y="3670808"/>
                <a:ext cx="2640788" cy="6697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958418"/>
              </p:ext>
            </p:extLst>
          </p:nvPr>
        </p:nvGraphicFramePr>
        <p:xfrm>
          <a:off x="693533" y="1883742"/>
          <a:ext cx="7920000" cy="114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41735845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62782025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earthquakes recordings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31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using ambient noise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39257"/>
                  </a:ext>
                </a:extLst>
              </a:tr>
              <a:tr h="430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CH" sz="1100" dirty="0" smtClean="0"/>
                        <a:t>Borcherdt, 1970</a:t>
                      </a:r>
                      <a:r>
                        <a:rPr lang="en-GB" sz="1100" dirty="0" smtClean="0"/>
                        <a:t>)</a:t>
                      </a:r>
                      <a:r>
                        <a:rPr lang="en-US" sz="1100" dirty="0" smtClean="0"/>
                        <a:t> </a:t>
                      </a:r>
                      <a:endParaRPr lang="en-GB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</a:t>
                      </a:r>
                      <a:r>
                        <a:rPr lang="en-US" sz="1100" b="1" dirty="0" smtClean="0"/>
                        <a:t> S</a:t>
                      </a:r>
                      <a:r>
                        <a:rPr lang="en-US" sz="1100" dirty="0" smtClean="0"/>
                        <a:t>pectral</a:t>
                      </a:r>
                      <a:r>
                        <a:rPr lang="en-US" sz="1100" b="1" dirty="0" smtClean="0"/>
                        <a:t> R</a:t>
                      </a:r>
                      <a:r>
                        <a:rPr lang="en-US" sz="1100" dirty="0" smtClean="0"/>
                        <a:t>atios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GB" sz="1100" dirty="0" smtClean="0"/>
                        <a:t>using ambient </a:t>
                      </a:r>
                      <a:r>
                        <a:rPr lang="en-GB" sz="1100" b="1" dirty="0" smtClean="0"/>
                        <a:t>n</a:t>
                      </a:r>
                      <a:r>
                        <a:rPr lang="en-GB" sz="1100" dirty="0" smtClean="0"/>
                        <a:t>oise </a:t>
                      </a:r>
                      <a:r>
                        <a:rPr lang="en-GB" sz="1000" dirty="0" smtClean="0"/>
                        <a:t>(</a:t>
                      </a:r>
                      <a:r>
                        <a:rPr lang="en-CH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Kagami, 1982</a:t>
                      </a:r>
                      <a:r>
                        <a:rPr lang="en-GB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GB" sz="1100" dirty="0" smtClean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817647"/>
                  </a:ext>
                </a:extLst>
              </a:tr>
              <a:tr h="3600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tandard </a:t>
                      </a:r>
                      <a:r>
                        <a:rPr lang="en-US" sz="1100" b="1" dirty="0" smtClean="0"/>
                        <a:t>s</a:t>
                      </a:r>
                      <a:r>
                        <a:rPr lang="en-US" sz="1100" dirty="0" smtClean="0"/>
                        <a:t>pectral </a:t>
                      </a:r>
                      <a:r>
                        <a:rPr lang="en-US" sz="1100" b="1" dirty="0" smtClean="0"/>
                        <a:t>r</a:t>
                      </a:r>
                      <a:r>
                        <a:rPr lang="en-US" sz="1100" dirty="0" smtClean="0"/>
                        <a:t>atios </a:t>
                      </a:r>
                      <a:r>
                        <a:rPr lang="en-CH" sz="1100" dirty="0" smtClean="0"/>
                        <a:t>–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b="1" dirty="0" smtClean="0"/>
                        <a:t>h</a:t>
                      </a:r>
                      <a:r>
                        <a:rPr lang="en-US" sz="1100" dirty="0" smtClean="0"/>
                        <a:t>ybrid method by Perron et al. (2018)</a:t>
                      </a:r>
                      <a:endParaRPr lang="de-CH" sz="1100" dirty="0" smtClean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75624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sp>
        <p:nvSpPr>
          <p:cNvPr id="18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296895" y="4824264"/>
            <a:ext cx="31613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Hybrid method: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earthquakes + ambient vibration</a:t>
            </a:r>
            <a:endParaRPr lang="en-GB" sz="14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7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9" y="1252668"/>
            <a:ext cx="8425838" cy="489973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98926" y="1223863"/>
            <a:ext cx="834669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Hybrid standard spectral ratios (SSRh</a:t>
            </a:r>
            <a:r>
              <a:rPr lang="en-US" dirty="0"/>
              <a:t>) by Perron </a:t>
            </a:r>
            <a:r>
              <a:rPr lang="en-US" dirty="0"/>
              <a:t>et al. (2018)</a:t>
            </a:r>
            <a:endParaRPr lang="de-CH" dirty="0"/>
          </a:p>
          <a:p>
            <a:endParaRPr lang="de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341165" y="6027312"/>
                <a:ext cx="13644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SSRh </a:t>
                </a:r>
                <a14:m>
                  <m:oMath xmlns:m="http://schemas.openxmlformats.org/officeDocument/2006/math">
                    <m:r>
                      <a:rPr lang="en-CH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sz="1400" b="1" dirty="0"/>
                  <a:t> SSR</a:t>
                </a:r>
                <a:endParaRPr lang="en-GB" sz="14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165" y="6027312"/>
                <a:ext cx="1364476" cy="307777"/>
              </a:xfrm>
              <a:prstGeom prst="rect">
                <a:avLst/>
              </a:prstGeom>
              <a:blipFill>
                <a:blip r:embed="rId4"/>
                <a:stretch>
                  <a:fillRect l="-1339" t="-4000" r="-446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79" y="25705"/>
            <a:ext cx="1398921" cy="852934"/>
          </a:xfrm>
          <a:prstGeom prst="rect">
            <a:avLst/>
          </a:prstGeom>
        </p:spPr>
      </p:pic>
      <p:sp>
        <p:nvSpPr>
          <p:cNvPr id="16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3" y="149413"/>
            <a:ext cx="1982887" cy="53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0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18"/>
          <a:stretch/>
        </p:blipFill>
        <p:spPr>
          <a:xfrm>
            <a:off x="3852000" y="1303200"/>
            <a:ext cx="5252400" cy="47952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Ambient noise </a:t>
            </a:r>
            <a:r>
              <a:rPr lang="en-US" dirty="0"/>
              <a:t>measurement </a:t>
            </a:r>
            <a:r>
              <a:rPr lang="en-US" dirty="0"/>
              <a:t>campaign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13329" r="9136" b="13327"/>
          <a:stretch/>
        </p:blipFill>
        <p:spPr>
          <a:xfrm>
            <a:off x="932016" y="4341891"/>
            <a:ext cx="2651613" cy="168275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912865" y="6024645"/>
            <a:ext cx="102143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" i="1" dirty="0"/>
              <a:t>map.geo.admin.ch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445" y="4368453"/>
            <a:ext cx="1277136" cy="1537647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15546" y="1566497"/>
            <a:ext cx="3736457" cy="1200329"/>
            <a:chOff x="166595" y="2831846"/>
            <a:chExt cx="3736457" cy="1200329"/>
          </a:xfrm>
        </p:grpSpPr>
        <p:sp>
          <p:nvSpPr>
            <p:cNvPr id="27" name="TextBox 26"/>
            <p:cNvSpPr txBox="1"/>
            <p:nvPr/>
          </p:nvSpPr>
          <p:spPr>
            <a:xfrm>
              <a:off x="166595" y="2831846"/>
              <a:ext cx="373645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200" dirty="0"/>
            </a:p>
            <a:p>
              <a:r>
                <a:rPr lang="en-US" sz="1200" b="1" dirty="0"/>
                <a:t>	9</a:t>
              </a:r>
              <a:r>
                <a:rPr lang="en-US" sz="1200" dirty="0"/>
                <a:t> new station installed</a:t>
              </a:r>
            </a:p>
            <a:p>
              <a:endParaRPr lang="en-US" sz="1200" dirty="0"/>
            </a:p>
            <a:p>
              <a:r>
                <a:rPr lang="en-US" sz="1200" dirty="0"/>
                <a:t>	SSMNet stations</a:t>
              </a:r>
            </a:p>
            <a:p>
              <a:endParaRPr lang="en-US" sz="1200" dirty="0"/>
            </a:p>
            <a:p>
              <a:r>
                <a:rPr lang="en-US" sz="1200" b="1" dirty="0"/>
                <a:t>	60</a:t>
              </a:r>
              <a:r>
                <a:rPr lang="en-US" sz="1200" dirty="0"/>
                <a:t> single-station measurements</a:t>
              </a:r>
              <a:endParaRPr lang="en-GB" sz="1200" dirty="0"/>
            </a:p>
          </p:txBody>
        </p:sp>
        <p:sp>
          <p:nvSpPr>
            <p:cNvPr id="28" name="Isosceles Triangle 27"/>
            <p:cNvSpPr/>
            <p:nvPr/>
          </p:nvSpPr>
          <p:spPr>
            <a:xfrm rot="5400000">
              <a:off x="490429" y="3079843"/>
              <a:ext cx="278157" cy="140897"/>
            </a:xfrm>
            <a:prstGeom prst="triangl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C000"/>
                </a:solidFill>
              </a:endParaRPr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477236" y="3435004"/>
              <a:ext cx="250151" cy="216024"/>
            </a:xfrm>
            <a:prstGeom prst="triangle">
              <a:avLst/>
            </a:prstGeom>
            <a:solidFill>
              <a:srgbClr val="FF031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487864" y="3796662"/>
              <a:ext cx="228893" cy="228893"/>
            </a:xfrm>
            <a:prstGeom prst="ellipse">
              <a:avLst/>
            </a:prstGeom>
            <a:solidFill>
              <a:srgbClr val="1C0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2" name="TextBox 31"/>
          <p:cNvSpPr txBox="1"/>
          <p:nvPr/>
        </p:nvSpPr>
        <p:spPr>
          <a:xfrm flipH="1">
            <a:off x="309599" y="1363052"/>
            <a:ext cx="37334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Performed: </a:t>
            </a:r>
            <a:r>
              <a:rPr lang="en-GB" sz="1200" b="1" dirty="0"/>
              <a:t>23-25.06.2020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48904" y="3165650"/>
                <a:ext cx="2948564" cy="669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𝑆𝑆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den>
                          </m:f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𝑟𝑜𝑐𝑘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𝑠𝑖𝑡𝑒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04" y="3165650"/>
                <a:ext cx="2948564" cy="6697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019948" y="3194318"/>
            <a:ext cx="504057" cy="261794"/>
          </a:xfrm>
          <a:prstGeom prst="rect">
            <a:avLst/>
          </a:prstGeom>
          <a:noFill/>
          <a:ln>
            <a:solidFill>
              <a:srgbClr val="1C0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3019947" y="3540638"/>
            <a:ext cx="504057" cy="26179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2061248" y="3196266"/>
            <a:ext cx="504057" cy="26179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2061247" y="3539550"/>
            <a:ext cx="504057" cy="26179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917" y="465628"/>
            <a:ext cx="1982887" cy="534450"/>
          </a:xfrm>
          <a:prstGeom prst="rect">
            <a:avLst/>
          </a:prstGeom>
        </p:spPr>
      </p:pic>
      <p:sp>
        <p:nvSpPr>
          <p:cNvPr id="26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06079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Relative amplification map (using SSRh)</a:t>
            </a:r>
            <a:endParaRPr lang="de-CH" dirty="0"/>
          </a:p>
        </p:txBody>
      </p:sp>
      <p:sp>
        <p:nvSpPr>
          <p:cNvPr id="5" name="TextBox 4"/>
          <p:cNvSpPr txBox="1"/>
          <p:nvPr/>
        </p:nvSpPr>
        <p:spPr>
          <a:xfrm>
            <a:off x="309602" y="19439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8" t="2703" r="20551" b="2698"/>
          <a:stretch/>
        </p:blipFill>
        <p:spPr>
          <a:xfrm>
            <a:off x="309601" y="1702016"/>
            <a:ext cx="4073055" cy="396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8355" y="1359384"/>
            <a:ext cx="3599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Relative amplification factors (1.2 Hz)</a:t>
            </a:r>
            <a:endParaRPr lang="en-GB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4" t="2703" r="20537" b="2703"/>
          <a:stretch/>
        </p:blipFill>
        <p:spPr>
          <a:xfrm>
            <a:off x="4869560" y="1702016"/>
            <a:ext cx="4073143" cy="396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80328" y="1356938"/>
            <a:ext cx="3599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Relative amplification factors (2.0 Hz)</a:t>
            </a:r>
            <a:endParaRPr lang="en-GB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76182" y="5755969"/>
            <a:ext cx="321323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Reference: </a:t>
            </a:r>
            <a:r>
              <a:rPr lang="en-US" sz="1200" b="1" dirty="0"/>
              <a:t>rock station HOR01</a:t>
            </a:r>
            <a:endParaRPr lang="en-GB" sz="1200" b="1" dirty="0"/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477077" y="5904391"/>
            <a:ext cx="72000" cy="72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/>
          <p:cNvSpPr>
            <a:spLocks noChangeAspect="1"/>
          </p:cNvSpPr>
          <p:nvPr/>
        </p:nvSpPr>
        <p:spPr>
          <a:xfrm>
            <a:off x="465557" y="6192423"/>
            <a:ext cx="83520" cy="72000"/>
          </a:xfrm>
          <a:prstGeom prst="triangl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04550" y="5828288"/>
            <a:ext cx="23762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Ambient noise measurements</a:t>
            </a:r>
          </a:p>
          <a:p>
            <a:endParaRPr lang="en-US" sz="900" dirty="0"/>
          </a:p>
          <a:p>
            <a:r>
              <a:rPr lang="en-US" sz="900" dirty="0"/>
              <a:t>Points with earthquake recordings</a:t>
            </a:r>
            <a:endParaRPr lang="en-GB" sz="900" dirty="0"/>
          </a:p>
        </p:txBody>
      </p:sp>
      <p:sp>
        <p:nvSpPr>
          <p:cNvPr id="8" name="Rectangle 7"/>
          <p:cNvSpPr/>
          <p:nvPr/>
        </p:nvSpPr>
        <p:spPr>
          <a:xfrm>
            <a:off x="409184" y="5828288"/>
            <a:ext cx="2228127" cy="5078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1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03583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09602" y="19439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Relative amplification map (using SSRh)</a:t>
            </a:r>
            <a:endParaRPr lang="de-CH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94" y="1270882"/>
            <a:ext cx="8392008" cy="48791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8923" y="6150058"/>
            <a:ext cx="69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Movie</a:t>
            </a:r>
            <a:endParaRPr lang="en-GB" sz="1200" b="1" dirty="0"/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382327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9" t="1404" r="8919" b="9366"/>
          <a:stretch/>
        </p:blipFill>
        <p:spPr>
          <a:xfrm>
            <a:off x="601200" y="1224000"/>
            <a:ext cx="7743600" cy="4921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98926" y="1223863"/>
            <a:ext cx="834669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79" y="10861"/>
            <a:ext cx="1398921" cy="852934"/>
          </a:xfrm>
          <a:prstGeom prst="rect">
            <a:avLst/>
          </a:prstGeom>
        </p:spPr>
      </p:pic>
      <p:sp>
        <p:nvSpPr>
          <p:cNvPr id="19" name="Titel 1"/>
          <p:cNvSpPr txBox="1">
            <a:spLocks/>
          </p:cNvSpPr>
          <p:nvPr/>
        </p:nvSpPr>
        <p:spPr>
          <a:xfrm>
            <a:off x="314325" y="863863"/>
            <a:ext cx="854167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SSRh </a:t>
            </a:r>
            <a:r>
              <a:rPr lang="en-CH" dirty="0"/>
              <a:t>–</a:t>
            </a:r>
            <a:r>
              <a:rPr lang="en-US" dirty="0"/>
              <a:t> importance of intermediate stations deployment</a:t>
            </a:r>
            <a:endParaRPr lang="de-CH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3" y="149413"/>
            <a:ext cx="1982887" cy="534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0284" y="1727921"/>
            <a:ext cx="50400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SSRh function may depend on </a:t>
            </a:r>
            <a:r>
              <a:rPr lang="en-US" sz="1400" b="1" dirty="0"/>
              <a:t>intermediate station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31547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2" t="1409" r="8912" b="9410"/>
          <a:stretch/>
        </p:blipFill>
        <p:spPr>
          <a:xfrm>
            <a:off x="600961" y="1223866"/>
            <a:ext cx="7742620" cy="491979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98926" y="1223863"/>
            <a:ext cx="834669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el 1"/>
          <p:cNvSpPr txBox="1">
            <a:spLocks/>
          </p:cNvSpPr>
          <p:nvPr/>
        </p:nvSpPr>
        <p:spPr>
          <a:xfrm>
            <a:off x="314325" y="863863"/>
            <a:ext cx="854167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SSRh </a:t>
            </a:r>
            <a:r>
              <a:rPr lang="en-CH" dirty="0"/>
              <a:t>–</a:t>
            </a:r>
            <a:r>
              <a:rPr lang="en-US" dirty="0"/>
              <a:t> importance of intermediate stations deployment</a:t>
            </a:r>
            <a:endParaRPr lang="de-C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7996" y="5795642"/>
                <a:ext cx="2321319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𝑤𝑒𝑖𝑔h𝑡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𝑑𝑖𝑠𝑡𝑎𝑛𝑐𝑒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6" y="5795642"/>
                <a:ext cx="2321319" cy="612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00961" y="5021649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Weighted mean</a:t>
            </a:r>
            <a:endParaRPr lang="en-GB" sz="1200" dirty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79" y="10861"/>
            <a:ext cx="1398921" cy="8529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3" y="149413"/>
            <a:ext cx="1982887" cy="534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67521" y="1720861"/>
            <a:ext cx="5392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My solution: </a:t>
            </a:r>
            <a:r>
              <a:rPr lang="en-US" sz="1400" b="1" dirty="0"/>
              <a:t>weighted mean</a:t>
            </a:r>
            <a:r>
              <a:rPr lang="en-US" sz="1400" dirty="0"/>
              <a:t> of all intermediate stations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86209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1" t="3514" r="9134"/>
          <a:stretch/>
        </p:blipFill>
        <p:spPr>
          <a:xfrm>
            <a:off x="2121411" y="1324606"/>
            <a:ext cx="6912769" cy="48135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98926" y="1223863"/>
            <a:ext cx="834669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el 1"/>
          <p:cNvSpPr txBox="1">
            <a:spLocks/>
          </p:cNvSpPr>
          <p:nvPr/>
        </p:nvSpPr>
        <p:spPr>
          <a:xfrm>
            <a:off x="314325" y="863863"/>
            <a:ext cx="854167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SSRh </a:t>
            </a:r>
            <a:r>
              <a:rPr lang="en-CH" dirty="0"/>
              <a:t>–</a:t>
            </a:r>
            <a:r>
              <a:rPr lang="en-US" dirty="0"/>
              <a:t> influence of human activities</a:t>
            </a:r>
            <a:endParaRPr lang="de-CH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79" y="10861"/>
            <a:ext cx="1398921" cy="8529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3" y="149413"/>
            <a:ext cx="1982887" cy="534450"/>
          </a:xfrm>
          <a:prstGeom prst="rect">
            <a:avLst/>
          </a:prstGeom>
        </p:spPr>
      </p:pic>
      <p:sp>
        <p:nvSpPr>
          <p:cNvPr id="11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236485" y="1765565"/>
            <a:ext cx="194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Differences due to the </a:t>
            </a:r>
            <a:r>
              <a:rPr lang="en-US" sz="1200" b="1" dirty="0"/>
              <a:t>time when recorded</a:t>
            </a:r>
            <a:endParaRPr lang="en-GB" sz="1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6410" y="3282480"/>
            <a:ext cx="2042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SSRn</a:t>
            </a:r>
            <a:r>
              <a:rPr lang="en-US" sz="1200" dirty="0"/>
              <a:t>:</a:t>
            </a:r>
          </a:p>
          <a:p>
            <a:pPr algn="ctr"/>
            <a:r>
              <a:rPr lang="en-US" sz="1200" b="1" dirty="0"/>
              <a:t>significant</a:t>
            </a:r>
            <a:r>
              <a:rPr lang="en-US" sz="1200" dirty="0"/>
              <a:t> differences </a:t>
            </a:r>
            <a:endParaRPr lang="en-GB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71865" y="3952367"/>
            <a:ext cx="1970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SSRh</a:t>
            </a:r>
            <a:r>
              <a:rPr lang="en-US" sz="1200" dirty="0"/>
              <a:t>:</a:t>
            </a:r>
          </a:p>
          <a:p>
            <a:pPr algn="ctr"/>
            <a:r>
              <a:rPr lang="en-US" sz="1200" b="1" dirty="0"/>
              <a:t>moderate</a:t>
            </a:r>
            <a:r>
              <a:rPr lang="en-US" sz="1200" dirty="0"/>
              <a:t> differences 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298928" y="4662836"/>
            <a:ext cx="169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D</a:t>
            </a:r>
            <a:r>
              <a:rPr lang="en-US" sz="1200" b="1" dirty="0"/>
              <a:t>ay </a:t>
            </a:r>
            <a:r>
              <a:rPr lang="en-US" sz="1200" dirty="0"/>
              <a:t>recordings and </a:t>
            </a:r>
            <a:r>
              <a:rPr lang="en-US" sz="1200" b="1" dirty="0"/>
              <a:t>24h</a:t>
            </a:r>
            <a:r>
              <a:rPr lang="en-US" sz="1200" dirty="0"/>
              <a:t> recording </a:t>
            </a:r>
            <a:r>
              <a:rPr lang="en-CH" sz="1200" dirty="0"/>
              <a:t>–</a:t>
            </a:r>
            <a:r>
              <a:rPr lang="en-US" sz="1200" dirty="0"/>
              <a:t> </a:t>
            </a:r>
            <a:r>
              <a:rPr lang="en-US" sz="1200" b="1" dirty="0"/>
              <a:t>similar SSRh</a:t>
            </a:r>
            <a:endParaRPr lang="en-GB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-25848" y="5570099"/>
            <a:ext cx="2266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Assumption:</a:t>
            </a:r>
          </a:p>
          <a:p>
            <a:pPr algn="ctr"/>
            <a:r>
              <a:rPr lang="en-US" sz="1200" dirty="0"/>
              <a:t>We can use day recordings</a:t>
            </a:r>
            <a:endParaRPr lang="en-GB" sz="12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125141" y="4431446"/>
            <a:ext cx="0" cy="248803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107282" y="5309166"/>
            <a:ext cx="0" cy="248803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05061" y="3405951"/>
            <a:ext cx="450776" cy="0"/>
          </a:xfrm>
          <a:prstGeom prst="line">
            <a:avLst/>
          </a:prstGeom>
          <a:ln w="19050">
            <a:solidFill>
              <a:srgbClr val="1C03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05061" y="4104183"/>
            <a:ext cx="4507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2954" y="2510819"/>
            <a:ext cx="2255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SSR</a:t>
            </a:r>
            <a:r>
              <a:rPr lang="en-US" sz="1200" dirty="0"/>
              <a:t>:</a:t>
            </a:r>
          </a:p>
          <a:p>
            <a:pPr algn="ctr"/>
            <a:r>
              <a:rPr lang="en-US" sz="1200" dirty="0"/>
              <a:t>earthquakes recordings -&gt;</a:t>
            </a:r>
          </a:p>
          <a:p>
            <a:pPr algn="ctr"/>
            <a:r>
              <a:rPr lang="en-US" sz="1200" dirty="0"/>
              <a:t>no differences</a:t>
            </a:r>
            <a:endParaRPr lang="en-GB" sz="1200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446203" y="2664023"/>
            <a:ext cx="45077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53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2" t="3500" r="9127" b="37"/>
          <a:stretch/>
        </p:blipFill>
        <p:spPr>
          <a:xfrm>
            <a:off x="2120400" y="1324801"/>
            <a:ext cx="6912000" cy="4813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98926" y="1223863"/>
            <a:ext cx="834669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el 1"/>
          <p:cNvSpPr txBox="1">
            <a:spLocks/>
          </p:cNvSpPr>
          <p:nvPr/>
        </p:nvSpPr>
        <p:spPr>
          <a:xfrm>
            <a:off x="314325" y="863863"/>
            <a:ext cx="854167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SSRh </a:t>
            </a:r>
            <a:r>
              <a:rPr lang="en-CH" dirty="0"/>
              <a:t>–</a:t>
            </a:r>
            <a:r>
              <a:rPr lang="en-US" dirty="0"/>
              <a:t> influence of human activities</a:t>
            </a:r>
            <a:endParaRPr lang="de-CH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79" y="10861"/>
            <a:ext cx="1398921" cy="8529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3" y="149413"/>
            <a:ext cx="1982887" cy="534450"/>
          </a:xfrm>
          <a:prstGeom prst="rect">
            <a:avLst/>
          </a:prstGeom>
        </p:spPr>
      </p:pic>
      <p:sp>
        <p:nvSpPr>
          <p:cNvPr id="11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238593" y="2880049"/>
            <a:ext cx="2130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However, </a:t>
            </a:r>
            <a:br>
              <a:rPr lang="en-US" sz="1200" dirty="0"/>
            </a:br>
            <a:r>
              <a:rPr lang="en-US" sz="1200" dirty="0"/>
              <a:t>differences due to human activities usually  </a:t>
            </a:r>
            <a:br>
              <a:rPr lang="en-US" sz="1200" dirty="0"/>
            </a:br>
            <a:r>
              <a:rPr lang="en-US" sz="1200" b="1" dirty="0"/>
              <a:t>within error bars 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7611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98926" y="1223863"/>
            <a:ext cx="834669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el 1"/>
          <p:cNvSpPr txBox="1">
            <a:spLocks/>
          </p:cNvSpPr>
          <p:nvPr/>
        </p:nvSpPr>
        <p:spPr>
          <a:xfrm>
            <a:off x="314325" y="863863"/>
            <a:ext cx="8541674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SSRh </a:t>
            </a:r>
            <a:r>
              <a:rPr lang="en-CH" dirty="0"/>
              <a:t>–</a:t>
            </a:r>
            <a:r>
              <a:rPr lang="en-US" dirty="0"/>
              <a:t> influence of human </a:t>
            </a:r>
            <a:r>
              <a:rPr lang="en-US" dirty="0"/>
              <a:t>activities and deployment</a:t>
            </a:r>
            <a:endParaRPr lang="de-CH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279" y="10861"/>
            <a:ext cx="1398921" cy="8529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3" y="149413"/>
            <a:ext cx="1982887" cy="534450"/>
          </a:xfrm>
          <a:prstGeom prst="rect">
            <a:avLst/>
          </a:prstGeom>
        </p:spPr>
      </p:pic>
      <p:sp>
        <p:nvSpPr>
          <p:cNvPr id="11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314328" y="1511895"/>
            <a:ext cx="8848721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/>
              <a:t>Solutions: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Preliminary analysis </a:t>
            </a:r>
            <a:r>
              <a:rPr lang="en-US" sz="1200" dirty="0"/>
              <a:t>using stations for which SSR function is known:</a:t>
            </a:r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	</a:t>
            </a:r>
            <a:r>
              <a:rPr lang="en-US" sz="1200" dirty="0"/>
              <a:t>Check the </a:t>
            </a:r>
            <a:r>
              <a:rPr lang="en-US" sz="1200" b="1" dirty="0"/>
              <a:t>fit between SSR and SSRh </a:t>
            </a:r>
            <a:r>
              <a:rPr lang="en-US" sz="1200" dirty="0"/>
              <a:t>amplification functions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	</a:t>
            </a:r>
            <a:r>
              <a:rPr lang="en-US" sz="1200" dirty="0"/>
              <a:t>Check the </a:t>
            </a:r>
            <a:r>
              <a:rPr lang="en-US" sz="1200" b="1" dirty="0"/>
              <a:t>influence of the time when you record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	Check if there is a difference due to </a:t>
            </a:r>
            <a:r>
              <a:rPr lang="en-US" sz="1200" b="1" dirty="0"/>
              <a:t>the choice of intermediate station</a:t>
            </a:r>
            <a:r>
              <a:rPr lang="en-US" sz="12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	</a:t>
            </a:r>
            <a:r>
              <a:rPr lang="en-US" sz="1200" dirty="0"/>
              <a:t>(not always applicable based on another case study)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		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				+</a:t>
            </a:r>
          </a:p>
          <a:p>
            <a:pPr>
              <a:lnSpc>
                <a:spcPct val="150000"/>
              </a:lnSpc>
            </a:pPr>
            <a:endParaRPr lang="en-US" sz="1200" dirty="0"/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The more and the more </a:t>
            </a:r>
            <a:r>
              <a:rPr lang="en-US" sz="1200" b="1" dirty="0"/>
              <a:t>evenly distributed intermediate stations</a:t>
            </a:r>
            <a:r>
              <a:rPr lang="en-US" sz="1200" dirty="0"/>
              <a:t>, the better</a:t>
            </a:r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The longer ambient noise recording </a:t>
            </a:r>
            <a:r>
              <a:rPr lang="en-US" sz="1200" dirty="0"/>
              <a:t>(to some extent), the better</a:t>
            </a:r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Removal of transient part </a:t>
            </a:r>
            <a:r>
              <a:rPr lang="en-US" sz="1200" dirty="0"/>
              <a:t>from ambient noise recordings (not checked)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3588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61047" y="5400330"/>
            <a:ext cx="9163049" cy="655931"/>
          </a:xfrm>
        </p:spPr>
        <p:txBody>
          <a:bodyPr/>
          <a:lstStyle/>
          <a:p>
            <a:pPr algn="ctr"/>
            <a:r>
              <a:rPr lang="en-US" sz="2000" dirty="0"/>
              <a:t/>
            </a:r>
            <a:br>
              <a:rPr lang="en-US" sz="2000" dirty="0"/>
            </a:br>
            <a:endParaRPr lang="de-CH" sz="2000" dirty="0">
              <a:solidFill>
                <a:schemeClr val="tx1"/>
              </a:solidFill>
            </a:endParaRPr>
          </a:p>
        </p:txBody>
      </p:sp>
      <p:sp>
        <p:nvSpPr>
          <p:cNvPr id="7" name="Title 7"/>
          <p:cNvSpPr txBox="1">
            <a:spLocks/>
          </p:cNvSpPr>
          <p:nvPr/>
        </p:nvSpPr>
        <p:spPr>
          <a:xfrm>
            <a:off x="3" y="2375994"/>
            <a:ext cx="9163049" cy="6559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2500" kern="1200" spc="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Conclusions</a:t>
            </a:r>
            <a:endParaRPr lang="en-GB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" y="5873988"/>
            <a:ext cx="1982887" cy="534450"/>
          </a:xfrm>
          <a:prstGeom prst="rect">
            <a:avLst/>
          </a:prstGeom>
        </p:spPr>
      </p:pic>
      <p:sp>
        <p:nvSpPr>
          <p:cNvPr id="14" name="Datumsplatzhalter 3"/>
          <p:cNvSpPr>
            <a:spLocks noGrp="1"/>
          </p:cNvSpPr>
          <p:nvPr>
            <p:ph type="dt" sz="half" idx="10"/>
          </p:nvPr>
        </p:nvSpPr>
        <p:spPr>
          <a:xfrm>
            <a:off x="5373615" y="6181201"/>
            <a:ext cx="3789433" cy="227239"/>
          </a:xfr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427239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Conclusions</a:t>
            </a:r>
            <a:endParaRPr lang="de-CH" dirty="0"/>
          </a:p>
        </p:txBody>
      </p:sp>
      <p:sp>
        <p:nvSpPr>
          <p:cNvPr id="5" name="TextBox 4"/>
          <p:cNvSpPr txBox="1"/>
          <p:nvPr/>
        </p:nvSpPr>
        <p:spPr>
          <a:xfrm>
            <a:off x="309602" y="9470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974684" y="1898714"/>
            <a:ext cx="38211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Preliminary estimation of relative </a:t>
            </a:r>
            <a:r>
              <a:rPr lang="en-US" sz="1200" dirty="0"/>
              <a:t>amplification </a:t>
            </a:r>
            <a:r>
              <a:rPr lang="en-US" sz="1200" dirty="0"/>
              <a:t>factors in Lucerne area:</a:t>
            </a:r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Strong spatial variability </a:t>
            </a:r>
            <a:br>
              <a:rPr lang="en-US" sz="1200" b="1" dirty="0"/>
            </a:br>
            <a:r>
              <a:rPr lang="en-US" sz="1200" dirty="0"/>
              <a:t>of the soil response</a:t>
            </a:r>
          </a:p>
          <a:p>
            <a:pPr marL="285766" indent="-28576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High amplification</a:t>
            </a:r>
            <a:r>
              <a:rPr lang="en-US" sz="1200" dirty="0"/>
              <a:t> factors </a:t>
            </a:r>
            <a:br>
              <a:rPr lang="en-US" sz="1200" dirty="0"/>
            </a:br>
            <a:r>
              <a:rPr lang="en-US" sz="1200" dirty="0"/>
              <a:t>in broad frequency range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7763553"/>
                  </p:ext>
                </p:extLst>
              </p:nvPr>
            </p:nvGraphicFramePr>
            <p:xfrm>
              <a:off x="1053136" y="2015954"/>
              <a:ext cx="2832315" cy="18545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2315">
                      <a:extLst>
                        <a:ext uri="{9D8B030D-6E8A-4147-A177-3AD203B41FA5}">
                          <a16:colId xmlns:a16="http://schemas.microsoft.com/office/drawing/2014/main" val="3508594135"/>
                        </a:ext>
                      </a:extLst>
                    </a:gridCol>
                  </a:tblGrid>
                  <a:tr h="38658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dirty="0" smtClean="0"/>
                            <a:t>SSR </a:t>
                          </a:r>
                          <a14:m>
                            <m:oMath xmlns:m="http://schemas.openxmlformats.org/officeDocument/2006/math">
                              <m:r>
                                <a:rPr lang="en-CH" sz="1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≅</m:t>
                              </m:r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400" b="1" dirty="0" err="1" smtClean="0"/>
                            <a:t>SSR</a:t>
                          </a:r>
                          <a:r>
                            <a:rPr lang="en-US" sz="1400" b="1" baseline="-25000" dirty="0" err="1" smtClean="0"/>
                            <a:t>hybrid</a:t>
                          </a:r>
                          <a:endParaRPr lang="en-GB" sz="1400" b="1" dirty="0" smtClean="0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766475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0" dirty="0" err="1" smtClean="0"/>
                            <a:t>SSR</a:t>
                          </a:r>
                          <a:r>
                            <a:rPr lang="en-US" sz="1200" b="0" baseline="-25000" dirty="0" err="1" smtClean="0"/>
                            <a:t>hybrid</a:t>
                          </a:r>
                          <a:r>
                            <a:rPr lang="en-US" sz="1200" b="0" baseline="-25000" dirty="0" smtClean="0"/>
                            <a:t> </a:t>
                          </a:r>
                          <a:r>
                            <a:rPr lang="en-US" sz="1200" b="0" baseline="0" dirty="0" smtClean="0"/>
                            <a:t>similar to SSR</a:t>
                          </a:r>
                          <a:endParaRPr lang="en-GB" sz="1200" b="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577632751"/>
                      </a:ext>
                    </a:extLst>
                  </a:tr>
                  <a:tr h="11936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 smtClean="0"/>
                            <a:t>Simple and cheap</a:t>
                          </a:r>
                          <a:br>
                            <a:rPr lang="en-US" sz="1200" dirty="0" smtClean="0"/>
                          </a:br>
                          <a:r>
                            <a:rPr lang="en-US" sz="1200" dirty="0" smtClean="0"/>
                            <a:t>(min. 2 permanent stations + short ambient noise recordings)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dirty="0" smtClean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 smtClean="0"/>
                            <a:t>High spatial resolution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16266223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7763553"/>
                  </p:ext>
                </p:extLst>
              </p:nvPr>
            </p:nvGraphicFramePr>
            <p:xfrm>
              <a:off x="1053136" y="2015954"/>
              <a:ext cx="2832315" cy="185456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832315">
                      <a:extLst>
                        <a:ext uri="{9D8B030D-6E8A-4147-A177-3AD203B41FA5}">
                          <a16:colId xmlns:a16="http://schemas.microsoft.com/office/drawing/2014/main" val="3508594135"/>
                        </a:ext>
                      </a:extLst>
                    </a:gridCol>
                  </a:tblGrid>
                  <a:tr h="3865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15" t="-1563" r="-644" b="-382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766475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0" dirty="0" err="1" smtClean="0"/>
                            <a:t>SSR</a:t>
                          </a:r>
                          <a:r>
                            <a:rPr lang="en-US" sz="1200" b="0" baseline="-25000" dirty="0" err="1" smtClean="0"/>
                            <a:t>hybrid</a:t>
                          </a:r>
                          <a:r>
                            <a:rPr lang="en-US" sz="1200" b="0" baseline="-25000" dirty="0" smtClean="0"/>
                            <a:t> </a:t>
                          </a:r>
                          <a:r>
                            <a:rPr lang="en-US" sz="1200" b="0" baseline="0" dirty="0" smtClean="0"/>
                            <a:t>similar to SSR</a:t>
                          </a:r>
                          <a:endParaRPr lang="en-GB" sz="1200" b="0" dirty="0" smtClean="0"/>
                        </a:p>
                      </a:txBody>
                      <a:tcPr anchor="ctr">
                        <a:lnL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577632751"/>
                      </a:ext>
                    </a:extLst>
                  </a:tr>
                  <a:tr h="11936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 smtClean="0"/>
                            <a:t>Simple and cheap</a:t>
                          </a:r>
                          <a:br>
                            <a:rPr lang="en-US" sz="1200" dirty="0" smtClean="0"/>
                          </a:br>
                          <a:r>
                            <a:rPr lang="en-US" sz="1200" dirty="0" smtClean="0"/>
                            <a:t>(min. 2 permanent stations + short ambient noise recordings)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dirty="0" smtClean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 smtClean="0"/>
                            <a:t>High spatial resolution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5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bg1">
                              <a:lumMod val="6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16266223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1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1053134" y="4036906"/>
            <a:ext cx="2831040" cy="13388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/>
              <a:t>What to remember before using:</a:t>
            </a:r>
          </a:p>
          <a:p>
            <a:pPr algn="ctr">
              <a:lnSpc>
                <a:spcPct val="150000"/>
              </a:lnSpc>
            </a:pPr>
            <a:endParaRPr lang="en-US" sz="400" dirty="0"/>
          </a:p>
          <a:p>
            <a:pPr algn="ctr">
              <a:lnSpc>
                <a:spcPct val="150000"/>
              </a:lnSpc>
            </a:pPr>
            <a:r>
              <a:rPr lang="en-US" sz="1200" b="1" dirty="0"/>
              <a:t>Deployment</a:t>
            </a:r>
            <a:r>
              <a:rPr lang="en-US" sz="1200" dirty="0"/>
              <a:t> of </a:t>
            </a:r>
            <a:br>
              <a:rPr lang="en-US" sz="1200" dirty="0"/>
            </a:br>
            <a:r>
              <a:rPr lang="en-US" sz="1200" dirty="0"/>
              <a:t>intermediate stations</a:t>
            </a:r>
          </a:p>
          <a:p>
            <a:pPr algn="ctr">
              <a:lnSpc>
                <a:spcPct val="150000"/>
              </a:lnSpc>
            </a:pPr>
            <a:endParaRPr lang="en-US" sz="400" dirty="0"/>
          </a:p>
          <a:p>
            <a:pPr algn="ctr">
              <a:lnSpc>
                <a:spcPct val="150000"/>
              </a:lnSpc>
            </a:pPr>
            <a:r>
              <a:rPr lang="en-US" sz="1200" dirty="0"/>
              <a:t>Influence of </a:t>
            </a:r>
            <a:r>
              <a:rPr lang="en-US" sz="1200" b="1" dirty="0"/>
              <a:t>human activities</a:t>
            </a:r>
            <a:endParaRPr lang="en-GB" sz="12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444014" y="3870514"/>
            <a:ext cx="0" cy="166390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12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298926" y="1223863"/>
            <a:ext cx="8496944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itel 1"/>
          <p:cNvSpPr txBox="1">
            <a:spLocks/>
          </p:cNvSpPr>
          <p:nvPr/>
        </p:nvSpPr>
        <p:spPr>
          <a:xfrm>
            <a:off x="309599" y="863863"/>
            <a:ext cx="8546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000"/>
              </a:lnSpc>
              <a:spcBef>
                <a:spcPts val="1500"/>
              </a:spcBef>
              <a:buNone/>
              <a:defRPr sz="1800" kern="1200" spc="2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References</a:t>
            </a:r>
            <a:endParaRPr lang="de-CH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23" y="39161"/>
            <a:ext cx="1398921" cy="8529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85" y="575036"/>
            <a:ext cx="1982887" cy="534450"/>
          </a:xfrm>
          <a:prstGeom prst="rect">
            <a:avLst/>
          </a:prstGeom>
        </p:spPr>
      </p:pic>
      <p:sp>
        <p:nvSpPr>
          <p:cNvPr id="1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5373615" y="6181201"/>
            <a:ext cx="3789433" cy="227239"/>
          </a:xfrm>
          <a:prstGeom prst="rect">
            <a:avLst/>
          </a:prstGeom>
        </p:spPr>
        <p:txBody>
          <a:bodyPr anchor="ctr"/>
          <a:lstStyle/>
          <a:p>
            <a:r>
              <a:rPr lang="en-US" sz="800" dirty="0"/>
              <a:t>Zurich, April 2021</a:t>
            </a:r>
            <a:endParaRPr lang="de-CH" sz="800" dirty="0"/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9599" y="1601915"/>
            <a:ext cx="8546400" cy="44706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5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180000" algn="l" defTabSz="914400" rtl="0" eaLnBrk="1" latinLnBrk="0" hangingPunct="1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Font typeface="Verdana" panose="020B0604030504040204" pitchFamily="34" charset="0"/>
              <a:buChar char="•"/>
              <a:defRPr sz="13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000" indent="-180000" algn="l" defTabSz="914400" rtl="0" eaLnBrk="1" latinLnBrk="0" hangingPunct="1">
              <a:lnSpc>
                <a:spcPts val="18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5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0000" indent="-180000" algn="l" defTabSz="914400" rtl="0" eaLnBrk="1" latinLnBrk="0" hangingPunct="1">
              <a:lnSpc>
                <a:spcPts val="18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Font typeface="Verdana" panose="020B0604030504040204" pitchFamily="34" charset="0"/>
              <a:buChar char="•"/>
              <a:defRPr sz="1300" kern="1200" spc="2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>
                <a:ea typeface="Calibri" panose="020F0502020204030204" pitchFamily="34" charset="0"/>
                <a:cs typeface="Times New Roman" panose="02020603050405020304" pitchFamily="18" charset="0"/>
              </a:rPr>
              <a:t>Bard, P.-Y., 1999. Microtremor measurements: A tool for site effect estimation? Eff. Surf. Geol. Seism. Motion 3, 1251–1279.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000" dirty="0"/>
              <a:t>Bonnefoy-Claudet, S., Cotton, F., Bard, P.-Y., 2006. The nature of noise wavefield and its applications for site effects studies: A literature review. Earth-Sci. Rev. 79, 205–227. </a:t>
            </a:r>
            <a:r>
              <a:rPr lang="en-US" sz="1000" dirty="0">
                <a:hlinkClick r:id="rId5"/>
              </a:rPr>
              <a:t>https://</a:t>
            </a:r>
            <a:r>
              <a:rPr lang="en-US" sz="1000" dirty="0">
                <a:hlinkClick r:id="rId5"/>
              </a:rPr>
              <a:t>doi.org/10.1016/j.earscirev.2006.07.004</a:t>
            </a:r>
            <a:endParaRPr lang="en-GB" sz="1000" dirty="0"/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/>
              <a:t>Borcherdt, R.D., 1970. Effects of local geology on ground motion near San Francisco Bay. Bull. Seismol. Soc. Am. 60, 29–61.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it-IT" sz="1000" dirty="0"/>
              <a:t>Ciaccio, M. G. and Cultrera, G.: Terremoto e rischio sismico, Ediesse, Italy, 2014.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/>
              <a:t>Clinton, J., Cauzzi, C., Fäh, D., Michel, C., </a:t>
            </a:r>
            <a:r>
              <a:rPr lang="en-GB" sz="1000" dirty="0" err="1"/>
              <a:t>Zweifel</a:t>
            </a:r>
            <a:r>
              <a:rPr lang="en-GB" sz="1000" dirty="0"/>
              <a:t>, P., Olivieri, M., Cua, G., Haslinger, F., Giardini, D., 2011. The Current State of Strong Motion Monitoring in Switzerland, in: Earthquake Data in Engineering Seismology. Predictive Models, Data Management and Networks. Springer, pp. 219–233. https://doi.org/10.1007/978-94-007-0152-6_15</a:t>
            </a:r>
            <a:endParaRPr lang="en-GB" sz="1000" dirty="0"/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/>
              <a:t>Fäh, D., Giardini, D., Kästli, P., Deichmann, N., Gisler, M., Schwarz-Zanetti, G., </a:t>
            </a:r>
            <a:r>
              <a:rPr lang="en-GB" sz="1000" dirty="0" err="1"/>
              <a:t>Álvarez</a:t>
            </a:r>
            <a:r>
              <a:rPr lang="en-GB" sz="1000" dirty="0"/>
              <a:t> Rubio, S., </a:t>
            </a:r>
            <a:r>
              <a:rPr lang="en-GB" sz="1000" dirty="0" err="1"/>
              <a:t>Sellami</a:t>
            </a:r>
            <a:r>
              <a:rPr lang="en-GB" sz="1000" dirty="0"/>
              <a:t>, S., Edwards, B., </a:t>
            </a:r>
            <a:r>
              <a:rPr lang="en-GB" sz="1000" dirty="0" err="1"/>
              <a:t>Goertz-Allmann</a:t>
            </a:r>
            <a:r>
              <a:rPr lang="en-GB" sz="1000" dirty="0"/>
              <a:t>, B., </a:t>
            </a:r>
            <a:r>
              <a:rPr lang="en-GB" sz="1000" dirty="0" err="1"/>
              <a:t>Bethmann</a:t>
            </a:r>
            <a:r>
              <a:rPr lang="en-GB" sz="1000" dirty="0"/>
              <a:t>, F., </a:t>
            </a:r>
            <a:r>
              <a:rPr lang="en-GB" sz="1000" dirty="0" err="1"/>
              <a:t>Woessner</a:t>
            </a:r>
            <a:r>
              <a:rPr lang="en-GB" sz="1000" dirty="0"/>
              <a:t>, J., Gassner-Stamm, G., </a:t>
            </a:r>
            <a:r>
              <a:rPr lang="en-GB" sz="1000" dirty="0" err="1"/>
              <a:t>Fritsche</a:t>
            </a:r>
            <a:r>
              <a:rPr lang="en-GB" sz="1000" dirty="0"/>
              <a:t>, S., Eberhard, D., 2011. ECOS-09 Earthquake Catalogue of Switzerland Release 2011. Swiss Seismol. Serv. ETH </a:t>
            </a:r>
            <a:r>
              <a:rPr lang="en-GB" sz="1000" dirty="0" err="1"/>
              <a:t>Zür</a:t>
            </a:r>
            <a:r>
              <a:rPr lang="en-GB" sz="10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000" dirty="0"/>
              <a:t>Field, E.H., Hough, S., Jacob, K.H., 1990. Using microtremors to assess potential earthquake site response: a case study in Flushing Meadows, New York City. Bull. - Seismol. Soc. Am. 80, 1456–1480.</a:t>
            </a:r>
            <a:endParaRPr lang="en-GB" sz="1000" dirty="0"/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de-DE" sz="1000" dirty="0"/>
              <a:t>Kagami, H., Duke, C. M., Liang, G. C., Ohta, Y., 1982. Observation of 1- to 5-second microtremors and their application to earthquake engineering. Part II. Evaluation of site effect upon seismic wave amplification due to extremely deep soil deposits. Bull. Seismol. Soc. Am. 72(3), 987–998.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/>
              <a:t>Perron, V., Gélis, C., Froment, B., Hollender, F., Bard, P.-Y., Cultrera, G., Cushing, E.M., 2018a. Can broad-band earthquake site responses be predicted by the ambient noise spectral ratio? Insight from observations at two sedimentary basins. Geophys. J. Int. 215, 1442–1454. https://doi.org/10.1093/gji/ggy355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/>
              <a:t>Poggi, V., Fäh, D., 2016. Guidelines and strategies for seismic microzonation in Switzerland (Report). SED/ ETH Zurich. https://doi.org/10.3929/ethz-a-010735479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1000" dirty="0"/>
              <a:t>Poggi, V., Fäh, D., Burjanek, J., Giardini, D., 2012b. The use of Rayleigh-wave ellipticity for site-specific hazard assessment and microzonation: application to the city of Lucerne, Switzerland. Geophys. J. Int. 188, 1154–1172. https://doi.org/10.1111/j.1365-246X.2011.05305.x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endParaRPr lang="en-GB" sz="900" dirty="0"/>
          </a:p>
          <a:p>
            <a:pPr marL="0" indent="0">
              <a:buNone/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800"/>
              </a:spcAft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802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hweizerischer Erdbebendienst">
  <a:themeElements>
    <a:clrScheme name="SED">
      <a:dk1>
        <a:srgbClr val="000000"/>
      </a:dk1>
      <a:lt1>
        <a:srgbClr val="FFFFFF"/>
      </a:lt1>
      <a:dk2>
        <a:srgbClr val="0077BB"/>
      </a:dk2>
      <a:lt2>
        <a:srgbClr val="F3F3F4"/>
      </a:lt2>
      <a:accent1>
        <a:srgbClr val="0077BB"/>
      </a:accent1>
      <a:accent2>
        <a:srgbClr val="E2001A"/>
      </a:accent2>
      <a:accent3>
        <a:srgbClr val="000000"/>
      </a:accent3>
      <a:accent4>
        <a:srgbClr val="0077BB"/>
      </a:accent4>
      <a:accent5>
        <a:srgbClr val="E2001A"/>
      </a:accent5>
      <a:accent6>
        <a:srgbClr val="000000"/>
      </a:accent6>
      <a:hlink>
        <a:srgbClr val="0077BB"/>
      </a:hlink>
      <a:folHlink>
        <a:srgbClr val="0077BB"/>
      </a:folHlink>
    </a:clrScheme>
    <a:fontScheme name="SE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-template_h.potx" id="{5FF94069-F1D6-4BF0-891C-73A5B46880C6}" vid="{F035BC06-D12E-4127-8361-36A3BB89CE8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Praesentation</Template>
  <TotalTime>11847</TotalTime>
  <Words>1810</Words>
  <Application>Microsoft Office PowerPoint</Application>
  <PresentationFormat>Custom</PresentationFormat>
  <Paragraphs>268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Cambria Math</vt:lpstr>
      <vt:lpstr>Times</vt:lpstr>
      <vt:lpstr>Times New Roman</vt:lpstr>
      <vt:lpstr>Verdana</vt:lpstr>
      <vt:lpstr>Schweizerischer Erdbebendienst</vt:lpstr>
      <vt:lpstr>PowerPoint Presentation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</dc:title>
  <dc:creator>Paulina Janusz</dc:creator>
  <cp:lastModifiedBy>Paulina</cp:lastModifiedBy>
  <cp:revision>689</cp:revision>
  <cp:lastPrinted>2019-11-11T09:42:12Z</cp:lastPrinted>
  <dcterms:created xsi:type="dcterms:W3CDTF">2019-08-16T07:45:24Z</dcterms:created>
  <dcterms:modified xsi:type="dcterms:W3CDTF">2021-04-21T14:46:25Z</dcterms:modified>
</cp:coreProperties>
</file>