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5" r:id="rId7"/>
    <p:sldId id="262" r:id="rId8"/>
    <p:sldId id="263" r:id="rId9"/>
    <p:sldId id="264" r:id="rId10"/>
    <p:sldId id="268" r:id="rId11"/>
    <p:sldId id="266" r:id="rId12"/>
    <p:sldId id="278" r:id="rId13"/>
    <p:sldId id="280" r:id="rId14"/>
    <p:sldId id="276" r:id="rId15"/>
  </p:sldIdLst>
  <p:sldSz cx="12192000" cy="6858000"/>
  <p:notesSz cx="6858000" cy="9144000"/>
  <p:defaultTextStyle>
    <a:defPPr>
      <a:defRPr lang="en-US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C2AA"/>
    <a:srgbClr val="EFC9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D9ED8-9366-4FA8-8C7F-1C5F26F52BCE}" v="354" dt="2021-04-14T05:31:58.0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709" autoAdjust="0"/>
  </p:normalViewPr>
  <p:slideViewPr>
    <p:cSldViewPr snapToGrid="0">
      <p:cViewPr varScale="1">
        <p:scale>
          <a:sx n="66" d="100"/>
          <a:sy n="66" d="100"/>
        </p:scale>
        <p:origin x="72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zio, Vincent (Mineral Resources, Clayton)" userId="cf8f24ba-e8fa-4600-bbc5-229535f507ce" providerId="ADAL" clId="{633BEDA9-A1CF-4A18-9614-44038C4AE721}"/>
    <pc:docChg chg="modSld">
      <pc:chgData name="Fazio, Vincent (Mineral Resources, Clayton)" userId="cf8f24ba-e8fa-4600-bbc5-229535f507ce" providerId="ADAL" clId="{633BEDA9-A1CF-4A18-9614-44038C4AE721}" dt="2021-04-13T05:51:00.638" v="1" actId="20577"/>
      <pc:docMkLst>
        <pc:docMk/>
      </pc:docMkLst>
      <pc:sldChg chg="modSp mod">
        <pc:chgData name="Fazio, Vincent (Mineral Resources, Clayton)" userId="cf8f24ba-e8fa-4600-bbc5-229535f507ce" providerId="ADAL" clId="{633BEDA9-A1CF-4A18-9614-44038C4AE721}" dt="2021-04-13T05:51:00.638" v="1" actId="20577"/>
        <pc:sldMkLst>
          <pc:docMk/>
          <pc:sldMk cId="1266520332" sldId="266"/>
        </pc:sldMkLst>
        <pc:graphicFrameChg chg="modGraphic">
          <ac:chgData name="Fazio, Vincent (Mineral Resources, Clayton)" userId="cf8f24ba-e8fa-4600-bbc5-229535f507ce" providerId="ADAL" clId="{633BEDA9-A1CF-4A18-9614-44038C4AE721}" dt="2021-04-13T05:51:00.638" v="1" actId="20577"/>
          <ac:graphicFrameMkLst>
            <pc:docMk/>
            <pc:sldMk cId="1266520332" sldId="266"/>
            <ac:graphicFrameMk id="5" creationId="{5CD34F6D-3A66-4050-8C68-DB63402CB203}"/>
          </ac:graphicFrameMkLst>
        </pc:graphicFrameChg>
      </pc:sldChg>
    </pc:docChg>
  </pc:docChgLst>
  <pc:docChgLst>
    <pc:chgData name="Fazio, Vincent (Mineral Resources, Clayton)" userId="cf8f24ba-e8fa-4600-bbc5-229535f507ce" providerId="ADAL" clId="{E5C67EE0-145D-4D39-B5E0-E53C1C3B9FB8}"/>
    <pc:docChg chg="undo custSel modSld">
      <pc:chgData name="Fazio, Vincent (Mineral Resources, Clayton)" userId="cf8f24ba-e8fa-4600-bbc5-229535f507ce" providerId="ADAL" clId="{E5C67EE0-145D-4D39-B5E0-E53C1C3B9FB8}" dt="2021-03-10T06:30:04.626" v="102" actId="5793"/>
      <pc:docMkLst>
        <pc:docMk/>
      </pc:docMkLst>
      <pc:sldChg chg="modSp mod">
        <pc:chgData name="Fazio, Vincent (Mineral Resources, Clayton)" userId="cf8f24ba-e8fa-4600-bbc5-229535f507ce" providerId="ADAL" clId="{E5C67EE0-145D-4D39-B5E0-E53C1C3B9FB8}" dt="2021-03-10T06:28:48.124" v="86" actId="20577"/>
        <pc:sldMkLst>
          <pc:docMk/>
          <pc:sldMk cId="3278675983" sldId="269"/>
        </pc:sldMkLst>
        <pc:spChg chg="mod">
          <ac:chgData name="Fazio, Vincent (Mineral Resources, Clayton)" userId="cf8f24ba-e8fa-4600-bbc5-229535f507ce" providerId="ADAL" clId="{E5C67EE0-145D-4D39-B5E0-E53C1C3B9FB8}" dt="2021-03-10T06:28:48.124" v="86" actId="20577"/>
          <ac:spMkLst>
            <pc:docMk/>
            <pc:sldMk cId="3278675983" sldId="269"/>
            <ac:spMk id="3" creationId="{80F3240E-6450-46B0-82C0-6AEFF3A3EB51}"/>
          </ac:spMkLst>
        </pc:spChg>
      </pc:sldChg>
      <pc:sldChg chg="modSp mod">
        <pc:chgData name="Fazio, Vincent (Mineral Resources, Clayton)" userId="cf8f24ba-e8fa-4600-bbc5-229535f507ce" providerId="ADAL" clId="{E5C67EE0-145D-4D39-B5E0-E53C1C3B9FB8}" dt="2021-03-10T06:30:04.626" v="102" actId="5793"/>
        <pc:sldMkLst>
          <pc:docMk/>
          <pc:sldMk cId="3211661009" sldId="270"/>
        </pc:sldMkLst>
        <pc:spChg chg="mod">
          <ac:chgData name="Fazio, Vincent (Mineral Resources, Clayton)" userId="cf8f24ba-e8fa-4600-bbc5-229535f507ce" providerId="ADAL" clId="{E5C67EE0-145D-4D39-B5E0-E53C1C3B9FB8}" dt="2021-03-10T06:30:04.626" v="102" actId="5793"/>
          <ac:spMkLst>
            <pc:docMk/>
            <pc:sldMk cId="3211661009" sldId="270"/>
            <ac:spMk id="3" creationId="{6788C081-59C8-428E-81A3-6521E78DB823}"/>
          </ac:spMkLst>
        </pc:spChg>
      </pc:sldChg>
    </pc:docChg>
  </pc:docChgLst>
  <pc:docChgLst>
    <pc:chgData name="Fazio, Vincent (Mineral Resources, Clayton)" userId="cf8f24ba-e8fa-4600-bbc5-229535f507ce" providerId="ADAL" clId="{490D9ED8-9366-4FA8-8C7F-1C5F26F52BCE}"/>
    <pc:docChg chg="undo redo custSel delSld modSld modMainMaster">
      <pc:chgData name="Fazio, Vincent (Mineral Resources, Clayton)" userId="cf8f24ba-e8fa-4600-bbc5-229535f507ce" providerId="ADAL" clId="{490D9ED8-9366-4FA8-8C7F-1C5F26F52BCE}" dt="2021-04-14T05:33:33.180" v="1690" actId="26606"/>
      <pc:docMkLst>
        <pc:docMk/>
      </pc:docMkLst>
      <pc:sldChg chg="addSp delSp modSp mod setBg delDesignElem">
        <pc:chgData name="Fazio, Vincent (Mineral Resources, Clayton)" userId="cf8f24ba-e8fa-4600-bbc5-229535f507ce" providerId="ADAL" clId="{490D9ED8-9366-4FA8-8C7F-1C5F26F52BCE}" dt="2021-04-14T00:28:16.776" v="165" actId="6549"/>
        <pc:sldMkLst>
          <pc:docMk/>
          <pc:sldMk cId="1588790140" sldId="256"/>
        </pc:sldMkLst>
        <pc:spChg chg="mod">
          <ac:chgData name="Fazio, Vincent (Mineral Resources, Clayton)" userId="cf8f24ba-e8fa-4600-bbc5-229535f507ce" providerId="ADAL" clId="{490D9ED8-9366-4FA8-8C7F-1C5F26F52BCE}" dt="2021-04-13T23:55:03.486" v="44" actId="5793"/>
          <ac:spMkLst>
            <pc:docMk/>
            <pc:sldMk cId="1588790140" sldId="256"/>
            <ac:spMk id="3" creationId="{F9B1E3B4-0584-48ED-964A-55CBAF91C366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1588790140" sldId="256"/>
            <ac:spMk id="8" creationId="{0D7B6173-1D58-48E2-83CF-37350F315F75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1588790140" sldId="256"/>
            <ac:spMk id="10" creationId="{C7465CB2-E160-4D8E-B8B3-B7AFCAFC5BC1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30:30.602" v="28"/>
          <ac:spMkLst>
            <pc:docMk/>
            <pc:sldMk cId="1588790140" sldId="256"/>
            <ac:spMk id="11" creationId="{D1D0CD39-8AEB-40E3-91CA-5128210F4273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30:48.138" v="34" actId="1076"/>
          <ac:spMkLst>
            <pc:docMk/>
            <pc:sldMk cId="1588790140" sldId="256"/>
            <ac:spMk id="13" creationId="{F489D758-A3F6-4CE5-AE01-3479ED79A07E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1588790140" sldId="256"/>
            <ac:spMk id="14" creationId="{1A8FFABF-F1A6-4C80-A0A6-29F3162FEFFE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30:45.593" v="33" actId="1076"/>
          <ac:spMkLst>
            <pc:docMk/>
            <pc:sldMk cId="1588790140" sldId="256"/>
            <ac:spMk id="15" creationId="{95A55364-7F3F-456B-8130-4AC3ED79DD24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1588790140" sldId="256"/>
            <ac:spMk id="16" creationId="{ED4C1E4B-EA97-41D4-855C-680107905C03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30:42.858" v="32" actId="1076"/>
          <ac:spMkLst>
            <pc:docMk/>
            <pc:sldMk cId="1588790140" sldId="256"/>
            <ac:spMk id="17" creationId="{04200431-B045-44DC-9EFA-E3C26B364714}"/>
          </ac:spMkLst>
        </pc:spChg>
        <pc:spChg chg="add mod">
          <ac:chgData name="Fazio, Vincent (Mineral Resources, Clayton)" userId="cf8f24ba-e8fa-4600-bbc5-229535f507ce" providerId="ADAL" clId="{490D9ED8-9366-4FA8-8C7F-1C5F26F52BCE}" dt="2021-04-14T00:28:16.776" v="165" actId="6549"/>
          <ac:spMkLst>
            <pc:docMk/>
            <pc:sldMk cId="1588790140" sldId="256"/>
            <ac:spMk id="18" creationId="{46DB1C3B-739B-4D59-9F0C-2B32BB8AF555}"/>
          </ac:spMkLst>
        </pc:spChg>
        <pc:picChg chg="add del mod">
          <ac:chgData name="Fazio, Vincent (Mineral Resources, Clayton)" userId="cf8f24ba-e8fa-4600-bbc5-229535f507ce" providerId="ADAL" clId="{490D9ED8-9366-4FA8-8C7F-1C5F26F52BCE}" dt="2021-04-14T00:26:01.190" v="152" actId="478"/>
          <ac:picMkLst>
            <pc:docMk/>
            <pc:sldMk cId="1588790140" sldId="256"/>
            <ac:picMk id="9" creationId="{59790973-0A81-49CB-AC94-31FE73619D44}"/>
          </ac:picMkLst>
        </pc:picChg>
        <pc:picChg chg="del">
          <ac:chgData name="Fazio, Vincent (Mineral Resources, Clayton)" userId="cf8f24ba-e8fa-4600-bbc5-229535f507ce" providerId="ADAL" clId="{490D9ED8-9366-4FA8-8C7F-1C5F26F52BCE}" dt="2021-04-13T23:26:26.628" v="24"/>
          <ac:picMkLst>
            <pc:docMk/>
            <pc:sldMk cId="1588790140" sldId="256"/>
            <ac:picMk id="12" creationId="{BF79C704-FD27-4BBA-A751-4A80EDB173B8}"/>
          </ac:picMkLst>
        </pc:picChg>
      </pc:sldChg>
      <pc:sldChg chg="del">
        <pc:chgData name="Fazio, Vincent (Mineral Resources, Clayton)" userId="cf8f24ba-e8fa-4600-bbc5-229535f507ce" providerId="ADAL" clId="{490D9ED8-9366-4FA8-8C7F-1C5F26F52BCE}" dt="2021-04-13T23:25:15.336" v="10" actId="47"/>
        <pc:sldMkLst>
          <pc:docMk/>
          <pc:sldMk cId="60946801" sldId="257"/>
        </pc:sldMkLst>
      </pc:sldChg>
      <pc:sldChg chg="addSp delSp modSp mod setBg delDesignElem modNotesTx">
        <pc:chgData name="Fazio, Vincent (Mineral Resources, Clayton)" userId="cf8f24ba-e8fa-4600-bbc5-229535f507ce" providerId="ADAL" clId="{490D9ED8-9366-4FA8-8C7F-1C5F26F52BCE}" dt="2021-04-14T04:55:00.591" v="1561" actId="5793"/>
        <pc:sldMkLst>
          <pc:docMk/>
          <pc:sldMk cId="2567351473" sldId="258"/>
        </pc:sldMkLst>
        <pc:spChg chg="mod">
          <ac:chgData name="Fazio, Vincent (Mineral Resources, Clayton)" userId="cf8f24ba-e8fa-4600-bbc5-229535f507ce" providerId="ADAL" clId="{490D9ED8-9366-4FA8-8C7F-1C5F26F52BCE}" dt="2021-04-14T01:49:37.422" v="682" actId="255"/>
          <ac:spMkLst>
            <pc:docMk/>
            <pc:sldMk cId="2567351473" sldId="258"/>
            <ac:spMk id="2" creationId="{DB66A247-A8C8-4840-954B-2D732DA4403F}"/>
          </ac:spMkLst>
        </pc:spChg>
        <pc:spChg chg="mod">
          <ac:chgData name="Fazio, Vincent (Mineral Resources, Clayton)" userId="cf8f24ba-e8fa-4600-bbc5-229535f507ce" providerId="ADAL" clId="{490D9ED8-9366-4FA8-8C7F-1C5F26F52BCE}" dt="2021-04-14T04:55:00.591" v="1561" actId="5793"/>
          <ac:spMkLst>
            <pc:docMk/>
            <pc:sldMk cId="2567351473" sldId="258"/>
            <ac:spMk id="3" creationId="{EC661C0B-D1DC-477C-BAE6-5F026AC3AB10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5:43.095" v="52"/>
          <ac:spMkLst>
            <pc:docMk/>
            <pc:sldMk cId="2567351473" sldId="258"/>
            <ac:spMk id="10" creationId="{AF6BE74D-2193-4174-9B3F-940F7821C469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6:10.418" v="58" actId="1076"/>
          <ac:spMkLst>
            <pc:docMk/>
            <pc:sldMk cId="2567351473" sldId="258"/>
            <ac:spMk id="11" creationId="{57198929-0DED-4169-B827-D09673E223F7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6:07.266" v="57" actId="1076"/>
          <ac:spMkLst>
            <pc:docMk/>
            <pc:sldMk cId="2567351473" sldId="258"/>
            <ac:spMk id="12" creationId="{4D127E61-E1A3-4A30-BCD3-717A0E914400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6:03.347" v="56" actId="1076"/>
          <ac:spMkLst>
            <pc:docMk/>
            <pc:sldMk cId="2567351473" sldId="258"/>
            <ac:spMk id="13" creationId="{8855FDEF-C2F4-4886-8D77-A5A851F9D9F7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2567351473" sldId="258"/>
            <ac:spMk id="14" creationId="{BBDB9CBB-F581-4208-9C34-D4E8577A9C01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2567351473" sldId="258"/>
            <ac:spMk id="16" creationId="{F8F2DBF4-5F7B-457C-98A0-0337482F2113}"/>
          </ac:spMkLst>
        </pc:spChg>
        <pc:picChg chg="mod">
          <ac:chgData name="Fazio, Vincent (Mineral Resources, Clayton)" userId="cf8f24ba-e8fa-4600-bbc5-229535f507ce" providerId="ADAL" clId="{490D9ED8-9366-4FA8-8C7F-1C5F26F52BCE}" dt="2021-04-14T01:00:42.779" v="372" actId="1076"/>
          <ac:picMkLst>
            <pc:docMk/>
            <pc:sldMk cId="2567351473" sldId="258"/>
            <ac:picMk id="5" creationId="{F047D348-C9A5-4CDC-A923-6FAE4BE3D857}"/>
          </ac:picMkLst>
        </pc:picChg>
        <pc:picChg chg="mod">
          <ac:chgData name="Fazio, Vincent (Mineral Resources, Clayton)" userId="cf8f24ba-e8fa-4600-bbc5-229535f507ce" providerId="ADAL" clId="{490D9ED8-9366-4FA8-8C7F-1C5F26F52BCE}" dt="2021-04-14T01:00:46.475" v="373" actId="1076"/>
          <ac:picMkLst>
            <pc:docMk/>
            <pc:sldMk cId="2567351473" sldId="258"/>
            <ac:picMk id="7" creationId="{8FBBE95A-347C-40E3-86D8-698354310008}"/>
          </ac:picMkLst>
        </pc:picChg>
        <pc:picChg chg="mod">
          <ac:chgData name="Fazio, Vincent (Mineral Resources, Clayton)" userId="cf8f24ba-e8fa-4600-bbc5-229535f507ce" providerId="ADAL" clId="{490D9ED8-9366-4FA8-8C7F-1C5F26F52BCE}" dt="2021-04-14T01:00:48.429" v="374" actId="1076"/>
          <ac:picMkLst>
            <pc:docMk/>
            <pc:sldMk cId="2567351473" sldId="258"/>
            <ac:picMk id="9" creationId="{D346FE4F-628F-44C2-8356-B8568959C85A}"/>
          </ac:picMkLst>
        </pc:picChg>
      </pc:sldChg>
      <pc:sldChg chg="addSp delSp modSp mod setBg delDesignElem">
        <pc:chgData name="Fazio, Vincent (Mineral Resources, Clayton)" userId="cf8f24ba-e8fa-4600-bbc5-229535f507ce" providerId="ADAL" clId="{490D9ED8-9366-4FA8-8C7F-1C5F26F52BCE}" dt="2021-04-14T05:28:05.960" v="1677" actId="255"/>
        <pc:sldMkLst>
          <pc:docMk/>
          <pc:sldMk cId="480142831" sldId="259"/>
        </pc:sldMkLst>
        <pc:spChg chg="mod">
          <ac:chgData name="Fazio, Vincent (Mineral Resources, Clayton)" userId="cf8f24ba-e8fa-4600-bbc5-229535f507ce" providerId="ADAL" clId="{490D9ED8-9366-4FA8-8C7F-1C5F26F52BCE}" dt="2021-04-14T01:52:15.585" v="699" actId="14100"/>
          <ac:spMkLst>
            <pc:docMk/>
            <pc:sldMk cId="480142831" sldId="259"/>
            <ac:spMk id="2" creationId="{1993BB0C-77DB-4047-909F-C4154D1C5928}"/>
          </ac:spMkLst>
        </pc:spChg>
        <pc:spChg chg="mod">
          <ac:chgData name="Fazio, Vincent (Mineral Resources, Clayton)" userId="cf8f24ba-e8fa-4600-bbc5-229535f507ce" providerId="ADAL" clId="{490D9ED8-9366-4FA8-8C7F-1C5F26F52BCE}" dt="2021-04-14T05:28:05.960" v="1677" actId="255"/>
          <ac:spMkLst>
            <pc:docMk/>
            <pc:sldMk cId="480142831" sldId="259"/>
            <ac:spMk id="4" creationId="{46BB12EB-A574-4CE1-9A4D-CD123BDBC737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5:24.243" v="45"/>
          <ac:spMkLst>
            <pc:docMk/>
            <pc:sldMk cId="480142831" sldId="259"/>
            <ac:spMk id="8" creationId="{AD1119A5-C7B0-4F0D-8A35-8DC5416F5685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480142831" sldId="259"/>
            <ac:spMk id="9" creationId="{6D6CDB20-394C-4D51-9C5B-8751E21338DC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5:36.346" v="51" actId="1076"/>
          <ac:spMkLst>
            <pc:docMk/>
            <pc:sldMk cId="480142831" sldId="259"/>
            <ac:spMk id="10" creationId="{195B3366-CAAE-4AB6-A073-E444A7698F3B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480142831" sldId="259"/>
            <ac:spMk id="11" creationId="{46DFD1E0-DCA7-47E6-B78B-6ECDDF873DD6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5:34.170" v="50" actId="1076"/>
          <ac:spMkLst>
            <pc:docMk/>
            <pc:sldMk cId="480142831" sldId="259"/>
            <ac:spMk id="12" creationId="{31E11F36-8552-43EA-8E24-BAA7DA4B4BC3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480142831" sldId="259"/>
            <ac:spMk id="13" creationId="{8AAB0B1E-BB97-40E0-8DCD-D1197A0E1D6A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5:30.987" v="49" actId="1076"/>
          <ac:spMkLst>
            <pc:docMk/>
            <pc:sldMk cId="480142831" sldId="259"/>
            <ac:spMk id="14" creationId="{E6CDF33B-E907-4474-9D9C-9C902992A738}"/>
          </ac:spMkLst>
        </pc:spChg>
        <pc:cxnChg chg="del">
          <ac:chgData name="Fazio, Vincent (Mineral Resources, Clayton)" userId="cf8f24ba-e8fa-4600-bbc5-229535f507ce" providerId="ADAL" clId="{490D9ED8-9366-4FA8-8C7F-1C5F26F52BCE}" dt="2021-04-13T23:26:26.628" v="24"/>
          <ac:cxnSpMkLst>
            <pc:docMk/>
            <pc:sldMk cId="480142831" sldId="259"/>
            <ac:cxnSpMk id="15" creationId="{F492F8DF-EE34-4FC5-9FFE-76EB2E3BBA95}"/>
          </ac:cxnSpMkLst>
        </pc:cxnChg>
      </pc:sldChg>
      <pc:sldChg chg="addSp delSp modSp mod setBg delDesignElem">
        <pc:chgData name="Fazio, Vincent (Mineral Resources, Clayton)" userId="cf8f24ba-e8fa-4600-bbc5-229535f507ce" providerId="ADAL" clId="{490D9ED8-9366-4FA8-8C7F-1C5F26F52BCE}" dt="2021-04-14T04:51:34.809" v="1431" actId="20577"/>
        <pc:sldMkLst>
          <pc:docMk/>
          <pc:sldMk cId="549952909" sldId="260"/>
        </pc:sldMkLst>
        <pc:spChg chg="mod">
          <ac:chgData name="Fazio, Vincent (Mineral Resources, Clayton)" userId="cf8f24ba-e8fa-4600-bbc5-229535f507ce" providerId="ADAL" clId="{490D9ED8-9366-4FA8-8C7F-1C5F26F52BCE}" dt="2021-04-14T04:03:57.038" v="869" actId="1076"/>
          <ac:spMkLst>
            <pc:docMk/>
            <pc:sldMk cId="549952909" sldId="260"/>
            <ac:spMk id="2" creationId="{E9000F07-423D-4D6F-B6CB-CAB09188F498}"/>
          </ac:spMkLst>
        </pc:spChg>
        <pc:spChg chg="mod">
          <ac:chgData name="Fazio, Vincent (Mineral Resources, Clayton)" userId="cf8f24ba-e8fa-4600-bbc5-229535f507ce" providerId="ADAL" clId="{490D9ED8-9366-4FA8-8C7F-1C5F26F52BCE}" dt="2021-04-14T04:51:34.809" v="1431" actId="20577"/>
          <ac:spMkLst>
            <pc:docMk/>
            <pc:sldMk cId="549952909" sldId="260"/>
            <ac:spMk id="3" creationId="{61D54009-B2B8-40EA-B1D2-2DD41E025AEB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549952909" sldId="260"/>
            <ac:spMk id="8" creationId="{6D6CDB20-394C-4D51-9C5B-8751E21338DC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7:02.197" v="64"/>
          <ac:spMkLst>
            <pc:docMk/>
            <pc:sldMk cId="549952909" sldId="260"/>
            <ac:spMk id="9" creationId="{78CBF5F0-F431-48C3-93A4-D9006E9B4659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549952909" sldId="260"/>
            <ac:spMk id="10" creationId="{46DFD1E0-DCA7-47E6-B78B-6ECDDF873DD6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7:12.608" v="70" actId="1076"/>
          <ac:spMkLst>
            <pc:docMk/>
            <pc:sldMk cId="549952909" sldId="260"/>
            <ac:spMk id="11" creationId="{8BCC929C-2821-42AF-A4BE-701FCC38EA95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549952909" sldId="260"/>
            <ac:spMk id="12" creationId="{8AAB0B1E-BB97-40E0-8DCD-D1197A0E1D6A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7:10.138" v="69" actId="1076"/>
          <ac:spMkLst>
            <pc:docMk/>
            <pc:sldMk cId="549952909" sldId="260"/>
            <ac:spMk id="13" creationId="{48E7F322-15CF-4934-9498-91FC1D140F1D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7:07.723" v="68" actId="1076"/>
          <ac:spMkLst>
            <pc:docMk/>
            <pc:sldMk cId="549952909" sldId="260"/>
            <ac:spMk id="15" creationId="{1738DB79-4977-4C8C-B411-2500F46DAA47}"/>
          </ac:spMkLst>
        </pc:spChg>
        <pc:cxnChg chg="del">
          <ac:chgData name="Fazio, Vincent (Mineral Resources, Clayton)" userId="cf8f24ba-e8fa-4600-bbc5-229535f507ce" providerId="ADAL" clId="{490D9ED8-9366-4FA8-8C7F-1C5F26F52BCE}" dt="2021-04-13T23:26:26.628" v="24"/>
          <ac:cxnSpMkLst>
            <pc:docMk/>
            <pc:sldMk cId="549952909" sldId="260"/>
            <ac:cxnSpMk id="14" creationId="{F492F8DF-EE34-4FC5-9FFE-76EB2E3BBA95}"/>
          </ac:cxnSpMkLst>
        </pc:cxnChg>
      </pc:sldChg>
      <pc:sldChg chg="addSp delSp modSp mod setBg delDesignElem">
        <pc:chgData name="Fazio, Vincent (Mineral Resources, Clayton)" userId="cf8f24ba-e8fa-4600-bbc5-229535f507ce" providerId="ADAL" clId="{490D9ED8-9366-4FA8-8C7F-1C5F26F52BCE}" dt="2021-04-14T05:09:17.766" v="1654" actId="20577"/>
        <pc:sldMkLst>
          <pc:docMk/>
          <pc:sldMk cId="3235623034" sldId="261"/>
        </pc:sldMkLst>
        <pc:spChg chg="mod">
          <ac:chgData name="Fazio, Vincent (Mineral Resources, Clayton)" userId="cf8f24ba-e8fa-4600-bbc5-229535f507ce" providerId="ADAL" clId="{490D9ED8-9366-4FA8-8C7F-1C5F26F52BCE}" dt="2021-04-14T05:09:17.766" v="1654" actId="20577"/>
          <ac:spMkLst>
            <pc:docMk/>
            <pc:sldMk cId="3235623034" sldId="261"/>
            <ac:spMk id="2" creationId="{29D1DFFF-4813-4425-BAC1-AD2FCAB33BA0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7:43.195" v="78" actId="1076"/>
          <ac:spMkLst>
            <pc:docMk/>
            <pc:sldMk cId="3235623034" sldId="261"/>
            <ac:spMk id="11" creationId="{1E22EF4E-D3A0-4FC9-A252-A46B0EE6BCD7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7:33.682" v="77" actId="1076"/>
          <ac:spMkLst>
            <pc:docMk/>
            <pc:sldMk cId="3235623034" sldId="261"/>
            <ac:spMk id="12" creationId="{8F6605EF-8C9B-4E9C-93AE-CE8AC90530C4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7:30.923" v="76" actId="1076"/>
          <ac:spMkLst>
            <pc:docMk/>
            <pc:sldMk cId="3235623034" sldId="261"/>
            <ac:spMk id="13" creationId="{10CEC41E-DEE5-4D3A-9BA8-BF878CE2B683}"/>
          </ac:spMkLst>
        </pc:spChg>
        <pc:spChg chg="add mod">
          <ac:chgData name="Fazio, Vincent (Mineral Resources, Clayton)" userId="cf8f24ba-e8fa-4600-bbc5-229535f507ce" providerId="ADAL" clId="{490D9ED8-9366-4FA8-8C7F-1C5F26F52BCE}" dt="2021-04-13T23:57:27.826" v="75" actId="1076"/>
          <ac:spMkLst>
            <pc:docMk/>
            <pc:sldMk cId="3235623034" sldId="261"/>
            <ac:spMk id="14" creationId="{E7C723F2-359F-41E3-A10F-9A7B2BD4D905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235623034" sldId="261"/>
            <ac:spMk id="23" creationId="{0EC5361D-F897-4856-B945-0455A365EB24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235623034" sldId="261"/>
            <ac:spMk id="24" creationId="{46D6306C-ED4F-4AAE-B4A5-EEA6AFAD726E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235623034" sldId="261"/>
            <ac:spMk id="25" creationId="{4508C0C5-2268-42B5-B3C8-4D0899E05F8C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235623034" sldId="261"/>
            <ac:spMk id="27" creationId="{141ACBDB-38F8-4B34-8183-BD95B4E55A62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235623034" sldId="261"/>
            <ac:spMk id="29" creationId="{DE00DB52-3455-4E2F-867B-A6D0516E175B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235623034" sldId="261"/>
            <ac:spMk id="31" creationId="{9E914C83-E0D8-4953-92D5-169D28CB43AE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235623034" sldId="261"/>
            <ac:spMk id="33" creationId="{3512E083-F550-46AF-8490-767ECFD00CB7}"/>
          </ac:spMkLst>
        </pc:spChg>
        <pc:graphicFrameChg chg="mod">
          <ac:chgData name="Fazio, Vincent (Mineral Resources, Clayton)" userId="cf8f24ba-e8fa-4600-bbc5-229535f507ce" providerId="ADAL" clId="{490D9ED8-9366-4FA8-8C7F-1C5F26F52BCE}" dt="2021-04-14T04:43:36.694" v="1364" actId="207"/>
          <ac:graphicFrameMkLst>
            <pc:docMk/>
            <pc:sldMk cId="3235623034" sldId="261"/>
            <ac:graphicFrameMk id="5" creationId="{E510FDD5-74D5-4FA8-8854-F2EAC5B23296}"/>
          </ac:graphicFrameMkLst>
        </pc:graphicFrameChg>
      </pc:sldChg>
      <pc:sldChg chg="delSp modSp mod setBg delDesignElem">
        <pc:chgData name="Fazio, Vincent (Mineral Resources, Clayton)" userId="cf8f24ba-e8fa-4600-bbc5-229535f507ce" providerId="ADAL" clId="{490D9ED8-9366-4FA8-8C7F-1C5F26F52BCE}" dt="2021-04-14T05:31:58.022" v="1688" actId="207"/>
        <pc:sldMkLst>
          <pc:docMk/>
          <pc:sldMk cId="3105799157" sldId="262"/>
        </pc:sldMkLst>
        <pc:spChg chg="mod">
          <ac:chgData name="Fazio, Vincent (Mineral Resources, Clayton)" userId="cf8f24ba-e8fa-4600-bbc5-229535f507ce" providerId="ADAL" clId="{490D9ED8-9366-4FA8-8C7F-1C5F26F52BCE}" dt="2021-04-14T05:31:58.022" v="1688" actId="207"/>
          <ac:spMkLst>
            <pc:docMk/>
            <pc:sldMk cId="3105799157" sldId="262"/>
            <ac:spMk id="2" creationId="{E58A18FC-EA4A-433E-B6A4-A24B913540AD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105799157" sldId="262"/>
            <ac:spMk id="9" creationId="{5D84EFE8-C53A-44C4-B289-D1B42CF690B8}"/>
          </ac:spMkLst>
        </pc:spChg>
        <pc:graphicFrameChg chg="mod modGraphic">
          <ac:chgData name="Fazio, Vincent (Mineral Resources, Clayton)" userId="cf8f24ba-e8fa-4600-bbc5-229535f507ce" providerId="ADAL" clId="{490D9ED8-9366-4FA8-8C7F-1C5F26F52BCE}" dt="2021-04-14T05:31:39.505" v="1687" actId="1076"/>
          <ac:graphicFrameMkLst>
            <pc:docMk/>
            <pc:sldMk cId="3105799157" sldId="262"/>
            <ac:graphicFrameMk id="5" creationId="{7BF6E202-C03A-44F1-8608-DA5DCD6FFF91}"/>
          </ac:graphicFrameMkLst>
        </pc:graphicFrameChg>
      </pc:sldChg>
      <pc:sldChg chg="delSp modSp mod setBg delDesignElem">
        <pc:chgData name="Fazio, Vincent (Mineral Resources, Clayton)" userId="cf8f24ba-e8fa-4600-bbc5-229535f507ce" providerId="ADAL" clId="{490D9ED8-9366-4FA8-8C7F-1C5F26F52BCE}" dt="2021-04-14T05:00:01.488" v="1567" actId="20577"/>
        <pc:sldMkLst>
          <pc:docMk/>
          <pc:sldMk cId="4108793802" sldId="263"/>
        </pc:sldMkLst>
        <pc:spChg chg="mod">
          <ac:chgData name="Fazio, Vincent (Mineral Resources, Clayton)" userId="cf8f24ba-e8fa-4600-bbc5-229535f507ce" providerId="ADAL" clId="{490D9ED8-9366-4FA8-8C7F-1C5F26F52BCE}" dt="2021-04-14T01:53:13.805" v="702" actId="14100"/>
          <ac:spMkLst>
            <pc:docMk/>
            <pc:sldMk cId="4108793802" sldId="263"/>
            <ac:spMk id="2" creationId="{3D6E3EBD-781E-4F2A-8386-11296671D3DD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4108793802" sldId="263"/>
            <ac:spMk id="9" creationId="{2E442304-DDBD-4F7B-8017-36BCC863FB40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4108793802" sldId="263"/>
            <ac:spMk id="11" creationId="{5E107275-3853-46FD-A241-DE4355A42675}"/>
          </ac:spMkLst>
        </pc:spChg>
        <pc:graphicFrameChg chg="mod">
          <ac:chgData name="Fazio, Vincent (Mineral Resources, Clayton)" userId="cf8f24ba-e8fa-4600-bbc5-229535f507ce" providerId="ADAL" clId="{490D9ED8-9366-4FA8-8C7F-1C5F26F52BCE}" dt="2021-04-14T05:00:01.488" v="1567" actId="20577"/>
          <ac:graphicFrameMkLst>
            <pc:docMk/>
            <pc:sldMk cId="4108793802" sldId="263"/>
            <ac:graphicFrameMk id="5" creationId="{6DF23828-EA8A-4F05-B983-5D28268E09B0}"/>
          </ac:graphicFrameMkLst>
        </pc:graphicFrameChg>
      </pc:sldChg>
      <pc:sldChg chg="delSp modSp mod setBg delDesignElem">
        <pc:chgData name="Fazio, Vincent (Mineral Resources, Clayton)" userId="cf8f24ba-e8fa-4600-bbc5-229535f507ce" providerId="ADAL" clId="{490D9ED8-9366-4FA8-8C7F-1C5F26F52BCE}" dt="2021-04-14T04:05:18.434" v="919" actId="20577"/>
        <pc:sldMkLst>
          <pc:docMk/>
          <pc:sldMk cId="3453228359" sldId="264"/>
        </pc:sldMkLst>
        <pc:spChg chg="mod">
          <ac:chgData name="Fazio, Vincent (Mineral Resources, Clayton)" userId="cf8f24ba-e8fa-4600-bbc5-229535f507ce" providerId="ADAL" clId="{490D9ED8-9366-4FA8-8C7F-1C5F26F52BCE}" dt="2021-04-14T00:50:51.378" v="289" actId="14100"/>
          <ac:spMkLst>
            <pc:docMk/>
            <pc:sldMk cId="3453228359" sldId="264"/>
            <ac:spMk id="2" creationId="{0D98B69B-7AD8-4588-8D4A-00AF2B24FD3C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453228359" sldId="264"/>
            <ac:spMk id="9" creationId="{B775CD93-9DF2-48CB-9F57-1BCA9A46C7FA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453228359" sldId="264"/>
            <ac:spMk id="11" creationId="{6166C6D1-23AC-49C4-BA07-238E4E9F8CEB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453228359" sldId="264"/>
            <ac:spMk id="13" creationId="{1C091803-41C2-48E0-9228-5148460C7479}"/>
          </ac:spMkLst>
        </pc:spChg>
        <pc:graphicFrameChg chg="mod">
          <ac:chgData name="Fazio, Vincent (Mineral Resources, Clayton)" userId="cf8f24ba-e8fa-4600-bbc5-229535f507ce" providerId="ADAL" clId="{490D9ED8-9366-4FA8-8C7F-1C5F26F52BCE}" dt="2021-04-14T04:05:18.434" v="919" actId="20577"/>
          <ac:graphicFrameMkLst>
            <pc:docMk/>
            <pc:sldMk cId="3453228359" sldId="264"/>
            <ac:graphicFrameMk id="5" creationId="{4BFF1D7D-2AC6-4BFA-B54B-E6F46470FBD5}"/>
          </ac:graphicFrameMkLst>
        </pc:graphicFrameChg>
      </pc:sldChg>
      <pc:sldChg chg="addSp delSp modSp mod setBg delDesignElem">
        <pc:chgData name="Fazio, Vincent (Mineral Resources, Clayton)" userId="cf8f24ba-e8fa-4600-bbc5-229535f507ce" providerId="ADAL" clId="{490D9ED8-9366-4FA8-8C7F-1C5F26F52BCE}" dt="2021-04-14T05:33:33.180" v="1690" actId="26606"/>
        <pc:sldMkLst>
          <pc:docMk/>
          <pc:sldMk cId="468703858" sldId="265"/>
        </pc:sldMkLst>
        <pc:spChg chg="mod">
          <ac:chgData name="Fazio, Vincent (Mineral Resources, Clayton)" userId="cf8f24ba-e8fa-4600-bbc5-229535f507ce" providerId="ADAL" clId="{490D9ED8-9366-4FA8-8C7F-1C5F26F52BCE}" dt="2021-04-14T05:33:33.180" v="1690" actId="26606"/>
          <ac:spMkLst>
            <pc:docMk/>
            <pc:sldMk cId="468703858" sldId="265"/>
            <ac:spMk id="2" creationId="{732222C9-D4AD-43DA-B787-8DA574CE29B6}"/>
          </ac:spMkLst>
        </pc:spChg>
        <pc:spChg chg="add del">
          <ac:chgData name="Fazio, Vincent (Mineral Resources, Clayton)" userId="cf8f24ba-e8fa-4600-bbc5-229535f507ce" providerId="ADAL" clId="{490D9ED8-9366-4FA8-8C7F-1C5F26F52BCE}" dt="2021-04-14T05:33:33.180" v="1690" actId="26606"/>
          <ac:spMkLst>
            <pc:docMk/>
            <pc:sldMk cId="468703858" sldId="265"/>
            <ac:spMk id="10" creationId="{DCC231C8-C761-4B31-9B1C-C6D19248C6B3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468703858" sldId="265"/>
            <ac:spMk id="16" creationId="{955A2079-FA98-4876-80F0-72364A7D2EA4}"/>
          </ac:spMkLst>
        </pc:spChg>
        <pc:graphicFrameChg chg="mod modGraphic">
          <ac:chgData name="Fazio, Vincent (Mineral Resources, Clayton)" userId="cf8f24ba-e8fa-4600-bbc5-229535f507ce" providerId="ADAL" clId="{490D9ED8-9366-4FA8-8C7F-1C5F26F52BCE}" dt="2021-04-14T05:33:33.180" v="1690" actId="26606"/>
          <ac:graphicFrameMkLst>
            <pc:docMk/>
            <pc:sldMk cId="468703858" sldId="265"/>
            <ac:graphicFrameMk id="5" creationId="{B2856FFF-2B59-42D6-8653-81AD502A8A19}"/>
          </ac:graphicFrameMkLst>
        </pc:graphicFrameChg>
      </pc:sldChg>
      <pc:sldChg chg="modSp mod">
        <pc:chgData name="Fazio, Vincent (Mineral Resources, Clayton)" userId="cf8f24ba-e8fa-4600-bbc5-229535f507ce" providerId="ADAL" clId="{490D9ED8-9366-4FA8-8C7F-1C5F26F52BCE}" dt="2021-04-14T05:07:52.254" v="1645" actId="1076"/>
        <pc:sldMkLst>
          <pc:docMk/>
          <pc:sldMk cId="1266520332" sldId="266"/>
        </pc:sldMkLst>
        <pc:spChg chg="mod">
          <ac:chgData name="Fazio, Vincent (Mineral Resources, Clayton)" userId="cf8f24ba-e8fa-4600-bbc5-229535f507ce" providerId="ADAL" clId="{490D9ED8-9366-4FA8-8C7F-1C5F26F52BCE}" dt="2021-04-14T05:07:33.973" v="1644" actId="1076"/>
          <ac:spMkLst>
            <pc:docMk/>
            <pc:sldMk cId="1266520332" sldId="266"/>
            <ac:spMk id="2" creationId="{3D336B80-EDD9-4BCC-99A1-659DB942861B}"/>
          </ac:spMkLst>
        </pc:spChg>
        <pc:spChg chg="mod">
          <ac:chgData name="Fazio, Vincent (Mineral Resources, Clayton)" userId="cf8f24ba-e8fa-4600-bbc5-229535f507ce" providerId="ADAL" clId="{490D9ED8-9366-4FA8-8C7F-1C5F26F52BCE}" dt="2021-04-14T05:07:52.254" v="1645" actId="1076"/>
          <ac:spMkLst>
            <pc:docMk/>
            <pc:sldMk cId="1266520332" sldId="266"/>
            <ac:spMk id="3" creationId="{7CDBDDE2-FA56-4939-BD3E-F3025F902CAB}"/>
          </ac:spMkLst>
        </pc:spChg>
        <pc:graphicFrameChg chg="mod modGraphic">
          <ac:chgData name="Fazio, Vincent (Mineral Resources, Clayton)" userId="cf8f24ba-e8fa-4600-bbc5-229535f507ce" providerId="ADAL" clId="{490D9ED8-9366-4FA8-8C7F-1C5F26F52BCE}" dt="2021-04-14T05:07:23.126" v="1643" actId="1076"/>
          <ac:graphicFrameMkLst>
            <pc:docMk/>
            <pc:sldMk cId="1266520332" sldId="266"/>
            <ac:graphicFrameMk id="5" creationId="{5CD34F6D-3A66-4050-8C68-DB63402CB203}"/>
          </ac:graphicFrameMkLst>
        </pc:graphicFrameChg>
      </pc:sldChg>
      <pc:sldChg chg="del">
        <pc:chgData name="Fazio, Vincent (Mineral Resources, Clayton)" userId="cf8f24ba-e8fa-4600-bbc5-229535f507ce" providerId="ADAL" clId="{490D9ED8-9366-4FA8-8C7F-1C5F26F52BCE}" dt="2021-04-13T23:23:15.270" v="2" actId="47"/>
        <pc:sldMkLst>
          <pc:docMk/>
          <pc:sldMk cId="3832693783" sldId="267"/>
        </pc:sldMkLst>
      </pc:sldChg>
      <pc:sldChg chg="delSp modSp mod setBg delDesignElem">
        <pc:chgData name="Fazio, Vincent (Mineral Resources, Clayton)" userId="cf8f24ba-e8fa-4600-bbc5-229535f507ce" providerId="ADAL" clId="{490D9ED8-9366-4FA8-8C7F-1C5F26F52BCE}" dt="2021-04-14T04:26:15.368" v="1029" actId="1076"/>
        <pc:sldMkLst>
          <pc:docMk/>
          <pc:sldMk cId="1604242134" sldId="268"/>
        </pc:sldMkLst>
        <pc:spChg chg="mod">
          <ac:chgData name="Fazio, Vincent (Mineral Resources, Clayton)" userId="cf8f24ba-e8fa-4600-bbc5-229535f507ce" providerId="ADAL" clId="{490D9ED8-9366-4FA8-8C7F-1C5F26F52BCE}" dt="2021-04-14T01:55:04.828" v="727" actId="1076"/>
          <ac:spMkLst>
            <pc:docMk/>
            <pc:sldMk cId="1604242134" sldId="268"/>
            <ac:spMk id="2" creationId="{C7635E2C-782A-40BC-84A5-704181BDEA0C}"/>
          </ac:spMkLst>
        </pc:spChg>
        <pc:spChg chg="mod">
          <ac:chgData name="Fazio, Vincent (Mineral Resources, Clayton)" userId="cf8f24ba-e8fa-4600-bbc5-229535f507ce" providerId="ADAL" clId="{490D9ED8-9366-4FA8-8C7F-1C5F26F52BCE}" dt="2021-04-14T04:26:15.368" v="1029" actId="1076"/>
          <ac:spMkLst>
            <pc:docMk/>
            <pc:sldMk cId="1604242134" sldId="268"/>
            <ac:spMk id="3" creationId="{73BD9591-2A76-49A6-AA12-3C91733B4909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1604242134" sldId="268"/>
            <ac:spMk id="8" creationId="{B775CD93-9DF2-48CB-9F57-1BCA9A46C7FA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1604242134" sldId="268"/>
            <ac:spMk id="10" creationId="{6166C6D1-23AC-49C4-BA07-238E4E9F8CEB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1604242134" sldId="268"/>
            <ac:spMk id="17" creationId="{1C091803-41C2-48E0-9228-5148460C7479}"/>
          </ac:spMkLst>
        </pc:spChg>
      </pc:sldChg>
      <pc:sldChg chg="del">
        <pc:chgData name="Fazio, Vincent (Mineral Resources, Clayton)" userId="cf8f24ba-e8fa-4600-bbc5-229535f507ce" providerId="ADAL" clId="{490D9ED8-9366-4FA8-8C7F-1C5F26F52BCE}" dt="2021-04-13T23:23:16.435" v="3" actId="47"/>
        <pc:sldMkLst>
          <pc:docMk/>
          <pc:sldMk cId="3278675983" sldId="269"/>
        </pc:sldMkLst>
      </pc:sldChg>
      <pc:sldChg chg="del">
        <pc:chgData name="Fazio, Vincent (Mineral Resources, Clayton)" userId="cf8f24ba-e8fa-4600-bbc5-229535f507ce" providerId="ADAL" clId="{490D9ED8-9366-4FA8-8C7F-1C5F26F52BCE}" dt="2021-04-13T23:23:23.949" v="6" actId="47"/>
        <pc:sldMkLst>
          <pc:docMk/>
          <pc:sldMk cId="3211661009" sldId="270"/>
        </pc:sldMkLst>
      </pc:sldChg>
      <pc:sldChg chg="del">
        <pc:chgData name="Fazio, Vincent (Mineral Resources, Clayton)" userId="cf8f24ba-e8fa-4600-bbc5-229535f507ce" providerId="ADAL" clId="{490D9ED8-9366-4FA8-8C7F-1C5F26F52BCE}" dt="2021-04-13T23:23:22.612" v="5" actId="47"/>
        <pc:sldMkLst>
          <pc:docMk/>
          <pc:sldMk cId="1916025996" sldId="271"/>
        </pc:sldMkLst>
      </pc:sldChg>
      <pc:sldChg chg="del">
        <pc:chgData name="Fazio, Vincent (Mineral Resources, Clayton)" userId="cf8f24ba-e8fa-4600-bbc5-229535f507ce" providerId="ADAL" clId="{490D9ED8-9366-4FA8-8C7F-1C5F26F52BCE}" dt="2021-04-13T23:23:17.885" v="4" actId="47"/>
        <pc:sldMkLst>
          <pc:docMk/>
          <pc:sldMk cId="4220186994" sldId="273"/>
        </pc:sldMkLst>
      </pc:sldChg>
      <pc:sldChg chg="del">
        <pc:chgData name="Fazio, Vincent (Mineral Resources, Clayton)" userId="cf8f24ba-e8fa-4600-bbc5-229535f507ce" providerId="ADAL" clId="{490D9ED8-9366-4FA8-8C7F-1C5F26F52BCE}" dt="2021-04-13T23:23:25.393" v="7" actId="47"/>
        <pc:sldMkLst>
          <pc:docMk/>
          <pc:sldMk cId="2407459065" sldId="274"/>
        </pc:sldMkLst>
      </pc:sldChg>
      <pc:sldChg chg="del">
        <pc:chgData name="Fazio, Vincent (Mineral Resources, Clayton)" userId="cf8f24ba-e8fa-4600-bbc5-229535f507ce" providerId="ADAL" clId="{490D9ED8-9366-4FA8-8C7F-1C5F26F52BCE}" dt="2021-04-13T23:23:13.554" v="1" actId="47"/>
        <pc:sldMkLst>
          <pc:docMk/>
          <pc:sldMk cId="3034372411" sldId="275"/>
        </pc:sldMkLst>
      </pc:sldChg>
      <pc:sldChg chg="delSp modSp mod setBg delDesignElem">
        <pc:chgData name="Fazio, Vincent (Mineral Resources, Clayton)" userId="cf8f24ba-e8fa-4600-bbc5-229535f507ce" providerId="ADAL" clId="{490D9ED8-9366-4FA8-8C7F-1C5F26F52BCE}" dt="2021-04-14T05:02:41.529" v="1576" actId="255"/>
        <pc:sldMkLst>
          <pc:docMk/>
          <pc:sldMk cId="3507571648" sldId="276"/>
        </pc:sldMkLst>
        <pc:spChg chg="mod">
          <ac:chgData name="Fazio, Vincent (Mineral Resources, Clayton)" userId="cf8f24ba-e8fa-4600-bbc5-229535f507ce" providerId="ADAL" clId="{490D9ED8-9366-4FA8-8C7F-1C5F26F52BCE}" dt="2021-04-14T01:26:42.752" v="502" actId="207"/>
          <ac:spMkLst>
            <pc:docMk/>
            <pc:sldMk cId="3507571648" sldId="276"/>
            <ac:spMk id="2" creationId="{BB025981-4D74-4987-8D90-F8404563CE8B}"/>
          </ac:spMkLst>
        </pc:spChg>
        <pc:spChg chg="mod">
          <ac:chgData name="Fazio, Vincent (Mineral Resources, Clayton)" userId="cf8f24ba-e8fa-4600-bbc5-229535f507ce" providerId="ADAL" clId="{490D9ED8-9366-4FA8-8C7F-1C5F26F52BCE}" dt="2021-04-14T05:02:41.529" v="1576" actId="255"/>
          <ac:spMkLst>
            <pc:docMk/>
            <pc:sldMk cId="3507571648" sldId="276"/>
            <ac:spMk id="3" creationId="{4232277F-7DE9-45F8-AFCD-F1510D7E534A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507571648" sldId="276"/>
            <ac:spMk id="8" creationId="{889C5E17-24D0-4696-A3C5-A2261FB455FA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507571648" sldId="276"/>
            <ac:spMk id="10" creationId="{6929B58F-2358-44CC-ACE5-EF1BD3C6C824}"/>
          </ac:spMkLst>
        </pc:spChg>
        <pc:grpChg chg="del">
          <ac:chgData name="Fazio, Vincent (Mineral Resources, Clayton)" userId="cf8f24ba-e8fa-4600-bbc5-229535f507ce" providerId="ADAL" clId="{490D9ED8-9366-4FA8-8C7F-1C5F26F52BCE}" dt="2021-04-13T23:26:26.628" v="24"/>
          <ac:grpSpMkLst>
            <pc:docMk/>
            <pc:sldMk cId="3507571648" sldId="276"/>
            <ac:grpSpMk id="12" creationId="{09DA5303-A1AF-4830-806C-51FCD96188B7}"/>
          </ac:grpSpMkLst>
        </pc:grpChg>
      </pc:sldChg>
      <pc:sldChg chg="addSp delSp modSp del mod setBg delDesignElem">
        <pc:chgData name="Fazio, Vincent (Mineral Resources, Clayton)" userId="cf8f24ba-e8fa-4600-bbc5-229535f507ce" providerId="ADAL" clId="{490D9ED8-9366-4FA8-8C7F-1C5F26F52BCE}" dt="2021-04-14T04:58:32.374" v="1564" actId="47"/>
        <pc:sldMkLst>
          <pc:docMk/>
          <pc:sldMk cId="3311720566" sldId="277"/>
        </pc:sldMkLst>
        <pc:spChg chg="add del mod">
          <ac:chgData name="Fazio, Vincent (Mineral Resources, Clayton)" userId="cf8f24ba-e8fa-4600-bbc5-229535f507ce" providerId="ADAL" clId="{490D9ED8-9366-4FA8-8C7F-1C5F26F52BCE}" dt="2021-04-14T01:06:59.969" v="409" actId="478"/>
          <ac:spMkLst>
            <pc:docMk/>
            <pc:sldMk cId="3311720566" sldId="277"/>
            <ac:spMk id="2" creationId="{DF82532C-C9E3-4919-98E6-42E4D59AACD4}"/>
          </ac:spMkLst>
        </pc:spChg>
        <pc:spChg chg="add mod">
          <ac:chgData name="Fazio, Vincent (Mineral Resources, Clayton)" userId="cf8f24ba-e8fa-4600-bbc5-229535f507ce" providerId="ADAL" clId="{490D9ED8-9366-4FA8-8C7F-1C5F26F52BCE}" dt="2021-04-14T01:31:23.439" v="561" actId="20577"/>
          <ac:spMkLst>
            <pc:docMk/>
            <pc:sldMk cId="3311720566" sldId="277"/>
            <ac:spMk id="3" creationId="{63A3B934-58BA-42EF-97B5-269087DBD7EB}"/>
          </ac:spMkLst>
        </pc:spChg>
        <pc:spChg chg="add del mod">
          <ac:chgData name="Fazio, Vincent (Mineral Resources, Clayton)" userId="cf8f24ba-e8fa-4600-bbc5-229535f507ce" providerId="ADAL" clId="{490D9ED8-9366-4FA8-8C7F-1C5F26F52BCE}" dt="2021-04-14T01:06:59.969" v="409" actId="478"/>
          <ac:spMkLst>
            <pc:docMk/>
            <pc:sldMk cId="3311720566" sldId="277"/>
            <ac:spMk id="6" creationId="{ABE6B669-5CE8-43F9-96E9-1B92EF3F6E56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311720566" sldId="277"/>
            <ac:spMk id="9" creationId="{6166C6D1-23AC-49C4-BA07-238E4E9F8CEB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311720566" sldId="277"/>
            <ac:spMk id="11" creationId="{B775CD93-9DF2-48CB-9F57-1BCA9A46C7FA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311720566" sldId="277"/>
            <ac:spMk id="13" creationId="{E186B68C-84BC-4A6E-99D1-EE87483C1349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3311720566" sldId="277"/>
            <ac:spMk id="15" creationId="{1C091803-41C2-48E0-9228-5148460C7479}"/>
          </ac:spMkLst>
        </pc:spChg>
        <pc:graphicFrameChg chg="mod">
          <ac:chgData name="Fazio, Vincent (Mineral Resources, Clayton)" userId="cf8f24ba-e8fa-4600-bbc5-229535f507ce" providerId="ADAL" clId="{490D9ED8-9366-4FA8-8C7F-1C5F26F52BCE}" dt="2021-04-14T04:08:00.837" v="991" actId="20577"/>
          <ac:graphicFrameMkLst>
            <pc:docMk/>
            <pc:sldMk cId="3311720566" sldId="277"/>
            <ac:graphicFrameMk id="5" creationId="{B2255DEB-5944-485E-BFE9-7A9ABC85B83C}"/>
          </ac:graphicFrameMkLst>
        </pc:graphicFrameChg>
      </pc:sldChg>
      <pc:sldChg chg="addSp delSp modSp mod setBg delDesignElem">
        <pc:chgData name="Fazio, Vincent (Mineral Resources, Clayton)" userId="cf8f24ba-e8fa-4600-bbc5-229535f507ce" providerId="ADAL" clId="{490D9ED8-9366-4FA8-8C7F-1C5F26F52BCE}" dt="2021-04-14T04:41:31.834" v="1344" actId="1076"/>
        <pc:sldMkLst>
          <pc:docMk/>
          <pc:sldMk cId="969110867" sldId="278"/>
        </pc:sldMkLst>
        <pc:spChg chg="add mod">
          <ac:chgData name="Fazio, Vincent (Mineral Resources, Clayton)" userId="cf8f24ba-e8fa-4600-bbc5-229535f507ce" providerId="ADAL" clId="{490D9ED8-9366-4FA8-8C7F-1C5F26F52BCE}" dt="2021-04-14T04:41:31.834" v="1344" actId="1076"/>
          <ac:spMkLst>
            <pc:docMk/>
            <pc:sldMk cId="969110867" sldId="278"/>
            <ac:spMk id="3" creationId="{6C7F35E9-6CDC-47FF-8830-A7CBABEB7A78}"/>
          </ac:spMkLst>
        </pc:spChg>
        <pc:spChg chg="add del mod">
          <ac:chgData name="Fazio, Vincent (Mineral Resources, Clayton)" userId="cf8f24ba-e8fa-4600-bbc5-229535f507ce" providerId="ADAL" clId="{490D9ED8-9366-4FA8-8C7F-1C5F26F52BCE}" dt="2021-04-14T04:40:26.707" v="1306"/>
          <ac:spMkLst>
            <pc:docMk/>
            <pc:sldMk cId="969110867" sldId="278"/>
            <ac:spMk id="4" creationId="{24FB10E0-367A-4A20-8597-FDDE551BB902}"/>
          </ac:spMkLst>
        </pc:spChg>
        <pc:spChg chg="add mod">
          <ac:chgData name="Fazio, Vincent (Mineral Resources, Clayton)" userId="cf8f24ba-e8fa-4600-bbc5-229535f507ce" providerId="ADAL" clId="{490D9ED8-9366-4FA8-8C7F-1C5F26F52BCE}" dt="2021-04-14T04:41:21.876" v="1343" actId="14100"/>
          <ac:spMkLst>
            <pc:docMk/>
            <pc:sldMk cId="969110867" sldId="278"/>
            <ac:spMk id="7" creationId="{1285CCB9-0672-4228-906C-FE5259F93D7A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969110867" sldId="278"/>
            <ac:spMk id="9" creationId="{6166C6D1-23AC-49C4-BA07-238E4E9F8CEB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969110867" sldId="278"/>
            <ac:spMk id="11" creationId="{B775CD93-9DF2-48CB-9F57-1BCA9A46C7FA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969110867" sldId="278"/>
            <ac:spMk id="13" creationId="{E186B68C-84BC-4A6E-99D1-EE87483C1349}"/>
          </ac:spMkLst>
        </pc:spChg>
        <pc:spChg chg="del">
          <ac:chgData name="Fazio, Vincent (Mineral Resources, Clayton)" userId="cf8f24ba-e8fa-4600-bbc5-229535f507ce" providerId="ADAL" clId="{490D9ED8-9366-4FA8-8C7F-1C5F26F52BCE}" dt="2021-04-13T23:26:26.628" v="24"/>
          <ac:spMkLst>
            <pc:docMk/>
            <pc:sldMk cId="969110867" sldId="278"/>
            <ac:spMk id="15" creationId="{1C091803-41C2-48E0-9228-5148460C7479}"/>
          </ac:spMkLst>
        </pc:spChg>
        <pc:graphicFrameChg chg="del mod">
          <ac:chgData name="Fazio, Vincent (Mineral Resources, Clayton)" userId="cf8f24ba-e8fa-4600-bbc5-229535f507ce" providerId="ADAL" clId="{490D9ED8-9366-4FA8-8C7F-1C5F26F52BCE}" dt="2021-04-14T04:40:02.805" v="1302" actId="478"/>
          <ac:graphicFrameMkLst>
            <pc:docMk/>
            <pc:sldMk cId="969110867" sldId="278"/>
            <ac:graphicFrameMk id="5" creationId="{08789ACB-12B7-4CD2-A651-2773A2740397}"/>
          </ac:graphicFrameMkLst>
        </pc:graphicFrameChg>
      </pc:sldChg>
      <pc:sldChg chg="del">
        <pc:chgData name="Fazio, Vincent (Mineral Resources, Clayton)" userId="cf8f24ba-e8fa-4600-bbc5-229535f507ce" providerId="ADAL" clId="{490D9ED8-9366-4FA8-8C7F-1C5F26F52BCE}" dt="2021-04-13T23:23:10.732" v="0" actId="47"/>
        <pc:sldMkLst>
          <pc:docMk/>
          <pc:sldMk cId="3653632683" sldId="279"/>
        </pc:sldMkLst>
      </pc:sldChg>
      <pc:sldChg chg="addSp delSp modSp mod modNotesTx">
        <pc:chgData name="Fazio, Vincent (Mineral Resources, Clayton)" userId="cf8f24ba-e8fa-4600-bbc5-229535f507ce" providerId="ADAL" clId="{490D9ED8-9366-4FA8-8C7F-1C5F26F52BCE}" dt="2021-04-14T05:23:40.515" v="1668" actId="207"/>
        <pc:sldMkLst>
          <pc:docMk/>
          <pc:sldMk cId="3911057632" sldId="280"/>
        </pc:sldMkLst>
        <pc:spChg chg="mod">
          <ac:chgData name="Fazio, Vincent (Mineral Resources, Clayton)" userId="cf8f24ba-e8fa-4600-bbc5-229535f507ce" providerId="ADAL" clId="{490D9ED8-9366-4FA8-8C7F-1C5F26F52BCE}" dt="2021-04-14T05:06:14.684" v="1590" actId="20577"/>
          <ac:spMkLst>
            <pc:docMk/>
            <pc:sldMk cId="3911057632" sldId="280"/>
            <ac:spMk id="2" creationId="{B07654E8-086C-4983-9659-903442B9D56A}"/>
          </ac:spMkLst>
        </pc:spChg>
        <pc:spChg chg="add del mod">
          <ac:chgData name="Fazio, Vincent (Mineral Resources, Clayton)" userId="cf8f24ba-e8fa-4600-bbc5-229535f507ce" providerId="ADAL" clId="{490D9ED8-9366-4FA8-8C7F-1C5F26F52BCE}" dt="2021-04-14T04:32:03.025" v="1103"/>
          <ac:spMkLst>
            <pc:docMk/>
            <pc:sldMk cId="3911057632" sldId="280"/>
            <ac:spMk id="3" creationId="{4751B0E9-A43F-462F-840B-4EF714B6EF8E}"/>
          </ac:spMkLst>
        </pc:spChg>
        <pc:graphicFrameChg chg="mod modGraphic">
          <ac:chgData name="Fazio, Vincent (Mineral Resources, Clayton)" userId="cf8f24ba-e8fa-4600-bbc5-229535f507ce" providerId="ADAL" clId="{490D9ED8-9366-4FA8-8C7F-1C5F26F52BCE}" dt="2021-04-14T05:23:40.515" v="1668" actId="207"/>
          <ac:graphicFrameMkLst>
            <pc:docMk/>
            <pc:sldMk cId="3911057632" sldId="280"/>
            <ac:graphicFrameMk id="4" creationId="{F4E82E0A-B466-45A2-BE2F-E136DDCA8AB6}"/>
          </ac:graphicFrameMkLst>
        </pc:graphicFrameChg>
      </pc:sldChg>
      <pc:sldMasterChg chg="addSp delSp modSp mod modSldLayout">
        <pc:chgData name="Fazio, Vincent (Mineral Resources, Clayton)" userId="cf8f24ba-e8fa-4600-bbc5-229535f507ce" providerId="ADAL" clId="{490D9ED8-9366-4FA8-8C7F-1C5F26F52BCE}" dt="2021-04-14T01:42:26.424" v="594" actId="14100"/>
        <pc:sldMasterMkLst>
          <pc:docMk/>
          <pc:sldMasterMk cId="3915133820" sldId="2147483684"/>
        </pc:sldMasterMkLst>
        <pc:spChg chg="add mod">
          <ac:chgData name="Fazio, Vincent (Mineral Resources, Clayton)" userId="cf8f24ba-e8fa-4600-bbc5-229535f507ce" providerId="ADAL" clId="{490D9ED8-9366-4FA8-8C7F-1C5F26F52BCE}" dt="2021-04-14T00:13:14.857" v="83"/>
          <ac:spMkLst>
            <pc:docMk/>
            <pc:sldMasterMk cId="3915133820" sldId="2147483684"/>
            <ac:spMk id="7" creationId="{2A93E484-8218-4568-BB4A-B34754B6BBC0}"/>
          </ac:spMkLst>
        </pc:spChg>
        <pc:spChg chg="add mod">
          <ac:chgData name="Fazio, Vincent (Mineral Resources, Clayton)" userId="cf8f24ba-e8fa-4600-bbc5-229535f507ce" providerId="ADAL" clId="{490D9ED8-9366-4FA8-8C7F-1C5F26F52BCE}" dt="2021-04-14T00:13:32.983" v="89" actId="1076"/>
          <ac:spMkLst>
            <pc:docMk/>
            <pc:sldMasterMk cId="3915133820" sldId="2147483684"/>
            <ac:spMk id="8" creationId="{5DD1954D-D8A9-4A55-BBAE-498A7DE3CC41}"/>
          </ac:spMkLst>
        </pc:spChg>
        <pc:spChg chg="add mod">
          <ac:chgData name="Fazio, Vincent (Mineral Resources, Clayton)" userId="cf8f24ba-e8fa-4600-bbc5-229535f507ce" providerId="ADAL" clId="{490D9ED8-9366-4FA8-8C7F-1C5F26F52BCE}" dt="2021-04-14T00:13:29.032" v="88" actId="1076"/>
          <ac:spMkLst>
            <pc:docMk/>
            <pc:sldMasterMk cId="3915133820" sldId="2147483684"/>
            <ac:spMk id="9" creationId="{07AE219F-9317-4AA9-842D-2C0C1AAA20E6}"/>
          </ac:spMkLst>
        </pc:spChg>
        <pc:spChg chg="add mod">
          <ac:chgData name="Fazio, Vincent (Mineral Resources, Clayton)" userId="cf8f24ba-e8fa-4600-bbc5-229535f507ce" providerId="ADAL" clId="{490D9ED8-9366-4FA8-8C7F-1C5F26F52BCE}" dt="2021-04-14T00:13:25.784" v="87" actId="1076"/>
          <ac:spMkLst>
            <pc:docMk/>
            <pc:sldMasterMk cId="3915133820" sldId="2147483684"/>
            <ac:spMk id="10" creationId="{0FEAB3A9-9FE6-495D-B51F-A5A673B3C210}"/>
          </ac:spMkLst>
        </pc:spChg>
        <pc:spChg chg="add del mod">
          <ac:chgData name="Fazio, Vincent (Mineral Resources, Clayton)" userId="cf8f24ba-e8fa-4600-bbc5-229535f507ce" providerId="ADAL" clId="{490D9ED8-9366-4FA8-8C7F-1C5F26F52BCE}" dt="2021-04-14T00:34:24.033" v="181"/>
          <ac:spMkLst>
            <pc:docMk/>
            <pc:sldMasterMk cId="3915133820" sldId="2147483684"/>
            <ac:spMk id="12" creationId="{D60FED4B-523E-4B57-A907-3C626A62206C}"/>
          </ac:spMkLst>
        </pc:spChg>
        <pc:spChg chg="add del mod">
          <ac:chgData name="Fazio, Vincent (Mineral Resources, Clayton)" userId="cf8f24ba-e8fa-4600-bbc5-229535f507ce" providerId="ADAL" clId="{490D9ED8-9366-4FA8-8C7F-1C5F26F52BCE}" dt="2021-04-14T00:34:44.653" v="185"/>
          <ac:spMkLst>
            <pc:docMk/>
            <pc:sldMasterMk cId="3915133820" sldId="2147483684"/>
            <ac:spMk id="13" creationId="{24383BBB-8DE3-42A8-A42E-3C9136FB6E58}"/>
          </ac:spMkLst>
        </pc:spChg>
        <pc:spChg chg="add del mod">
          <ac:chgData name="Fazio, Vincent (Mineral Resources, Clayton)" userId="cf8f24ba-e8fa-4600-bbc5-229535f507ce" providerId="ADAL" clId="{490D9ED8-9366-4FA8-8C7F-1C5F26F52BCE}" dt="2021-04-14T00:34:48.424" v="187"/>
          <ac:spMkLst>
            <pc:docMk/>
            <pc:sldMasterMk cId="3915133820" sldId="2147483684"/>
            <ac:spMk id="14" creationId="{FF046FC3-8C08-4189-AEB3-070F69AB52E0}"/>
          </ac:spMkLst>
        </pc:spChg>
        <pc:spChg chg="add del mod">
          <ac:chgData name="Fazio, Vincent (Mineral Resources, Clayton)" userId="cf8f24ba-e8fa-4600-bbc5-229535f507ce" providerId="ADAL" clId="{490D9ED8-9366-4FA8-8C7F-1C5F26F52BCE}" dt="2021-04-14T01:36:58.986" v="573" actId="21"/>
          <ac:spMkLst>
            <pc:docMk/>
            <pc:sldMasterMk cId="3915133820" sldId="2147483684"/>
            <ac:spMk id="15" creationId="{AB4445AF-65F2-4E98-A21F-2638587B0B31}"/>
          </ac:spMkLst>
        </pc:spChg>
        <pc:picChg chg="add mod">
          <ac:chgData name="Fazio, Vincent (Mineral Resources, Clayton)" userId="cf8f24ba-e8fa-4600-bbc5-229535f507ce" providerId="ADAL" clId="{490D9ED8-9366-4FA8-8C7F-1C5F26F52BCE}" dt="2021-04-14T01:42:26.424" v="594" actId="14100"/>
          <ac:picMkLst>
            <pc:docMk/>
            <pc:sldMasterMk cId="3915133820" sldId="2147483684"/>
            <ac:picMk id="11" creationId="{C7DD00F9-25B3-42B9-B93D-7A5977943833}"/>
          </ac:picMkLst>
        </pc:picChg>
        <pc:sldLayoutChg chg="addSp delSp modSp mod">
          <pc:chgData name="Fazio, Vincent (Mineral Resources, Clayton)" userId="cf8f24ba-e8fa-4600-bbc5-229535f507ce" providerId="ADAL" clId="{490D9ED8-9366-4FA8-8C7F-1C5F26F52BCE}" dt="2021-04-14T01:37:03.874" v="574"/>
          <pc:sldLayoutMkLst>
            <pc:docMk/>
            <pc:sldMasterMk cId="3915133820" sldId="2147483684"/>
            <pc:sldLayoutMk cId="1374966407" sldId="2147483685"/>
          </pc:sldLayoutMkLst>
          <pc:spChg chg="mod">
            <ac:chgData name="Fazio, Vincent (Mineral Resources, Clayton)" userId="cf8f24ba-e8fa-4600-bbc5-229535f507ce" providerId="ADAL" clId="{490D9ED8-9366-4FA8-8C7F-1C5F26F52BCE}" dt="2021-04-14T00:33:34.821" v="174" actId="1076"/>
            <ac:spMkLst>
              <pc:docMk/>
              <pc:sldMasterMk cId="3915133820" sldId="2147483684"/>
              <pc:sldLayoutMk cId="1374966407" sldId="2147483685"/>
              <ac:spMk id="4" creationId="{00000000-0000-0000-0000-000000000000}"/>
            </ac:spMkLst>
          </pc:spChg>
          <pc:spChg chg="add del mod">
            <ac:chgData name="Fazio, Vincent (Mineral Resources, Clayton)" userId="cf8f24ba-e8fa-4600-bbc5-229535f507ce" providerId="ADAL" clId="{490D9ED8-9366-4FA8-8C7F-1C5F26F52BCE}" dt="2021-04-14T00:34:57.222" v="189" actId="21"/>
            <ac:spMkLst>
              <pc:docMk/>
              <pc:sldMasterMk cId="3915133820" sldId="2147483684"/>
              <pc:sldLayoutMk cId="1374966407" sldId="2147483685"/>
              <ac:spMk id="9" creationId="{BD4669BF-5603-4137-9EE9-804B0C57B6DA}"/>
            </ac:spMkLst>
          </pc:spChg>
          <pc:spChg chg="add del mod">
            <ac:chgData name="Fazio, Vincent (Mineral Resources, Clayton)" userId="cf8f24ba-e8fa-4600-bbc5-229535f507ce" providerId="ADAL" clId="{490D9ED8-9366-4FA8-8C7F-1C5F26F52BCE}" dt="2021-04-14T01:36:47.222" v="571"/>
            <ac:spMkLst>
              <pc:docMk/>
              <pc:sldMasterMk cId="3915133820" sldId="2147483684"/>
              <pc:sldLayoutMk cId="1374966407" sldId="2147483685"/>
              <ac:spMk id="10" creationId="{31B5D7A8-A939-4F20-AB07-2A4E8B7811CD}"/>
            </ac:spMkLst>
          </pc:spChg>
          <pc:spChg chg="add mod">
            <ac:chgData name="Fazio, Vincent (Mineral Resources, Clayton)" userId="cf8f24ba-e8fa-4600-bbc5-229535f507ce" providerId="ADAL" clId="{490D9ED8-9366-4FA8-8C7F-1C5F26F52BCE}" dt="2021-04-14T01:37:03.874" v="574"/>
            <ac:spMkLst>
              <pc:docMk/>
              <pc:sldMasterMk cId="3915133820" sldId="2147483684"/>
              <pc:sldLayoutMk cId="1374966407" sldId="2147483685"/>
              <ac:spMk id="11" creationId="{871502B8-8B9A-48EB-85DD-BA1F1ECD9C3B}"/>
            </ac:spMkLst>
          </pc:spChg>
          <pc:picChg chg="add del mod">
            <ac:chgData name="Fazio, Vincent (Mineral Resources, Clayton)" userId="cf8f24ba-e8fa-4600-bbc5-229535f507ce" providerId="ADAL" clId="{490D9ED8-9366-4FA8-8C7F-1C5F26F52BCE}" dt="2021-04-14T00:33:12.923" v="171" actId="21"/>
            <ac:picMkLst>
              <pc:docMk/>
              <pc:sldMasterMk cId="3915133820" sldId="2147483684"/>
              <pc:sldLayoutMk cId="1374966407" sldId="2147483685"/>
              <ac:picMk id="7" creationId="{9C1E215D-750B-4EB6-BF1E-BC7D00C2277C}"/>
            </ac:picMkLst>
          </pc:picChg>
          <pc:picChg chg="add del mod">
            <ac:chgData name="Fazio, Vincent (Mineral Resources, Clayton)" userId="cf8f24ba-e8fa-4600-bbc5-229535f507ce" providerId="ADAL" clId="{490D9ED8-9366-4FA8-8C7F-1C5F26F52BCE}" dt="2021-04-14T00:26:24.958" v="154"/>
            <ac:picMkLst>
              <pc:docMk/>
              <pc:sldMasterMk cId="3915133820" sldId="2147483684"/>
              <pc:sldLayoutMk cId="1374966407" sldId="2147483685"/>
              <ac:picMk id="8" creationId="{AFC3BE13-01D9-4864-B0F2-E7488557DA1A}"/>
            </ac:picMkLst>
          </pc:picChg>
        </pc:sldLayoutChg>
        <pc:sldLayoutChg chg="addSp modSp">
          <pc:chgData name="Fazio, Vincent (Mineral Resources, Clayton)" userId="cf8f24ba-e8fa-4600-bbc5-229535f507ce" providerId="ADAL" clId="{490D9ED8-9366-4FA8-8C7F-1C5F26F52BCE}" dt="2021-04-14T00:28:49.593" v="166"/>
          <pc:sldLayoutMkLst>
            <pc:docMk/>
            <pc:sldMasterMk cId="3915133820" sldId="2147483684"/>
            <pc:sldLayoutMk cId="3024056613" sldId="2147483690"/>
          </pc:sldLayoutMkLst>
          <pc:picChg chg="add mod">
            <ac:chgData name="Fazio, Vincent (Mineral Resources, Clayton)" userId="cf8f24ba-e8fa-4600-bbc5-229535f507ce" providerId="ADAL" clId="{490D9ED8-9366-4FA8-8C7F-1C5F26F52BCE}" dt="2021-04-14T00:28:49.593" v="166"/>
            <ac:picMkLst>
              <pc:docMk/>
              <pc:sldMasterMk cId="3915133820" sldId="2147483684"/>
              <pc:sldLayoutMk cId="3024056613" sldId="2147483690"/>
              <ac:picMk id="6" creationId="{C48838C4-84DE-4622-A5A5-9E338AC8D9B2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FBBE28-60C0-4DC9-9F6E-52C059044A16}" type="doc">
      <dgm:prSet loTypeId="urn:microsoft.com/office/officeart/2005/8/layout/vList2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3F6B75DC-5339-4AC8-ADDA-EE9AE4935B25}">
      <dgm:prSet custT="1"/>
      <dgm:spPr>
        <a:solidFill>
          <a:srgbClr val="59C2AA"/>
        </a:solidFill>
      </dgm:spPr>
      <dgm:t>
        <a:bodyPr/>
        <a:lstStyle/>
        <a:p>
          <a:r>
            <a:rPr lang="en-AU" sz="2800" dirty="0"/>
            <a:t>We evaluated each library with four different kinds of criteria:</a:t>
          </a:r>
          <a:endParaRPr lang="en-US" sz="2800" dirty="0"/>
        </a:p>
      </dgm:t>
    </dgm:pt>
    <dgm:pt modelId="{2935A05C-224B-4ED6-82E0-E57F50FE00B9}" type="parTrans" cxnId="{34DE9765-3979-4BA5-A0E4-9AEE8E97B9C4}">
      <dgm:prSet/>
      <dgm:spPr/>
      <dgm:t>
        <a:bodyPr/>
        <a:lstStyle/>
        <a:p>
          <a:endParaRPr lang="en-US"/>
        </a:p>
      </dgm:t>
    </dgm:pt>
    <dgm:pt modelId="{35B3ECFB-5B6B-4D7B-A8C2-9549695EB444}" type="sibTrans" cxnId="{34DE9765-3979-4BA5-A0E4-9AEE8E97B9C4}">
      <dgm:prSet/>
      <dgm:spPr/>
      <dgm:t>
        <a:bodyPr/>
        <a:lstStyle/>
        <a:p>
          <a:endParaRPr lang="en-US"/>
        </a:p>
      </dgm:t>
    </dgm:pt>
    <dgm:pt modelId="{88D548DF-1797-407B-B69C-2BCF74A1055E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en-AU" sz="3200" dirty="0"/>
            <a:t>Tests of basic mapping functions</a:t>
          </a:r>
          <a:endParaRPr lang="en-US" sz="3200" dirty="0"/>
        </a:p>
      </dgm:t>
    </dgm:pt>
    <dgm:pt modelId="{049ADE9A-3FF2-438A-9C69-B8174D9A7015}" type="parTrans" cxnId="{137C2011-076E-4248-A39B-0BEBB79491CE}">
      <dgm:prSet/>
      <dgm:spPr/>
      <dgm:t>
        <a:bodyPr/>
        <a:lstStyle/>
        <a:p>
          <a:endParaRPr lang="en-US"/>
        </a:p>
      </dgm:t>
    </dgm:pt>
    <dgm:pt modelId="{7285B946-4EB4-4285-8893-5E654C03A36A}" type="sibTrans" cxnId="{137C2011-076E-4248-A39B-0BEBB79491CE}">
      <dgm:prSet/>
      <dgm:spPr/>
      <dgm:t>
        <a:bodyPr/>
        <a:lstStyle/>
        <a:p>
          <a:endParaRPr lang="en-US"/>
        </a:p>
      </dgm:t>
    </dgm:pt>
    <dgm:pt modelId="{86474FAC-B856-4E94-9AF0-44B93F3F940D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en-AU" sz="3200" dirty="0"/>
            <a:t>Support of industry standard protocols and other desirable features</a:t>
          </a:r>
          <a:endParaRPr lang="en-US" sz="3200" dirty="0"/>
        </a:p>
      </dgm:t>
    </dgm:pt>
    <dgm:pt modelId="{3918A007-5477-4AF0-9E25-0605E3E5C341}" type="parTrans" cxnId="{B167A287-48D4-4436-ABD4-08A75C3512AE}">
      <dgm:prSet/>
      <dgm:spPr/>
      <dgm:t>
        <a:bodyPr/>
        <a:lstStyle/>
        <a:p>
          <a:endParaRPr lang="en-US"/>
        </a:p>
      </dgm:t>
    </dgm:pt>
    <dgm:pt modelId="{40E114A5-6E28-402B-8B8C-B9B167D3C929}" type="sibTrans" cxnId="{B167A287-48D4-4436-ABD4-08A75C3512AE}">
      <dgm:prSet/>
      <dgm:spPr/>
      <dgm:t>
        <a:bodyPr/>
        <a:lstStyle/>
        <a:p>
          <a:endParaRPr lang="en-US"/>
        </a:p>
      </dgm:t>
    </dgm:pt>
    <dgm:pt modelId="{6667AEE5-FB80-4889-A725-970F60B74D7B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en-AU" sz="3200" dirty="0"/>
            <a:t>Community support</a:t>
          </a:r>
          <a:endParaRPr lang="en-US" sz="3200" dirty="0"/>
        </a:p>
      </dgm:t>
    </dgm:pt>
    <dgm:pt modelId="{AD5F6B97-26FA-4310-B62C-DA143161F3AA}" type="parTrans" cxnId="{12DB015F-E9D0-411F-B20A-F70DD8EFBD72}">
      <dgm:prSet/>
      <dgm:spPr/>
      <dgm:t>
        <a:bodyPr/>
        <a:lstStyle/>
        <a:p>
          <a:endParaRPr lang="en-US"/>
        </a:p>
      </dgm:t>
    </dgm:pt>
    <dgm:pt modelId="{E427E08C-0B81-4C3D-A60F-147DFA264720}" type="sibTrans" cxnId="{12DB015F-E9D0-411F-B20A-F70DD8EFBD72}">
      <dgm:prSet/>
      <dgm:spPr/>
      <dgm:t>
        <a:bodyPr/>
        <a:lstStyle/>
        <a:p>
          <a:endParaRPr lang="en-US"/>
        </a:p>
      </dgm:t>
    </dgm:pt>
    <dgm:pt modelId="{6FC66F67-A0FD-4D92-8308-E1699CDE2FD2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en-AU" sz="3200" dirty="0"/>
            <a:t>Compatibility with current toolset</a:t>
          </a:r>
          <a:endParaRPr lang="en-US" sz="3200" dirty="0"/>
        </a:p>
      </dgm:t>
    </dgm:pt>
    <dgm:pt modelId="{661F8621-AA74-4974-8E0D-A1FCA261E2B1}" type="parTrans" cxnId="{F8EE6C78-C83B-43F1-9EE6-688D80377C5C}">
      <dgm:prSet/>
      <dgm:spPr/>
      <dgm:t>
        <a:bodyPr/>
        <a:lstStyle/>
        <a:p>
          <a:endParaRPr lang="en-US"/>
        </a:p>
      </dgm:t>
    </dgm:pt>
    <dgm:pt modelId="{B916501E-ABEF-493C-85D6-557180FF6E76}" type="sibTrans" cxnId="{F8EE6C78-C83B-43F1-9EE6-688D80377C5C}">
      <dgm:prSet/>
      <dgm:spPr/>
      <dgm:t>
        <a:bodyPr/>
        <a:lstStyle/>
        <a:p>
          <a:endParaRPr lang="en-US"/>
        </a:p>
      </dgm:t>
    </dgm:pt>
    <dgm:pt modelId="{BFC58A97-FE3E-44FB-901B-804B8A19503B}" type="pres">
      <dgm:prSet presAssocID="{F5FBBE28-60C0-4DC9-9F6E-52C059044A16}" presName="linear" presStyleCnt="0">
        <dgm:presLayoutVars>
          <dgm:animLvl val="lvl"/>
          <dgm:resizeHandles val="exact"/>
        </dgm:presLayoutVars>
      </dgm:prSet>
      <dgm:spPr/>
    </dgm:pt>
    <dgm:pt modelId="{C332DD9B-36BC-441B-B90B-4A0FC3D72CBC}" type="pres">
      <dgm:prSet presAssocID="{3F6B75DC-5339-4AC8-ADDA-EE9AE4935B25}" presName="parentText" presStyleLbl="node1" presStyleIdx="0" presStyleCnt="1" custScaleY="61148" custLinFactNeighborY="285">
        <dgm:presLayoutVars>
          <dgm:chMax val="0"/>
          <dgm:bulletEnabled val="1"/>
        </dgm:presLayoutVars>
      </dgm:prSet>
      <dgm:spPr/>
    </dgm:pt>
    <dgm:pt modelId="{ACD781E8-F6E1-4658-905A-B0343C9D3B2C}" type="pres">
      <dgm:prSet presAssocID="{3F6B75DC-5339-4AC8-ADDA-EE9AE4935B2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137C2011-076E-4248-A39B-0BEBB79491CE}" srcId="{3F6B75DC-5339-4AC8-ADDA-EE9AE4935B25}" destId="{88D548DF-1797-407B-B69C-2BCF74A1055E}" srcOrd="0" destOrd="0" parTransId="{049ADE9A-3FF2-438A-9C69-B8174D9A7015}" sibTransId="{7285B946-4EB4-4285-8893-5E654C03A36A}"/>
    <dgm:cxn modelId="{4EE6C324-AB67-4F87-883E-1F88AEC1D10A}" type="presOf" srcId="{88D548DF-1797-407B-B69C-2BCF74A1055E}" destId="{ACD781E8-F6E1-4658-905A-B0343C9D3B2C}" srcOrd="0" destOrd="0" presId="urn:microsoft.com/office/officeart/2005/8/layout/vList2"/>
    <dgm:cxn modelId="{0B46605B-E532-4C25-9E7B-A06B7E24BBF9}" type="presOf" srcId="{3F6B75DC-5339-4AC8-ADDA-EE9AE4935B25}" destId="{C332DD9B-36BC-441B-B90B-4A0FC3D72CBC}" srcOrd="0" destOrd="0" presId="urn:microsoft.com/office/officeart/2005/8/layout/vList2"/>
    <dgm:cxn modelId="{12DB015F-E9D0-411F-B20A-F70DD8EFBD72}" srcId="{3F6B75DC-5339-4AC8-ADDA-EE9AE4935B25}" destId="{6667AEE5-FB80-4889-A725-970F60B74D7B}" srcOrd="2" destOrd="0" parTransId="{AD5F6B97-26FA-4310-B62C-DA143161F3AA}" sibTransId="{E427E08C-0B81-4C3D-A60F-147DFA264720}"/>
    <dgm:cxn modelId="{34DE9765-3979-4BA5-A0E4-9AEE8E97B9C4}" srcId="{F5FBBE28-60C0-4DC9-9F6E-52C059044A16}" destId="{3F6B75DC-5339-4AC8-ADDA-EE9AE4935B25}" srcOrd="0" destOrd="0" parTransId="{2935A05C-224B-4ED6-82E0-E57F50FE00B9}" sibTransId="{35B3ECFB-5B6B-4D7B-A8C2-9549695EB444}"/>
    <dgm:cxn modelId="{F8EE6C78-C83B-43F1-9EE6-688D80377C5C}" srcId="{3F6B75DC-5339-4AC8-ADDA-EE9AE4935B25}" destId="{6FC66F67-A0FD-4D92-8308-E1699CDE2FD2}" srcOrd="3" destOrd="0" parTransId="{661F8621-AA74-4974-8E0D-A1FCA261E2B1}" sibTransId="{B916501E-ABEF-493C-85D6-557180FF6E76}"/>
    <dgm:cxn modelId="{B167A287-48D4-4436-ABD4-08A75C3512AE}" srcId="{3F6B75DC-5339-4AC8-ADDA-EE9AE4935B25}" destId="{86474FAC-B856-4E94-9AF0-44B93F3F940D}" srcOrd="1" destOrd="0" parTransId="{3918A007-5477-4AF0-9E25-0605E3E5C341}" sibTransId="{40E114A5-6E28-402B-8B8C-B9B167D3C929}"/>
    <dgm:cxn modelId="{14F2E1DB-C717-43E3-9CD8-F243E7B79D71}" type="presOf" srcId="{6667AEE5-FB80-4889-A725-970F60B74D7B}" destId="{ACD781E8-F6E1-4658-905A-B0343C9D3B2C}" srcOrd="0" destOrd="2" presId="urn:microsoft.com/office/officeart/2005/8/layout/vList2"/>
    <dgm:cxn modelId="{AFDB9FDC-9C5D-4F25-985A-FD7BC3471D07}" type="presOf" srcId="{F5FBBE28-60C0-4DC9-9F6E-52C059044A16}" destId="{BFC58A97-FE3E-44FB-901B-804B8A19503B}" srcOrd="0" destOrd="0" presId="urn:microsoft.com/office/officeart/2005/8/layout/vList2"/>
    <dgm:cxn modelId="{8EFB5DEE-552A-4A2A-9ACD-84EBD9F81EF6}" type="presOf" srcId="{6FC66F67-A0FD-4D92-8308-E1699CDE2FD2}" destId="{ACD781E8-F6E1-4658-905A-B0343C9D3B2C}" srcOrd="0" destOrd="3" presId="urn:microsoft.com/office/officeart/2005/8/layout/vList2"/>
    <dgm:cxn modelId="{4E5041F9-1A6D-4C57-AF74-2DB99A4339A4}" type="presOf" srcId="{86474FAC-B856-4E94-9AF0-44B93F3F940D}" destId="{ACD781E8-F6E1-4658-905A-B0343C9D3B2C}" srcOrd="0" destOrd="1" presId="urn:microsoft.com/office/officeart/2005/8/layout/vList2"/>
    <dgm:cxn modelId="{9E9C63ED-6552-417C-A563-B6E84C621EDD}" type="presParOf" srcId="{BFC58A97-FE3E-44FB-901B-804B8A19503B}" destId="{C332DD9B-36BC-441B-B90B-4A0FC3D72CBC}" srcOrd="0" destOrd="0" presId="urn:microsoft.com/office/officeart/2005/8/layout/vList2"/>
    <dgm:cxn modelId="{8E6A19E4-4814-41C6-A31E-ED41FC5AAD23}" type="presParOf" srcId="{BFC58A97-FE3E-44FB-901B-804B8A19503B}" destId="{ACD781E8-F6E1-4658-905A-B0343C9D3B2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0F2062-771F-4746-87B1-33C52DB1054A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188BC9B-932E-4489-A082-9323231EBEB2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Map zoom/zoom to extent</a:t>
          </a:r>
          <a:endParaRPr lang="en-US" sz="2000"/>
        </a:p>
      </dgm:t>
    </dgm:pt>
    <dgm:pt modelId="{8FEF411A-D852-4A1B-8D0A-A1F199ADC203}" type="parTrans" cxnId="{2F641797-0BC8-4BF5-9920-CB86A0492797}">
      <dgm:prSet/>
      <dgm:spPr/>
      <dgm:t>
        <a:bodyPr/>
        <a:lstStyle/>
        <a:p>
          <a:endParaRPr lang="en-US"/>
        </a:p>
      </dgm:t>
    </dgm:pt>
    <dgm:pt modelId="{CBA7B8CF-8ED2-4D81-9063-34CC40015981}" type="sibTrans" cxnId="{2F641797-0BC8-4BF5-9920-CB86A0492797}">
      <dgm:prSet/>
      <dgm:spPr/>
      <dgm:t>
        <a:bodyPr/>
        <a:lstStyle/>
        <a:p>
          <a:endParaRPr lang="en-US"/>
        </a:p>
      </dgm:t>
    </dgm:pt>
    <dgm:pt modelId="{CC2604BA-0AB7-42D4-9311-E1151C970491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Change map base layers</a:t>
          </a:r>
          <a:endParaRPr lang="en-US" sz="2000" dirty="0"/>
        </a:p>
      </dgm:t>
    </dgm:pt>
    <dgm:pt modelId="{52717504-4F23-4E84-8AD5-CBD086A5E3C7}" type="parTrans" cxnId="{5CAD0CD6-55A5-4D16-8C8F-30E32B6E505B}">
      <dgm:prSet/>
      <dgm:spPr/>
      <dgm:t>
        <a:bodyPr/>
        <a:lstStyle/>
        <a:p>
          <a:endParaRPr lang="en-US"/>
        </a:p>
      </dgm:t>
    </dgm:pt>
    <dgm:pt modelId="{13AF33AC-C466-44B9-876B-B500C09398FD}" type="sibTrans" cxnId="{5CAD0CD6-55A5-4D16-8C8F-30E32B6E505B}">
      <dgm:prSet/>
      <dgm:spPr/>
      <dgm:t>
        <a:bodyPr/>
        <a:lstStyle/>
        <a:p>
          <a:endParaRPr lang="en-US"/>
        </a:p>
      </dgm:t>
    </dgm:pt>
    <dgm:pt modelId="{872C08B0-7C91-42F9-A3B7-719D3DD4FD41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Can change layer transparency</a:t>
          </a:r>
          <a:endParaRPr lang="en-US" sz="2000"/>
        </a:p>
      </dgm:t>
    </dgm:pt>
    <dgm:pt modelId="{5D43582E-72E3-4CE4-9FC6-5D642DBC7483}" type="parTrans" cxnId="{BC82F8E1-BE15-4D56-8D75-0F0E712B00F4}">
      <dgm:prSet/>
      <dgm:spPr/>
      <dgm:t>
        <a:bodyPr/>
        <a:lstStyle/>
        <a:p>
          <a:endParaRPr lang="en-US"/>
        </a:p>
      </dgm:t>
    </dgm:pt>
    <dgm:pt modelId="{2241DFC0-D7A9-49BF-A137-31686BA88FBA}" type="sibTrans" cxnId="{BC82F8E1-BE15-4D56-8D75-0F0E712B00F4}">
      <dgm:prSet/>
      <dgm:spPr/>
      <dgm:t>
        <a:bodyPr/>
        <a:lstStyle/>
        <a:p>
          <a:endParaRPr lang="en-US"/>
        </a:p>
      </dgm:t>
    </dgm:pt>
    <dgm:pt modelId="{D5478D30-0384-4300-B621-730CEE254DAD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Supports in map popup info boxes</a:t>
          </a:r>
          <a:endParaRPr lang="en-US" sz="2000" dirty="0"/>
        </a:p>
      </dgm:t>
    </dgm:pt>
    <dgm:pt modelId="{3091AE07-F51C-44F4-A7D0-3E42E7574E3E}" type="parTrans" cxnId="{1E08027E-BA98-4A5F-AFA5-6E2D619EF592}">
      <dgm:prSet/>
      <dgm:spPr/>
      <dgm:t>
        <a:bodyPr/>
        <a:lstStyle/>
        <a:p>
          <a:endParaRPr lang="en-US"/>
        </a:p>
      </dgm:t>
    </dgm:pt>
    <dgm:pt modelId="{210FBC32-12D1-4E67-944E-905081621F2A}" type="sibTrans" cxnId="{1E08027E-BA98-4A5F-AFA5-6E2D619EF592}">
      <dgm:prSet/>
      <dgm:spPr/>
      <dgm:t>
        <a:bodyPr/>
        <a:lstStyle/>
        <a:p>
          <a:endParaRPr lang="en-US"/>
        </a:p>
      </dgm:t>
    </dgm:pt>
    <dgm:pt modelId="{A772AF97-62EB-48C4-A327-87B2832EBA0A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Register callback for map events</a:t>
          </a:r>
          <a:endParaRPr lang="en-US" sz="2000"/>
        </a:p>
      </dgm:t>
    </dgm:pt>
    <dgm:pt modelId="{FCB29348-21A5-4A49-BA4E-3BD5DC6542D3}" type="parTrans" cxnId="{17F2CB12-DFD1-4C04-85A2-9596034B5DBB}">
      <dgm:prSet/>
      <dgm:spPr/>
      <dgm:t>
        <a:bodyPr/>
        <a:lstStyle/>
        <a:p>
          <a:endParaRPr lang="en-US"/>
        </a:p>
      </dgm:t>
    </dgm:pt>
    <dgm:pt modelId="{563918A1-0F43-4D59-A082-3A788358C2BE}" type="sibTrans" cxnId="{17F2CB12-DFD1-4C04-85A2-9596034B5DBB}">
      <dgm:prSet/>
      <dgm:spPr/>
      <dgm:t>
        <a:bodyPr/>
        <a:lstStyle/>
        <a:p>
          <a:endParaRPr lang="en-US"/>
        </a:p>
      </dgm:t>
    </dgm:pt>
    <dgm:pt modelId="{F8C7A356-C541-4400-84D8-A6E173C4FE7A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Can style KML layers?</a:t>
          </a:r>
          <a:endParaRPr lang="en-US" sz="2000"/>
        </a:p>
      </dgm:t>
    </dgm:pt>
    <dgm:pt modelId="{B06B10DA-A34C-473C-8B69-98DFAC5E454A}" type="parTrans" cxnId="{D58B883F-A372-4938-B342-078B51AEA08A}">
      <dgm:prSet/>
      <dgm:spPr/>
      <dgm:t>
        <a:bodyPr/>
        <a:lstStyle/>
        <a:p>
          <a:endParaRPr lang="en-US"/>
        </a:p>
      </dgm:t>
    </dgm:pt>
    <dgm:pt modelId="{3565D09C-E548-4DA6-AE94-02BB27AD6257}" type="sibTrans" cxnId="{D58B883F-A372-4938-B342-078B51AEA08A}">
      <dgm:prSet/>
      <dgm:spPr/>
      <dgm:t>
        <a:bodyPr/>
        <a:lstStyle/>
        <a:p>
          <a:endParaRPr lang="en-US"/>
        </a:p>
      </dgm:t>
    </dgm:pt>
    <dgm:pt modelId="{55FF5A49-DC92-486E-80C6-14AF8F0F268E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Draw shapes on map with mouse</a:t>
          </a:r>
          <a:endParaRPr lang="en-US" sz="2000"/>
        </a:p>
      </dgm:t>
    </dgm:pt>
    <dgm:pt modelId="{3F31CFDB-C708-4E1B-9C73-00BFFEFE9520}" type="parTrans" cxnId="{70DC8CDA-901E-4D53-8364-118470E817C1}">
      <dgm:prSet/>
      <dgm:spPr/>
      <dgm:t>
        <a:bodyPr/>
        <a:lstStyle/>
        <a:p>
          <a:endParaRPr lang="en-US"/>
        </a:p>
      </dgm:t>
    </dgm:pt>
    <dgm:pt modelId="{4B502B63-E943-479E-B322-0FA88255D1EA}" type="sibTrans" cxnId="{70DC8CDA-901E-4D53-8364-118470E817C1}">
      <dgm:prSet/>
      <dgm:spPr/>
      <dgm:t>
        <a:bodyPr/>
        <a:lstStyle/>
        <a:p>
          <a:endParaRPr lang="en-US"/>
        </a:p>
      </dgm:t>
    </dgm:pt>
    <dgm:pt modelId="{8C3FCE3D-B29F-43C3-9C93-1AADA45D2BC7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Mouse coordinate display widget</a:t>
          </a:r>
          <a:endParaRPr lang="en-US" sz="2000"/>
        </a:p>
      </dgm:t>
    </dgm:pt>
    <dgm:pt modelId="{790E5739-7603-4399-AEC6-06124FED547C}" type="parTrans" cxnId="{DCD0C6B0-3C25-417C-8A53-C820B2CC38EF}">
      <dgm:prSet/>
      <dgm:spPr/>
      <dgm:t>
        <a:bodyPr/>
        <a:lstStyle/>
        <a:p>
          <a:endParaRPr lang="en-US"/>
        </a:p>
      </dgm:t>
    </dgm:pt>
    <dgm:pt modelId="{79E0A0CE-B785-48FD-8EF7-99DF2A6B8BD7}" type="sibTrans" cxnId="{DCD0C6B0-3C25-417C-8A53-C820B2CC38EF}">
      <dgm:prSet/>
      <dgm:spPr/>
      <dgm:t>
        <a:bodyPr/>
        <a:lstStyle/>
        <a:p>
          <a:endParaRPr lang="en-US"/>
        </a:p>
      </dgm:t>
    </dgm:pt>
    <dgm:pt modelId="{D022044B-B4CF-4405-9846-D26CD3817EF5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Map text search widget (geocoders)</a:t>
          </a:r>
          <a:endParaRPr lang="en-US" sz="2000"/>
        </a:p>
      </dgm:t>
    </dgm:pt>
    <dgm:pt modelId="{A0891D34-D8AB-421A-9AF3-87E74235A037}" type="parTrans" cxnId="{0847215D-318B-4901-9B49-C83D85EC58C5}">
      <dgm:prSet/>
      <dgm:spPr/>
      <dgm:t>
        <a:bodyPr/>
        <a:lstStyle/>
        <a:p>
          <a:endParaRPr lang="en-US"/>
        </a:p>
      </dgm:t>
    </dgm:pt>
    <dgm:pt modelId="{65143DCD-19F3-4A56-A041-FE525325E70E}" type="sibTrans" cxnId="{0847215D-318B-4901-9B49-C83D85EC58C5}">
      <dgm:prSet/>
      <dgm:spPr/>
      <dgm:t>
        <a:bodyPr/>
        <a:lstStyle/>
        <a:p>
          <a:endParaRPr lang="en-US"/>
        </a:p>
      </dgm:t>
    </dgm:pt>
    <dgm:pt modelId="{BAEA45EE-26AA-4978-A422-FA309F94D8FE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Add custom widgets to map</a:t>
          </a:r>
          <a:endParaRPr lang="en-US" sz="2000"/>
        </a:p>
      </dgm:t>
    </dgm:pt>
    <dgm:pt modelId="{49BBC89B-CB0D-4840-A2E3-82A6B8E6296F}" type="parTrans" cxnId="{F44E1F2D-CCD3-47FB-B520-097664166D10}">
      <dgm:prSet/>
      <dgm:spPr/>
      <dgm:t>
        <a:bodyPr/>
        <a:lstStyle/>
        <a:p>
          <a:endParaRPr lang="en-US"/>
        </a:p>
      </dgm:t>
    </dgm:pt>
    <dgm:pt modelId="{5F157EC1-FD7D-4421-A008-046D148FB574}" type="sibTrans" cxnId="{F44E1F2D-CCD3-47FB-B520-097664166D10}">
      <dgm:prSet/>
      <dgm:spPr/>
      <dgm:t>
        <a:bodyPr/>
        <a:lstStyle/>
        <a:p>
          <a:endParaRPr lang="en-US"/>
        </a:p>
      </dgm:t>
    </dgm:pt>
    <dgm:pt modelId="{06B5AD9D-B5BC-44C8-811C-EA67C6608203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This API just does maps? Or contains a complete website</a:t>
          </a:r>
          <a:endParaRPr lang="en-US" sz="2000" dirty="0"/>
        </a:p>
      </dgm:t>
    </dgm:pt>
    <dgm:pt modelId="{A0A503F8-8AFA-4F16-9213-1FE9CD93ED71}" type="parTrans" cxnId="{1C215998-E1BB-40F9-96DF-97F98DA890BC}">
      <dgm:prSet/>
      <dgm:spPr/>
      <dgm:t>
        <a:bodyPr/>
        <a:lstStyle/>
        <a:p>
          <a:endParaRPr lang="en-US"/>
        </a:p>
      </dgm:t>
    </dgm:pt>
    <dgm:pt modelId="{070A37E8-430C-4917-BFA6-2081EB2A6247}" type="sibTrans" cxnId="{1C215998-E1BB-40F9-96DF-97F98DA890BC}">
      <dgm:prSet/>
      <dgm:spPr/>
      <dgm:t>
        <a:bodyPr/>
        <a:lstStyle/>
        <a:p>
          <a:endParaRPr lang="en-US"/>
        </a:p>
      </dgm:t>
    </dgm:pt>
    <dgm:pt modelId="{0A20F431-7AFB-46F9-BC04-D3CBBC0BB9DE}">
      <dgm:prSet custT="1"/>
      <dgm:spPr>
        <a:solidFill>
          <a:srgbClr val="59C2AA"/>
        </a:solidFill>
      </dgm:spPr>
      <dgm:t>
        <a:bodyPr/>
        <a:lstStyle/>
        <a:p>
          <a:r>
            <a:rPr lang="en-AU" sz="2000"/>
            <a:t>Fully customizable sidebar map controls?</a:t>
          </a:r>
          <a:endParaRPr lang="en-US" sz="2000"/>
        </a:p>
      </dgm:t>
    </dgm:pt>
    <dgm:pt modelId="{CB31C672-8287-4C70-9066-8F0E4641362C}" type="parTrans" cxnId="{6E481CE5-C8BC-4E95-88B7-067A9626F8C6}">
      <dgm:prSet/>
      <dgm:spPr/>
      <dgm:t>
        <a:bodyPr/>
        <a:lstStyle/>
        <a:p>
          <a:endParaRPr lang="en-US"/>
        </a:p>
      </dgm:t>
    </dgm:pt>
    <dgm:pt modelId="{145D7B59-4705-478E-AEF4-8C68CEA2DCD7}" type="sibTrans" cxnId="{6E481CE5-C8BC-4E95-88B7-067A9626F8C6}">
      <dgm:prSet/>
      <dgm:spPr/>
      <dgm:t>
        <a:bodyPr/>
        <a:lstStyle/>
        <a:p>
          <a:endParaRPr lang="en-US"/>
        </a:p>
      </dgm:t>
    </dgm:pt>
    <dgm:pt modelId="{7204BE3B-7965-4197-BD4C-6BCFA1FD1D6B}" type="pres">
      <dgm:prSet presAssocID="{840F2062-771F-4746-87B1-33C52DB1054A}" presName="diagram" presStyleCnt="0">
        <dgm:presLayoutVars>
          <dgm:dir/>
          <dgm:resizeHandles val="exact"/>
        </dgm:presLayoutVars>
      </dgm:prSet>
      <dgm:spPr/>
    </dgm:pt>
    <dgm:pt modelId="{DB9E843E-DA8D-4929-A16D-E08904DC943F}" type="pres">
      <dgm:prSet presAssocID="{A188BC9B-932E-4489-A082-9323231EBEB2}" presName="node" presStyleLbl="node1" presStyleIdx="0" presStyleCnt="12">
        <dgm:presLayoutVars>
          <dgm:bulletEnabled val="1"/>
        </dgm:presLayoutVars>
      </dgm:prSet>
      <dgm:spPr/>
    </dgm:pt>
    <dgm:pt modelId="{19C7751F-6170-4A94-AFBC-86EF960F72B0}" type="pres">
      <dgm:prSet presAssocID="{CBA7B8CF-8ED2-4D81-9063-34CC40015981}" presName="sibTrans" presStyleCnt="0"/>
      <dgm:spPr/>
    </dgm:pt>
    <dgm:pt modelId="{BC076F84-4C23-4FD1-AF61-60C5B10B8CBE}" type="pres">
      <dgm:prSet presAssocID="{CC2604BA-0AB7-42D4-9311-E1151C970491}" presName="node" presStyleLbl="node1" presStyleIdx="1" presStyleCnt="12">
        <dgm:presLayoutVars>
          <dgm:bulletEnabled val="1"/>
        </dgm:presLayoutVars>
      </dgm:prSet>
      <dgm:spPr/>
    </dgm:pt>
    <dgm:pt modelId="{21B20F81-1A15-4CF3-A1AA-CBE06FC16C19}" type="pres">
      <dgm:prSet presAssocID="{13AF33AC-C466-44B9-876B-B500C09398FD}" presName="sibTrans" presStyleCnt="0"/>
      <dgm:spPr/>
    </dgm:pt>
    <dgm:pt modelId="{2AF24308-10E3-48FD-8BE8-5AA30E3D912B}" type="pres">
      <dgm:prSet presAssocID="{872C08B0-7C91-42F9-A3B7-719D3DD4FD41}" presName="node" presStyleLbl="node1" presStyleIdx="2" presStyleCnt="12">
        <dgm:presLayoutVars>
          <dgm:bulletEnabled val="1"/>
        </dgm:presLayoutVars>
      </dgm:prSet>
      <dgm:spPr/>
    </dgm:pt>
    <dgm:pt modelId="{AD27B307-4661-49EE-B272-F51247FD00FD}" type="pres">
      <dgm:prSet presAssocID="{2241DFC0-D7A9-49BF-A137-31686BA88FBA}" presName="sibTrans" presStyleCnt="0"/>
      <dgm:spPr/>
    </dgm:pt>
    <dgm:pt modelId="{235A292F-384B-4D91-904F-9251C2A8DF81}" type="pres">
      <dgm:prSet presAssocID="{D5478D30-0384-4300-B621-730CEE254DAD}" presName="node" presStyleLbl="node1" presStyleIdx="3" presStyleCnt="12">
        <dgm:presLayoutVars>
          <dgm:bulletEnabled val="1"/>
        </dgm:presLayoutVars>
      </dgm:prSet>
      <dgm:spPr/>
    </dgm:pt>
    <dgm:pt modelId="{F9A78AAC-7356-4678-8D0D-7997F8170F21}" type="pres">
      <dgm:prSet presAssocID="{210FBC32-12D1-4E67-944E-905081621F2A}" presName="sibTrans" presStyleCnt="0"/>
      <dgm:spPr/>
    </dgm:pt>
    <dgm:pt modelId="{90CC721A-0F5A-4B33-A0A1-6BA1F09FFBD6}" type="pres">
      <dgm:prSet presAssocID="{A772AF97-62EB-48C4-A327-87B2832EBA0A}" presName="node" presStyleLbl="node1" presStyleIdx="4" presStyleCnt="12">
        <dgm:presLayoutVars>
          <dgm:bulletEnabled val="1"/>
        </dgm:presLayoutVars>
      </dgm:prSet>
      <dgm:spPr/>
    </dgm:pt>
    <dgm:pt modelId="{C8DA7DFE-8D5D-49FF-A871-9A8DE91FC86B}" type="pres">
      <dgm:prSet presAssocID="{563918A1-0F43-4D59-A082-3A788358C2BE}" presName="sibTrans" presStyleCnt="0"/>
      <dgm:spPr/>
    </dgm:pt>
    <dgm:pt modelId="{145DF012-F953-4C0C-B71E-76B264FE45EC}" type="pres">
      <dgm:prSet presAssocID="{F8C7A356-C541-4400-84D8-A6E173C4FE7A}" presName="node" presStyleLbl="node1" presStyleIdx="5" presStyleCnt="12">
        <dgm:presLayoutVars>
          <dgm:bulletEnabled val="1"/>
        </dgm:presLayoutVars>
      </dgm:prSet>
      <dgm:spPr/>
    </dgm:pt>
    <dgm:pt modelId="{0ABDC25B-4146-4093-9628-0B7316B805A5}" type="pres">
      <dgm:prSet presAssocID="{3565D09C-E548-4DA6-AE94-02BB27AD6257}" presName="sibTrans" presStyleCnt="0"/>
      <dgm:spPr/>
    </dgm:pt>
    <dgm:pt modelId="{83950B1C-5525-4D69-8F63-3824EF244843}" type="pres">
      <dgm:prSet presAssocID="{55FF5A49-DC92-486E-80C6-14AF8F0F268E}" presName="node" presStyleLbl="node1" presStyleIdx="6" presStyleCnt="12">
        <dgm:presLayoutVars>
          <dgm:bulletEnabled val="1"/>
        </dgm:presLayoutVars>
      </dgm:prSet>
      <dgm:spPr/>
    </dgm:pt>
    <dgm:pt modelId="{C4C83007-C765-4E66-AB64-6CC0FC53FD3C}" type="pres">
      <dgm:prSet presAssocID="{4B502B63-E943-479E-B322-0FA88255D1EA}" presName="sibTrans" presStyleCnt="0"/>
      <dgm:spPr/>
    </dgm:pt>
    <dgm:pt modelId="{0935729B-3F88-4D34-82AD-EA883602269F}" type="pres">
      <dgm:prSet presAssocID="{8C3FCE3D-B29F-43C3-9C93-1AADA45D2BC7}" presName="node" presStyleLbl="node1" presStyleIdx="7" presStyleCnt="12">
        <dgm:presLayoutVars>
          <dgm:bulletEnabled val="1"/>
        </dgm:presLayoutVars>
      </dgm:prSet>
      <dgm:spPr/>
    </dgm:pt>
    <dgm:pt modelId="{DE06D7B6-271D-4C7F-B241-6B48C34BC6E2}" type="pres">
      <dgm:prSet presAssocID="{79E0A0CE-B785-48FD-8EF7-99DF2A6B8BD7}" presName="sibTrans" presStyleCnt="0"/>
      <dgm:spPr/>
    </dgm:pt>
    <dgm:pt modelId="{1A7701FC-8BE3-482E-AC38-989F5F5806B5}" type="pres">
      <dgm:prSet presAssocID="{D022044B-B4CF-4405-9846-D26CD3817EF5}" presName="node" presStyleLbl="node1" presStyleIdx="8" presStyleCnt="12">
        <dgm:presLayoutVars>
          <dgm:bulletEnabled val="1"/>
        </dgm:presLayoutVars>
      </dgm:prSet>
      <dgm:spPr/>
    </dgm:pt>
    <dgm:pt modelId="{B40886EB-E4FF-4B0C-97CA-4BD3F9B0BF40}" type="pres">
      <dgm:prSet presAssocID="{65143DCD-19F3-4A56-A041-FE525325E70E}" presName="sibTrans" presStyleCnt="0"/>
      <dgm:spPr/>
    </dgm:pt>
    <dgm:pt modelId="{51A553E7-A85D-4E3C-953B-FEA3FF2326B4}" type="pres">
      <dgm:prSet presAssocID="{BAEA45EE-26AA-4978-A422-FA309F94D8FE}" presName="node" presStyleLbl="node1" presStyleIdx="9" presStyleCnt="12">
        <dgm:presLayoutVars>
          <dgm:bulletEnabled val="1"/>
        </dgm:presLayoutVars>
      </dgm:prSet>
      <dgm:spPr/>
    </dgm:pt>
    <dgm:pt modelId="{9D809520-2AF5-41D7-9AAE-6994DF46C039}" type="pres">
      <dgm:prSet presAssocID="{5F157EC1-FD7D-4421-A008-046D148FB574}" presName="sibTrans" presStyleCnt="0"/>
      <dgm:spPr/>
    </dgm:pt>
    <dgm:pt modelId="{2BE0B15A-528E-4CFA-898B-2106F882ABF7}" type="pres">
      <dgm:prSet presAssocID="{06B5AD9D-B5BC-44C8-811C-EA67C6608203}" presName="node" presStyleLbl="node1" presStyleIdx="10" presStyleCnt="12">
        <dgm:presLayoutVars>
          <dgm:bulletEnabled val="1"/>
        </dgm:presLayoutVars>
      </dgm:prSet>
      <dgm:spPr/>
    </dgm:pt>
    <dgm:pt modelId="{1B479EF1-26C7-4003-BA46-B1053FF9C51A}" type="pres">
      <dgm:prSet presAssocID="{070A37E8-430C-4917-BFA6-2081EB2A6247}" presName="sibTrans" presStyleCnt="0"/>
      <dgm:spPr/>
    </dgm:pt>
    <dgm:pt modelId="{F9A7A72C-8CE9-4C93-A4E5-BFD60CFB095B}" type="pres">
      <dgm:prSet presAssocID="{0A20F431-7AFB-46F9-BC04-D3CBBC0BB9D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17F2CB12-DFD1-4C04-85A2-9596034B5DBB}" srcId="{840F2062-771F-4746-87B1-33C52DB1054A}" destId="{A772AF97-62EB-48C4-A327-87B2832EBA0A}" srcOrd="4" destOrd="0" parTransId="{FCB29348-21A5-4A49-BA4E-3BD5DC6542D3}" sibTransId="{563918A1-0F43-4D59-A082-3A788358C2BE}"/>
    <dgm:cxn modelId="{F44E1F2D-CCD3-47FB-B520-097664166D10}" srcId="{840F2062-771F-4746-87B1-33C52DB1054A}" destId="{BAEA45EE-26AA-4978-A422-FA309F94D8FE}" srcOrd="9" destOrd="0" parTransId="{49BBC89B-CB0D-4840-A2E3-82A6B8E6296F}" sibTransId="{5F157EC1-FD7D-4421-A008-046D148FB574}"/>
    <dgm:cxn modelId="{D58B883F-A372-4938-B342-078B51AEA08A}" srcId="{840F2062-771F-4746-87B1-33C52DB1054A}" destId="{F8C7A356-C541-4400-84D8-A6E173C4FE7A}" srcOrd="5" destOrd="0" parTransId="{B06B10DA-A34C-473C-8B69-98DFAC5E454A}" sibTransId="{3565D09C-E548-4DA6-AE94-02BB27AD6257}"/>
    <dgm:cxn modelId="{0847215D-318B-4901-9B49-C83D85EC58C5}" srcId="{840F2062-771F-4746-87B1-33C52DB1054A}" destId="{D022044B-B4CF-4405-9846-D26CD3817EF5}" srcOrd="8" destOrd="0" parTransId="{A0891D34-D8AB-421A-9AF3-87E74235A037}" sibTransId="{65143DCD-19F3-4A56-A041-FE525325E70E}"/>
    <dgm:cxn modelId="{DCA3544A-C989-432B-A3AB-31C88F6CD4C3}" type="presOf" srcId="{D022044B-B4CF-4405-9846-D26CD3817EF5}" destId="{1A7701FC-8BE3-482E-AC38-989F5F5806B5}" srcOrd="0" destOrd="0" presId="urn:microsoft.com/office/officeart/2005/8/layout/default"/>
    <dgm:cxn modelId="{DE99F54D-C748-4BDB-85EB-6EF83BE7AF44}" type="presOf" srcId="{A772AF97-62EB-48C4-A327-87B2832EBA0A}" destId="{90CC721A-0F5A-4B33-A0A1-6BA1F09FFBD6}" srcOrd="0" destOrd="0" presId="urn:microsoft.com/office/officeart/2005/8/layout/default"/>
    <dgm:cxn modelId="{1E08027E-BA98-4A5F-AFA5-6E2D619EF592}" srcId="{840F2062-771F-4746-87B1-33C52DB1054A}" destId="{D5478D30-0384-4300-B621-730CEE254DAD}" srcOrd="3" destOrd="0" parTransId="{3091AE07-F51C-44F4-A7D0-3E42E7574E3E}" sibTransId="{210FBC32-12D1-4E67-944E-905081621F2A}"/>
    <dgm:cxn modelId="{2DC8827E-042D-429F-B5FC-EE1257081863}" type="presOf" srcId="{0A20F431-7AFB-46F9-BC04-D3CBBC0BB9DE}" destId="{F9A7A72C-8CE9-4C93-A4E5-BFD60CFB095B}" srcOrd="0" destOrd="0" presId="urn:microsoft.com/office/officeart/2005/8/layout/default"/>
    <dgm:cxn modelId="{1D5EB28B-BE56-453A-90E2-22AFA0538323}" type="presOf" srcId="{840F2062-771F-4746-87B1-33C52DB1054A}" destId="{7204BE3B-7965-4197-BD4C-6BCFA1FD1D6B}" srcOrd="0" destOrd="0" presId="urn:microsoft.com/office/officeart/2005/8/layout/default"/>
    <dgm:cxn modelId="{1CD7BF92-F840-4456-8347-4587E99662F8}" type="presOf" srcId="{CC2604BA-0AB7-42D4-9311-E1151C970491}" destId="{BC076F84-4C23-4FD1-AF61-60C5B10B8CBE}" srcOrd="0" destOrd="0" presId="urn:microsoft.com/office/officeart/2005/8/layout/default"/>
    <dgm:cxn modelId="{2F641797-0BC8-4BF5-9920-CB86A0492797}" srcId="{840F2062-771F-4746-87B1-33C52DB1054A}" destId="{A188BC9B-932E-4489-A082-9323231EBEB2}" srcOrd="0" destOrd="0" parTransId="{8FEF411A-D852-4A1B-8D0A-A1F199ADC203}" sibTransId="{CBA7B8CF-8ED2-4D81-9063-34CC40015981}"/>
    <dgm:cxn modelId="{1C215998-E1BB-40F9-96DF-97F98DA890BC}" srcId="{840F2062-771F-4746-87B1-33C52DB1054A}" destId="{06B5AD9D-B5BC-44C8-811C-EA67C6608203}" srcOrd="10" destOrd="0" parTransId="{A0A503F8-8AFA-4F16-9213-1FE9CD93ED71}" sibTransId="{070A37E8-430C-4917-BFA6-2081EB2A6247}"/>
    <dgm:cxn modelId="{C18AB9A5-E28C-4CE6-A6D9-9BBEBDEE13E6}" type="presOf" srcId="{A188BC9B-932E-4489-A082-9323231EBEB2}" destId="{DB9E843E-DA8D-4929-A16D-E08904DC943F}" srcOrd="0" destOrd="0" presId="urn:microsoft.com/office/officeart/2005/8/layout/default"/>
    <dgm:cxn modelId="{E3F7F2AD-07A0-42CC-A136-5CB2F7AFDCE1}" type="presOf" srcId="{55FF5A49-DC92-486E-80C6-14AF8F0F268E}" destId="{83950B1C-5525-4D69-8F63-3824EF244843}" srcOrd="0" destOrd="0" presId="urn:microsoft.com/office/officeart/2005/8/layout/default"/>
    <dgm:cxn modelId="{DCD0C6B0-3C25-417C-8A53-C820B2CC38EF}" srcId="{840F2062-771F-4746-87B1-33C52DB1054A}" destId="{8C3FCE3D-B29F-43C3-9C93-1AADA45D2BC7}" srcOrd="7" destOrd="0" parTransId="{790E5739-7603-4399-AEC6-06124FED547C}" sibTransId="{79E0A0CE-B785-48FD-8EF7-99DF2A6B8BD7}"/>
    <dgm:cxn modelId="{626581B1-CEAD-4098-8D41-7E45B51A3A3B}" type="presOf" srcId="{BAEA45EE-26AA-4978-A422-FA309F94D8FE}" destId="{51A553E7-A85D-4E3C-953B-FEA3FF2326B4}" srcOrd="0" destOrd="0" presId="urn:microsoft.com/office/officeart/2005/8/layout/default"/>
    <dgm:cxn modelId="{D6285FB4-9BDE-46FF-8A0C-5CA426F70A42}" type="presOf" srcId="{06B5AD9D-B5BC-44C8-811C-EA67C6608203}" destId="{2BE0B15A-528E-4CFA-898B-2106F882ABF7}" srcOrd="0" destOrd="0" presId="urn:microsoft.com/office/officeart/2005/8/layout/default"/>
    <dgm:cxn modelId="{662362BC-270E-4775-A73D-513B8234EE58}" type="presOf" srcId="{872C08B0-7C91-42F9-A3B7-719D3DD4FD41}" destId="{2AF24308-10E3-48FD-8BE8-5AA30E3D912B}" srcOrd="0" destOrd="0" presId="urn:microsoft.com/office/officeart/2005/8/layout/default"/>
    <dgm:cxn modelId="{CD4C62C5-D20F-4EA4-B431-4D83CFEBD9E8}" type="presOf" srcId="{F8C7A356-C541-4400-84D8-A6E173C4FE7A}" destId="{145DF012-F953-4C0C-B71E-76B264FE45EC}" srcOrd="0" destOrd="0" presId="urn:microsoft.com/office/officeart/2005/8/layout/default"/>
    <dgm:cxn modelId="{C2130AC9-B26F-4039-AE8C-F40D11835EBB}" type="presOf" srcId="{8C3FCE3D-B29F-43C3-9C93-1AADA45D2BC7}" destId="{0935729B-3F88-4D34-82AD-EA883602269F}" srcOrd="0" destOrd="0" presId="urn:microsoft.com/office/officeart/2005/8/layout/default"/>
    <dgm:cxn modelId="{5CAD0CD6-55A5-4D16-8C8F-30E32B6E505B}" srcId="{840F2062-771F-4746-87B1-33C52DB1054A}" destId="{CC2604BA-0AB7-42D4-9311-E1151C970491}" srcOrd="1" destOrd="0" parTransId="{52717504-4F23-4E84-8AD5-CBD086A5E3C7}" sibTransId="{13AF33AC-C466-44B9-876B-B500C09398FD}"/>
    <dgm:cxn modelId="{70DC8CDA-901E-4D53-8364-118470E817C1}" srcId="{840F2062-771F-4746-87B1-33C52DB1054A}" destId="{55FF5A49-DC92-486E-80C6-14AF8F0F268E}" srcOrd="6" destOrd="0" parTransId="{3F31CFDB-C708-4E1B-9C73-00BFFEFE9520}" sibTransId="{4B502B63-E943-479E-B322-0FA88255D1EA}"/>
    <dgm:cxn modelId="{D6D306DD-CE8B-40DD-A0EF-799BE44DCC3D}" type="presOf" srcId="{D5478D30-0384-4300-B621-730CEE254DAD}" destId="{235A292F-384B-4D91-904F-9251C2A8DF81}" srcOrd="0" destOrd="0" presId="urn:microsoft.com/office/officeart/2005/8/layout/default"/>
    <dgm:cxn modelId="{BC82F8E1-BE15-4D56-8D75-0F0E712B00F4}" srcId="{840F2062-771F-4746-87B1-33C52DB1054A}" destId="{872C08B0-7C91-42F9-A3B7-719D3DD4FD41}" srcOrd="2" destOrd="0" parTransId="{5D43582E-72E3-4CE4-9FC6-5D642DBC7483}" sibTransId="{2241DFC0-D7A9-49BF-A137-31686BA88FBA}"/>
    <dgm:cxn modelId="{6E481CE5-C8BC-4E95-88B7-067A9626F8C6}" srcId="{840F2062-771F-4746-87B1-33C52DB1054A}" destId="{0A20F431-7AFB-46F9-BC04-D3CBBC0BB9DE}" srcOrd="11" destOrd="0" parTransId="{CB31C672-8287-4C70-9066-8F0E4641362C}" sibTransId="{145D7B59-4705-478E-AEF4-8C68CEA2DCD7}"/>
    <dgm:cxn modelId="{DA6D9685-E6E0-4A17-B148-BC41124C2DA5}" type="presParOf" srcId="{7204BE3B-7965-4197-BD4C-6BCFA1FD1D6B}" destId="{DB9E843E-DA8D-4929-A16D-E08904DC943F}" srcOrd="0" destOrd="0" presId="urn:microsoft.com/office/officeart/2005/8/layout/default"/>
    <dgm:cxn modelId="{1DF0B54A-8A39-44FB-9B2C-C8CF967A5156}" type="presParOf" srcId="{7204BE3B-7965-4197-BD4C-6BCFA1FD1D6B}" destId="{19C7751F-6170-4A94-AFBC-86EF960F72B0}" srcOrd="1" destOrd="0" presId="urn:microsoft.com/office/officeart/2005/8/layout/default"/>
    <dgm:cxn modelId="{E8911049-8289-4444-B9A6-7DD2A6FEFAB6}" type="presParOf" srcId="{7204BE3B-7965-4197-BD4C-6BCFA1FD1D6B}" destId="{BC076F84-4C23-4FD1-AF61-60C5B10B8CBE}" srcOrd="2" destOrd="0" presId="urn:microsoft.com/office/officeart/2005/8/layout/default"/>
    <dgm:cxn modelId="{D404EF4C-DF3A-44D1-AA69-C68F4C3AF01C}" type="presParOf" srcId="{7204BE3B-7965-4197-BD4C-6BCFA1FD1D6B}" destId="{21B20F81-1A15-4CF3-A1AA-CBE06FC16C19}" srcOrd="3" destOrd="0" presId="urn:microsoft.com/office/officeart/2005/8/layout/default"/>
    <dgm:cxn modelId="{93766C11-E0EF-4EDC-8652-DE2AFEF3EFB2}" type="presParOf" srcId="{7204BE3B-7965-4197-BD4C-6BCFA1FD1D6B}" destId="{2AF24308-10E3-48FD-8BE8-5AA30E3D912B}" srcOrd="4" destOrd="0" presId="urn:microsoft.com/office/officeart/2005/8/layout/default"/>
    <dgm:cxn modelId="{C51E1DF8-9256-4222-843D-17379940C1F8}" type="presParOf" srcId="{7204BE3B-7965-4197-BD4C-6BCFA1FD1D6B}" destId="{AD27B307-4661-49EE-B272-F51247FD00FD}" srcOrd="5" destOrd="0" presId="urn:microsoft.com/office/officeart/2005/8/layout/default"/>
    <dgm:cxn modelId="{BC2A436C-4C1D-4A02-9408-6CC1E3A8EA94}" type="presParOf" srcId="{7204BE3B-7965-4197-BD4C-6BCFA1FD1D6B}" destId="{235A292F-384B-4D91-904F-9251C2A8DF81}" srcOrd="6" destOrd="0" presId="urn:microsoft.com/office/officeart/2005/8/layout/default"/>
    <dgm:cxn modelId="{6ADD09AD-0E8F-4B3A-8A59-6D78D81920BD}" type="presParOf" srcId="{7204BE3B-7965-4197-BD4C-6BCFA1FD1D6B}" destId="{F9A78AAC-7356-4678-8D0D-7997F8170F21}" srcOrd="7" destOrd="0" presId="urn:microsoft.com/office/officeart/2005/8/layout/default"/>
    <dgm:cxn modelId="{EDFFB83D-E8E9-4AD6-9C56-378A366CB50A}" type="presParOf" srcId="{7204BE3B-7965-4197-BD4C-6BCFA1FD1D6B}" destId="{90CC721A-0F5A-4B33-A0A1-6BA1F09FFBD6}" srcOrd="8" destOrd="0" presId="urn:microsoft.com/office/officeart/2005/8/layout/default"/>
    <dgm:cxn modelId="{28F055ED-9C59-46F2-B4CB-F79EF8C64FE5}" type="presParOf" srcId="{7204BE3B-7965-4197-BD4C-6BCFA1FD1D6B}" destId="{C8DA7DFE-8D5D-49FF-A871-9A8DE91FC86B}" srcOrd="9" destOrd="0" presId="urn:microsoft.com/office/officeart/2005/8/layout/default"/>
    <dgm:cxn modelId="{07B82AA9-2421-4424-9786-F55F80508537}" type="presParOf" srcId="{7204BE3B-7965-4197-BD4C-6BCFA1FD1D6B}" destId="{145DF012-F953-4C0C-B71E-76B264FE45EC}" srcOrd="10" destOrd="0" presId="urn:microsoft.com/office/officeart/2005/8/layout/default"/>
    <dgm:cxn modelId="{A5514573-B405-4342-ACE3-59D900392E50}" type="presParOf" srcId="{7204BE3B-7965-4197-BD4C-6BCFA1FD1D6B}" destId="{0ABDC25B-4146-4093-9628-0B7316B805A5}" srcOrd="11" destOrd="0" presId="urn:microsoft.com/office/officeart/2005/8/layout/default"/>
    <dgm:cxn modelId="{275E6662-F1B4-4046-9A9E-C9ACEA422B0F}" type="presParOf" srcId="{7204BE3B-7965-4197-BD4C-6BCFA1FD1D6B}" destId="{83950B1C-5525-4D69-8F63-3824EF244843}" srcOrd="12" destOrd="0" presId="urn:microsoft.com/office/officeart/2005/8/layout/default"/>
    <dgm:cxn modelId="{9B2A4664-7C19-4671-8406-905795837414}" type="presParOf" srcId="{7204BE3B-7965-4197-BD4C-6BCFA1FD1D6B}" destId="{C4C83007-C765-4E66-AB64-6CC0FC53FD3C}" srcOrd="13" destOrd="0" presId="urn:microsoft.com/office/officeart/2005/8/layout/default"/>
    <dgm:cxn modelId="{C8BB959B-BDC5-4C24-8F53-5729A55F75B7}" type="presParOf" srcId="{7204BE3B-7965-4197-BD4C-6BCFA1FD1D6B}" destId="{0935729B-3F88-4D34-82AD-EA883602269F}" srcOrd="14" destOrd="0" presId="urn:microsoft.com/office/officeart/2005/8/layout/default"/>
    <dgm:cxn modelId="{4F88FA3F-F7D1-44AB-828B-ABDA2EA6553F}" type="presParOf" srcId="{7204BE3B-7965-4197-BD4C-6BCFA1FD1D6B}" destId="{DE06D7B6-271D-4C7F-B241-6B48C34BC6E2}" srcOrd="15" destOrd="0" presId="urn:microsoft.com/office/officeart/2005/8/layout/default"/>
    <dgm:cxn modelId="{73533964-0D88-4218-8535-BE7FE114439D}" type="presParOf" srcId="{7204BE3B-7965-4197-BD4C-6BCFA1FD1D6B}" destId="{1A7701FC-8BE3-482E-AC38-989F5F5806B5}" srcOrd="16" destOrd="0" presId="urn:microsoft.com/office/officeart/2005/8/layout/default"/>
    <dgm:cxn modelId="{D0B3A22F-8BBA-4934-A022-DB35838D8A6F}" type="presParOf" srcId="{7204BE3B-7965-4197-BD4C-6BCFA1FD1D6B}" destId="{B40886EB-E4FF-4B0C-97CA-4BD3F9B0BF40}" srcOrd="17" destOrd="0" presId="urn:microsoft.com/office/officeart/2005/8/layout/default"/>
    <dgm:cxn modelId="{8F4C21CA-C5F5-44FD-A57A-0BC436527007}" type="presParOf" srcId="{7204BE3B-7965-4197-BD4C-6BCFA1FD1D6B}" destId="{51A553E7-A85D-4E3C-953B-FEA3FF2326B4}" srcOrd="18" destOrd="0" presId="urn:microsoft.com/office/officeart/2005/8/layout/default"/>
    <dgm:cxn modelId="{EF5AB9D0-B4A9-4957-8832-71391774F483}" type="presParOf" srcId="{7204BE3B-7965-4197-BD4C-6BCFA1FD1D6B}" destId="{9D809520-2AF5-41D7-9AAE-6994DF46C039}" srcOrd="19" destOrd="0" presId="urn:microsoft.com/office/officeart/2005/8/layout/default"/>
    <dgm:cxn modelId="{2B8A56BD-821C-47E8-85DE-AE3D6B25E609}" type="presParOf" srcId="{7204BE3B-7965-4197-BD4C-6BCFA1FD1D6B}" destId="{2BE0B15A-528E-4CFA-898B-2106F882ABF7}" srcOrd="20" destOrd="0" presId="urn:microsoft.com/office/officeart/2005/8/layout/default"/>
    <dgm:cxn modelId="{D33D3547-481E-4BF1-A36B-6AB9D33A43F3}" type="presParOf" srcId="{7204BE3B-7965-4197-BD4C-6BCFA1FD1D6B}" destId="{1B479EF1-26C7-4003-BA46-B1053FF9C51A}" srcOrd="21" destOrd="0" presId="urn:microsoft.com/office/officeart/2005/8/layout/default"/>
    <dgm:cxn modelId="{388281D4-25DA-4226-8BAA-944C356ED515}" type="presParOf" srcId="{7204BE3B-7965-4197-BD4C-6BCFA1FD1D6B}" destId="{F9A7A72C-8CE9-4C93-A4E5-BFD60CFB095B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560408-6B22-42D6-93E1-D361DA4810CF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9DD40B3-D091-46CD-9371-C6628596CB5B}">
      <dgm:prSet/>
      <dgm:spPr/>
      <dgm:t>
        <a:bodyPr/>
        <a:lstStyle/>
        <a:p>
          <a:r>
            <a:rPr lang="en-AU"/>
            <a:t>Supports OGC protocols</a:t>
          </a:r>
          <a:endParaRPr lang="en-US"/>
        </a:p>
      </dgm:t>
    </dgm:pt>
    <dgm:pt modelId="{680DE2BA-FA72-4EDC-9DD6-36FFCEE595A5}" type="parTrans" cxnId="{F4D1B6FB-3E55-4746-93F2-1C14346C21DF}">
      <dgm:prSet/>
      <dgm:spPr/>
      <dgm:t>
        <a:bodyPr/>
        <a:lstStyle/>
        <a:p>
          <a:endParaRPr lang="en-US"/>
        </a:p>
      </dgm:t>
    </dgm:pt>
    <dgm:pt modelId="{28C3DFAC-CF83-429D-9F22-5FB139AA9159}" type="sibTrans" cxnId="{F4D1B6FB-3E55-4746-93F2-1C14346C21DF}">
      <dgm:prSet/>
      <dgm:spPr/>
      <dgm:t>
        <a:bodyPr/>
        <a:lstStyle/>
        <a:p>
          <a:endParaRPr lang="en-US"/>
        </a:p>
      </dgm:t>
    </dgm:pt>
    <dgm:pt modelId="{8C2C9B4B-3110-4991-A011-C8F2E6FEA1B2}">
      <dgm:prSet/>
      <dgm:spPr/>
      <dgm:t>
        <a:bodyPr/>
        <a:lstStyle/>
        <a:p>
          <a:r>
            <a:rPr lang="en-AU"/>
            <a:t>Supports vector layers</a:t>
          </a:r>
          <a:endParaRPr lang="en-US"/>
        </a:p>
      </dgm:t>
    </dgm:pt>
    <dgm:pt modelId="{09A4A691-33C5-42EA-8621-754985E3BEF9}" type="parTrans" cxnId="{75DDA1C8-0095-4B63-A47C-30A65ABB0952}">
      <dgm:prSet/>
      <dgm:spPr/>
      <dgm:t>
        <a:bodyPr/>
        <a:lstStyle/>
        <a:p>
          <a:endParaRPr lang="en-US"/>
        </a:p>
      </dgm:t>
    </dgm:pt>
    <dgm:pt modelId="{1DE3C0BD-A87A-4169-88B3-4100F38018ED}" type="sibTrans" cxnId="{75DDA1C8-0095-4B63-A47C-30A65ABB0952}">
      <dgm:prSet/>
      <dgm:spPr/>
      <dgm:t>
        <a:bodyPr/>
        <a:lstStyle/>
        <a:p>
          <a:endParaRPr lang="en-US"/>
        </a:p>
      </dgm:t>
    </dgm:pt>
    <dgm:pt modelId="{66F036D1-4E92-45EF-BABC-3374EC75AE45}">
      <dgm:prSet/>
      <dgm:spPr/>
      <dgm:t>
        <a:bodyPr/>
        <a:lstStyle/>
        <a:p>
          <a:r>
            <a:rPr lang="en-AU"/>
            <a:t>Supports 2D mapbox vector tiles</a:t>
          </a:r>
          <a:endParaRPr lang="en-US"/>
        </a:p>
      </dgm:t>
    </dgm:pt>
    <dgm:pt modelId="{942B34D2-7AB6-4121-A763-EA4C12D26EA8}" type="parTrans" cxnId="{58FFF3EC-ABCC-4417-BC42-5BDA7BBEAFB9}">
      <dgm:prSet/>
      <dgm:spPr/>
      <dgm:t>
        <a:bodyPr/>
        <a:lstStyle/>
        <a:p>
          <a:endParaRPr lang="en-US"/>
        </a:p>
      </dgm:t>
    </dgm:pt>
    <dgm:pt modelId="{3173DD81-97A4-4BCB-B68B-CED1042589CB}" type="sibTrans" cxnId="{58FFF3EC-ABCC-4417-BC42-5BDA7BBEAFB9}">
      <dgm:prSet/>
      <dgm:spPr/>
      <dgm:t>
        <a:bodyPr/>
        <a:lstStyle/>
        <a:p>
          <a:endParaRPr lang="en-US"/>
        </a:p>
      </dgm:t>
    </dgm:pt>
    <dgm:pt modelId="{BF82FB0C-BC14-4AD8-8CD2-5A93B53BD14A}">
      <dgm:prSet/>
      <dgm:spPr/>
      <dgm:t>
        <a:bodyPr/>
        <a:lstStyle/>
        <a:p>
          <a:r>
            <a:rPr lang="en-AU"/>
            <a:t>Split Screen</a:t>
          </a:r>
          <a:endParaRPr lang="en-US"/>
        </a:p>
      </dgm:t>
    </dgm:pt>
    <dgm:pt modelId="{99B86CF9-8BCA-466B-8A7D-2E9231C37C8B}" type="parTrans" cxnId="{E7EBBCC9-44C9-4F3E-9D01-4626B02802A4}">
      <dgm:prSet/>
      <dgm:spPr/>
      <dgm:t>
        <a:bodyPr/>
        <a:lstStyle/>
        <a:p>
          <a:endParaRPr lang="en-US"/>
        </a:p>
      </dgm:t>
    </dgm:pt>
    <dgm:pt modelId="{75A26118-5464-4041-AED4-4B9B640AA982}" type="sibTrans" cxnId="{E7EBBCC9-44C9-4F3E-9D01-4626B02802A4}">
      <dgm:prSet/>
      <dgm:spPr/>
      <dgm:t>
        <a:bodyPr/>
        <a:lstStyle/>
        <a:p>
          <a:endParaRPr lang="en-US"/>
        </a:p>
      </dgm:t>
    </dgm:pt>
    <dgm:pt modelId="{6F92C78E-8F8E-4EBD-9F96-62B6CC633C75}">
      <dgm:prSet/>
      <dgm:spPr/>
      <dgm:t>
        <a:bodyPr/>
        <a:lstStyle/>
        <a:p>
          <a:r>
            <a:rPr lang="en-AU"/>
            <a:t>Supports underground 3D and switching from 2D to 3D</a:t>
          </a:r>
          <a:endParaRPr lang="en-US"/>
        </a:p>
      </dgm:t>
    </dgm:pt>
    <dgm:pt modelId="{5826BCF7-A97D-4AEE-8182-1F6D32A72FEB}" type="parTrans" cxnId="{7C850383-78BC-4D67-AA68-E8434A441F19}">
      <dgm:prSet/>
      <dgm:spPr/>
      <dgm:t>
        <a:bodyPr/>
        <a:lstStyle/>
        <a:p>
          <a:endParaRPr lang="en-US"/>
        </a:p>
      </dgm:t>
    </dgm:pt>
    <dgm:pt modelId="{97F6AD7C-7306-403F-A078-4D22FCD1934B}" type="sibTrans" cxnId="{7C850383-78BC-4D67-AA68-E8434A441F19}">
      <dgm:prSet/>
      <dgm:spPr/>
      <dgm:t>
        <a:bodyPr/>
        <a:lstStyle/>
        <a:p>
          <a:endParaRPr lang="en-US"/>
        </a:p>
      </dgm:t>
    </dgm:pt>
    <dgm:pt modelId="{72341C49-65CF-4FE1-9DEC-C18BFFB6F263}">
      <dgm:prSet/>
      <dgm:spPr/>
      <dgm:t>
        <a:bodyPr/>
        <a:lstStyle/>
        <a:p>
          <a:r>
            <a:rPr lang="en-AU"/>
            <a:t>Mobile phone friendly features</a:t>
          </a:r>
          <a:endParaRPr lang="en-US"/>
        </a:p>
      </dgm:t>
    </dgm:pt>
    <dgm:pt modelId="{6A2B63AC-B6E3-4A41-A356-2C6D526D8F46}" type="parTrans" cxnId="{6B6C7402-71D5-4615-9BCD-EBD628EA6A10}">
      <dgm:prSet/>
      <dgm:spPr/>
      <dgm:t>
        <a:bodyPr/>
        <a:lstStyle/>
        <a:p>
          <a:endParaRPr lang="en-US"/>
        </a:p>
      </dgm:t>
    </dgm:pt>
    <dgm:pt modelId="{343DBDAE-FC90-4C29-AF8E-0D9EFCC877D7}" type="sibTrans" cxnId="{6B6C7402-71D5-4615-9BCD-EBD628EA6A10}">
      <dgm:prSet/>
      <dgm:spPr/>
      <dgm:t>
        <a:bodyPr/>
        <a:lstStyle/>
        <a:p>
          <a:endParaRPr lang="en-US"/>
        </a:p>
      </dgm:t>
    </dgm:pt>
    <dgm:pt modelId="{FC363A52-32D0-4BC6-984B-021D4F8CB0D4}">
      <dgm:prSet/>
      <dgm:spPr/>
      <dgm:t>
        <a:bodyPr/>
        <a:lstStyle/>
        <a:p>
          <a:r>
            <a:rPr lang="en-AU"/>
            <a:t>Can draw point data as clusters e.g., GeoJSON, KML</a:t>
          </a:r>
          <a:endParaRPr lang="en-US"/>
        </a:p>
      </dgm:t>
    </dgm:pt>
    <dgm:pt modelId="{A641ACCF-CBF1-48E6-8742-081AA3EFD2B3}" type="parTrans" cxnId="{ADD83653-68A9-45E2-BE7B-B9E144B5547E}">
      <dgm:prSet/>
      <dgm:spPr/>
      <dgm:t>
        <a:bodyPr/>
        <a:lstStyle/>
        <a:p>
          <a:endParaRPr lang="en-US"/>
        </a:p>
      </dgm:t>
    </dgm:pt>
    <dgm:pt modelId="{DE7AAF0F-4608-449B-9EEC-20AFD4D9BAA3}" type="sibTrans" cxnId="{ADD83653-68A9-45E2-BE7B-B9E144B5547E}">
      <dgm:prSet/>
      <dgm:spPr/>
      <dgm:t>
        <a:bodyPr/>
        <a:lstStyle/>
        <a:p>
          <a:endParaRPr lang="en-US"/>
        </a:p>
      </dgm:t>
    </dgm:pt>
    <dgm:pt modelId="{F3B80A66-02B4-4FD6-8D87-F317DB3D51BD}" type="pres">
      <dgm:prSet presAssocID="{15560408-6B22-42D6-93E1-D361DA4810CF}" presName="linear" presStyleCnt="0">
        <dgm:presLayoutVars>
          <dgm:animLvl val="lvl"/>
          <dgm:resizeHandles val="exact"/>
        </dgm:presLayoutVars>
      </dgm:prSet>
      <dgm:spPr/>
    </dgm:pt>
    <dgm:pt modelId="{AC8C5B4C-20EF-4D04-B7F5-66918BDE7E18}" type="pres">
      <dgm:prSet presAssocID="{B9DD40B3-D091-46CD-9371-C6628596CB5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35635ED6-5F36-4020-9503-83A6044C8552}" type="pres">
      <dgm:prSet presAssocID="{28C3DFAC-CF83-429D-9F22-5FB139AA9159}" presName="spacer" presStyleCnt="0"/>
      <dgm:spPr/>
    </dgm:pt>
    <dgm:pt modelId="{5C6FA012-23BB-4174-8FE8-94B00A737BF4}" type="pres">
      <dgm:prSet presAssocID="{8C2C9B4B-3110-4991-A011-C8F2E6FEA1B2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DCE8BB22-9979-4C14-901A-45A35F695D55}" type="pres">
      <dgm:prSet presAssocID="{1DE3C0BD-A87A-4169-88B3-4100F38018ED}" presName="spacer" presStyleCnt="0"/>
      <dgm:spPr/>
    </dgm:pt>
    <dgm:pt modelId="{7B2DD74D-D64E-4C4A-AFD9-902F8BEAF38A}" type="pres">
      <dgm:prSet presAssocID="{66F036D1-4E92-45EF-BABC-3374EC75AE4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29A58E4E-0488-4BBD-89CB-4315E4FED372}" type="pres">
      <dgm:prSet presAssocID="{3173DD81-97A4-4BCB-B68B-CED1042589CB}" presName="spacer" presStyleCnt="0"/>
      <dgm:spPr/>
    </dgm:pt>
    <dgm:pt modelId="{EAFDF0D4-4E22-40DE-8D70-F6F0C73389DE}" type="pres">
      <dgm:prSet presAssocID="{BF82FB0C-BC14-4AD8-8CD2-5A93B53BD14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047DDE8D-E866-4DDF-9058-4BE016D1288E}" type="pres">
      <dgm:prSet presAssocID="{75A26118-5464-4041-AED4-4B9B640AA982}" presName="spacer" presStyleCnt="0"/>
      <dgm:spPr/>
    </dgm:pt>
    <dgm:pt modelId="{4BA0385C-FD67-41D8-A633-A1ACDD1C6C65}" type="pres">
      <dgm:prSet presAssocID="{6F92C78E-8F8E-4EBD-9F96-62B6CC633C75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9A79BFD2-EB3C-4141-B10C-6A0C85C563DF}" type="pres">
      <dgm:prSet presAssocID="{97F6AD7C-7306-403F-A078-4D22FCD1934B}" presName="spacer" presStyleCnt="0"/>
      <dgm:spPr/>
    </dgm:pt>
    <dgm:pt modelId="{093F2C32-4C1B-4B17-8B70-E28F00BE2FE0}" type="pres">
      <dgm:prSet presAssocID="{72341C49-65CF-4FE1-9DEC-C18BFFB6F263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895A5350-6D56-4338-B250-763364CDA5CD}" type="pres">
      <dgm:prSet presAssocID="{343DBDAE-FC90-4C29-AF8E-0D9EFCC877D7}" presName="spacer" presStyleCnt="0"/>
      <dgm:spPr/>
    </dgm:pt>
    <dgm:pt modelId="{7551FEE4-6E59-4FCA-A5E7-78A7C03C5BE3}" type="pres">
      <dgm:prSet presAssocID="{FC363A52-32D0-4BC6-984B-021D4F8CB0D4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B6C7402-71D5-4615-9BCD-EBD628EA6A10}" srcId="{15560408-6B22-42D6-93E1-D361DA4810CF}" destId="{72341C49-65CF-4FE1-9DEC-C18BFFB6F263}" srcOrd="5" destOrd="0" parTransId="{6A2B63AC-B6E3-4A41-A356-2C6D526D8F46}" sibTransId="{343DBDAE-FC90-4C29-AF8E-0D9EFCC877D7}"/>
    <dgm:cxn modelId="{5519B406-6BD2-4277-B8AB-939A79AA0920}" type="presOf" srcId="{66F036D1-4E92-45EF-BABC-3374EC75AE45}" destId="{7B2DD74D-D64E-4C4A-AFD9-902F8BEAF38A}" srcOrd="0" destOrd="0" presId="urn:microsoft.com/office/officeart/2005/8/layout/vList2"/>
    <dgm:cxn modelId="{7E7C6409-5425-4158-A9D9-0BCC5F9F8333}" type="presOf" srcId="{6F92C78E-8F8E-4EBD-9F96-62B6CC633C75}" destId="{4BA0385C-FD67-41D8-A633-A1ACDD1C6C65}" srcOrd="0" destOrd="0" presId="urn:microsoft.com/office/officeart/2005/8/layout/vList2"/>
    <dgm:cxn modelId="{F7135D1E-FD6C-44A6-9740-3D61C961D863}" type="presOf" srcId="{BF82FB0C-BC14-4AD8-8CD2-5A93B53BD14A}" destId="{EAFDF0D4-4E22-40DE-8D70-F6F0C73389DE}" srcOrd="0" destOrd="0" presId="urn:microsoft.com/office/officeart/2005/8/layout/vList2"/>
    <dgm:cxn modelId="{048F5542-4549-4FBE-8AD6-EF91A4FC4E34}" type="presOf" srcId="{15560408-6B22-42D6-93E1-D361DA4810CF}" destId="{F3B80A66-02B4-4FD6-8D87-F317DB3D51BD}" srcOrd="0" destOrd="0" presId="urn:microsoft.com/office/officeart/2005/8/layout/vList2"/>
    <dgm:cxn modelId="{E91A254E-A9E5-47D1-9C97-EB838A375C10}" type="presOf" srcId="{FC363A52-32D0-4BC6-984B-021D4F8CB0D4}" destId="{7551FEE4-6E59-4FCA-A5E7-78A7C03C5BE3}" srcOrd="0" destOrd="0" presId="urn:microsoft.com/office/officeart/2005/8/layout/vList2"/>
    <dgm:cxn modelId="{ADD83653-68A9-45E2-BE7B-B9E144B5547E}" srcId="{15560408-6B22-42D6-93E1-D361DA4810CF}" destId="{FC363A52-32D0-4BC6-984B-021D4F8CB0D4}" srcOrd="6" destOrd="0" parTransId="{A641ACCF-CBF1-48E6-8742-081AA3EFD2B3}" sibTransId="{DE7AAF0F-4608-449B-9EEC-20AFD4D9BAA3}"/>
    <dgm:cxn modelId="{7C850383-78BC-4D67-AA68-E8434A441F19}" srcId="{15560408-6B22-42D6-93E1-D361DA4810CF}" destId="{6F92C78E-8F8E-4EBD-9F96-62B6CC633C75}" srcOrd="4" destOrd="0" parTransId="{5826BCF7-A97D-4AEE-8182-1F6D32A72FEB}" sibTransId="{97F6AD7C-7306-403F-A078-4D22FCD1934B}"/>
    <dgm:cxn modelId="{64D262AC-98A6-4BE3-A1B5-AA607D54F350}" type="presOf" srcId="{72341C49-65CF-4FE1-9DEC-C18BFFB6F263}" destId="{093F2C32-4C1B-4B17-8B70-E28F00BE2FE0}" srcOrd="0" destOrd="0" presId="urn:microsoft.com/office/officeart/2005/8/layout/vList2"/>
    <dgm:cxn modelId="{C58FC1C6-CFFD-4D4E-9DE4-929E6C73F745}" type="presOf" srcId="{8C2C9B4B-3110-4991-A011-C8F2E6FEA1B2}" destId="{5C6FA012-23BB-4174-8FE8-94B00A737BF4}" srcOrd="0" destOrd="0" presId="urn:microsoft.com/office/officeart/2005/8/layout/vList2"/>
    <dgm:cxn modelId="{75DDA1C8-0095-4B63-A47C-30A65ABB0952}" srcId="{15560408-6B22-42D6-93E1-D361DA4810CF}" destId="{8C2C9B4B-3110-4991-A011-C8F2E6FEA1B2}" srcOrd="1" destOrd="0" parTransId="{09A4A691-33C5-42EA-8621-754985E3BEF9}" sibTransId="{1DE3C0BD-A87A-4169-88B3-4100F38018ED}"/>
    <dgm:cxn modelId="{E7EBBCC9-44C9-4F3E-9D01-4626B02802A4}" srcId="{15560408-6B22-42D6-93E1-D361DA4810CF}" destId="{BF82FB0C-BC14-4AD8-8CD2-5A93B53BD14A}" srcOrd="3" destOrd="0" parTransId="{99B86CF9-8BCA-466B-8A7D-2E9231C37C8B}" sibTransId="{75A26118-5464-4041-AED4-4B9B640AA982}"/>
    <dgm:cxn modelId="{58FFF3EC-ABCC-4417-BC42-5BDA7BBEAFB9}" srcId="{15560408-6B22-42D6-93E1-D361DA4810CF}" destId="{66F036D1-4E92-45EF-BABC-3374EC75AE45}" srcOrd="2" destOrd="0" parTransId="{942B34D2-7AB6-4121-A763-EA4C12D26EA8}" sibTransId="{3173DD81-97A4-4BCB-B68B-CED1042589CB}"/>
    <dgm:cxn modelId="{F4D1B6FB-3E55-4746-93F2-1C14346C21DF}" srcId="{15560408-6B22-42D6-93E1-D361DA4810CF}" destId="{B9DD40B3-D091-46CD-9371-C6628596CB5B}" srcOrd="0" destOrd="0" parTransId="{680DE2BA-FA72-4EDC-9DD6-36FFCEE595A5}" sibTransId="{28C3DFAC-CF83-429D-9F22-5FB139AA9159}"/>
    <dgm:cxn modelId="{E38EB6FF-44E8-431A-BCED-9FB693FF76F1}" type="presOf" srcId="{B9DD40B3-D091-46CD-9371-C6628596CB5B}" destId="{AC8C5B4C-20EF-4D04-B7F5-66918BDE7E18}" srcOrd="0" destOrd="0" presId="urn:microsoft.com/office/officeart/2005/8/layout/vList2"/>
    <dgm:cxn modelId="{E25344D8-7795-48A8-B602-4928650CAEB4}" type="presParOf" srcId="{F3B80A66-02B4-4FD6-8D87-F317DB3D51BD}" destId="{AC8C5B4C-20EF-4D04-B7F5-66918BDE7E18}" srcOrd="0" destOrd="0" presId="urn:microsoft.com/office/officeart/2005/8/layout/vList2"/>
    <dgm:cxn modelId="{56DEF77B-AA5E-4997-98F8-455521C2739D}" type="presParOf" srcId="{F3B80A66-02B4-4FD6-8D87-F317DB3D51BD}" destId="{35635ED6-5F36-4020-9503-83A6044C8552}" srcOrd="1" destOrd="0" presId="urn:microsoft.com/office/officeart/2005/8/layout/vList2"/>
    <dgm:cxn modelId="{5F8C51F1-5F29-479D-8F26-87BF812A4B34}" type="presParOf" srcId="{F3B80A66-02B4-4FD6-8D87-F317DB3D51BD}" destId="{5C6FA012-23BB-4174-8FE8-94B00A737BF4}" srcOrd="2" destOrd="0" presId="urn:microsoft.com/office/officeart/2005/8/layout/vList2"/>
    <dgm:cxn modelId="{3C3B761A-00B2-447F-8749-B82C7D8CEC31}" type="presParOf" srcId="{F3B80A66-02B4-4FD6-8D87-F317DB3D51BD}" destId="{DCE8BB22-9979-4C14-901A-45A35F695D55}" srcOrd="3" destOrd="0" presId="urn:microsoft.com/office/officeart/2005/8/layout/vList2"/>
    <dgm:cxn modelId="{8FF461D9-29A5-4038-874B-8792A3E90C48}" type="presParOf" srcId="{F3B80A66-02B4-4FD6-8D87-F317DB3D51BD}" destId="{7B2DD74D-D64E-4C4A-AFD9-902F8BEAF38A}" srcOrd="4" destOrd="0" presId="urn:microsoft.com/office/officeart/2005/8/layout/vList2"/>
    <dgm:cxn modelId="{5DFAB121-08D5-4015-A689-3A882CA42101}" type="presParOf" srcId="{F3B80A66-02B4-4FD6-8D87-F317DB3D51BD}" destId="{29A58E4E-0488-4BBD-89CB-4315E4FED372}" srcOrd="5" destOrd="0" presId="urn:microsoft.com/office/officeart/2005/8/layout/vList2"/>
    <dgm:cxn modelId="{8BB15E55-D274-4C26-AE9E-23F9CCB3BBFB}" type="presParOf" srcId="{F3B80A66-02B4-4FD6-8D87-F317DB3D51BD}" destId="{EAFDF0D4-4E22-40DE-8D70-F6F0C73389DE}" srcOrd="6" destOrd="0" presId="urn:microsoft.com/office/officeart/2005/8/layout/vList2"/>
    <dgm:cxn modelId="{585876B1-F4A4-495B-9250-8B9CB56392A7}" type="presParOf" srcId="{F3B80A66-02B4-4FD6-8D87-F317DB3D51BD}" destId="{047DDE8D-E866-4DDF-9058-4BE016D1288E}" srcOrd="7" destOrd="0" presId="urn:microsoft.com/office/officeart/2005/8/layout/vList2"/>
    <dgm:cxn modelId="{D2345C50-033A-4279-A009-21E4E12675C4}" type="presParOf" srcId="{F3B80A66-02B4-4FD6-8D87-F317DB3D51BD}" destId="{4BA0385C-FD67-41D8-A633-A1ACDD1C6C65}" srcOrd="8" destOrd="0" presId="urn:microsoft.com/office/officeart/2005/8/layout/vList2"/>
    <dgm:cxn modelId="{9D987BA1-51B2-4CFA-84D4-C7C5CCF102D2}" type="presParOf" srcId="{F3B80A66-02B4-4FD6-8D87-F317DB3D51BD}" destId="{9A79BFD2-EB3C-4141-B10C-6A0C85C563DF}" srcOrd="9" destOrd="0" presId="urn:microsoft.com/office/officeart/2005/8/layout/vList2"/>
    <dgm:cxn modelId="{47F2AA5E-9BEC-48EC-8B6A-8DC2E069D8CA}" type="presParOf" srcId="{F3B80A66-02B4-4FD6-8D87-F317DB3D51BD}" destId="{093F2C32-4C1B-4B17-8B70-E28F00BE2FE0}" srcOrd="10" destOrd="0" presId="urn:microsoft.com/office/officeart/2005/8/layout/vList2"/>
    <dgm:cxn modelId="{12F6C6AC-DD54-46B1-8A57-AF20113C2FDD}" type="presParOf" srcId="{F3B80A66-02B4-4FD6-8D87-F317DB3D51BD}" destId="{895A5350-6D56-4338-B250-763364CDA5CD}" srcOrd="11" destOrd="0" presId="urn:microsoft.com/office/officeart/2005/8/layout/vList2"/>
    <dgm:cxn modelId="{068C3D59-4576-4669-8244-453099911FBA}" type="presParOf" srcId="{F3B80A66-02B4-4FD6-8D87-F317DB3D51BD}" destId="{7551FEE4-6E59-4FCA-A5E7-78A7C03C5BE3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9109C5-FC2C-4C2B-8053-D673FD33533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B8F8568-547A-4A31-A148-03F88A2BCAA4}">
      <dgm:prSet/>
      <dgm:spPr/>
      <dgm:t>
        <a:bodyPr/>
        <a:lstStyle/>
        <a:p>
          <a:r>
            <a:rPr lang="en-AU"/>
            <a:t>Free?</a:t>
          </a:r>
          <a:endParaRPr lang="en-US"/>
        </a:p>
      </dgm:t>
    </dgm:pt>
    <dgm:pt modelId="{42049A88-57E4-4D3F-A6A5-F8A9DEF742A2}" type="parTrans" cxnId="{A2BAE1A8-3F10-4BF4-9DF3-AC99214188D0}">
      <dgm:prSet/>
      <dgm:spPr/>
      <dgm:t>
        <a:bodyPr/>
        <a:lstStyle/>
        <a:p>
          <a:endParaRPr lang="en-US"/>
        </a:p>
      </dgm:t>
    </dgm:pt>
    <dgm:pt modelId="{9D56C3C5-BD44-42C1-8915-99DBEF4F5A59}" type="sibTrans" cxnId="{A2BAE1A8-3F10-4BF4-9DF3-AC99214188D0}">
      <dgm:prSet/>
      <dgm:spPr/>
      <dgm:t>
        <a:bodyPr/>
        <a:lstStyle/>
        <a:p>
          <a:endParaRPr lang="en-US"/>
        </a:p>
      </dgm:t>
    </dgm:pt>
    <dgm:pt modelId="{5C20FD0D-392D-4985-9292-5BA4ECC318EA}">
      <dgm:prSet/>
      <dgm:spPr/>
      <dgm:t>
        <a:bodyPr/>
        <a:lstStyle/>
        <a:p>
          <a:r>
            <a:rPr lang="en-AU"/>
            <a:t>Mature</a:t>
          </a:r>
          <a:endParaRPr lang="en-US"/>
        </a:p>
      </dgm:t>
    </dgm:pt>
    <dgm:pt modelId="{B5B966D8-E9CE-4112-BB5F-EFE7B1C8F6FB}" type="parTrans" cxnId="{511E63AE-D3B2-4165-96AF-AAAA88409129}">
      <dgm:prSet/>
      <dgm:spPr/>
      <dgm:t>
        <a:bodyPr/>
        <a:lstStyle/>
        <a:p>
          <a:endParaRPr lang="en-US"/>
        </a:p>
      </dgm:t>
    </dgm:pt>
    <dgm:pt modelId="{CE26D752-4E3A-4BDB-8D9A-1546CF480247}" type="sibTrans" cxnId="{511E63AE-D3B2-4165-96AF-AAAA88409129}">
      <dgm:prSet/>
      <dgm:spPr/>
      <dgm:t>
        <a:bodyPr/>
        <a:lstStyle/>
        <a:p>
          <a:endParaRPr lang="en-US"/>
        </a:p>
      </dgm:t>
    </dgm:pt>
    <dgm:pt modelId="{42DE2C03-C225-4082-8439-CE7CA7E1A3A8}">
      <dgm:prSet/>
      <dgm:spPr/>
      <dgm:t>
        <a:bodyPr/>
        <a:lstStyle/>
        <a:p>
          <a:r>
            <a:rPr lang="en-AU"/>
            <a:t>Open source</a:t>
          </a:r>
          <a:endParaRPr lang="en-US"/>
        </a:p>
      </dgm:t>
    </dgm:pt>
    <dgm:pt modelId="{6E1E13A4-B86E-4299-9220-B3F730799935}" type="parTrans" cxnId="{32FD060E-7525-48F9-AB67-361B2DAF2E21}">
      <dgm:prSet/>
      <dgm:spPr/>
      <dgm:t>
        <a:bodyPr/>
        <a:lstStyle/>
        <a:p>
          <a:endParaRPr lang="en-US"/>
        </a:p>
      </dgm:t>
    </dgm:pt>
    <dgm:pt modelId="{EF05CD92-3BD1-4EB4-8421-F734DF52934D}" type="sibTrans" cxnId="{32FD060E-7525-48F9-AB67-361B2DAF2E21}">
      <dgm:prSet/>
      <dgm:spPr/>
      <dgm:t>
        <a:bodyPr/>
        <a:lstStyle/>
        <a:p>
          <a:endParaRPr lang="en-US"/>
        </a:p>
      </dgm:t>
    </dgm:pt>
    <dgm:pt modelId="{9AFC94D4-804B-4017-A55B-6A3247764297}">
      <dgm:prSet/>
      <dgm:spPr/>
      <dgm:t>
        <a:bodyPr/>
        <a:lstStyle/>
        <a:p>
          <a:r>
            <a:rPr lang="en-AU" dirty="0"/>
            <a:t>Large community of users and technology backers</a:t>
          </a:r>
          <a:endParaRPr lang="en-US" dirty="0"/>
        </a:p>
      </dgm:t>
    </dgm:pt>
    <dgm:pt modelId="{4D04129D-E1D3-4C0C-A230-138BF7B2BA97}" type="parTrans" cxnId="{7A9765BB-A779-47D1-8FD4-92658415D1B2}">
      <dgm:prSet/>
      <dgm:spPr/>
      <dgm:t>
        <a:bodyPr/>
        <a:lstStyle/>
        <a:p>
          <a:endParaRPr lang="en-US"/>
        </a:p>
      </dgm:t>
    </dgm:pt>
    <dgm:pt modelId="{FEEA0EDE-E907-4AFF-A0BD-F0C79DCA9D8A}" type="sibTrans" cxnId="{7A9765BB-A779-47D1-8FD4-92658415D1B2}">
      <dgm:prSet/>
      <dgm:spPr/>
      <dgm:t>
        <a:bodyPr/>
        <a:lstStyle/>
        <a:p>
          <a:endParaRPr lang="en-US"/>
        </a:p>
      </dgm:t>
    </dgm:pt>
    <dgm:pt modelId="{D244B470-3100-4237-8602-51AA991BC89D}">
      <dgm:prSet/>
      <dgm:spPr/>
      <dgm:t>
        <a:bodyPr/>
        <a:lstStyle/>
        <a:p>
          <a:r>
            <a:rPr lang="en-AU"/>
            <a:t>Aggressive API deprecation policy?</a:t>
          </a:r>
          <a:endParaRPr lang="en-US"/>
        </a:p>
      </dgm:t>
    </dgm:pt>
    <dgm:pt modelId="{E2545EEA-C61B-4806-A514-9624E2FA7046}" type="parTrans" cxnId="{E6FEB805-F4AE-4059-836E-164B5D78C701}">
      <dgm:prSet/>
      <dgm:spPr/>
      <dgm:t>
        <a:bodyPr/>
        <a:lstStyle/>
        <a:p>
          <a:endParaRPr lang="en-US"/>
        </a:p>
      </dgm:t>
    </dgm:pt>
    <dgm:pt modelId="{51734126-152D-43BC-9B32-675165271599}" type="sibTrans" cxnId="{E6FEB805-F4AE-4059-836E-164B5D78C701}">
      <dgm:prSet/>
      <dgm:spPr/>
      <dgm:t>
        <a:bodyPr/>
        <a:lstStyle/>
        <a:p>
          <a:endParaRPr lang="en-US"/>
        </a:p>
      </dgm:t>
    </dgm:pt>
    <dgm:pt modelId="{AAC3C99B-A86B-43FC-85C4-E8EFEB3E1BA0}" type="pres">
      <dgm:prSet presAssocID="{479109C5-FC2C-4C2B-8053-D673FD335331}" presName="linear" presStyleCnt="0">
        <dgm:presLayoutVars>
          <dgm:animLvl val="lvl"/>
          <dgm:resizeHandles val="exact"/>
        </dgm:presLayoutVars>
      </dgm:prSet>
      <dgm:spPr/>
    </dgm:pt>
    <dgm:pt modelId="{8C353E47-F1F4-44AE-BD6E-1F927BF8A40B}" type="pres">
      <dgm:prSet presAssocID="{4B8F8568-547A-4A31-A148-03F88A2BCAA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B65B5DC-7F86-46DA-ABA6-E71F99FE415D}" type="pres">
      <dgm:prSet presAssocID="{9D56C3C5-BD44-42C1-8915-99DBEF4F5A59}" presName="spacer" presStyleCnt="0"/>
      <dgm:spPr/>
    </dgm:pt>
    <dgm:pt modelId="{2CE442D4-B6D6-4747-B51B-46868F20BADA}" type="pres">
      <dgm:prSet presAssocID="{5C20FD0D-392D-4985-9292-5BA4ECC318E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DF10108-D6AC-4783-A302-C360494215D0}" type="pres">
      <dgm:prSet presAssocID="{CE26D752-4E3A-4BDB-8D9A-1546CF480247}" presName="spacer" presStyleCnt="0"/>
      <dgm:spPr/>
    </dgm:pt>
    <dgm:pt modelId="{8691B676-C3C6-4454-8BF9-D63A8AD1EA43}" type="pres">
      <dgm:prSet presAssocID="{42DE2C03-C225-4082-8439-CE7CA7E1A3A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D09AA3E-5AD9-42F6-8E93-61616B5B1B2B}" type="pres">
      <dgm:prSet presAssocID="{EF05CD92-3BD1-4EB4-8421-F734DF52934D}" presName="spacer" presStyleCnt="0"/>
      <dgm:spPr/>
    </dgm:pt>
    <dgm:pt modelId="{4643FF33-0728-4D1E-9A64-F1BDF630FEEB}" type="pres">
      <dgm:prSet presAssocID="{9AFC94D4-804B-4017-A55B-6A324776429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7A5F46D-896A-4180-9A85-773F416C462D}" type="pres">
      <dgm:prSet presAssocID="{FEEA0EDE-E907-4AFF-A0BD-F0C79DCA9D8A}" presName="spacer" presStyleCnt="0"/>
      <dgm:spPr/>
    </dgm:pt>
    <dgm:pt modelId="{8D5EA582-F5DF-474A-A37C-84929741BECB}" type="pres">
      <dgm:prSet presAssocID="{D244B470-3100-4237-8602-51AA991BC89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6FEB805-F4AE-4059-836E-164B5D78C701}" srcId="{479109C5-FC2C-4C2B-8053-D673FD335331}" destId="{D244B470-3100-4237-8602-51AA991BC89D}" srcOrd="4" destOrd="0" parTransId="{E2545EEA-C61B-4806-A514-9624E2FA7046}" sibTransId="{51734126-152D-43BC-9B32-675165271599}"/>
    <dgm:cxn modelId="{32FD060E-7525-48F9-AB67-361B2DAF2E21}" srcId="{479109C5-FC2C-4C2B-8053-D673FD335331}" destId="{42DE2C03-C225-4082-8439-CE7CA7E1A3A8}" srcOrd="2" destOrd="0" parTransId="{6E1E13A4-B86E-4299-9220-B3F730799935}" sibTransId="{EF05CD92-3BD1-4EB4-8421-F734DF52934D}"/>
    <dgm:cxn modelId="{DFF73F10-2083-4A7A-99CA-2B636CCE63BA}" type="presOf" srcId="{4B8F8568-547A-4A31-A148-03F88A2BCAA4}" destId="{8C353E47-F1F4-44AE-BD6E-1F927BF8A40B}" srcOrd="0" destOrd="0" presId="urn:microsoft.com/office/officeart/2005/8/layout/vList2"/>
    <dgm:cxn modelId="{A3AD041A-BA30-4CC4-B0C7-BCB8E9BFD9F1}" type="presOf" srcId="{9AFC94D4-804B-4017-A55B-6A3247764297}" destId="{4643FF33-0728-4D1E-9A64-F1BDF630FEEB}" srcOrd="0" destOrd="0" presId="urn:microsoft.com/office/officeart/2005/8/layout/vList2"/>
    <dgm:cxn modelId="{9F56B96E-7A12-4406-A09A-2142445C47A5}" type="presOf" srcId="{5C20FD0D-392D-4985-9292-5BA4ECC318EA}" destId="{2CE442D4-B6D6-4747-B51B-46868F20BADA}" srcOrd="0" destOrd="0" presId="urn:microsoft.com/office/officeart/2005/8/layout/vList2"/>
    <dgm:cxn modelId="{B263C56E-6BA1-43F4-B7FC-D07AEC6ECB98}" type="presOf" srcId="{D244B470-3100-4237-8602-51AA991BC89D}" destId="{8D5EA582-F5DF-474A-A37C-84929741BECB}" srcOrd="0" destOrd="0" presId="urn:microsoft.com/office/officeart/2005/8/layout/vList2"/>
    <dgm:cxn modelId="{ACD36D50-8E69-42DB-BA1D-C34FA4006326}" type="presOf" srcId="{42DE2C03-C225-4082-8439-CE7CA7E1A3A8}" destId="{8691B676-C3C6-4454-8BF9-D63A8AD1EA43}" srcOrd="0" destOrd="0" presId="urn:microsoft.com/office/officeart/2005/8/layout/vList2"/>
    <dgm:cxn modelId="{9C1D6281-1F47-4138-A936-FC326ECFCAD7}" type="presOf" srcId="{479109C5-FC2C-4C2B-8053-D673FD335331}" destId="{AAC3C99B-A86B-43FC-85C4-E8EFEB3E1BA0}" srcOrd="0" destOrd="0" presId="urn:microsoft.com/office/officeart/2005/8/layout/vList2"/>
    <dgm:cxn modelId="{A2BAE1A8-3F10-4BF4-9DF3-AC99214188D0}" srcId="{479109C5-FC2C-4C2B-8053-D673FD335331}" destId="{4B8F8568-547A-4A31-A148-03F88A2BCAA4}" srcOrd="0" destOrd="0" parTransId="{42049A88-57E4-4D3F-A6A5-F8A9DEF742A2}" sibTransId="{9D56C3C5-BD44-42C1-8915-99DBEF4F5A59}"/>
    <dgm:cxn modelId="{511E63AE-D3B2-4165-96AF-AAAA88409129}" srcId="{479109C5-FC2C-4C2B-8053-D673FD335331}" destId="{5C20FD0D-392D-4985-9292-5BA4ECC318EA}" srcOrd="1" destOrd="0" parTransId="{B5B966D8-E9CE-4112-BB5F-EFE7B1C8F6FB}" sibTransId="{CE26D752-4E3A-4BDB-8D9A-1546CF480247}"/>
    <dgm:cxn modelId="{7A9765BB-A779-47D1-8FD4-92658415D1B2}" srcId="{479109C5-FC2C-4C2B-8053-D673FD335331}" destId="{9AFC94D4-804B-4017-A55B-6A3247764297}" srcOrd="3" destOrd="0" parTransId="{4D04129D-E1D3-4C0C-A230-138BF7B2BA97}" sibTransId="{FEEA0EDE-E907-4AFF-A0BD-F0C79DCA9D8A}"/>
    <dgm:cxn modelId="{76B18058-FFB4-4DBB-953A-1391D2489FBE}" type="presParOf" srcId="{AAC3C99B-A86B-43FC-85C4-E8EFEB3E1BA0}" destId="{8C353E47-F1F4-44AE-BD6E-1F927BF8A40B}" srcOrd="0" destOrd="0" presId="urn:microsoft.com/office/officeart/2005/8/layout/vList2"/>
    <dgm:cxn modelId="{369119CA-A016-4FF6-82DC-4D83257582C0}" type="presParOf" srcId="{AAC3C99B-A86B-43FC-85C4-E8EFEB3E1BA0}" destId="{7B65B5DC-7F86-46DA-ABA6-E71F99FE415D}" srcOrd="1" destOrd="0" presId="urn:microsoft.com/office/officeart/2005/8/layout/vList2"/>
    <dgm:cxn modelId="{11EB65DA-CF30-4425-BCB2-508D3D09E95C}" type="presParOf" srcId="{AAC3C99B-A86B-43FC-85C4-E8EFEB3E1BA0}" destId="{2CE442D4-B6D6-4747-B51B-46868F20BADA}" srcOrd="2" destOrd="0" presId="urn:microsoft.com/office/officeart/2005/8/layout/vList2"/>
    <dgm:cxn modelId="{EC47B9D6-E563-414D-8306-A0232C4ACD23}" type="presParOf" srcId="{AAC3C99B-A86B-43FC-85C4-E8EFEB3E1BA0}" destId="{3DF10108-D6AC-4783-A302-C360494215D0}" srcOrd="3" destOrd="0" presId="urn:microsoft.com/office/officeart/2005/8/layout/vList2"/>
    <dgm:cxn modelId="{4D67875B-F091-41FF-A136-CF6972F198D0}" type="presParOf" srcId="{AAC3C99B-A86B-43FC-85C4-E8EFEB3E1BA0}" destId="{8691B676-C3C6-4454-8BF9-D63A8AD1EA43}" srcOrd="4" destOrd="0" presId="urn:microsoft.com/office/officeart/2005/8/layout/vList2"/>
    <dgm:cxn modelId="{BF86C055-A4BE-4D14-A390-D6FB4BC08250}" type="presParOf" srcId="{AAC3C99B-A86B-43FC-85C4-E8EFEB3E1BA0}" destId="{BD09AA3E-5AD9-42F6-8E93-61616B5B1B2B}" srcOrd="5" destOrd="0" presId="urn:microsoft.com/office/officeart/2005/8/layout/vList2"/>
    <dgm:cxn modelId="{52B95765-4B77-4A8F-99DD-E0515BDF1491}" type="presParOf" srcId="{AAC3C99B-A86B-43FC-85C4-E8EFEB3E1BA0}" destId="{4643FF33-0728-4D1E-9A64-F1BDF630FEEB}" srcOrd="6" destOrd="0" presId="urn:microsoft.com/office/officeart/2005/8/layout/vList2"/>
    <dgm:cxn modelId="{BDF42E6E-4434-459E-8DBD-DC902239B030}" type="presParOf" srcId="{AAC3C99B-A86B-43FC-85C4-E8EFEB3E1BA0}" destId="{D7A5F46D-896A-4180-9A85-773F416C462D}" srcOrd="7" destOrd="0" presId="urn:microsoft.com/office/officeart/2005/8/layout/vList2"/>
    <dgm:cxn modelId="{EC1591C9-2423-4982-8463-1F4B05C06D50}" type="presParOf" srcId="{AAC3C99B-A86B-43FC-85C4-E8EFEB3E1BA0}" destId="{8D5EA582-F5DF-474A-A37C-84929741BEC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1D8007-DB6A-4B6C-9E5D-232BC778623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6AE74DD-0A72-449C-B4FB-B76475D72836}">
      <dgm:prSet/>
      <dgm:spPr/>
      <dgm:t>
        <a:bodyPr/>
        <a:lstStyle/>
        <a:p>
          <a:r>
            <a:rPr lang="en-AU"/>
            <a:t>Typescript bindings</a:t>
          </a:r>
          <a:endParaRPr lang="en-US"/>
        </a:p>
      </dgm:t>
    </dgm:pt>
    <dgm:pt modelId="{391A72D1-73E1-407B-AB41-FE6B652F8C33}" type="parTrans" cxnId="{5D9B03EA-AE8C-4AF3-93C1-D5EEAC0432E8}">
      <dgm:prSet/>
      <dgm:spPr/>
      <dgm:t>
        <a:bodyPr/>
        <a:lstStyle/>
        <a:p>
          <a:endParaRPr lang="en-US"/>
        </a:p>
      </dgm:t>
    </dgm:pt>
    <dgm:pt modelId="{9E3B01E7-0290-4388-9A19-70F3349F35DE}" type="sibTrans" cxnId="{5D9B03EA-AE8C-4AF3-93C1-D5EEAC0432E8}">
      <dgm:prSet/>
      <dgm:spPr/>
      <dgm:t>
        <a:bodyPr/>
        <a:lstStyle/>
        <a:p>
          <a:endParaRPr lang="en-US"/>
        </a:p>
      </dgm:t>
    </dgm:pt>
    <dgm:pt modelId="{C7670F9B-85AB-4188-9971-964E6B20343E}">
      <dgm:prSet/>
      <dgm:spPr/>
      <dgm:t>
        <a:bodyPr/>
        <a:lstStyle/>
        <a:p>
          <a:r>
            <a:rPr lang="en-AU" dirty="0"/>
            <a:t>Can adapt to Angular framework?</a:t>
          </a:r>
          <a:endParaRPr lang="en-US" dirty="0"/>
        </a:p>
      </dgm:t>
    </dgm:pt>
    <dgm:pt modelId="{D05E9852-3807-4DF7-B21E-4A1F2625A633}" type="parTrans" cxnId="{14E09AFA-9BCA-498A-8479-F0143242290F}">
      <dgm:prSet/>
      <dgm:spPr/>
      <dgm:t>
        <a:bodyPr/>
        <a:lstStyle/>
        <a:p>
          <a:endParaRPr lang="en-US"/>
        </a:p>
      </dgm:t>
    </dgm:pt>
    <dgm:pt modelId="{5BD94AAF-C380-481B-A1F0-EC45A525B8E7}" type="sibTrans" cxnId="{14E09AFA-9BCA-498A-8479-F0143242290F}">
      <dgm:prSet/>
      <dgm:spPr/>
      <dgm:t>
        <a:bodyPr/>
        <a:lstStyle/>
        <a:p>
          <a:endParaRPr lang="en-US"/>
        </a:p>
      </dgm:t>
    </dgm:pt>
    <dgm:pt modelId="{F352AE5B-9D1F-4AFA-8142-A305D12871E2}">
      <dgm:prSet/>
      <dgm:spPr/>
      <dgm:t>
        <a:bodyPr/>
        <a:lstStyle/>
        <a:p>
          <a:r>
            <a:rPr lang="en-AU" dirty="0"/>
            <a:t>Dependent on any JS frameworks?</a:t>
          </a:r>
          <a:endParaRPr lang="en-US" dirty="0"/>
        </a:p>
      </dgm:t>
    </dgm:pt>
    <dgm:pt modelId="{1FC2C504-B57F-4DD5-816F-1CA9CF4B6F68}" type="parTrans" cxnId="{AA780547-C8B2-48D8-AF3A-CDD12750A08F}">
      <dgm:prSet/>
      <dgm:spPr/>
      <dgm:t>
        <a:bodyPr/>
        <a:lstStyle/>
        <a:p>
          <a:endParaRPr lang="en-US"/>
        </a:p>
      </dgm:t>
    </dgm:pt>
    <dgm:pt modelId="{2AC5DEA2-8C30-4020-AC1F-B91C90E24AE5}" type="sibTrans" cxnId="{AA780547-C8B2-48D8-AF3A-CDD12750A08F}">
      <dgm:prSet/>
      <dgm:spPr/>
      <dgm:t>
        <a:bodyPr/>
        <a:lstStyle/>
        <a:p>
          <a:endParaRPr lang="en-US"/>
        </a:p>
      </dgm:t>
    </dgm:pt>
    <dgm:pt modelId="{DAF748E5-654F-429D-A743-71DC3E35BB6E}" type="pres">
      <dgm:prSet presAssocID="{961D8007-DB6A-4B6C-9E5D-232BC7786237}" presName="linear" presStyleCnt="0">
        <dgm:presLayoutVars>
          <dgm:animLvl val="lvl"/>
          <dgm:resizeHandles val="exact"/>
        </dgm:presLayoutVars>
      </dgm:prSet>
      <dgm:spPr/>
    </dgm:pt>
    <dgm:pt modelId="{AB95B47F-3E99-4A36-AB30-36B8AF23881D}" type="pres">
      <dgm:prSet presAssocID="{A6AE74DD-0A72-449C-B4FB-B76475D728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AD28446-8C23-4099-8DAB-7B0EAFEB1E76}" type="pres">
      <dgm:prSet presAssocID="{9E3B01E7-0290-4388-9A19-70F3349F35DE}" presName="spacer" presStyleCnt="0"/>
      <dgm:spPr/>
    </dgm:pt>
    <dgm:pt modelId="{5D8E03F9-A989-4048-8212-6DF09F9E024B}" type="pres">
      <dgm:prSet presAssocID="{C7670F9B-85AB-4188-9971-964E6B20343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36E0CF5-C31C-4576-AEED-834E8F32D2D6}" type="pres">
      <dgm:prSet presAssocID="{5BD94AAF-C380-481B-A1F0-EC45A525B8E7}" presName="spacer" presStyleCnt="0"/>
      <dgm:spPr/>
    </dgm:pt>
    <dgm:pt modelId="{AC6EAB7B-95CD-4BFA-A441-67B228CDA124}" type="pres">
      <dgm:prSet presAssocID="{F352AE5B-9D1F-4AFA-8142-A305D12871E2}" presName="parentText" presStyleLbl="node1" presStyleIdx="2" presStyleCnt="3" custLinFactNeighborY="31127">
        <dgm:presLayoutVars>
          <dgm:chMax val="0"/>
          <dgm:bulletEnabled val="1"/>
        </dgm:presLayoutVars>
      </dgm:prSet>
      <dgm:spPr/>
    </dgm:pt>
  </dgm:ptLst>
  <dgm:cxnLst>
    <dgm:cxn modelId="{31B62629-5E3F-4AB7-A48B-0547EC05A0A9}" type="presOf" srcId="{F352AE5B-9D1F-4AFA-8142-A305D12871E2}" destId="{AC6EAB7B-95CD-4BFA-A441-67B228CDA124}" srcOrd="0" destOrd="0" presId="urn:microsoft.com/office/officeart/2005/8/layout/vList2"/>
    <dgm:cxn modelId="{AA780547-C8B2-48D8-AF3A-CDD12750A08F}" srcId="{961D8007-DB6A-4B6C-9E5D-232BC7786237}" destId="{F352AE5B-9D1F-4AFA-8142-A305D12871E2}" srcOrd="2" destOrd="0" parTransId="{1FC2C504-B57F-4DD5-816F-1CA9CF4B6F68}" sibTransId="{2AC5DEA2-8C30-4020-AC1F-B91C90E24AE5}"/>
    <dgm:cxn modelId="{635C31D5-7CE6-463D-8CBB-F6DBDAB462C6}" type="presOf" srcId="{961D8007-DB6A-4B6C-9E5D-232BC7786237}" destId="{DAF748E5-654F-429D-A743-71DC3E35BB6E}" srcOrd="0" destOrd="0" presId="urn:microsoft.com/office/officeart/2005/8/layout/vList2"/>
    <dgm:cxn modelId="{5D9B03EA-AE8C-4AF3-93C1-D5EEAC0432E8}" srcId="{961D8007-DB6A-4B6C-9E5D-232BC7786237}" destId="{A6AE74DD-0A72-449C-B4FB-B76475D72836}" srcOrd="0" destOrd="0" parTransId="{391A72D1-73E1-407B-AB41-FE6B652F8C33}" sibTransId="{9E3B01E7-0290-4388-9A19-70F3349F35DE}"/>
    <dgm:cxn modelId="{7DB5D5F3-CB7C-432D-AB21-931E0662CC08}" type="presOf" srcId="{A6AE74DD-0A72-449C-B4FB-B76475D72836}" destId="{AB95B47F-3E99-4A36-AB30-36B8AF23881D}" srcOrd="0" destOrd="0" presId="urn:microsoft.com/office/officeart/2005/8/layout/vList2"/>
    <dgm:cxn modelId="{B53C30FA-0070-450F-A0B9-FCD3DAD21BF6}" type="presOf" srcId="{C7670F9B-85AB-4188-9971-964E6B20343E}" destId="{5D8E03F9-A989-4048-8212-6DF09F9E024B}" srcOrd="0" destOrd="0" presId="urn:microsoft.com/office/officeart/2005/8/layout/vList2"/>
    <dgm:cxn modelId="{14E09AFA-9BCA-498A-8479-F0143242290F}" srcId="{961D8007-DB6A-4B6C-9E5D-232BC7786237}" destId="{C7670F9B-85AB-4188-9971-964E6B20343E}" srcOrd="1" destOrd="0" parTransId="{D05E9852-3807-4DF7-B21E-4A1F2625A633}" sibTransId="{5BD94AAF-C380-481B-A1F0-EC45A525B8E7}"/>
    <dgm:cxn modelId="{11F167E1-06A0-4CA0-967F-C459CDFA3484}" type="presParOf" srcId="{DAF748E5-654F-429D-A743-71DC3E35BB6E}" destId="{AB95B47F-3E99-4A36-AB30-36B8AF23881D}" srcOrd="0" destOrd="0" presId="urn:microsoft.com/office/officeart/2005/8/layout/vList2"/>
    <dgm:cxn modelId="{2C9AC220-58B7-4DA1-A0C5-34D1E063DDD9}" type="presParOf" srcId="{DAF748E5-654F-429D-A743-71DC3E35BB6E}" destId="{4AD28446-8C23-4099-8DAB-7B0EAFEB1E76}" srcOrd="1" destOrd="0" presId="urn:microsoft.com/office/officeart/2005/8/layout/vList2"/>
    <dgm:cxn modelId="{F9717C11-7373-4403-8692-D37A3DAD5743}" type="presParOf" srcId="{DAF748E5-654F-429D-A743-71DC3E35BB6E}" destId="{5D8E03F9-A989-4048-8212-6DF09F9E024B}" srcOrd="2" destOrd="0" presId="urn:microsoft.com/office/officeart/2005/8/layout/vList2"/>
    <dgm:cxn modelId="{7DD251D1-3F10-4C61-B2B9-1911B5E05A09}" type="presParOf" srcId="{DAF748E5-654F-429D-A743-71DC3E35BB6E}" destId="{D36E0CF5-C31C-4576-AEED-834E8F32D2D6}" srcOrd="3" destOrd="0" presId="urn:microsoft.com/office/officeart/2005/8/layout/vList2"/>
    <dgm:cxn modelId="{E6273101-C44B-46BC-8FB1-AD650AB04E4B}" type="presParOf" srcId="{DAF748E5-654F-429D-A743-71DC3E35BB6E}" destId="{AC6EAB7B-95CD-4BFA-A441-67B228CDA12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2DD9B-36BC-441B-B90B-4A0FC3D72CBC}">
      <dsp:nvSpPr>
        <dsp:cNvPr id="0" name=""/>
        <dsp:cNvSpPr/>
      </dsp:nvSpPr>
      <dsp:spPr>
        <a:xfrm>
          <a:off x="0" y="492572"/>
          <a:ext cx="9997701" cy="744048"/>
        </a:xfrm>
        <a:prstGeom prst="roundRect">
          <a:avLst/>
        </a:prstGeom>
        <a:solidFill>
          <a:srgbClr val="59C2A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We evaluated each library with four different kinds of criteria:</a:t>
          </a:r>
          <a:endParaRPr lang="en-US" sz="2800" kern="1200" dirty="0"/>
        </a:p>
      </dsp:txBody>
      <dsp:txXfrm>
        <a:off x="36321" y="528893"/>
        <a:ext cx="9925059" cy="671406"/>
      </dsp:txXfrm>
    </dsp:sp>
    <dsp:sp modelId="{ACD781E8-F6E1-4658-905A-B0343C9D3B2C}">
      <dsp:nvSpPr>
        <dsp:cNvPr id="0" name=""/>
        <dsp:cNvSpPr/>
      </dsp:nvSpPr>
      <dsp:spPr>
        <a:xfrm>
          <a:off x="0" y="1229143"/>
          <a:ext cx="9997701" cy="2623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427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AU" sz="3200" kern="1200" dirty="0"/>
            <a:t>Tests of basic mapping functions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AU" sz="3200" kern="1200" dirty="0"/>
            <a:t>Support of industry standard protocols and other desirable features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AU" sz="3200" kern="1200" dirty="0"/>
            <a:t>Community support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AutoNum type="arabicPeriod"/>
          </a:pPr>
          <a:r>
            <a:rPr lang="en-AU" sz="3200" kern="1200" dirty="0"/>
            <a:t>Compatibility with current toolset</a:t>
          </a:r>
          <a:endParaRPr lang="en-US" sz="3200" kern="1200" dirty="0"/>
        </a:p>
      </dsp:txBody>
      <dsp:txXfrm>
        <a:off x="0" y="1229143"/>
        <a:ext cx="9997701" cy="26237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E843E-DA8D-4929-A16D-E08904DC943F}">
      <dsp:nvSpPr>
        <dsp:cNvPr id="0" name=""/>
        <dsp:cNvSpPr/>
      </dsp:nvSpPr>
      <dsp:spPr>
        <a:xfrm>
          <a:off x="891746" y="7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Map zoom/zoom to extent</a:t>
          </a:r>
          <a:endParaRPr lang="en-US" sz="2000" kern="1200"/>
        </a:p>
      </dsp:txBody>
      <dsp:txXfrm>
        <a:off x="891746" y="7"/>
        <a:ext cx="2030722" cy="1218433"/>
      </dsp:txXfrm>
    </dsp:sp>
    <dsp:sp modelId="{BC076F84-4C23-4FD1-AF61-60C5B10B8CBE}">
      <dsp:nvSpPr>
        <dsp:cNvPr id="0" name=""/>
        <dsp:cNvSpPr/>
      </dsp:nvSpPr>
      <dsp:spPr>
        <a:xfrm>
          <a:off x="3125541" y="7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Change map base layers</a:t>
          </a:r>
          <a:endParaRPr lang="en-US" sz="2000" kern="1200" dirty="0"/>
        </a:p>
      </dsp:txBody>
      <dsp:txXfrm>
        <a:off x="3125541" y="7"/>
        <a:ext cx="2030722" cy="1218433"/>
      </dsp:txXfrm>
    </dsp:sp>
    <dsp:sp modelId="{2AF24308-10E3-48FD-8BE8-5AA30E3D912B}">
      <dsp:nvSpPr>
        <dsp:cNvPr id="0" name=""/>
        <dsp:cNvSpPr/>
      </dsp:nvSpPr>
      <dsp:spPr>
        <a:xfrm>
          <a:off x="5359336" y="7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Can change layer transparency</a:t>
          </a:r>
          <a:endParaRPr lang="en-US" sz="2000" kern="1200"/>
        </a:p>
      </dsp:txBody>
      <dsp:txXfrm>
        <a:off x="5359336" y="7"/>
        <a:ext cx="2030722" cy="1218433"/>
      </dsp:txXfrm>
    </dsp:sp>
    <dsp:sp modelId="{235A292F-384B-4D91-904F-9251C2A8DF81}">
      <dsp:nvSpPr>
        <dsp:cNvPr id="0" name=""/>
        <dsp:cNvSpPr/>
      </dsp:nvSpPr>
      <dsp:spPr>
        <a:xfrm>
          <a:off x="7593130" y="7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Supports in map popup info boxes</a:t>
          </a:r>
          <a:endParaRPr lang="en-US" sz="2000" kern="1200" dirty="0"/>
        </a:p>
      </dsp:txBody>
      <dsp:txXfrm>
        <a:off x="7593130" y="7"/>
        <a:ext cx="2030722" cy="1218433"/>
      </dsp:txXfrm>
    </dsp:sp>
    <dsp:sp modelId="{90CC721A-0F5A-4B33-A0A1-6BA1F09FFBD6}">
      <dsp:nvSpPr>
        <dsp:cNvPr id="0" name=""/>
        <dsp:cNvSpPr/>
      </dsp:nvSpPr>
      <dsp:spPr>
        <a:xfrm>
          <a:off x="891746" y="1421513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Register callback for map events</a:t>
          </a:r>
          <a:endParaRPr lang="en-US" sz="2000" kern="1200"/>
        </a:p>
      </dsp:txBody>
      <dsp:txXfrm>
        <a:off x="891746" y="1421513"/>
        <a:ext cx="2030722" cy="1218433"/>
      </dsp:txXfrm>
    </dsp:sp>
    <dsp:sp modelId="{145DF012-F953-4C0C-B71E-76B264FE45EC}">
      <dsp:nvSpPr>
        <dsp:cNvPr id="0" name=""/>
        <dsp:cNvSpPr/>
      </dsp:nvSpPr>
      <dsp:spPr>
        <a:xfrm>
          <a:off x="3125541" y="1421513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Can style KML layers?</a:t>
          </a:r>
          <a:endParaRPr lang="en-US" sz="2000" kern="1200"/>
        </a:p>
      </dsp:txBody>
      <dsp:txXfrm>
        <a:off x="3125541" y="1421513"/>
        <a:ext cx="2030722" cy="1218433"/>
      </dsp:txXfrm>
    </dsp:sp>
    <dsp:sp modelId="{83950B1C-5525-4D69-8F63-3824EF244843}">
      <dsp:nvSpPr>
        <dsp:cNvPr id="0" name=""/>
        <dsp:cNvSpPr/>
      </dsp:nvSpPr>
      <dsp:spPr>
        <a:xfrm>
          <a:off x="5359336" y="1421513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Draw shapes on map with mouse</a:t>
          </a:r>
          <a:endParaRPr lang="en-US" sz="2000" kern="1200"/>
        </a:p>
      </dsp:txBody>
      <dsp:txXfrm>
        <a:off x="5359336" y="1421513"/>
        <a:ext cx="2030722" cy="1218433"/>
      </dsp:txXfrm>
    </dsp:sp>
    <dsp:sp modelId="{0935729B-3F88-4D34-82AD-EA883602269F}">
      <dsp:nvSpPr>
        <dsp:cNvPr id="0" name=""/>
        <dsp:cNvSpPr/>
      </dsp:nvSpPr>
      <dsp:spPr>
        <a:xfrm>
          <a:off x="7593130" y="1421513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Mouse coordinate display widget</a:t>
          </a:r>
          <a:endParaRPr lang="en-US" sz="2000" kern="1200"/>
        </a:p>
      </dsp:txBody>
      <dsp:txXfrm>
        <a:off x="7593130" y="1421513"/>
        <a:ext cx="2030722" cy="1218433"/>
      </dsp:txXfrm>
    </dsp:sp>
    <dsp:sp modelId="{1A7701FC-8BE3-482E-AC38-989F5F5806B5}">
      <dsp:nvSpPr>
        <dsp:cNvPr id="0" name=""/>
        <dsp:cNvSpPr/>
      </dsp:nvSpPr>
      <dsp:spPr>
        <a:xfrm>
          <a:off x="891746" y="2843019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Map text search widget (geocoders)</a:t>
          </a:r>
          <a:endParaRPr lang="en-US" sz="2000" kern="1200"/>
        </a:p>
      </dsp:txBody>
      <dsp:txXfrm>
        <a:off x="891746" y="2843019"/>
        <a:ext cx="2030722" cy="1218433"/>
      </dsp:txXfrm>
    </dsp:sp>
    <dsp:sp modelId="{51A553E7-A85D-4E3C-953B-FEA3FF2326B4}">
      <dsp:nvSpPr>
        <dsp:cNvPr id="0" name=""/>
        <dsp:cNvSpPr/>
      </dsp:nvSpPr>
      <dsp:spPr>
        <a:xfrm>
          <a:off x="3125541" y="2843019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Add custom widgets to map</a:t>
          </a:r>
          <a:endParaRPr lang="en-US" sz="2000" kern="1200"/>
        </a:p>
      </dsp:txBody>
      <dsp:txXfrm>
        <a:off x="3125541" y="2843019"/>
        <a:ext cx="2030722" cy="1218433"/>
      </dsp:txXfrm>
    </dsp:sp>
    <dsp:sp modelId="{2BE0B15A-528E-4CFA-898B-2106F882ABF7}">
      <dsp:nvSpPr>
        <dsp:cNvPr id="0" name=""/>
        <dsp:cNvSpPr/>
      </dsp:nvSpPr>
      <dsp:spPr>
        <a:xfrm>
          <a:off x="5359336" y="2843019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This API just does maps? Or contains a complete website</a:t>
          </a:r>
          <a:endParaRPr lang="en-US" sz="2000" kern="1200" dirty="0"/>
        </a:p>
      </dsp:txBody>
      <dsp:txXfrm>
        <a:off x="5359336" y="2843019"/>
        <a:ext cx="2030722" cy="1218433"/>
      </dsp:txXfrm>
    </dsp:sp>
    <dsp:sp modelId="{F9A7A72C-8CE9-4C93-A4E5-BFD60CFB095B}">
      <dsp:nvSpPr>
        <dsp:cNvPr id="0" name=""/>
        <dsp:cNvSpPr/>
      </dsp:nvSpPr>
      <dsp:spPr>
        <a:xfrm>
          <a:off x="7593130" y="2843019"/>
          <a:ext cx="2030722" cy="1218433"/>
        </a:xfrm>
        <a:prstGeom prst="rect">
          <a:avLst/>
        </a:prstGeom>
        <a:solidFill>
          <a:srgbClr val="59C2AA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/>
            <a:t>Fully customizable sidebar map controls?</a:t>
          </a:r>
          <a:endParaRPr lang="en-US" sz="2000" kern="1200"/>
        </a:p>
      </dsp:txBody>
      <dsp:txXfrm>
        <a:off x="7593130" y="2843019"/>
        <a:ext cx="2030722" cy="12184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C5B4C-20EF-4D04-B7F5-66918BDE7E18}">
      <dsp:nvSpPr>
        <dsp:cNvPr id="0" name=""/>
        <dsp:cNvSpPr/>
      </dsp:nvSpPr>
      <dsp:spPr>
        <a:xfrm>
          <a:off x="0" y="46156"/>
          <a:ext cx="7193280" cy="55165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/>
            <a:t>Supports OGC protocols</a:t>
          </a:r>
          <a:endParaRPr lang="en-US" sz="2300" kern="1200"/>
        </a:p>
      </dsp:txBody>
      <dsp:txXfrm>
        <a:off x="26930" y="73086"/>
        <a:ext cx="7139420" cy="497795"/>
      </dsp:txXfrm>
    </dsp:sp>
    <dsp:sp modelId="{5C6FA012-23BB-4174-8FE8-94B00A737BF4}">
      <dsp:nvSpPr>
        <dsp:cNvPr id="0" name=""/>
        <dsp:cNvSpPr/>
      </dsp:nvSpPr>
      <dsp:spPr>
        <a:xfrm>
          <a:off x="0" y="664051"/>
          <a:ext cx="7193280" cy="551655"/>
        </a:xfrm>
        <a:prstGeom prst="roundRect">
          <a:avLst/>
        </a:prstGeom>
        <a:gradFill rotWithShape="0">
          <a:gsLst>
            <a:gs pos="0">
              <a:schemeClr val="accent5">
                <a:hueOff val="-1126424"/>
                <a:satOff val="-2903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126424"/>
                <a:satOff val="-2903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126424"/>
                <a:satOff val="-2903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/>
            <a:t>Supports vector layers</a:t>
          </a:r>
          <a:endParaRPr lang="en-US" sz="2300" kern="1200"/>
        </a:p>
      </dsp:txBody>
      <dsp:txXfrm>
        <a:off x="26930" y="690981"/>
        <a:ext cx="7139420" cy="497795"/>
      </dsp:txXfrm>
    </dsp:sp>
    <dsp:sp modelId="{7B2DD74D-D64E-4C4A-AFD9-902F8BEAF38A}">
      <dsp:nvSpPr>
        <dsp:cNvPr id="0" name=""/>
        <dsp:cNvSpPr/>
      </dsp:nvSpPr>
      <dsp:spPr>
        <a:xfrm>
          <a:off x="0" y="1281946"/>
          <a:ext cx="7193280" cy="551655"/>
        </a:xfrm>
        <a:prstGeom prst="roundRect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/>
            <a:t>Supports 2D mapbox vector tiles</a:t>
          </a:r>
          <a:endParaRPr lang="en-US" sz="2300" kern="1200"/>
        </a:p>
      </dsp:txBody>
      <dsp:txXfrm>
        <a:off x="26930" y="1308876"/>
        <a:ext cx="7139420" cy="497795"/>
      </dsp:txXfrm>
    </dsp:sp>
    <dsp:sp modelId="{EAFDF0D4-4E22-40DE-8D70-F6F0C73389DE}">
      <dsp:nvSpPr>
        <dsp:cNvPr id="0" name=""/>
        <dsp:cNvSpPr/>
      </dsp:nvSpPr>
      <dsp:spPr>
        <a:xfrm>
          <a:off x="0" y="1899841"/>
          <a:ext cx="7193280" cy="551655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/>
            <a:t>Split Screen</a:t>
          </a:r>
          <a:endParaRPr lang="en-US" sz="2300" kern="1200"/>
        </a:p>
      </dsp:txBody>
      <dsp:txXfrm>
        <a:off x="26930" y="1926771"/>
        <a:ext cx="7139420" cy="497795"/>
      </dsp:txXfrm>
    </dsp:sp>
    <dsp:sp modelId="{4BA0385C-FD67-41D8-A633-A1ACDD1C6C65}">
      <dsp:nvSpPr>
        <dsp:cNvPr id="0" name=""/>
        <dsp:cNvSpPr/>
      </dsp:nvSpPr>
      <dsp:spPr>
        <a:xfrm>
          <a:off x="0" y="2517736"/>
          <a:ext cx="7193280" cy="551655"/>
        </a:xfrm>
        <a:prstGeom prst="roundRect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/>
            <a:t>Supports underground 3D and switching from 2D to 3D</a:t>
          </a:r>
          <a:endParaRPr lang="en-US" sz="2300" kern="1200"/>
        </a:p>
      </dsp:txBody>
      <dsp:txXfrm>
        <a:off x="26930" y="2544666"/>
        <a:ext cx="7139420" cy="497795"/>
      </dsp:txXfrm>
    </dsp:sp>
    <dsp:sp modelId="{093F2C32-4C1B-4B17-8B70-E28F00BE2FE0}">
      <dsp:nvSpPr>
        <dsp:cNvPr id="0" name=""/>
        <dsp:cNvSpPr/>
      </dsp:nvSpPr>
      <dsp:spPr>
        <a:xfrm>
          <a:off x="0" y="3135631"/>
          <a:ext cx="7193280" cy="551655"/>
        </a:xfrm>
        <a:prstGeom prst="roundRect">
          <a:avLst/>
        </a:prstGeom>
        <a:gradFill rotWithShape="0">
          <a:gsLst>
            <a:gs pos="0">
              <a:schemeClr val="accent5">
                <a:hueOff val="-5632119"/>
                <a:satOff val="-14516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632119"/>
                <a:satOff val="-14516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632119"/>
                <a:satOff val="-14516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/>
            <a:t>Mobile phone friendly features</a:t>
          </a:r>
          <a:endParaRPr lang="en-US" sz="2300" kern="1200"/>
        </a:p>
      </dsp:txBody>
      <dsp:txXfrm>
        <a:off x="26930" y="3162561"/>
        <a:ext cx="7139420" cy="497795"/>
      </dsp:txXfrm>
    </dsp:sp>
    <dsp:sp modelId="{7551FEE4-6E59-4FCA-A5E7-78A7C03C5BE3}">
      <dsp:nvSpPr>
        <dsp:cNvPr id="0" name=""/>
        <dsp:cNvSpPr/>
      </dsp:nvSpPr>
      <dsp:spPr>
        <a:xfrm>
          <a:off x="0" y="3753526"/>
          <a:ext cx="7193280" cy="551655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/>
            <a:t>Can draw point data as clusters e.g., GeoJSON, KML</a:t>
          </a:r>
          <a:endParaRPr lang="en-US" sz="2300" kern="1200"/>
        </a:p>
      </dsp:txBody>
      <dsp:txXfrm>
        <a:off x="26930" y="3780456"/>
        <a:ext cx="7139420" cy="4977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353E47-F1F4-44AE-BD6E-1F927BF8A40B}">
      <dsp:nvSpPr>
        <dsp:cNvPr id="0" name=""/>
        <dsp:cNvSpPr/>
      </dsp:nvSpPr>
      <dsp:spPr>
        <a:xfrm>
          <a:off x="0" y="483869"/>
          <a:ext cx="6957060" cy="62361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/>
            <a:t>Free?</a:t>
          </a:r>
          <a:endParaRPr lang="en-US" sz="2600" kern="1200"/>
        </a:p>
      </dsp:txBody>
      <dsp:txXfrm>
        <a:off x="30442" y="514311"/>
        <a:ext cx="6896176" cy="562726"/>
      </dsp:txXfrm>
    </dsp:sp>
    <dsp:sp modelId="{2CE442D4-B6D6-4747-B51B-46868F20BADA}">
      <dsp:nvSpPr>
        <dsp:cNvPr id="0" name=""/>
        <dsp:cNvSpPr/>
      </dsp:nvSpPr>
      <dsp:spPr>
        <a:xfrm>
          <a:off x="0" y="1182360"/>
          <a:ext cx="6957060" cy="62361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/>
            <a:t>Mature</a:t>
          </a:r>
          <a:endParaRPr lang="en-US" sz="2600" kern="1200"/>
        </a:p>
      </dsp:txBody>
      <dsp:txXfrm>
        <a:off x="30442" y="1212802"/>
        <a:ext cx="6896176" cy="562726"/>
      </dsp:txXfrm>
    </dsp:sp>
    <dsp:sp modelId="{8691B676-C3C6-4454-8BF9-D63A8AD1EA43}">
      <dsp:nvSpPr>
        <dsp:cNvPr id="0" name=""/>
        <dsp:cNvSpPr/>
      </dsp:nvSpPr>
      <dsp:spPr>
        <a:xfrm>
          <a:off x="0" y="1880850"/>
          <a:ext cx="6957060" cy="62361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/>
            <a:t>Open source</a:t>
          </a:r>
          <a:endParaRPr lang="en-US" sz="2600" kern="1200"/>
        </a:p>
      </dsp:txBody>
      <dsp:txXfrm>
        <a:off x="30442" y="1911292"/>
        <a:ext cx="6896176" cy="562726"/>
      </dsp:txXfrm>
    </dsp:sp>
    <dsp:sp modelId="{4643FF33-0728-4D1E-9A64-F1BDF630FEEB}">
      <dsp:nvSpPr>
        <dsp:cNvPr id="0" name=""/>
        <dsp:cNvSpPr/>
      </dsp:nvSpPr>
      <dsp:spPr>
        <a:xfrm>
          <a:off x="0" y="2579340"/>
          <a:ext cx="6957060" cy="62361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 dirty="0"/>
            <a:t>Large community of users and technology backers</a:t>
          </a:r>
          <a:endParaRPr lang="en-US" sz="2600" kern="1200" dirty="0"/>
        </a:p>
      </dsp:txBody>
      <dsp:txXfrm>
        <a:off x="30442" y="2609782"/>
        <a:ext cx="6896176" cy="562726"/>
      </dsp:txXfrm>
    </dsp:sp>
    <dsp:sp modelId="{8D5EA582-F5DF-474A-A37C-84929741BECB}">
      <dsp:nvSpPr>
        <dsp:cNvPr id="0" name=""/>
        <dsp:cNvSpPr/>
      </dsp:nvSpPr>
      <dsp:spPr>
        <a:xfrm>
          <a:off x="0" y="3277830"/>
          <a:ext cx="6957060" cy="62361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/>
            <a:t>Aggressive API deprecation policy?</a:t>
          </a:r>
          <a:endParaRPr lang="en-US" sz="2600" kern="1200"/>
        </a:p>
      </dsp:txBody>
      <dsp:txXfrm>
        <a:off x="30442" y="3308272"/>
        <a:ext cx="6896176" cy="5627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95B47F-3E99-4A36-AB30-36B8AF23881D}">
      <dsp:nvSpPr>
        <dsp:cNvPr id="0" name=""/>
        <dsp:cNvSpPr/>
      </dsp:nvSpPr>
      <dsp:spPr>
        <a:xfrm>
          <a:off x="0" y="711112"/>
          <a:ext cx="7037387" cy="8874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700" kern="1200"/>
            <a:t>Typescript bindings</a:t>
          </a:r>
          <a:endParaRPr lang="en-US" sz="3700" kern="1200"/>
        </a:p>
      </dsp:txBody>
      <dsp:txXfrm>
        <a:off x="43321" y="754433"/>
        <a:ext cx="6950745" cy="800803"/>
      </dsp:txXfrm>
    </dsp:sp>
    <dsp:sp modelId="{5D8E03F9-A989-4048-8212-6DF09F9E024B}">
      <dsp:nvSpPr>
        <dsp:cNvPr id="0" name=""/>
        <dsp:cNvSpPr/>
      </dsp:nvSpPr>
      <dsp:spPr>
        <a:xfrm>
          <a:off x="0" y="1705118"/>
          <a:ext cx="7037387" cy="88744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700" kern="1200" dirty="0"/>
            <a:t>Can adapt to Angular framework?</a:t>
          </a:r>
          <a:endParaRPr lang="en-US" sz="3700" kern="1200" dirty="0"/>
        </a:p>
      </dsp:txBody>
      <dsp:txXfrm>
        <a:off x="43321" y="1748439"/>
        <a:ext cx="6950745" cy="800803"/>
      </dsp:txXfrm>
    </dsp:sp>
    <dsp:sp modelId="{AC6EAB7B-95CD-4BFA-A441-67B228CDA124}">
      <dsp:nvSpPr>
        <dsp:cNvPr id="0" name=""/>
        <dsp:cNvSpPr/>
      </dsp:nvSpPr>
      <dsp:spPr>
        <a:xfrm>
          <a:off x="0" y="2732291"/>
          <a:ext cx="7037387" cy="88744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700" kern="1200" dirty="0"/>
            <a:t>Dependent on any JS frameworks?</a:t>
          </a:r>
          <a:endParaRPr lang="en-US" sz="3700" kern="1200" dirty="0"/>
        </a:p>
      </dsp:txBody>
      <dsp:txXfrm>
        <a:off x="43321" y="2775612"/>
        <a:ext cx="6950745" cy="800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D9BDC-6E94-42FB-94A7-835183DB39C7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E62FA-B4B4-452B-8FBD-12CAC872F86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7348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towns-project.org/" TargetMode="External"/><Relationship Id="rId3" Type="http://schemas.openxmlformats.org/officeDocument/2006/relationships/hyperlink" Target="http://portal.auscope.org.au/" TargetMode="External"/><Relationship Id="rId7" Type="http://schemas.openxmlformats.org/officeDocument/2006/relationships/hyperlink" Target="https://openlayers.org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angular.io/" TargetMode="External"/><Relationship Id="rId5" Type="http://schemas.openxmlformats.org/officeDocument/2006/relationships/hyperlink" Target="http://geomodels.auscope.org.au/" TargetMode="External"/><Relationship Id="rId4" Type="http://schemas.openxmlformats.org/officeDocument/2006/relationships/hyperlink" Target="https://vgl.auscope.org/dashboard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gc.org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.wikipedia.org/wiki/FAIR_data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orldwind.arc.nasa.gov/web/" TargetMode="External"/><Relationship Id="rId3" Type="http://schemas.openxmlformats.org/officeDocument/2006/relationships/hyperlink" Target="https://openlayers.org/" TargetMode="External"/><Relationship Id="rId7" Type="http://schemas.openxmlformats.org/officeDocument/2006/relationships/hyperlink" Target="https://deck.gl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ocs.mapbox.com/mapbox-gl-js/api/" TargetMode="External"/><Relationship Id="rId11" Type="http://schemas.openxmlformats.org/officeDocument/2006/relationships/hyperlink" Target="https://cesium.com/cesiumjs/" TargetMode="External"/><Relationship Id="rId5" Type="http://schemas.openxmlformats.org/officeDocument/2006/relationships/hyperlink" Target="https://kepler.gl/" TargetMode="External"/><Relationship Id="rId10" Type="http://schemas.openxmlformats.org/officeDocument/2006/relationships/hyperlink" Target="http://www.itowns-project.org/" TargetMode="External"/><Relationship Id="rId4" Type="http://schemas.openxmlformats.org/officeDocument/2006/relationships/hyperlink" Target="https://terria.io/" TargetMode="External"/><Relationship Id="rId9" Type="http://schemas.openxmlformats.org/officeDocument/2006/relationships/hyperlink" Target="https://github.com/ngageoint/opensphere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E62FA-B4B4-452B-8FBD-12CAC872F865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5479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dirty="0"/>
              <a:t>AuScope Portal (</a:t>
            </a:r>
            <a:r>
              <a:rPr lang="en-AU" sz="1200" dirty="0">
                <a:hlinkClick r:id="rId3"/>
              </a:rPr>
              <a:t>http://portal.auscope.org.au/</a:t>
            </a:r>
            <a:r>
              <a:rPr lang="en-AU" sz="1200" dirty="0"/>
              <a:t>)</a:t>
            </a:r>
          </a:p>
          <a:p>
            <a:r>
              <a:rPr lang="en-AU" sz="1200" dirty="0"/>
              <a:t>Virtual Geophysics Lab (</a:t>
            </a:r>
            <a:r>
              <a:rPr lang="en-AU" sz="1200" dirty="0">
                <a:hlinkClick r:id="rId4"/>
              </a:rPr>
              <a:t>https://vgl.auscope.org/dashboard</a:t>
            </a:r>
            <a:r>
              <a:rPr lang="en-AU" sz="1200" dirty="0"/>
              <a:t>) </a:t>
            </a:r>
            <a:br>
              <a:rPr lang="en-AU" sz="1200" dirty="0"/>
            </a:br>
            <a:r>
              <a:rPr lang="en-AU" sz="1200" dirty="0"/>
              <a:t>3D Geological Models (</a:t>
            </a:r>
            <a:r>
              <a:rPr lang="en-AU" sz="1200" dirty="0">
                <a:hlinkClick r:id="rId5"/>
              </a:rPr>
              <a:t>http://geomodels.auscope.org.au/</a:t>
            </a:r>
            <a:r>
              <a:rPr lang="en-AU" sz="1200" dirty="0"/>
              <a:t>)</a:t>
            </a:r>
            <a:br>
              <a:rPr lang="en-AU" sz="1200" dirty="0"/>
            </a:br>
            <a:r>
              <a:rPr lang="en-AU" sz="1200" dirty="0"/>
              <a:t>Angular framework (</a:t>
            </a:r>
            <a:r>
              <a:rPr lang="en-AU" sz="1200" dirty="0">
                <a:hlinkClick r:id="rId6"/>
              </a:rPr>
              <a:t>https://angular.io/</a:t>
            </a:r>
            <a:r>
              <a:rPr lang="en-AU" sz="1200" dirty="0"/>
              <a:t>)</a:t>
            </a:r>
            <a:br>
              <a:rPr lang="en-AU" sz="1200" dirty="0"/>
            </a:br>
            <a:r>
              <a:rPr lang="en-AU" sz="1200" dirty="0"/>
              <a:t>OpenLayers </a:t>
            </a:r>
            <a:r>
              <a:rPr lang="en-AU" sz="1200" dirty="0">
                <a:hlinkClick r:id="rId7"/>
              </a:rPr>
              <a:t>https://openlayers.org/</a:t>
            </a:r>
            <a:endParaRPr lang="en-AU" sz="1200" dirty="0"/>
          </a:p>
          <a:p>
            <a:r>
              <a:rPr lang="en-AU" sz="1200" dirty="0"/>
              <a:t>iTowns </a:t>
            </a:r>
            <a:r>
              <a:rPr lang="en-AU" sz="1200" dirty="0">
                <a:hlinkClick r:id="rId8"/>
              </a:rPr>
              <a:t>http://www.itowns-project.org/</a:t>
            </a:r>
            <a:endParaRPr lang="en-AU" sz="1200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E62FA-B4B4-452B-8FBD-12CAC872F865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9703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1400" dirty="0"/>
              <a:t>Support OGC protocols </a:t>
            </a:r>
            <a:r>
              <a:rPr lang="en-AU" altLang="en-US" sz="1200" dirty="0"/>
              <a:t>(</a:t>
            </a:r>
            <a:r>
              <a:rPr lang="en-AU" altLang="en-US" sz="1200" dirty="0">
                <a:hlinkClick r:id="rId3"/>
              </a:rPr>
              <a:t>https://www.ogc.org/</a:t>
            </a:r>
            <a:r>
              <a:rPr lang="en-AU" altLang="en-US" sz="1200" dirty="0"/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1400" dirty="0"/>
              <a:t>FAIR principles </a:t>
            </a:r>
            <a:r>
              <a:rPr lang="en-AU" altLang="en-US" sz="1200" dirty="0"/>
              <a:t>(</a:t>
            </a:r>
            <a:r>
              <a:rPr lang="en-AU" altLang="en-US" sz="1200" dirty="0">
                <a:hlinkClick r:id="rId4"/>
              </a:rPr>
              <a:t>https://en.wikipedia.org/wiki/FAIR_data</a:t>
            </a:r>
            <a:r>
              <a:rPr lang="en-AU" altLang="en-US" sz="1200" dirty="0"/>
              <a:t>)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E62FA-B4B4-452B-8FBD-12CAC872F865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0269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400" dirty="0"/>
              <a:t>OpenLayers </a:t>
            </a:r>
            <a:r>
              <a:rPr lang="en-AU" sz="1200" dirty="0"/>
              <a:t>(</a:t>
            </a:r>
            <a:r>
              <a:rPr lang="en-AU" sz="1200" dirty="0">
                <a:hlinkClick r:id="rId3"/>
              </a:rPr>
              <a:t>https://openlayers.org</a:t>
            </a:r>
            <a:r>
              <a:rPr lang="en-AU" sz="1200" dirty="0"/>
              <a:t>)</a:t>
            </a:r>
          </a:p>
          <a:p>
            <a:r>
              <a:rPr lang="en-AU" sz="1400" dirty="0"/>
              <a:t>TerriaJS </a:t>
            </a:r>
            <a:r>
              <a:rPr lang="en-AU" sz="1200" dirty="0"/>
              <a:t>(</a:t>
            </a:r>
            <a:r>
              <a:rPr lang="en-AU" sz="1200" dirty="0">
                <a:hlinkClick r:id="rId4"/>
              </a:rPr>
              <a:t>https://terria.io/</a:t>
            </a:r>
            <a:r>
              <a:rPr lang="en-AU" sz="1200" dirty="0"/>
              <a:t>)</a:t>
            </a:r>
          </a:p>
          <a:p>
            <a:r>
              <a:rPr lang="en-AU" sz="1400" dirty="0"/>
              <a:t>KeplerGL </a:t>
            </a:r>
            <a:r>
              <a:rPr lang="en-AU" sz="1200" dirty="0"/>
              <a:t>(</a:t>
            </a:r>
            <a:r>
              <a:rPr lang="en-AU" sz="1200" dirty="0">
                <a:hlinkClick r:id="rId5"/>
              </a:rPr>
              <a:t>https://kepler.gl/</a:t>
            </a:r>
            <a:r>
              <a:rPr lang="en-AU" sz="1200" dirty="0"/>
              <a:t>)</a:t>
            </a:r>
          </a:p>
          <a:p>
            <a:r>
              <a:rPr lang="en-AU" sz="1400" dirty="0"/>
              <a:t>Mapbox GL JS </a:t>
            </a:r>
            <a:r>
              <a:rPr lang="en-AU" sz="1200" dirty="0"/>
              <a:t>(</a:t>
            </a:r>
            <a:r>
              <a:rPr lang="en-AU" sz="1200" dirty="0">
                <a:hlinkClick r:id="rId6"/>
              </a:rPr>
              <a:t>https://docs.mapbox.com/mapbox-gl-js/api/</a:t>
            </a:r>
            <a:r>
              <a:rPr lang="en-AU" sz="1200" dirty="0"/>
              <a:t>)</a:t>
            </a:r>
          </a:p>
          <a:p>
            <a:r>
              <a:rPr lang="en-AU" sz="1400" dirty="0"/>
              <a:t>DeckGL </a:t>
            </a:r>
            <a:r>
              <a:rPr lang="en-AU" sz="1200" dirty="0"/>
              <a:t>(</a:t>
            </a:r>
            <a:r>
              <a:rPr lang="en-AU" sz="1200" dirty="0">
                <a:hlinkClick r:id="rId7"/>
              </a:rPr>
              <a:t>https://deck.gl/</a:t>
            </a:r>
            <a:r>
              <a:rPr lang="en-AU" sz="1200" dirty="0"/>
              <a:t>)</a:t>
            </a:r>
          </a:p>
          <a:p>
            <a:r>
              <a:rPr lang="en-AU" sz="1400" dirty="0"/>
              <a:t>NASA WorldWind Web </a:t>
            </a:r>
            <a:r>
              <a:rPr lang="en-AU" sz="1200" dirty="0"/>
              <a:t>(</a:t>
            </a:r>
            <a:r>
              <a:rPr lang="en-AU" sz="1200" dirty="0">
                <a:hlinkClick r:id="rId8"/>
              </a:rPr>
              <a:t>https://worldwind.arc.nasa.gov/web/</a:t>
            </a:r>
            <a:r>
              <a:rPr lang="en-AU" sz="1200" dirty="0"/>
              <a:t>)</a:t>
            </a:r>
          </a:p>
          <a:p>
            <a:r>
              <a:rPr lang="en-AU" sz="1400" dirty="0"/>
              <a:t>OpenSphere </a:t>
            </a:r>
            <a:r>
              <a:rPr lang="en-AU" sz="1200" dirty="0"/>
              <a:t>(</a:t>
            </a:r>
            <a:r>
              <a:rPr lang="en-AU" sz="1200" dirty="0">
                <a:hlinkClick r:id="rId9"/>
              </a:rPr>
              <a:t>https://github.com/ngageoint/opensphere</a:t>
            </a:r>
            <a:r>
              <a:rPr lang="en-AU" sz="1200" dirty="0"/>
              <a:t>)</a:t>
            </a:r>
          </a:p>
          <a:p>
            <a:r>
              <a:rPr lang="en-AU" sz="1400" dirty="0"/>
              <a:t>iTowns </a:t>
            </a:r>
            <a:r>
              <a:rPr lang="en-AU" sz="1200" dirty="0"/>
              <a:t>(</a:t>
            </a:r>
            <a:r>
              <a:rPr lang="en-AU" sz="1200" dirty="0">
                <a:hlinkClick r:id="rId10"/>
              </a:rPr>
              <a:t>http://www.itowns-project.org/</a:t>
            </a:r>
            <a:r>
              <a:rPr lang="en-AU" sz="1200" dirty="0"/>
              <a:t>)</a:t>
            </a:r>
          </a:p>
          <a:p>
            <a:r>
              <a:rPr lang="en-AU" sz="1400" dirty="0"/>
              <a:t>CesiumJS </a:t>
            </a:r>
            <a:r>
              <a:rPr lang="en-AU" sz="1200" dirty="0"/>
              <a:t>(</a:t>
            </a:r>
            <a:r>
              <a:rPr lang="en-AU" sz="1200" dirty="0">
                <a:hlinkClick r:id="rId11"/>
              </a:rPr>
              <a:t>https://cesium.com/cesiumjs/</a:t>
            </a:r>
            <a:r>
              <a:rPr lang="en-AU" sz="1200" dirty="0"/>
              <a:t>)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E62FA-B4B4-452B-8FBD-12CAC872F865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4012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We wrote, adapted and tested code for “Test basic mapping functions”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E62FA-B4B4-452B-8FBD-12CAC872F865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0018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Only Cesium, Mapbox or ThreeJS are known to support viewing underground structures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E62FA-B4B4-452B-8FBD-12CAC872F865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7842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/>
              <a:t>NB: KeplerGL and DeckGL only satisfy 18 and 19 criteria by themselves but in practice they are used in combination with MapboxGL JS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E62FA-B4B4-452B-8FBD-12CAC872F865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5603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i="1" dirty="0"/>
              <a:t>* - Cesium and Mapbox each have a library of Angular components which will reduce the effort required </a:t>
            </a:r>
            <a:br>
              <a:rPr lang="en-AU" sz="1200" i="1" dirty="0"/>
            </a:br>
            <a:r>
              <a:rPr lang="en-AU" sz="1200" i="1" dirty="0"/>
              <a:t>** - Less maintenance than OpenLayers, e.g. there is no ‘ol-cesium’ adaptation layer </a:t>
            </a:r>
            <a:br>
              <a:rPr lang="en-AU" sz="1200" i="1" dirty="0"/>
            </a:br>
            <a:r>
              <a:rPr lang="en-AU" sz="1200" i="1" dirty="0"/>
              <a:t>*** - OpenSphere uses older ‘AngularJS’ library and plans to upgrade to Svelte or React in future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E62FA-B4B4-452B-8FBD-12CAC872F865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912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dirty="0"/>
              <a:t>Mapbox support for 3D Tiles:</a:t>
            </a:r>
          </a:p>
          <a:p>
            <a:r>
              <a:rPr lang="en-AU" sz="1200" dirty="0"/>
              <a:t>1) Prototype https://github.com/Geodan/mapbox-3dtiles  Not clickable, cannot add textures, one CRS </a:t>
            </a:r>
          </a:p>
          <a:p>
            <a:r>
              <a:rPr lang="en-AU" sz="1200" dirty="0"/>
              <a:t>2) Via deck.gl but labelled as "Experimental".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AE62FA-B4B4-452B-8FBD-12CAC872F865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3408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31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273"/>
            </a:lvl1pPr>
            <a:lvl2pPr marL="242502" indent="0" algn="ctr">
              <a:buNone/>
              <a:defRPr sz="1061"/>
            </a:lvl2pPr>
            <a:lvl3pPr marL="485003" indent="0" algn="ctr">
              <a:buNone/>
              <a:defRPr sz="955"/>
            </a:lvl3pPr>
            <a:lvl4pPr marL="727505" indent="0" algn="ctr">
              <a:buNone/>
              <a:defRPr sz="849"/>
            </a:lvl4pPr>
            <a:lvl5pPr marL="970007" indent="0" algn="ctr">
              <a:buNone/>
              <a:defRPr sz="849"/>
            </a:lvl5pPr>
            <a:lvl6pPr marL="1212508" indent="0" algn="ctr">
              <a:buNone/>
              <a:defRPr sz="849"/>
            </a:lvl6pPr>
            <a:lvl7pPr marL="1455010" indent="0" algn="ctr">
              <a:buNone/>
              <a:defRPr sz="849"/>
            </a:lvl7pPr>
            <a:lvl8pPr marL="1697512" indent="0" algn="ctr">
              <a:buNone/>
              <a:defRPr sz="849"/>
            </a:lvl8pPr>
            <a:lvl9pPr marL="1940014" indent="0" algn="ctr">
              <a:buNone/>
              <a:defRPr sz="84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4966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384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318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273">
                <a:solidFill>
                  <a:schemeClr val="tx1"/>
                </a:solidFill>
              </a:defRPr>
            </a:lvl1pPr>
            <a:lvl2pPr marL="242502" indent="0">
              <a:buNone/>
              <a:defRPr sz="1061">
                <a:solidFill>
                  <a:schemeClr val="tx1">
                    <a:tint val="75000"/>
                  </a:schemeClr>
                </a:solidFill>
              </a:defRPr>
            </a:lvl2pPr>
            <a:lvl3pPr marL="485003" indent="0">
              <a:buNone/>
              <a:defRPr sz="955">
                <a:solidFill>
                  <a:schemeClr val="tx1">
                    <a:tint val="75000"/>
                  </a:schemeClr>
                </a:solidFill>
              </a:defRPr>
            </a:lvl3pPr>
            <a:lvl4pPr marL="727505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4pPr>
            <a:lvl5pPr marL="970007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5pPr>
            <a:lvl6pPr marL="1212508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6pPr>
            <a:lvl7pPr marL="1455010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7pPr>
            <a:lvl8pPr marL="1697512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8pPr>
            <a:lvl9pPr marL="1940014" indent="0">
              <a:buNone/>
              <a:defRPr sz="8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0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074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273" b="1"/>
            </a:lvl1pPr>
            <a:lvl2pPr marL="242502" indent="0">
              <a:buNone/>
              <a:defRPr sz="1061" b="1"/>
            </a:lvl2pPr>
            <a:lvl3pPr marL="485003" indent="0">
              <a:buNone/>
              <a:defRPr sz="955" b="1"/>
            </a:lvl3pPr>
            <a:lvl4pPr marL="727505" indent="0">
              <a:buNone/>
              <a:defRPr sz="849" b="1"/>
            </a:lvl4pPr>
            <a:lvl5pPr marL="970007" indent="0">
              <a:buNone/>
              <a:defRPr sz="849" b="1"/>
            </a:lvl5pPr>
            <a:lvl6pPr marL="1212508" indent="0">
              <a:buNone/>
              <a:defRPr sz="849" b="1"/>
            </a:lvl6pPr>
            <a:lvl7pPr marL="1455010" indent="0">
              <a:buNone/>
              <a:defRPr sz="849" b="1"/>
            </a:lvl7pPr>
            <a:lvl8pPr marL="1697512" indent="0">
              <a:buNone/>
              <a:defRPr sz="849" b="1"/>
            </a:lvl8pPr>
            <a:lvl9pPr marL="1940014" indent="0">
              <a:buNone/>
              <a:defRPr sz="84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273" b="1"/>
            </a:lvl1pPr>
            <a:lvl2pPr marL="242502" indent="0">
              <a:buNone/>
              <a:defRPr sz="1061" b="1"/>
            </a:lvl2pPr>
            <a:lvl3pPr marL="485003" indent="0">
              <a:buNone/>
              <a:defRPr sz="955" b="1"/>
            </a:lvl3pPr>
            <a:lvl4pPr marL="727505" indent="0">
              <a:buNone/>
              <a:defRPr sz="849" b="1"/>
            </a:lvl4pPr>
            <a:lvl5pPr marL="970007" indent="0">
              <a:buNone/>
              <a:defRPr sz="849" b="1"/>
            </a:lvl5pPr>
            <a:lvl6pPr marL="1212508" indent="0">
              <a:buNone/>
              <a:defRPr sz="849" b="1"/>
            </a:lvl6pPr>
            <a:lvl7pPr marL="1455010" indent="0">
              <a:buNone/>
              <a:defRPr sz="849" b="1"/>
            </a:lvl7pPr>
            <a:lvl8pPr marL="1697512" indent="0">
              <a:buNone/>
              <a:defRPr sz="849" b="1"/>
            </a:lvl8pPr>
            <a:lvl9pPr marL="1940014" indent="0">
              <a:buNone/>
              <a:defRPr sz="84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692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8838C4-84DE-4622-A5A5-9E338AC8D9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56147" y="136524"/>
            <a:ext cx="4308906" cy="72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5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8749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6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1697"/>
            </a:lvl1pPr>
            <a:lvl2pPr>
              <a:defRPr sz="1485"/>
            </a:lvl2pPr>
            <a:lvl3pPr>
              <a:defRPr sz="1273"/>
            </a:lvl3pPr>
            <a:lvl4pPr>
              <a:defRPr sz="1061"/>
            </a:lvl4pPr>
            <a:lvl5pPr>
              <a:defRPr sz="1061"/>
            </a:lvl5pPr>
            <a:lvl6pPr>
              <a:defRPr sz="1061"/>
            </a:lvl6pPr>
            <a:lvl7pPr>
              <a:defRPr sz="1061"/>
            </a:lvl7pPr>
            <a:lvl8pPr>
              <a:defRPr sz="1061"/>
            </a:lvl8pPr>
            <a:lvl9pPr>
              <a:defRPr sz="106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849"/>
            </a:lvl1pPr>
            <a:lvl2pPr marL="242502" indent="0">
              <a:buNone/>
              <a:defRPr sz="743"/>
            </a:lvl2pPr>
            <a:lvl3pPr marL="485003" indent="0">
              <a:buNone/>
              <a:defRPr sz="636"/>
            </a:lvl3pPr>
            <a:lvl4pPr marL="727505" indent="0">
              <a:buNone/>
              <a:defRPr sz="530"/>
            </a:lvl4pPr>
            <a:lvl5pPr marL="970007" indent="0">
              <a:buNone/>
              <a:defRPr sz="530"/>
            </a:lvl5pPr>
            <a:lvl6pPr marL="1212508" indent="0">
              <a:buNone/>
              <a:defRPr sz="530"/>
            </a:lvl6pPr>
            <a:lvl7pPr marL="1455010" indent="0">
              <a:buNone/>
              <a:defRPr sz="530"/>
            </a:lvl7pPr>
            <a:lvl8pPr marL="1697512" indent="0">
              <a:buNone/>
              <a:defRPr sz="530"/>
            </a:lvl8pPr>
            <a:lvl9pPr marL="1940014" indent="0">
              <a:buNone/>
              <a:defRPr sz="5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453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69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1697"/>
            </a:lvl1pPr>
            <a:lvl2pPr marL="242502" indent="0">
              <a:buNone/>
              <a:defRPr sz="1485"/>
            </a:lvl2pPr>
            <a:lvl3pPr marL="485003" indent="0">
              <a:buNone/>
              <a:defRPr sz="1273"/>
            </a:lvl3pPr>
            <a:lvl4pPr marL="727505" indent="0">
              <a:buNone/>
              <a:defRPr sz="1061"/>
            </a:lvl4pPr>
            <a:lvl5pPr marL="970007" indent="0">
              <a:buNone/>
              <a:defRPr sz="1061"/>
            </a:lvl5pPr>
            <a:lvl6pPr marL="1212508" indent="0">
              <a:buNone/>
              <a:defRPr sz="1061"/>
            </a:lvl6pPr>
            <a:lvl7pPr marL="1455010" indent="0">
              <a:buNone/>
              <a:defRPr sz="1061"/>
            </a:lvl7pPr>
            <a:lvl8pPr marL="1697512" indent="0">
              <a:buNone/>
              <a:defRPr sz="1061"/>
            </a:lvl8pPr>
            <a:lvl9pPr marL="1940014" indent="0">
              <a:buNone/>
              <a:defRPr sz="106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849"/>
            </a:lvl1pPr>
            <a:lvl2pPr marL="242502" indent="0">
              <a:buNone/>
              <a:defRPr sz="743"/>
            </a:lvl2pPr>
            <a:lvl3pPr marL="485003" indent="0">
              <a:buNone/>
              <a:defRPr sz="636"/>
            </a:lvl3pPr>
            <a:lvl4pPr marL="727505" indent="0">
              <a:buNone/>
              <a:defRPr sz="530"/>
            </a:lvl4pPr>
            <a:lvl5pPr marL="970007" indent="0">
              <a:buNone/>
              <a:defRPr sz="530"/>
            </a:lvl5pPr>
            <a:lvl6pPr marL="1212508" indent="0">
              <a:buNone/>
              <a:defRPr sz="530"/>
            </a:lvl6pPr>
            <a:lvl7pPr marL="1455010" indent="0">
              <a:buNone/>
              <a:defRPr sz="530"/>
            </a:lvl7pPr>
            <a:lvl8pPr marL="1697512" indent="0">
              <a:buNone/>
              <a:defRPr sz="530"/>
            </a:lvl8pPr>
            <a:lvl9pPr marL="1940014" indent="0">
              <a:buNone/>
              <a:defRPr sz="5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3308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18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4ECAE-729A-4801-BF04-B14F9A2571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067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BE976-3CAF-4331-BC30-143F32BF69ED}" type="datetimeFigureOut">
              <a:rPr lang="en-AU" smtClean="0"/>
              <a:t>20/04/2021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4ECAE-729A-4801-BF04-B14F9A257192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93E484-8218-4568-BB4A-B34754B6BBC0}"/>
              </a:ext>
            </a:extLst>
          </p:cNvPr>
          <p:cNvSpPr/>
          <p:nvPr userDrawn="1"/>
        </p:nvSpPr>
        <p:spPr>
          <a:xfrm>
            <a:off x="0" y="-3962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D1954D-D8A9-4A55-BBAE-498A7DE3CC41}"/>
              </a:ext>
            </a:extLst>
          </p:cNvPr>
          <p:cNvSpPr/>
          <p:nvPr userDrawn="1"/>
        </p:nvSpPr>
        <p:spPr>
          <a:xfrm>
            <a:off x="11104690" y="5768243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AE219F-9317-4AA9-842D-2C0C1AAA20E6}"/>
              </a:ext>
            </a:extLst>
          </p:cNvPr>
          <p:cNvSpPr/>
          <p:nvPr userDrawn="1"/>
        </p:nvSpPr>
        <p:spPr>
          <a:xfrm>
            <a:off x="11104691" y="0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EAB3A9-9FE6-495D-B51F-A5A673B3C210}"/>
              </a:ext>
            </a:extLst>
          </p:cNvPr>
          <p:cNvSpPr/>
          <p:nvPr userDrawn="1"/>
        </p:nvSpPr>
        <p:spPr>
          <a:xfrm>
            <a:off x="-1" y="5768244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DD00F9-25B3-42B9-B93D-7A597794383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456147" y="136524"/>
            <a:ext cx="4308906" cy="729056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182792F-D234-4E50-A127-82B4D337EDDF}"/>
              </a:ext>
            </a:extLst>
          </p:cNvPr>
          <p:cNvSpPr txBox="1">
            <a:spLocks/>
          </p:cNvSpPr>
          <p:nvPr userDrawn="1"/>
        </p:nvSpPr>
        <p:spPr>
          <a:xfrm>
            <a:off x="1414818" y="6163644"/>
            <a:ext cx="9362364" cy="385413"/>
          </a:xfrm>
          <a:prstGeom prst="rect">
            <a:avLst/>
          </a:prstGeom>
        </p:spPr>
        <p:txBody>
          <a:bodyPr vert="horz" lIns="30278" tIns="15381" rIns="30763" bIns="15381" rtlCol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606"/>
              </a:spcBef>
              <a:spcAft>
                <a:spcPts val="606"/>
              </a:spcAft>
              <a:buNone/>
            </a:pPr>
            <a:r>
              <a:rPr lang="en-AU" sz="1400" dirty="0">
                <a:solidFill>
                  <a:srgbClr val="201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us online:   </a:t>
            </a:r>
            <a:r>
              <a:rPr lang="en-AU" sz="1400" b="1" dirty="0">
                <a:solidFill>
                  <a:srgbClr val="201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auscope.org.au     </a:t>
            </a:r>
            <a:r>
              <a:rPr lang="en-AU" sz="1400" dirty="0">
                <a:solidFill>
                  <a:srgbClr val="201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    Twitter, LinkedIn and YouTube @</a:t>
            </a:r>
            <a:r>
              <a:rPr lang="en-AU" sz="1400" b="1" dirty="0">
                <a:solidFill>
                  <a:srgbClr val="201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AuScope</a:t>
            </a:r>
            <a:r>
              <a:rPr lang="en-AU" sz="1400" dirty="0">
                <a:solidFill>
                  <a:srgbClr val="201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|     </a:t>
            </a:r>
            <a:r>
              <a:rPr lang="en-AU" sz="1400" b="1" dirty="0">
                <a:solidFill>
                  <a:srgbClr val="201F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info@auscope.org.au</a:t>
            </a:r>
          </a:p>
        </p:txBody>
      </p:sp>
    </p:spTree>
    <p:extLst>
      <p:ext uri="{BB962C8B-B14F-4D97-AF65-F5344CB8AC3E}">
        <p14:creationId xmlns:p14="http://schemas.microsoft.com/office/powerpoint/2010/main" val="391513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85003" rtl="0" eaLnBrk="1" latinLnBrk="0" hangingPunct="1">
        <a:lnSpc>
          <a:spcPct val="90000"/>
        </a:lnSpc>
        <a:spcBef>
          <a:spcPct val="0"/>
        </a:spcBef>
        <a:buNone/>
        <a:defRPr sz="233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251" indent="-121251" algn="l" defTabSz="485003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63753" indent="-121251" algn="l" defTabSz="48500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06254" indent="-121251" algn="l" defTabSz="48500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1061" kern="1200">
          <a:solidFill>
            <a:schemeClr val="tx1"/>
          </a:solidFill>
          <a:latin typeface="+mn-lt"/>
          <a:ea typeface="+mn-ea"/>
          <a:cs typeface="+mn-cs"/>
        </a:defRPr>
      </a:lvl3pPr>
      <a:lvl4pPr marL="848756" indent="-121251" algn="l" defTabSz="48500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4pPr>
      <a:lvl5pPr marL="1091258" indent="-121251" algn="l" defTabSz="48500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5pPr>
      <a:lvl6pPr marL="1333759" indent="-121251" algn="l" defTabSz="48500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6pPr>
      <a:lvl7pPr marL="1576261" indent="-121251" algn="l" defTabSz="48500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7pPr>
      <a:lvl8pPr marL="1818763" indent="-121251" algn="l" defTabSz="48500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8pPr>
      <a:lvl9pPr marL="2061265" indent="-121251" algn="l" defTabSz="485003" rtl="0" eaLnBrk="1" latinLnBrk="0" hangingPunct="1">
        <a:lnSpc>
          <a:spcPct val="90000"/>
        </a:lnSpc>
        <a:spcBef>
          <a:spcPts val="265"/>
        </a:spcBef>
        <a:buFont typeface="Arial" panose="020B0604020202020204" pitchFamily="34" charset="0"/>
        <a:buChar char="•"/>
        <a:defRPr sz="9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500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1pPr>
      <a:lvl2pPr marL="242502" algn="l" defTabSz="48500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2pPr>
      <a:lvl3pPr marL="485003" algn="l" defTabSz="48500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3pPr>
      <a:lvl4pPr marL="727505" algn="l" defTabSz="48500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4pPr>
      <a:lvl5pPr marL="970007" algn="l" defTabSz="48500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5pPr>
      <a:lvl6pPr marL="1212508" algn="l" defTabSz="48500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6pPr>
      <a:lvl7pPr marL="1455010" algn="l" defTabSz="48500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7pPr>
      <a:lvl8pPr marL="1697512" algn="l" defTabSz="48500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8pPr>
      <a:lvl9pPr marL="1940014" algn="l" defTabSz="485003" rtl="0" eaLnBrk="1" latinLnBrk="0" hangingPunct="1">
        <a:defRPr sz="9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4AE81-091F-486C-B839-CB53EE3F0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7793" y="1468583"/>
            <a:ext cx="4074820" cy="39005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Assembling a geoscience information portal from pieces of the open-source software jigsaw puzzle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E3B4-0584-48ED-964A-55CBAF91C3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4563" y="1468583"/>
            <a:ext cx="5025928" cy="39116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dirty="0"/>
              <a:t>Authors: Vincent Fazio*, Rini Angreani, Carsten Friedrich Pavel Golodoniuc, John Hille, Alex Hunt, Lingbo Jiang, Jens Klump, Geoffrey Squire, Peter Warren, Stuart Woodman, Ulrich Engelke, Sam Bradley**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algn="l"/>
            <a:r>
              <a:rPr lang="en-US" sz="1800" dirty="0"/>
              <a:t>* Presenting author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D0CD39-8AEB-40E3-91CA-5128210F4273}"/>
              </a:ext>
            </a:extLst>
          </p:cNvPr>
          <p:cNvSpPr/>
          <p:nvPr/>
        </p:nvSpPr>
        <p:spPr>
          <a:xfrm>
            <a:off x="0" y="-3962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89D758-A3F6-4CE5-AE01-3479ED79A07E}"/>
              </a:ext>
            </a:extLst>
          </p:cNvPr>
          <p:cNvSpPr/>
          <p:nvPr/>
        </p:nvSpPr>
        <p:spPr>
          <a:xfrm>
            <a:off x="11104691" y="5770691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A55364-7F3F-456B-8130-4AC3ED79DD24}"/>
              </a:ext>
            </a:extLst>
          </p:cNvPr>
          <p:cNvSpPr/>
          <p:nvPr/>
        </p:nvSpPr>
        <p:spPr>
          <a:xfrm>
            <a:off x="-1" y="5770691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200431-B045-44DC-9EFA-E3C26B364714}"/>
              </a:ext>
            </a:extLst>
          </p:cNvPr>
          <p:cNvSpPr/>
          <p:nvPr/>
        </p:nvSpPr>
        <p:spPr>
          <a:xfrm>
            <a:off x="11104691" y="0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46DB1C3B-739B-4D59-9F0C-2B32BB8AF555}"/>
              </a:ext>
            </a:extLst>
          </p:cNvPr>
          <p:cNvSpPr txBox="1">
            <a:spLocks/>
          </p:cNvSpPr>
          <p:nvPr/>
        </p:nvSpPr>
        <p:spPr>
          <a:xfrm>
            <a:off x="1481559" y="6118296"/>
            <a:ext cx="9190299" cy="385413"/>
          </a:xfrm>
          <a:prstGeom prst="rect">
            <a:avLst/>
          </a:prstGeom>
        </p:spPr>
        <p:txBody>
          <a:bodyPr vert="horz" lIns="30278" tIns="15381" rIns="30763" bIns="15381" rtlCol="0">
            <a:noAutofit/>
          </a:bodyPr>
          <a:lstStyle>
            <a:lvl1pPr marL="756872" indent="-756872" algn="l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Char char="•"/>
              <a:defRPr sz="92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70615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8435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98102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1184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25589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39333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53076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866820" indent="-756872" algn="l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Char char="•"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606"/>
              </a:spcBef>
              <a:spcAft>
                <a:spcPts val="606"/>
              </a:spcAft>
              <a:buNone/>
            </a:pPr>
            <a:endParaRPr lang="en-AU" sz="1400" b="1" dirty="0">
              <a:solidFill>
                <a:srgbClr val="201F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D6B817-9B64-40AF-883B-8EE172B92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341" y="5346749"/>
            <a:ext cx="465611" cy="4658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ABB4FA4-C5ED-47B3-A51C-19ECBCD0F54A}"/>
              </a:ext>
            </a:extLst>
          </p:cNvPr>
          <p:cNvSpPr txBox="1"/>
          <p:nvPr/>
        </p:nvSpPr>
        <p:spPr>
          <a:xfrm>
            <a:off x="5794563" y="5401359"/>
            <a:ext cx="3728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800" dirty="0"/>
              <a:t>** All authors work at CSIRO Australia</a:t>
            </a:r>
          </a:p>
        </p:txBody>
      </p:sp>
    </p:spTree>
    <p:extLst>
      <p:ext uri="{BB962C8B-B14F-4D97-AF65-F5344CB8AC3E}">
        <p14:creationId xmlns:p14="http://schemas.microsoft.com/office/powerpoint/2010/main" val="158879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6A247-A8C8-4840-954B-2D732DA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4304" y="817611"/>
            <a:ext cx="2598421" cy="1087309"/>
          </a:xfrm>
        </p:spPr>
        <p:txBody>
          <a:bodyPr>
            <a:normAutofit/>
          </a:bodyPr>
          <a:lstStyle/>
          <a:p>
            <a:r>
              <a:rPr lang="en-AU" sz="3200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61C0B-D1DC-477C-BAE6-5F026AC3A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4304" y="1744980"/>
            <a:ext cx="7430387" cy="39390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400" dirty="0"/>
              <a:t>We have three geospatial portals: 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/>
              <a:t>AuScope Portal</a:t>
            </a:r>
            <a:endParaRPr lang="en-AU" sz="2200" dirty="0"/>
          </a:p>
          <a:p>
            <a:pPr marL="457200" indent="-457200">
              <a:buFont typeface="+mj-lt"/>
              <a:buAutoNum type="arabicPeriod"/>
            </a:pPr>
            <a:r>
              <a:rPr lang="en-AU" sz="2400" dirty="0"/>
              <a:t>Virtual Geophysics Lab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400" dirty="0"/>
              <a:t>3D Geological Models</a:t>
            </a:r>
            <a:br>
              <a:rPr lang="en-AU" sz="2400" dirty="0"/>
            </a:br>
            <a:endParaRPr lang="en-AU" sz="2400" dirty="0"/>
          </a:p>
          <a:p>
            <a:pPr marL="0" indent="0">
              <a:buNone/>
            </a:pPr>
            <a:r>
              <a:rPr lang="en-AU" sz="2400" dirty="0"/>
              <a:t>They are built using the Angular framework</a:t>
            </a:r>
            <a:br>
              <a:rPr lang="en-AU" sz="2400" dirty="0"/>
            </a:br>
            <a:endParaRPr lang="en-AU" sz="2200" dirty="0"/>
          </a:p>
          <a:p>
            <a:pPr marL="0" indent="0">
              <a:buNone/>
            </a:pPr>
            <a:r>
              <a:rPr lang="en-AU" sz="2400" dirty="0"/>
              <a:t>They use OpenLayers and iTowns/ThreeJS</a:t>
            </a:r>
            <a:br>
              <a:rPr lang="en-AU" sz="2400" dirty="0"/>
            </a:br>
            <a:endParaRPr lang="en-AU" sz="2400" dirty="0"/>
          </a:p>
          <a:p>
            <a:pPr marL="0" indent="0">
              <a:buNone/>
            </a:pPr>
            <a:r>
              <a:rPr lang="en-AU" sz="2400" dirty="0"/>
              <a:t>We would like to upgrade and merge them</a:t>
            </a:r>
          </a:p>
          <a:p>
            <a:endParaRPr lang="en-AU" sz="1400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F047D348-C9A5-4CDC-A923-6FAE4BE3D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08" y="1243571"/>
            <a:ext cx="2251401" cy="1322698"/>
          </a:xfrm>
          <a:prstGeom prst="rect">
            <a:avLst/>
          </a:prstGeom>
        </p:spPr>
      </p:pic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D346FE4F-628F-44C2-8356-B8568959C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08" y="2767651"/>
            <a:ext cx="2251401" cy="1322698"/>
          </a:xfrm>
          <a:prstGeom prst="rect">
            <a:avLst/>
          </a:prstGeom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8FBBE95A-347C-40E3-86D8-6983543100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08" y="4291731"/>
            <a:ext cx="2251401" cy="1322698"/>
          </a:xfrm>
          <a:prstGeom prst="rect">
            <a:avLst/>
          </a:prstGeom>
          <a:effectLst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6BE74D-2193-4174-9B3F-940F7821C469}"/>
              </a:ext>
            </a:extLst>
          </p:cNvPr>
          <p:cNvSpPr/>
          <p:nvPr/>
        </p:nvSpPr>
        <p:spPr>
          <a:xfrm>
            <a:off x="0" y="-3962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198929-0DED-4169-B827-D09673E223F7}"/>
              </a:ext>
            </a:extLst>
          </p:cNvPr>
          <p:cNvSpPr/>
          <p:nvPr/>
        </p:nvSpPr>
        <p:spPr>
          <a:xfrm>
            <a:off x="11084572" y="5770690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127E61-E1A3-4A30-BCD3-717A0E914400}"/>
              </a:ext>
            </a:extLst>
          </p:cNvPr>
          <p:cNvSpPr/>
          <p:nvPr/>
        </p:nvSpPr>
        <p:spPr>
          <a:xfrm>
            <a:off x="11084573" y="11626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55FDEF-C2F4-4886-8D77-A5A851F9D9F7}"/>
              </a:ext>
            </a:extLst>
          </p:cNvPr>
          <p:cNvSpPr/>
          <p:nvPr/>
        </p:nvSpPr>
        <p:spPr>
          <a:xfrm>
            <a:off x="0" y="5770691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51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3BB0C-77DB-4047-909F-C4154D1C5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829" y="1369619"/>
            <a:ext cx="2418373" cy="4114800"/>
          </a:xfrm>
        </p:spPr>
        <p:txBody>
          <a:bodyPr>
            <a:normAutofit/>
          </a:bodyPr>
          <a:lstStyle/>
          <a:p>
            <a:pPr algn="r"/>
            <a:r>
              <a:rPr lang="en-AU" sz="4000" dirty="0"/>
              <a:t>Strategy, Aims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6BB12EB-A574-4CE1-9A4D-CD123BDBC7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43300" y="861060"/>
            <a:ext cx="7359391" cy="490963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r>
              <a:rPr lang="en-US" altLang="en-US" sz="2800" dirty="0"/>
              <a:t>Required features</a:t>
            </a:r>
            <a:r>
              <a:rPr lang="en-US" altLang="en-US" sz="1600" dirty="0"/>
              <a:t>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</a:pPr>
            <a:endParaRPr lang="en-US" altLang="en-US" sz="16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2200" dirty="0"/>
              <a:t>Move to having a 3D capability, time-based data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2200" dirty="0"/>
              <a:t>Move to supporting time-based data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2200" dirty="0"/>
              <a:t>Support viewing underground geology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2200" dirty="0"/>
              <a:t>Support OGC protocols</a:t>
            </a:r>
            <a:endParaRPr lang="en-AU" altLang="en-US" sz="20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2200" dirty="0"/>
              <a:t>FAIR principles 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2200" dirty="0"/>
              <a:t>Must use fully “</a:t>
            </a:r>
            <a:r>
              <a:rPr kumimoji="0" lang="en-AU" altLang="en-US" sz="2200" b="0" i="0" u="none" strike="noStrike" cap="none" normalizeH="0" baseline="0" dirty="0">
                <a:ln>
                  <a:noFill/>
                </a:ln>
                <a:effectLst/>
              </a:rPr>
              <a:t>Open </a:t>
            </a:r>
            <a:r>
              <a:rPr lang="en-AU" altLang="en-US" sz="2200" dirty="0"/>
              <a:t>S</a:t>
            </a:r>
            <a:r>
              <a:rPr kumimoji="0" lang="en-AU" altLang="en-US" sz="2200" b="0" i="0" u="none" strike="noStrike" cap="none" normalizeH="0" baseline="0" dirty="0">
                <a:ln>
                  <a:noFill/>
                </a:ln>
                <a:effectLst/>
              </a:rPr>
              <a:t>ource” libraries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lang="en-AU" altLang="en-US" sz="1600" dirty="0"/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AU" altLang="en-US" sz="2800" dirty="0"/>
              <a:t>Other considerations</a:t>
            </a:r>
            <a:r>
              <a:rPr lang="en-AU" altLang="en-US" sz="1600" dirty="0"/>
              <a:t>: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lang="en-AU" altLang="en-US" sz="16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2200" dirty="0"/>
              <a:t>Ease of adding custom display and scientific workflow widgets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2200" dirty="0"/>
              <a:t>Cost and benefits of integration with existing components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AU" altLang="en-US" sz="2200" dirty="0"/>
              <a:t>Minimise future maintenance burden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1119A5-C7B0-4F0D-8A35-8DC5416F5685}"/>
              </a:ext>
            </a:extLst>
          </p:cNvPr>
          <p:cNvSpPr/>
          <p:nvPr/>
        </p:nvSpPr>
        <p:spPr>
          <a:xfrm>
            <a:off x="0" y="-3962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5B3366-CAAE-4AB6-A073-E444A7698F3B}"/>
              </a:ext>
            </a:extLst>
          </p:cNvPr>
          <p:cNvSpPr/>
          <p:nvPr/>
        </p:nvSpPr>
        <p:spPr>
          <a:xfrm>
            <a:off x="11097789" y="5770691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E11F36-8552-43EA-8E24-BAA7DA4B4BC3}"/>
              </a:ext>
            </a:extLst>
          </p:cNvPr>
          <p:cNvSpPr/>
          <p:nvPr/>
        </p:nvSpPr>
        <p:spPr>
          <a:xfrm>
            <a:off x="6902" y="5770691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CDF33B-E907-4474-9D9C-9C902992A738}"/>
              </a:ext>
            </a:extLst>
          </p:cNvPr>
          <p:cNvSpPr/>
          <p:nvPr/>
        </p:nvSpPr>
        <p:spPr>
          <a:xfrm>
            <a:off x="11104691" y="-3963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42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00F07-423D-4D6F-B6CB-CAB09188F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469201"/>
            <a:ext cx="2682240" cy="4114800"/>
          </a:xfrm>
        </p:spPr>
        <p:txBody>
          <a:bodyPr>
            <a:normAutofit/>
          </a:bodyPr>
          <a:lstStyle/>
          <a:p>
            <a:pPr algn="r"/>
            <a:r>
              <a:rPr lang="en-AU" sz="4000" dirty="0"/>
              <a:t>Main Contenders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54009-B2B8-40EA-B1D2-2DD41E025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5700" y="1282511"/>
            <a:ext cx="7485190" cy="4488180"/>
          </a:xfrm>
        </p:spPr>
        <p:txBody>
          <a:bodyPr anchor="ctr">
            <a:normAutofit/>
          </a:bodyPr>
          <a:lstStyle/>
          <a:p>
            <a:endParaRPr lang="en-AU" sz="1700" dirty="0"/>
          </a:p>
          <a:p>
            <a:pPr marL="0" indent="0">
              <a:buNone/>
            </a:pPr>
            <a:endParaRPr lang="en-AU" sz="1700" dirty="0"/>
          </a:p>
          <a:p>
            <a:r>
              <a:rPr lang="en-AU" sz="2400" dirty="0"/>
              <a:t>OpenLayers </a:t>
            </a:r>
          </a:p>
          <a:p>
            <a:r>
              <a:rPr lang="en-AU" sz="2400" dirty="0"/>
              <a:t>TerriaJS </a:t>
            </a:r>
          </a:p>
          <a:p>
            <a:r>
              <a:rPr lang="en-AU" sz="2400" dirty="0"/>
              <a:t>KeplerGL </a:t>
            </a:r>
          </a:p>
          <a:p>
            <a:r>
              <a:rPr lang="en-AU" sz="2400" dirty="0"/>
              <a:t>Mapbox GL JS</a:t>
            </a:r>
            <a:endParaRPr lang="en-AU" sz="2000" dirty="0"/>
          </a:p>
          <a:p>
            <a:r>
              <a:rPr lang="en-AU" sz="2400" dirty="0"/>
              <a:t>DeckGL </a:t>
            </a:r>
          </a:p>
          <a:p>
            <a:r>
              <a:rPr lang="en-AU" sz="2400" dirty="0"/>
              <a:t>NASA WorldWind Web</a:t>
            </a:r>
            <a:endParaRPr lang="en-AU" sz="2000" dirty="0"/>
          </a:p>
          <a:p>
            <a:r>
              <a:rPr lang="en-AU" sz="2400" dirty="0"/>
              <a:t>OpenSphere </a:t>
            </a:r>
          </a:p>
          <a:p>
            <a:r>
              <a:rPr lang="en-AU" sz="2400" dirty="0"/>
              <a:t>iTowns</a:t>
            </a:r>
            <a:endParaRPr lang="en-AU" sz="2000" dirty="0"/>
          </a:p>
          <a:p>
            <a:r>
              <a:rPr lang="en-AU" sz="2400" dirty="0"/>
              <a:t>CesiumJS</a:t>
            </a:r>
            <a:endParaRPr lang="en-AU" sz="2000" dirty="0"/>
          </a:p>
          <a:p>
            <a:endParaRPr lang="en-AU" sz="1700" dirty="0"/>
          </a:p>
          <a:p>
            <a:pPr marL="0" indent="0">
              <a:buNone/>
            </a:pPr>
            <a:endParaRPr lang="en-AU" sz="17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CBF5F0-F431-48C3-93A4-D9006E9B4659}"/>
              </a:ext>
            </a:extLst>
          </p:cNvPr>
          <p:cNvSpPr/>
          <p:nvPr/>
        </p:nvSpPr>
        <p:spPr>
          <a:xfrm>
            <a:off x="0" y="-3962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CC929C-2821-42AF-A4BE-701FCC38EA95}"/>
              </a:ext>
            </a:extLst>
          </p:cNvPr>
          <p:cNvSpPr/>
          <p:nvPr/>
        </p:nvSpPr>
        <p:spPr>
          <a:xfrm>
            <a:off x="11104690" y="5770691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E7F322-15CF-4934-9498-91FC1D140F1D}"/>
              </a:ext>
            </a:extLst>
          </p:cNvPr>
          <p:cNvSpPr/>
          <p:nvPr/>
        </p:nvSpPr>
        <p:spPr>
          <a:xfrm>
            <a:off x="-1" y="5770691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38DB79-4977-4C8C-B411-2500F46DAA47}"/>
              </a:ext>
            </a:extLst>
          </p:cNvPr>
          <p:cNvSpPr/>
          <p:nvPr/>
        </p:nvSpPr>
        <p:spPr>
          <a:xfrm>
            <a:off x="11104691" y="0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5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1DFFF-4813-4425-BAC1-AD2FCAB33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536" y="578275"/>
            <a:ext cx="7015843" cy="1325563"/>
          </a:xfrm>
        </p:spPr>
        <p:txBody>
          <a:bodyPr>
            <a:normAutofit/>
          </a:bodyPr>
          <a:lstStyle/>
          <a:p>
            <a:r>
              <a:rPr lang="en-AU" sz="3200" dirty="0"/>
              <a:t>Stage 1: Evaluation via Criteria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10FDD5-74D5-4FA8-8854-F2EAC5B232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8199430"/>
              </p:ext>
            </p:extLst>
          </p:nvPr>
        </p:nvGraphicFramePr>
        <p:xfrm>
          <a:off x="1087308" y="1241057"/>
          <a:ext cx="9997701" cy="4337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1E22EF4E-D3A0-4FC9-A252-A46B0EE6BCD7}"/>
              </a:ext>
            </a:extLst>
          </p:cNvPr>
          <p:cNvSpPr/>
          <p:nvPr/>
        </p:nvSpPr>
        <p:spPr>
          <a:xfrm>
            <a:off x="-1" y="-1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6605EF-8C9B-4E9C-93AE-CE8AC90530C4}"/>
              </a:ext>
            </a:extLst>
          </p:cNvPr>
          <p:cNvSpPr/>
          <p:nvPr/>
        </p:nvSpPr>
        <p:spPr>
          <a:xfrm>
            <a:off x="11085009" y="5753516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CEC41E-DEE5-4D3A-9BA8-BF878CE2B683}"/>
              </a:ext>
            </a:extLst>
          </p:cNvPr>
          <p:cNvSpPr/>
          <p:nvPr/>
        </p:nvSpPr>
        <p:spPr>
          <a:xfrm>
            <a:off x="0" y="5774262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C723F2-359F-41E3-A10F-9A7B2BD4D905}"/>
              </a:ext>
            </a:extLst>
          </p:cNvPr>
          <p:cNvSpPr/>
          <p:nvPr/>
        </p:nvSpPr>
        <p:spPr>
          <a:xfrm>
            <a:off x="11104691" y="0"/>
            <a:ext cx="1087309" cy="1087309"/>
          </a:xfrm>
          <a:prstGeom prst="rect">
            <a:avLst/>
          </a:prstGeom>
          <a:solidFill>
            <a:srgbClr val="2825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23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22C9-D4AD-43DA-B787-8DA574CE2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" y="938213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AU" sz="3200"/>
              <a:t>First Criteria Type: Support basic map functions</a:t>
            </a:r>
            <a:endParaRPr lang="en-AU" sz="3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2856FFF-2B59-42D6-8653-81AD502A8A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333203"/>
              </p:ext>
            </p:extLst>
          </p:nvPr>
        </p:nvGraphicFramePr>
        <p:xfrm>
          <a:off x="701040" y="1858327"/>
          <a:ext cx="10515600" cy="4061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8703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A18FC-EA4A-433E-B6A4-A24B9135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008" y="1813560"/>
            <a:ext cx="3641512" cy="3535680"/>
          </a:xfrm>
        </p:spPr>
        <p:txBody>
          <a:bodyPr>
            <a:normAutofit/>
          </a:bodyPr>
          <a:lstStyle/>
          <a:p>
            <a:r>
              <a:rPr lang="en-AU" sz="4200" dirty="0"/>
              <a:t>Second Criteria Type: Support of protocols and desirables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F6E202-C03A-44F1-8608-DA5DCD6FFF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415413"/>
              </p:ext>
            </p:extLst>
          </p:nvPr>
        </p:nvGraphicFramePr>
        <p:xfrm>
          <a:off x="4229100" y="1253331"/>
          <a:ext cx="719328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5799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E3EBD-781E-4F2A-8386-11296671D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6979" y="637425"/>
            <a:ext cx="3129281" cy="5583148"/>
          </a:xfrm>
        </p:spPr>
        <p:txBody>
          <a:bodyPr anchor="ctr">
            <a:normAutofit/>
          </a:bodyPr>
          <a:lstStyle/>
          <a:p>
            <a:r>
              <a:rPr lang="en-AU" sz="4000" dirty="0"/>
              <a:t>Third Criteria Type: Community Support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DF23828-EA8A-4F05-B983-5D28268E09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8463877"/>
              </p:ext>
            </p:extLst>
          </p:nvPr>
        </p:nvGraphicFramePr>
        <p:xfrm>
          <a:off x="4198620" y="1242060"/>
          <a:ext cx="6957060" cy="4385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8793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8B69B-7AD8-4588-8D4A-00AF2B24F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20" y="1516682"/>
            <a:ext cx="3101340" cy="3816698"/>
          </a:xfrm>
        </p:spPr>
        <p:txBody>
          <a:bodyPr>
            <a:noAutofit/>
          </a:bodyPr>
          <a:lstStyle/>
          <a:p>
            <a:r>
              <a:rPr lang="en-AU" sz="4000" dirty="0"/>
              <a:t>Fourth Criteria Type: Compatibility with current toolset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BFF1D7D-2AC6-4BFA-B54B-E6F46470FB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203702"/>
              </p:ext>
            </p:extLst>
          </p:nvPr>
        </p:nvGraphicFramePr>
        <p:xfrm>
          <a:off x="4042093" y="1276190"/>
          <a:ext cx="7037387" cy="4297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3228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35E2C-782A-40BC-84A5-704181BDE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1" y="1592579"/>
            <a:ext cx="2217419" cy="3237579"/>
          </a:xfrm>
        </p:spPr>
        <p:txBody>
          <a:bodyPr>
            <a:normAutofit/>
          </a:bodyPr>
          <a:lstStyle/>
          <a:p>
            <a:r>
              <a:rPr lang="en-AU" sz="4000" dirty="0"/>
              <a:t>Results of criteria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D9591-2A76-49A6-AA12-3C91733B4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6100" y="1090954"/>
            <a:ext cx="8321039" cy="467609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AU" sz="2600" dirty="0"/>
              <a:t>1</a:t>
            </a:r>
            <a:r>
              <a:rPr lang="en-AU" sz="2600" baseline="30000" dirty="0"/>
              <a:t>st</a:t>
            </a:r>
            <a:r>
              <a:rPr lang="en-AU" sz="2600" dirty="0"/>
              <a:t> CesiumJS: 23 criteria satisfied </a:t>
            </a:r>
          </a:p>
          <a:p>
            <a:pPr marL="0" indent="0">
              <a:buNone/>
            </a:pPr>
            <a:r>
              <a:rPr lang="en-AU" sz="2600" dirty="0"/>
              <a:t>2</a:t>
            </a:r>
            <a:r>
              <a:rPr lang="en-AU" sz="2600" baseline="30000" dirty="0"/>
              <a:t>nd</a:t>
            </a:r>
            <a:r>
              <a:rPr lang="en-AU" sz="2600" dirty="0"/>
              <a:t> Mapbox GL, KeplerGL, DeckGL: 21 satisfied, 5 half-sat</a:t>
            </a:r>
          </a:p>
          <a:p>
            <a:pPr marL="0" indent="0">
              <a:buNone/>
            </a:pPr>
            <a:r>
              <a:rPr lang="en-AU" sz="2600" dirty="0"/>
              <a:t>3</a:t>
            </a:r>
            <a:r>
              <a:rPr lang="en-AU" sz="2600" baseline="30000" dirty="0"/>
              <a:t>rd</a:t>
            </a:r>
            <a:r>
              <a:rPr lang="en-AU" sz="2600" dirty="0"/>
              <a:t> OpenSphere, OpenLayers, TerriaJS: 21 satisfied, 2 half-sat</a:t>
            </a:r>
          </a:p>
          <a:p>
            <a:pPr marL="0" indent="0">
              <a:buNone/>
            </a:pPr>
            <a:r>
              <a:rPr lang="en-AU" sz="2600" dirty="0"/>
              <a:t>4</a:t>
            </a:r>
            <a:r>
              <a:rPr lang="en-AU" sz="2600" baseline="30000" dirty="0"/>
              <a:t>th</a:t>
            </a:r>
            <a:r>
              <a:rPr lang="en-AU" sz="2600" dirty="0"/>
              <a:t> iTowns: 20 satisfied</a:t>
            </a:r>
          </a:p>
          <a:p>
            <a:pPr marL="0" indent="0">
              <a:buNone/>
            </a:pPr>
            <a:r>
              <a:rPr lang="en-AU" sz="2600" dirty="0"/>
              <a:t>5</a:t>
            </a:r>
            <a:r>
              <a:rPr lang="en-AU" sz="2600" baseline="30000" dirty="0"/>
              <a:t>th </a:t>
            </a:r>
            <a:r>
              <a:rPr lang="en-AU" sz="2600" dirty="0"/>
              <a:t>NASA WorldWind Web: 17 satisfied</a:t>
            </a:r>
            <a:br>
              <a:rPr lang="en-AU" sz="2600" dirty="0"/>
            </a:br>
            <a:endParaRPr lang="en-AU" sz="2600" dirty="0"/>
          </a:p>
        </p:txBody>
      </p:sp>
    </p:spTree>
    <p:extLst>
      <p:ext uri="{BB962C8B-B14F-4D97-AF65-F5344CB8AC3E}">
        <p14:creationId xmlns:p14="http://schemas.microsoft.com/office/powerpoint/2010/main" val="1604242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36B80-EDD9-4BCC-99A1-659DB9428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380" y="494298"/>
            <a:ext cx="5314952" cy="716280"/>
          </a:xfrm>
        </p:spPr>
        <p:txBody>
          <a:bodyPr>
            <a:noAutofit/>
          </a:bodyPr>
          <a:lstStyle/>
          <a:p>
            <a:r>
              <a:rPr lang="en-AU" sz="2400" dirty="0"/>
              <a:t>Stage 2: Estimation of effort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BDDE2-FA56-4939-BD3E-F3025F902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380" y="1089660"/>
            <a:ext cx="9806940" cy="5852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700" dirty="0"/>
              <a:t>Some of these libraries supply just map functions, and others are complete geospatial website solutions, so we evaluate them as combinations</a:t>
            </a:r>
            <a:endParaRPr lang="en-AU" sz="1400" i="1" dirty="0"/>
          </a:p>
          <a:p>
            <a:pPr marL="0" indent="0">
              <a:buNone/>
            </a:pPr>
            <a:endParaRPr lang="en-AU" sz="18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CD34F6D-3A66-4050-8C68-DB63402CB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799168"/>
              </p:ext>
            </p:extLst>
          </p:nvPr>
        </p:nvGraphicFramePr>
        <p:xfrm>
          <a:off x="1135380" y="1638300"/>
          <a:ext cx="10420349" cy="4009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270">
                  <a:extLst>
                    <a:ext uri="{9D8B030D-6E8A-4147-A177-3AD203B41FA5}">
                      <a16:colId xmlns:a16="http://schemas.microsoft.com/office/drawing/2014/main" val="2564865569"/>
                    </a:ext>
                  </a:extLst>
                </a:gridCol>
                <a:gridCol w="937260">
                  <a:extLst>
                    <a:ext uri="{9D8B030D-6E8A-4147-A177-3AD203B41FA5}">
                      <a16:colId xmlns:a16="http://schemas.microsoft.com/office/drawing/2014/main" val="3061239987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1901972427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3255714252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219256764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3997370543"/>
                    </a:ext>
                  </a:extLst>
                </a:gridCol>
                <a:gridCol w="1112520">
                  <a:extLst>
                    <a:ext uri="{9D8B030D-6E8A-4147-A177-3AD203B41FA5}">
                      <a16:colId xmlns:a16="http://schemas.microsoft.com/office/drawing/2014/main" val="2560970004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450002646"/>
                    </a:ext>
                  </a:extLst>
                </a:gridCol>
                <a:gridCol w="1082039">
                  <a:extLst>
                    <a:ext uri="{9D8B030D-6E8A-4147-A177-3AD203B41FA5}">
                      <a16:colId xmlns:a16="http://schemas.microsoft.com/office/drawing/2014/main" val="369816260"/>
                    </a:ext>
                  </a:extLst>
                </a:gridCol>
              </a:tblGrid>
              <a:tr h="800035">
                <a:tc>
                  <a:txBody>
                    <a:bodyPr/>
                    <a:lstStyle/>
                    <a:p>
                      <a:r>
                        <a:rPr lang="en-AU" sz="1400" dirty="0"/>
                        <a:t>Type of Effort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Max. lines of code affected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Status Quo: OpenLayers Angular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TerriaJS</a:t>
                      </a:r>
                    </a:p>
                    <a:p>
                      <a:r>
                        <a:rPr lang="en-AU" sz="1400" dirty="0"/>
                        <a:t>ReactJS</a:t>
                      </a:r>
                    </a:p>
                    <a:p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MapBoxGL</a:t>
                      </a:r>
                    </a:p>
                    <a:p>
                      <a:r>
                        <a:rPr lang="en-AU" sz="1400" dirty="0"/>
                        <a:t>KeplerGL</a:t>
                      </a:r>
                    </a:p>
                    <a:p>
                      <a:r>
                        <a:rPr lang="en-AU" sz="1400" dirty="0"/>
                        <a:t>DeckGL ReactJS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MapBoxGL</a:t>
                      </a:r>
                    </a:p>
                    <a:p>
                      <a:r>
                        <a:rPr lang="en-AU" sz="1400" dirty="0"/>
                        <a:t>DeckGL</a:t>
                      </a:r>
                    </a:p>
                    <a:p>
                      <a:r>
                        <a:rPr lang="en-AU" sz="1400" dirty="0"/>
                        <a:t>Angular</a:t>
                      </a:r>
                    </a:p>
                    <a:p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OpenSphere</a:t>
                      </a:r>
                    </a:p>
                    <a:p>
                      <a:r>
                        <a:rPr lang="en-AU" sz="1400" dirty="0"/>
                        <a:t>AngularJS</a:t>
                      </a:r>
                    </a:p>
                    <a:p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iTowns</a:t>
                      </a:r>
                    </a:p>
                    <a:p>
                      <a:r>
                        <a:rPr lang="en-AU" sz="1400" dirty="0"/>
                        <a:t>Angular</a:t>
                      </a:r>
                    </a:p>
                    <a:p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CesiumJS</a:t>
                      </a:r>
                    </a:p>
                    <a:p>
                      <a:r>
                        <a:rPr lang="en-AU" sz="1400" dirty="0"/>
                        <a:t>Angular</a:t>
                      </a:r>
                    </a:p>
                    <a:p>
                      <a:endParaRPr lang="en-A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030297"/>
                  </a:ext>
                </a:extLst>
              </a:tr>
              <a:tr h="500496">
                <a:tc>
                  <a:txBody>
                    <a:bodyPr/>
                    <a:lstStyle/>
                    <a:p>
                      <a:r>
                        <a:rPr lang="en-AU" sz="1400" dirty="0"/>
                        <a:t>Rewriting of UI menus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254447"/>
                  </a:ext>
                </a:extLst>
              </a:tr>
              <a:tr h="500496">
                <a:tc>
                  <a:txBody>
                    <a:bodyPr/>
                    <a:lstStyle/>
                    <a:p>
                      <a:r>
                        <a:rPr lang="en-AU" sz="1400" dirty="0"/>
                        <a:t>Rewriting specialised Typescript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/>
                        <a:t>5390</a:t>
                      </a:r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Yes***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188741"/>
                  </a:ext>
                </a:extLst>
              </a:tr>
              <a:tr h="500496">
                <a:tc>
                  <a:txBody>
                    <a:bodyPr/>
                    <a:lstStyle/>
                    <a:p>
                      <a:r>
                        <a:rPr lang="en-AU" sz="1400" dirty="0"/>
                        <a:t>Replace Angular Framework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12402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Yes***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739663"/>
                  </a:ext>
                </a:extLst>
              </a:tr>
              <a:tr h="706583">
                <a:tc>
                  <a:txBody>
                    <a:bodyPr/>
                    <a:lstStyle/>
                    <a:p>
                      <a:r>
                        <a:rPr lang="en-AU" sz="1400" dirty="0"/>
                        <a:t>Rewrite map &amp; layer functions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4883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Yes*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Yes*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135502"/>
                  </a:ext>
                </a:extLst>
              </a:tr>
              <a:tr h="294410">
                <a:tc>
                  <a:txBody>
                    <a:bodyPr/>
                    <a:lstStyle/>
                    <a:p>
                      <a:r>
                        <a:rPr lang="en-AU" sz="1400" dirty="0"/>
                        <a:t>Est. total lines rewrite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12402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12402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12402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248407"/>
                  </a:ext>
                </a:extLst>
              </a:tr>
              <a:tr h="551371">
                <a:tc>
                  <a:txBody>
                    <a:bodyPr/>
                    <a:lstStyle/>
                    <a:p>
                      <a:r>
                        <a:rPr lang="en-AU" sz="1400" dirty="0"/>
                        <a:t>Effort required in long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HIGH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LOW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LOW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MID **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LOW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HIGH</a:t>
                      </a:r>
                    </a:p>
                  </a:txBody>
                  <a:tcPr>
                    <a:solidFill>
                      <a:srgbClr val="EFC9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dirty="0"/>
                        <a:t>MID **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586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6520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3F085-7BF8-4C03-9BF0-FF75DEC5C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213" y="731520"/>
            <a:ext cx="6089904" cy="1426464"/>
          </a:xfrm>
        </p:spPr>
        <p:txBody>
          <a:bodyPr>
            <a:norm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</a:rPr>
              <a:t>Evaluation so far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7F35E9-6CDC-47FF-8830-A7CBABEB7A78}"/>
              </a:ext>
            </a:extLst>
          </p:cNvPr>
          <p:cNvSpPr/>
          <p:nvPr/>
        </p:nvSpPr>
        <p:spPr>
          <a:xfrm>
            <a:off x="838200" y="1220854"/>
            <a:ext cx="3853299" cy="707886"/>
          </a:xfrm>
          <a:prstGeom prst="rect">
            <a:avLst/>
          </a:prstGeom>
          <a:effectLst>
            <a:softEdge rad="635000"/>
          </a:effectLst>
        </p:spPr>
        <p:txBody>
          <a:bodyPr wrap="none">
            <a:spAutoFit/>
          </a:bodyPr>
          <a:lstStyle/>
          <a:p>
            <a:r>
              <a:rPr lang="en-AU" sz="4000" dirty="0">
                <a:latin typeface="+mj-lt"/>
              </a:rPr>
              <a:t>Evaluation so far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285CCB9-0672-4228-906C-FE5259F93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74392"/>
          </a:xfrm>
        </p:spPr>
        <p:txBody>
          <a:bodyPr/>
          <a:lstStyle/>
          <a:p>
            <a:pPr lvl="0">
              <a:lnSpc>
                <a:spcPct val="200000"/>
              </a:lnSpc>
            </a:pPr>
            <a:r>
              <a:rPr lang="en-AU" sz="2400" dirty="0"/>
              <a:t>All the complete geospatial website solutions use non-Angular frameworks</a:t>
            </a:r>
          </a:p>
          <a:p>
            <a:pPr>
              <a:lnSpc>
                <a:spcPct val="200000"/>
              </a:lnSpc>
            </a:pPr>
            <a:r>
              <a:rPr lang="en-AU" sz="2400" dirty="0"/>
              <a:t>iTowns and OpenLayers provide a larger maintenance burden</a:t>
            </a:r>
          </a:p>
          <a:p>
            <a:pPr>
              <a:lnSpc>
                <a:spcPct val="200000"/>
              </a:lnSpc>
            </a:pPr>
            <a:r>
              <a:rPr lang="en-AU" sz="2400" dirty="0"/>
              <a:t>Mapbox and Cesium provide an easier upgrade path and lower maintenance costs</a:t>
            </a:r>
            <a:endParaRPr lang="en-US" sz="2400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9110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654E8-086C-4983-9659-903442B9D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071" y="578486"/>
            <a:ext cx="5091249" cy="815975"/>
          </a:xfrm>
        </p:spPr>
        <p:txBody>
          <a:bodyPr>
            <a:normAutofit fontScale="90000"/>
          </a:bodyPr>
          <a:lstStyle/>
          <a:p>
            <a:r>
              <a:rPr lang="en-AU" sz="3200" dirty="0"/>
              <a:t>Stage 3: Final Elimination Round!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4E82E0A-B466-45A2-BE2F-E136DDCA8A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6036859"/>
              </p:ext>
            </p:extLst>
          </p:nvPr>
        </p:nvGraphicFramePr>
        <p:xfrm>
          <a:off x="990600" y="1277960"/>
          <a:ext cx="10210800" cy="43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819">
                  <a:extLst>
                    <a:ext uri="{9D8B030D-6E8A-4147-A177-3AD203B41FA5}">
                      <a16:colId xmlns:a16="http://schemas.microsoft.com/office/drawing/2014/main" val="2671888472"/>
                    </a:ext>
                  </a:extLst>
                </a:gridCol>
                <a:gridCol w="3111716">
                  <a:extLst>
                    <a:ext uri="{9D8B030D-6E8A-4147-A177-3AD203B41FA5}">
                      <a16:colId xmlns:a16="http://schemas.microsoft.com/office/drawing/2014/main" val="2533478420"/>
                    </a:ext>
                  </a:extLst>
                </a:gridCol>
                <a:gridCol w="4348265">
                  <a:extLst>
                    <a:ext uri="{9D8B030D-6E8A-4147-A177-3AD203B41FA5}">
                      <a16:colId xmlns:a16="http://schemas.microsoft.com/office/drawing/2014/main" val="1148700705"/>
                    </a:ext>
                  </a:extLst>
                </a:gridCol>
              </a:tblGrid>
              <a:tr h="577085">
                <a:tc>
                  <a:txBody>
                    <a:bodyPr/>
                    <a:lstStyle/>
                    <a:p>
                      <a:r>
                        <a:rPr lang="en-AU" sz="1600" dirty="0"/>
                        <a:t>Desired features for future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CesiumJS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dirty="0"/>
                        <a:t>MapboxGL + DeckGL + Three JS</a:t>
                      </a:r>
                    </a:p>
                    <a:p>
                      <a:endParaRPr lang="en-A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438453"/>
                  </a:ext>
                </a:extLst>
              </a:tr>
              <a:tr h="533512">
                <a:tc>
                  <a:txBody>
                    <a:bodyPr/>
                    <a:lstStyle/>
                    <a:p>
                      <a:r>
                        <a:rPr lang="en-AU" sz="1600" dirty="0"/>
                        <a:t>Styling 2D mapbox vector tiles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Limited support and styling control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Well supported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410814"/>
                  </a:ext>
                </a:extLst>
              </a:tr>
              <a:tr h="430567">
                <a:tc>
                  <a:txBody>
                    <a:bodyPr/>
                    <a:lstStyle/>
                    <a:p>
                      <a:r>
                        <a:rPr lang="en-AU" sz="1600"/>
                        <a:t>Time based display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Well supported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Limited support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530745"/>
                  </a:ext>
                </a:extLst>
              </a:tr>
              <a:tr h="533512">
                <a:tc>
                  <a:txBody>
                    <a:bodyPr/>
                    <a:lstStyle/>
                    <a:p>
                      <a:r>
                        <a:rPr lang="en-AU" sz="1600" dirty="0"/>
                        <a:t>Viewing underground geology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Well supported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Requires source code modification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940621"/>
                  </a:ext>
                </a:extLst>
              </a:tr>
              <a:tr h="429277">
                <a:tc>
                  <a:txBody>
                    <a:bodyPr/>
                    <a:lstStyle/>
                    <a:p>
                      <a:r>
                        <a:rPr lang="en-AU" sz="1600" dirty="0"/>
                        <a:t>Point clouds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Well supported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Well supported (via deck.gl)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066227"/>
                  </a:ext>
                </a:extLst>
              </a:tr>
              <a:tr h="436897">
                <a:tc>
                  <a:txBody>
                    <a:bodyPr/>
                    <a:lstStyle/>
                    <a:p>
                      <a:r>
                        <a:rPr lang="en-AU" sz="1600" dirty="0"/>
                        <a:t>Supports OGC standards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/>
                        <a:t>WMS, TMS, WMTS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WMS &amp; WMTS (mapbox vector tiles only)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7372834"/>
                  </a:ext>
                </a:extLst>
              </a:tr>
              <a:tr h="758115">
                <a:tc>
                  <a:txBody>
                    <a:bodyPr/>
                    <a:lstStyle/>
                    <a:p>
                      <a:r>
                        <a:rPr lang="en-AU" sz="1600" dirty="0"/>
                        <a:t>Loading 3D GLTF models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Well supported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Well supported (via ThreeJS layer)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937509"/>
                  </a:ext>
                </a:extLst>
              </a:tr>
              <a:tr h="601080">
                <a:tc>
                  <a:txBody>
                    <a:bodyPr/>
                    <a:lstStyle/>
                    <a:p>
                      <a:r>
                        <a:rPr lang="en-AU" sz="1600" dirty="0"/>
                        <a:t>3D Tiles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Well supported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600" dirty="0"/>
                        <a:t>Prototype/Experimental</a:t>
                      </a:r>
                    </a:p>
                  </a:txBody>
                  <a:tcPr anchor="ctr">
                    <a:solidFill>
                      <a:srgbClr val="EFC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264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057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25981-4D74-4987-8D90-F8404563C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AU" sz="36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2277F-7DE9-45F8-AFCD-F1510D7E5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032986"/>
            <a:ext cx="4919108" cy="479202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AU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AU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AU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AU" sz="2400" dirty="0"/>
              <a:t>For our purposes, where we have a lot of specialised code written in Angular, Cesium seems to be the best choice.</a:t>
            </a:r>
          </a:p>
          <a:p>
            <a:endParaRPr lang="en-AU" sz="2000" dirty="0">
              <a:solidFill>
                <a:schemeClr val="tx2"/>
              </a:solidFill>
            </a:endParaRPr>
          </a:p>
          <a:p>
            <a:endParaRPr lang="en-AU" sz="2000" dirty="0">
              <a:solidFill>
                <a:schemeClr val="tx2"/>
              </a:solidFill>
            </a:endParaRPr>
          </a:p>
          <a:p>
            <a:endParaRPr lang="en-A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571648"/>
      </p:ext>
    </p:extLst>
  </p:cSld>
  <p:clrMapOvr>
    <a:masterClrMapping/>
  </p:clrMapOvr>
</p:sld>
</file>

<file path=ppt/theme/theme1.xml><?xml version="1.0" encoding="utf-8"?>
<a:theme xmlns:a="http://schemas.openxmlformats.org/drawingml/2006/main" name="AuScope Poster Template – Portrai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AuScope Poster Template – Portrait</Template>
  <TotalTime>1863</TotalTime>
  <Words>1077</Words>
  <Application>Microsoft Office PowerPoint</Application>
  <PresentationFormat>Widescreen</PresentationFormat>
  <Paragraphs>222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AuScope Poster Template – Portrait</vt:lpstr>
      <vt:lpstr>Assembling a geoscience information portal from pieces of the open-source software jigsaw puzzle</vt:lpstr>
      <vt:lpstr>Background</vt:lpstr>
      <vt:lpstr>Strategy, Aims</vt:lpstr>
      <vt:lpstr>Main Contenders</vt:lpstr>
      <vt:lpstr>Stage 1: Evaluation via Criteria</vt:lpstr>
      <vt:lpstr>First Criteria Type: Support basic map functions</vt:lpstr>
      <vt:lpstr>Second Criteria Type: Support of protocols and desirables</vt:lpstr>
      <vt:lpstr>Third Criteria Type: Community Support</vt:lpstr>
      <vt:lpstr>Fourth Criteria Type: Compatibility with current toolset</vt:lpstr>
      <vt:lpstr>Results of criteria survey</vt:lpstr>
      <vt:lpstr>Stage 2: Estimation of effort required</vt:lpstr>
      <vt:lpstr>Evaluation so far </vt:lpstr>
      <vt:lpstr>Stage 3: Final Elimination Round!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Assembling a geoscience information portal from pieces of the open source software jigsaw puzzle</dc:title>
  <dc:creator>Fazio, Vincent (Mineral Resources, Clayton)</dc:creator>
  <cp:lastModifiedBy>Fazio, Vincent (Mineral Resources, Clayton)</cp:lastModifiedBy>
  <cp:revision>80</cp:revision>
  <dcterms:created xsi:type="dcterms:W3CDTF">2021-03-02T03:42:30Z</dcterms:created>
  <dcterms:modified xsi:type="dcterms:W3CDTF">2021-04-20T06:08:42Z</dcterms:modified>
</cp:coreProperties>
</file>