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3" r:id="rId6"/>
    <p:sldId id="261" r:id="rId7"/>
    <p:sldId id="262" r:id="rId8"/>
    <p:sldId id="264" r:id="rId9"/>
    <p:sldId id="267" r:id="rId10"/>
    <p:sldId id="269" r:id="rId11"/>
    <p:sldId id="266" r:id="rId1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ola capone" initials="pc" lastIdx="1" clrIdx="0">
    <p:extLst>
      <p:ext uri="{19B8F6BF-5375-455C-9EA6-DF929625EA0E}">
        <p15:presenceInfo xmlns:p15="http://schemas.microsoft.com/office/powerpoint/2012/main" userId="9d48db26da3e26d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72C347-EF76-4D72-8E48-DA153CD1D0BD}" v="58" dt="2021-04-15T07:17:55.1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9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ola Capone" userId="1c9554a5-336b-40d3-8b82-7fb4608a5a72" providerId="ADAL" clId="{1572C347-EF76-4D72-8E48-DA153CD1D0BD}"/>
    <pc:docChg chg="undo custSel addSld delSld modSld">
      <pc:chgData name="Paola Capone" userId="1c9554a5-336b-40d3-8b82-7fb4608a5a72" providerId="ADAL" clId="{1572C347-EF76-4D72-8E48-DA153CD1D0BD}" dt="2021-04-21T06:53:44.857" v="1787" actId="20577"/>
      <pc:docMkLst>
        <pc:docMk/>
      </pc:docMkLst>
      <pc:sldChg chg="addSp modSp mod">
        <pc:chgData name="Paola Capone" userId="1c9554a5-336b-40d3-8b82-7fb4608a5a72" providerId="ADAL" clId="{1572C347-EF76-4D72-8E48-DA153CD1D0BD}" dt="2021-04-15T07:16:25.299" v="1744" actId="1582"/>
        <pc:sldMkLst>
          <pc:docMk/>
          <pc:sldMk cId="3174002203" sldId="257"/>
        </pc:sldMkLst>
        <pc:spChg chg="add mod">
          <ac:chgData name="Paola Capone" userId="1c9554a5-336b-40d3-8b82-7fb4608a5a72" providerId="ADAL" clId="{1572C347-EF76-4D72-8E48-DA153CD1D0BD}" dt="2021-04-15T07:16:25.299" v="1744" actId="1582"/>
          <ac:spMkLst>
            <pc:docMk/>
            <pc:sldMk cId="3174002203" sldId="257"/>
            <ac:spMk id="2" creationId="{38351FCD-8F07-4AE3-9DA4-22960D2922A6}"/>
          </ac:spMkLst>
        </pc:spChg>
      </pc:sldChg>
      <pc:sldChg chg="addSp delSp modSp mod">
        <pc:chgData name="Paola Capone" userId="1c9554a5-336b-40d3-8b82-7fb4608a5a72" providerId="ADAL" clId="{1572C347-EF76-4D72-8E48-DA153CD1D0BD}" dt="2021-04-15T07:16:31.280" v="1745"/>
        <pc:sldMkLst>
          <pc:docMk/>
          <pc:sldMk cId="4205675858" sldId="258"/>
        </pc:sldMkLst>
        <pc:spChg chg="mod">
          <ac:chgData name="Paola Capone" userId="1c9554a5-336b-40d3-8b82-7fb4608a5a72" providerId="ADAL" clId="{1572C347-EF76-4D72-8E48-DA153CD1D0BD}" dt="2021-04-13T15:20:10.923" v="1403" actId="20577"/>
          <ac:spMkLst>
            <pc:docMk/>
            <pc:sldMk cId="4205675858" sldId="258"/>
            <ac:spMk id="2" creationId="{242251BC-5A58-4237-8BCE-9F31992E2779}"/>
          </ac:spMkLst>
        </pc:spChg>
        <pc:spChg chg="add del mod">
          <ac:chgData name="Paola Capone" userId="1c9554a5-336b-40d3-8b82-7fb4608a5a72" providerId="ADAL" clId="{1572C347-EF76-4D72-8E48-DA153CD1D0BD}" dt="2021-04-15T06:58:10.246" v="1461" actId="478"/>
          <ac:spMkLst>
            <pc:docMk/>
            <pc:sldMk cId="4205675858" sldId="258"/>
            <ac:spMk id="3" creationId="{B7FBB787-02A4-402A-9B1A-560BA99A7C69}"/>
          </ac:spMkLst>
        </pc:spChg>
        <pc:spChg chg="add mod">
          <ac:chgData name="Paola Capone" userId="1c9554a5-336b-40d3-8b82-7fb4608a5a72" providerId="ADAL" clId="{1572C347-EF76-4D72-8E48-DA153CD1D0BD}" dt="2021-04-15T07:11:03.603" v="1573" actId="1076"/>
          <ac:spMkLst>
            <pc:docMk/>
            <pc:sldMk cId="4205675858" sldId="258"/>
            <ac:spMk id="7" creationId="{D51BDFA0-2781-4683-AAE0-FEFA01E5AB0D}"/>
          </ac:spMkLst>
        </pc:spChg>
        <pc:spChg chg="add del mod">
          <ac:chgData name="Paola Capone" userId="1c9554a5-336b-40d3-8b82-7fb4608a5a72" providerId="ADAL" clId="{1572C347-EF76-4D72-8E48-DA153CD1D0BD}" dt="2021-04-15T07:09:29.113" v="1552" actId="478"/>
          <ac:spMkLst>
            <pc:docMk/>
            <pc:sldMk cId="4205675858" sldId="258"/>
            <ac:spMk id="9" creationId="{76F4DDF1-35EB-4F0A-92DC-E06D0DAE20A7}"/>
          </ac:spMkLst>
        </pc:spChg>
        <pc:spChg chg="add mod">
          <ac:chgData name="Paola Capone" userId="1c9554a5-336b-40d3-8b82-7fb4608a5a72" providerId="ADAL" clId="{1572C347-EF76-4D72-8E48-DA153CD1D0BD}" dt="2021-04-15T07:10:56.704" v="1572" actId="208"/>
          <ac:spMkLst>
            <pc:docMk/>
            <pc:sldMk cId="4205675858" sldId="258"/>
            <ac:spMk id="11" creationId="{036E007A-ABEC-4ABD-B312-1883A5790F39}"/>
          </ac:spMkLst>
        </pc:spChg>
        <pc:spChg chg="add mod">
          <ac:chgData name="Paola Capone" userId="1c9554a5-336b-40d3-8b82-7fb4608a5a72" providerId="ADAL" clId="{1572C347-EF76-4D72-8E48-DA153CD1D0BD}" dt="2021-04-15T07:16:31.280" v="1745"/>
          <ac:spMkLst>
            <pc:docMk/>
            <pc:sldMk cId="4205675858" sldId="258"/>
            <ac:spMk id="29" creationId="{B0081900-44C1-41F3-987B-7BC6540DD722}"/>
          </ac:spMkLst>
        </pc:spChg>
        <pc:spChg chg="mod">
          <ac:chgData name="Paola Capone" userId="1c9554a5-336b-40d3-8b82-7fb4608a5a72" providerId="ADAL" clId="{1572C347-EF76-4D72-8E48-DA153CD1D0BD}" dt="2021-04-13T13:16:37.498" v="1287" actId="1582"/>
          <ac:spMkLst>
            <pc:docMk/>
            <pc:sldMk cId="4205675858" sldId="258"/>
            <ac:spMk id="38" creationId="{049AC9AC-0D07-44C3-B4BE-D5A5FA29C381}"/>
          </ac:spMkLst>
        </pc:spChg>
        <pc:spChg chg="mod">
          <ac:chgData name="Paola Capone" userId="1c9554a5-336b-40d3-8b82-7fb4608a5a72" providerId="ADAL" clId="{1572C347-EF76-4D72-8E48-DA153CD1D0BD}" dt="2021-04-13T11:10:06.010" v="692" actId="1076"/>
          <ac:spMkLst>
            <pc:docMk/>
            <pc:sldMk cId="4205675858" sldId="258"/>
            <ac:spMk id="43" creationId="{FF5F945A-4BFC-4FCA-A319-7DDAE257EE36}"/>
          </ac:spMkLst>
        </pc:spChg>
        <pc:spChg chg="mod">
          <ac:chgData name="Paola Capone" userId="1c9554a5-336b-40d3-8b82-7fb4608a5a72" providerId="ADAL" clId="{1572C347-EF76-4D72-8E48-DA153CD1D0BD}" dt="2021-04-13T11:09:57.211" v="688" actId="14100"/>
          <ac:spMkLst>
            <pc:docMk/>
            <pc:sldMk cId="4205675858" sldId="258"/>
            <ac:spMk id="44" creationId="{57A923A2-3B51-469D-8FEC-F9E6E0FB331F}"/>
          </ac:spMkLst>
        </pc:spChg>
        <pc:picChg chg="mod">
          <ac:chgData name="Paola Capone" userId="1c9554a5-336b-40d3-8b82-7fb4608a5a72" providerId="ADAL" clId="{1572C347-EF76-4D72-8E48-DA153CD1D0BD}" dt="2021-04-13T15:22:02.619" v="1449" actId="1076"/>
          <ac:picMkLst>
            <pc:docMk/>
            <pc:sldMk cId="4205675858" sldId="258"/>
            <ac:picMk id="45" creationId="{ED5CDE59-9465-4726-8ADB-826A60083256}"/>
          </ac:picMkLst>
        </pc:picChg>
        <pc:cxnChg chg="add del mod">
          <ac:chgData name="Paola Capone" userId="1c9554a5-336b-40d3-8b82-7fb4608a5a72" providerId="ADAL" clId="{1572C347-EF76-4D72-8E48-DA153CD1D0BD}" dt="2021-04-15T07:09:42.896" v="1553" actId="478"/>
          <ac:cxnSpMkLst>
            <pc:docMk/>
            <pc:sldMk cId="4205675858" sldId="258"/>
            <ac:cxnSpMk id="5" creationId="{D293E35A-2057-4567-A2F6-B3130BFDF133}"/>
          </ac:cxnSpMkLst>
        </pc:cxnChg>
      </pc:sldChg>
      <pc:sldChg chg="addSp delSp modSp mod">
        <pc:chgData name="Paola Capone" userId="1c9554a5-336b-40d3-8b82-7fb4608a5a72" providerId="ADAL" clId="{1572C347-EF76-4D72-8E48-DA153CD1D0BD}" dt="2021-04-21T06:53:44.857" v="1787" actId="20577"/>
        <pc:sldMkLst>
          <pc:docMk/>
          <pc:sldMk cId="3357244991" sldId="259"/>
        </pc:sldMkLst>
        <pc:spChg chg="mod">
          <ac:chgData name="Paola Capone" userId="1c9554a5-336b-40d3-8b82-7fb4608a5a72" providerId="ADAL" clId="{1572C347-EF76-4D72-8E48-DA153CD1D0BD}" dt="2021-04-21T06:50:05.844" v="1778" actId="1076"/>
          <ac:spMkLst>
            <pc:docMk/>
            <pc:sldMk cId="3357244991" sldId="259"/>
            <ac:spMk id="2" creationId="{D3001D88-17F8-446B-AA52-7DCC591B58D8}"/>
          </ac:spMkLst>
        </pc:spChg>
        <pc:spChg chg="del">
          <ac:chgData name="Paola Capone" userId="1c9554a5-336b-40d3-8b82-7fb4608a5a72" providerId="ADAL" clId="{1572C347-EF76-4D72-8E48-DA153CD1D0BD}" dt="2021-04-13T13:16:44.714" v="1288" actId="478"/>
          <ac:spMkLst>
            <pc:docMk/>
            <pc:sldMk cId="3357244991" sldId="259"/>
            <ac:spMk id="31" creationId="{42445CD4-B847-4A26-93A2-645DA8E929B6}"/>
          </ac:spMkLst>
        </pc:spChg>
        <pc:spChg chg="add mod">
          <ac:chgData name="Paola Capone" userId="1c9554a5-336b-40d3-8b82-7fb4608a5a72" providerId="ADAL" clId="{1572C347-EF76-4D72-8E48-DA153CD1D0BD}" dt="2021-04-15T07:16:34.449" v="1746"/>
          <ac:spMkLst>
            <pc:docMk/>
            <pc:sldMk cId="3357244991" sldId="259"/>
            <ac:spMk id="31" creationId="{5EFEE697-13F2-486B-8341-D469BCB0915C}"/>
          </ac:spMkLst>
        </pc:spChg>
        <pc:spChg chg="add mod ord">
          <ac:chgData name="Paola Capone" userId="1c9554a5-336b-40d3-8b82-7fb4608a5a72" providerId="ADAL" clId="{1572C347-EF76-4D72-8E48-DA153CD1D0BD}" dt="2021-04-13T13:16:50.064" v="1291" actId="167"/>
          <ac:spMkLst>
            <pc:docMk/>
            <pc:sldMk cId="3357244991" sldId="259"/>
            <ac:spMk id="33" creationId="{B0260E68-F161-44D0-A6E4-C8F152E2DFC1}"/>
          </ac:spMkLst>
        </pc:spChg>
        <pc:spChg chg="mod">
          <ac:chgData name="Paola Capone" userId="1c9554a5-336b-40d3-8b82-7fb4608a5a72" providerId="ADAL" clId="{1572C347-EF76-4D72-8E48-DA153CD1D0BD}" dt="2021-04-21T06:53:44.857" v="1787" actId="20577"/>
          <ac:spMkLst>
            <pc:docMk/>
            <pc:sldMk cId="3357244991" sldId="259"/>
            <ac:spMk id="35" creationId="{609F5337-1A2A-4B2E-9878-05C99847F23D}"/>
          </ac:spMkLst>
        </pc:spChg>
      </pc:sldChg>
      <pc:sldChg chg="addSp delSp modSp mod modAnim">
        <pc:chgData name="Paola Capone" userId="1c9554a5-336b-40d3-8b82-7fb4608a5a72" providerId="ADAL" clId="{1572C347-EF76-4D72-8E48-DA153CD1D0BD}" dt="2021-04-21T06:50:47.239" v="1779" actId="403"/>
        <pc:sldMkLst>
          <pc:docMk/>
          <pc:sldMk cId="3654362019" sldId="260"/>
        </pc:sldMkLst>
        <pc:spChg chg="del">
          <ac:chgData name="Paola Capone" userId="1c9554a5-336b-40d3-8b82-7fb4608a5a72" providerId="ADAL" clId="{1572C347-EF76-4D72-8E48-DA153CD1D0BD}" dt="2021-04-15T07:17:45.332" v="1769" actId="478"/>
          <ac:spMkLst>
            <pc:docMk/>
            <pc:sldMk cId="3654362019" sldId="260"/>
            <ac:spMk id="17" creationId="{9C86F795-AA47-401E-8732-CDA06B34F4ED}"/>
          </ac:spMkLst>
        </pc:spChg>
        <pc:spChg chg="del mod">
          <ac:chgData name="Paola Capone" userId="1c9554a5-336b-40d3-8b82-7fb4608a5a72" providerId="ADAL" clId="{1572C347-EF76-4D72-8E48-DA153CD1D0BD}" dt="2021-04-15T07:17:45.332" v="1769" actId="478"/>
          <ac:spMkLst>
            <pc:docMk/>
            <pc:sldMk cId="3654362019" sldId="260"/>
            <ac:spMk id="21" creationId="{6739321A-2A82-41B5-8DB8-3DCF71B0B246}"/>
          </ac:spMkLst>
        </pc:spChg>
        <pc:spChg chg="del">
          <ac:chgData name="Paola Capone" userId="1c9554a5-336b-40d3-8b82-7fb4608a5a72" providerId="ADAL" clId="{1572C347-EF76-4D72-8E48-DA153CD1D0BD}" dt="2021-04-15T07:17:45.332" v="1769" actId="478"/>
          <ac:spMkLst>
            <pc:docMk/>
            <pc:sldMk cId="3654362019" sldId="260"/>
            <ac:spMk id="34" creationId="{442D7CEB-B8E7-4BD4-B0B4-4E4CE5BB4219}"/>
          </ac:spMkLst>
        </pc:spChg>
        <pc:spChg chg="del">
          <ac:chgData name="Paola Capone" userId="1c9554a5-336b-40d3-8b82-7fb4608a5a72" providerId="ADAL" clId="{1572C347-EF76-4D72-8E48-DA153CD1D0BD}" dt="2021-04-15T07:17:45.332" v="1769" actId="478"/>
          <ac:spMkLst>
            <pc:docMk/>
            <pc:sldMk cId="3654362019" sldId="260"/>
            <ac:spMk id="35" creationId="{7ACBE42C-AE7E-4929-8E53-8FBE3E8CA3B2}"/>
          </ac:spMkLst>
        </pc:spChg>
        <pc:spChg chg="add mod ord">
          <ac:chgData name="Paola Capone" userId="1c9554a5-336b-40d3-8b82-7fb4608a5a72" providerId="ADAL" clId="{1572C347-EF76-4D72-8E48-DA153CD1D0BD}" dt="2021-04-13T13:17:00.159" v="1295" actId="167"/>
          <ac:spMkLst>
            <pc:docMk/>
            <pc:sldMk cId="3654362019" sldId="260"/>
            <ac:spMk id="37" creationId="{214587C2-D40A-47F7-8623-7EC5F139E07C}"/>
          </ac:spMkLst>
        </pc:spChg>
        <pc:spChg chg="del">
          <ac:chgData name="Paola Capone" userId="1c9554a5-336b-40d3-8b82-7fb4608a5a72" providerId="ADAL" clId="{1572C347-EF76-4D72-8E48-DA153CD1D0BD}" dt="2021-04-13T13:16:53.164" v="1292" actId="478"/>
          <ac:spMkLst>
            <pc:docMk/>
            <pc:sldMk cId="3654362019" sldId="260"/>
            <ac:spMk id="38" creationId="{049AC9AC-0D07-44C3-B4BE-D5A5FA29C381}"/>
          </ac:spMkLst>
        </pc:spChg>
        <pc:spChg chg="mod">
          <ac:chgData name="Paola Capone" userId="1c9554a5-336b-40d3-8b82-7fb4608a5a72" providerId="ADAL" clId="{1572C347-EF76-4D72-8E48-DA153CD1D0BD}" dt="2021-04-13T15:15:58.007" v="1353" actId="114"/>
          <ac:spMkLst>
            <pc:docMk/>
            <pc:sldMk cId="3654362019" sldId="260"/>
            <ac:spMk id="51" creationId="{76559879-31DD-483D-BDDA-F14A21E1274E}"/>
          </ac:spMkLst>
        </pc:spChg>
        <pc:spChg chg="add mod">
          <ac:chgData name="Paola Capone" userId="1c9554a5-336b-40d3-8b82-7fb4608a5a72" providerId="ADAL" clId="{1572C347-EF76-4D72-8E48-DA153CD1D0BD}" dt="2021-04-15T07:16:39.007" v="1747"/>
          <ac:spMkLst>
            <pc:docMk/>
            <pc:sldMk cId="3654362019" sldId="260"/>
            <ac:spMk id="59" creationId="{8D0D3939-4D7A-46D5-BF40-2026584FEE16}"/>
          </ac:spMkLst>
        </pc:spChg>
        <pc:spChg chg="add mod">
          <ac:chgData name="Paola Capone" userId="1c9554a5-336b-40d3-8b82-7fb4608a5a72" providerId="ADAL" clId="{1572C347-EF76-4D72-8E48-DA153CD1D0BD}" dt="2021-04-15T07:17:55.143" v="1770"/>
          <ac:spMkLst>
            <pc:docMk/>
            <pc:sldMk cId="3654362019" sldId="260"/>
            <ac:spMk id="60" creationId="{163D147F-2BAA-4473-B948-00B46FF58DAA}"/>
          </ac:spMkLst>
        </pc:spChg>
        <pc:spChg chg="add mod">
          <ac:chgData name="Paola Capone" userId="1c9554a5-336b-40d3-8b82-7fb4608a5a72" providerId="ADAL" clId="{1572C347-EF76-4D72-8E48-DA153CD1D0BD}" dt="2021-04-15T07:17:55.143" v="1770"/>
          <ac:spMkLst>
            <pc:docMk/>
            <pc:sldMk cId="3654362019" sldId="260"/>
            <ac:spMk id="61" creationId="{4742038B-729E-468C-BD0A-6D879FE17BB7}"/>
          </ac:spMkLst>
        </pc:spChg>
        <pc:spChg chg="mod">
          <ac:chgData name="Paola Capone" userId="1c9554a5-336b-40d3-8b82-7fb4608a5a72" providerId="ADAL" clId="{1572C347-EF76-4D72-8E48-DA153CD1D0BD}" dt="2021-04-15T06:59:41.733" v="1470" actId="20577"/>
          <ac:spMkLst>
            <pc:docMk/>
            <pc:sldMk cId="3654362019" sldId="260"/>
            <ac:spMk id="62" creationId="{8B4B1BC3-4A46-492B-9C16-5D27B75F3B27}"/>
          </ac:spMkLst>
        </pc:spChg>
        <pc:spChg chg="add mod">
          <ac:chgData name="Paola Capone" userId="1c9554a5-336b-40d3-8b82-7fb4608a5a72" providerId="ADAL" clId="{1572C347-EF76-4D72-8E48-DA153CD1D0BD}" dt="2021-04-21T06:50:47.239" v="1779" actId="403"/>
          <ac:spMkLst>
            <pc:docMk/>
            <pc:sldMk cId="3654362019" sldId="260"/>
            <ac:spMk id="64" creationId="{9B29E4A3-C8BD-464E-A984-4375D86448DB}"/>
          </ac:spMkLst>
        </pc:spChg>
        <pc:spChg chg="del">
          <ac:chgData name="Paola Capone" userId="1c9554a5-336b-40d3-8b82-7fb4608a5a72" providerId="ADAL" clId="{1572C347-EF76-4D72-8E48-DA153CD1D0BD}" dt="2021-04-15T07:17:45.332" v="1769" actId="478"/>
          <ac:spMkLst>
            <pc:docMk/>
            <pc:sldMk cId="3654362019" sldId="260"/>
            <ac:spMk id="65" creationId="{9B65A130-4F4F-4D8A-9238-B3BBC919885C}"/>
          </ac:spMkLst>
        </pc:spChg>
        <pc:spChg chg="del">
          <ac:chgData name="Paola Capone" userId="1c9554a5-336b-40d3-8b82-7fb4608a5a72" providerId="ADAL" clId="{1572C347-EF76-4D72-8E48-DA153CD1D0BD}" dt="2021-04-15T07:17:45.332" v="1769" actId="478"/>
          <ac:spMkLst>
            <pc:docMk/>
            <pc:sldMk cId="3654362019" sldId="260"/>
            <ac:spMk id="66" creationId="{0DA0E5F7-2BDE-4C85-B17B-184215036AA6}"/>
          </ac:spMkLst>
        </pc:spChg>
        <pc:spChg chg="add mod">
          <ac:chgData name="Paola Capone" userId="1c9554a5-336b-40d3-8b82-7fb4608a5a72" providerId="ADAL" clId="{1572C347-EF76-4D72-8E48-DA153CD1D0BD}" dt="2021-04-15T07:17:55.143" v="1770"/>
          <ac:spMkLst>
            <pc:docMk/>
            <pc:sldMk cId="3654362019" sldId="260"/>
            <ac:spMk id="67" creationId="{F83E5764-7D43-426B-AB62-E1F2CE667FBF}"/>
          </ac:spMkLst>
        </pc:spChg>
        <pc:spChg chg="add mod">
          <ac:chgData name="Paola Capone" userId="1c9554a5-336b-40d3-8b82-7fb4608a5a72" providerId="ADAL" clId="{1572C347-EF76-4D72-8E48-DA153CD1D0BD}" dt="2021-04-15T07:17:55.143" v="1770"/>
          <ac:spMkLst>
            <pc:docMk/>
            <pc:sldMk cId="3654362019" sldId="260"/>
            <ac:spMk id="71" creationId="{C73ED28C-2287-47F1-84C8-9745473479E9}"/>
          </ac:spMkLst>
        </pc:spChg>
        <pc:spChg chg="add mod">
          <ac:chgData name="Paola Capone" userId="1c9554a5-336b-40d3-8b82-7fb4608a5a72" providerId="ADAL" clId="{1572C347-EF76-4D72-8E48-DA153CD1D0BD}" dt="2021-04-15T07:17:55.143" v="1770"/>
          <ac:spMkLst>
            <pc:docMk/>
            <pc:sldMk cId="3654362019" sldId="260"/>
            <ac:spMk id="72" creationId="{345A1FFF-0B39-4AF1-9A5B-50E03026C866}"/>
          </ac:spMkLst>
        </pc:spChg>
        <pc:picChg chg="del">
          <ac:chgData name="Paola Capone" userId="1c9554a5-336b-40d3-8b82-7fb4608a5a72" providerId="ADAL" clId="{1572C347-EF76-4D72-8E48-DA153CD1D0BD}" dt="2021-04-15T07:17:45.332" v="1769" actId="478"/>
          <ac:picMkLst>
            <pc:docMk/>
            <pc:sldMk cId="3654362019" sldId="260"/>
            <ac:picMk id="30" creationId="{4E33181E-EDC7-47BC-9FEB-836B39A2FA0A}"/>
          </ac:picMkLst>
        </pc:picChg>
        <pc:picChg chg="add mod">
          <ac:chgData name="Paola Capone" userId="1c9554a5-336b-40d3-8b82-7fb4608a5a72" providerId="ADAL" clId="{1572C347-EF76-4D72-8E48-DA153CD1D0BD}" dt="2021-04-15T07:17:55.143" v="1770"/>
          <ac:picMkLst>
            <pc:docMk/>
            <pc:sldMk cId="3654362019" sldId="260"/>
            <ac:picMk id="69" creationId="{1EEBBB6F-6D9D-420B-A07F-A87457D91BC6}"/>
          </ac:picMkLst>
        </pc:picChg>
        <pc:cxnChg chg="add mod">
          <ac:chgData name="Paola Capone" userId="1c9554a5-336b-40d3-8b82-7fb4608a5a72" providerId="ADAL" clId="{1572C347-EF76-4D72-8E48-DA153CD1D0BD}" dt="2021-04-13T15:16:57.557" v="1365" actId="1582"/>
          <ac:cxnSpMkLst>
            <pc:docMk/>
            <pc:sldMk cId="3654362019" sldId="260"/>
            <ac:cxnSpMk id="3" creationId="{2746DC53-78EB-4B38-BD52-3715C305B718}"/>
          </ac:cxnSpMkLst>
        </pc:cxnChg>
        <pc:cxnChg chg="add del mod">
          <ac:chgData name="Paola Capone" userId="1c9554a5-336b-40d3-8b82-7fb4608a5a72" providerId="ADAL" clId="{1572C347-EF76-4D72-8E48-DA153CD1D0BD}" dt="2021-04-15T07:12:21.736" v="1592" actId="478"/>
          <ac:cxnSpMkLst>
            <pc:docMk/>
            <pc:sldMk cId="3654362019" sldId="260"/>
            <ac:cxnSpMk id="5" creationId="{F6F0D37C-AB9E-4727-A1A7-09057A2BF38C}"/>
          </ac:cxnSpMkLst>
        </pc:cxnChg>
        <pc:cxnChg chg="add mod">
          <ac:chgData name="Paola Capone" userId="1c9554a5-336b-40d3-8b82-7fb4608a5a72" providerId="ADAL" clId="{1572C347-EF76-4D72-8E48-DA153CD1D0BD}" dt="2021-04-15T07:13:12.879" v="1600" actId="1582"/>
          <ac:cxnSpMkLst>
            <pc:docMk/>
            <pc:sldMk cId="3654362019" sldId="260"/>
            <ac:cxnSpMk id="24" creationId="{BE8EE792-E5CC-499F-A31D-B905AA6FDFB2}"/>
          </ac:cxnSpMkLst>
        </pc:cxnChg>
        <pc:cxnChg chg="del">
          <ac:chgData name="Paola Capone" userId="1c9554a5-336b-40d3-8b82-7fb4608a5a72" providerId="ADAL" clId="{1572C347-EF76-4D72-8E48-DA153CD1D0BD}" dt="2021-04-15T07:17:45.332" v="1769" actId="478"/>
          <ac:cxnSpMkLst>
            <pc:docMk/>
            <pc:sldMk cId="3654362019" sldId="260"/>
            <ac:cxnSpMk id="25" creationId="{8A911CA7-7928-432F-B445-460E25AA210A}"/>
          </ac:cxnSpMkLst>
        </pc:cxnChg>
        <pc:cxnChg chg="add mod">
          <ac:chgData name="Paola Capone" userId="1c9554a5-336b-40d3-8b82-7fb4608a5a72" providerId="ADAL" clId="{1572C347-EF76-4D72-8E48-DA153CD1D0BD}" dt="2021-04-15T07:13:12.879" v="1600" actId="1582"/>
          <ac:cxnSpMkLst>
            <pc:docMk/>
            <pc:sldMk cId="3654362019" sldId="260"/>
            <ac:cxnSpMk id="31" creationId="{9C299021-7441-43A5-B403-1F0C6E7EA3DE}"/>
          </ac:cxnSpMkLst>
        </pc:cxnChg>
        <pc:cxnChg chg="add mod">
          <ac:chgData name="Paola Capone" userId="1c9554a5-336b-40d3-8b82-7fb4608a5a72" providerId="ADAL" clId="{1572C347-EF76-4D72-8E48-DA153CD1D0BD}" dt="2021-04-15T07:13:12.879" v="1600" actId="1582"/>
          <ac:cxnSpMkLst>
            <pc:docMk/>
            <pc:sldMk cId="3654362019" sldId="260"/>
            <ac:cxnSpMk id="33" creationId="{65A98C35-EA43-447F-8897-DCAB79273007}"/>
          </ac:cxnSpMkLst>
        </pc:cxnChg>
        <pc:cxnChg chg="del">
          <ac:chgData name="Paola Capone" userId="1c9554a5-336b-40d3-8b82-7fb4608a5a72" providerId="ADAL" clId="{1572C347-EF76-4D72-8E48-DA153CD1D0BD}" dt="2021-04-15T07:17:45.332" v="1769" actId="478"/>
          <ac:cxnSpMkLst>
            <pc:docMk/>
            <pc:sldMk cId="3654362019" sldId="260"/>
            <ac:cxnSpMk id="36" creationId="{EAEFF42E-0D18-4DAF-92CC-7C359BDBA28D}"/>
          </ac:cxnSpMkLst>
        </pc:cxnChg>
        <pc:cxnChg chg="del">
          <ac:chgData name="Paola Capone" userId="1c9554a5-336b-40d3-8b82-7fb4608a5a72" providerId="ADAL" clId="{1572C347-EF76-4D72-8E48-DA153CD1D0BD}" dt="2021-04-15T07:17:45.332" v="1769" actId="478"/>
          <ac:cxnSpMkLst>
            <pc:docMk/>
            <pc:sldMk cId="3654362019" sldId="260"/>
            <ac:cxnSpMk id="44" creationId="{A9F7D41D-F46A-4535-8C6E-D31F1986AC6A}"/>
          </ac:cxnSpMkLst>
        </pc:cxnChg>
        <pc:cxnChg chg="add mod">
          <ac:chgData name="Paola Capone" userId="1c9554a5-336b-40d3-8b82-7fb4608a5a72" providerId="ADAL" clId="{1572C347-EF76-4D72-8E48-DA153CD1D0BD}" dt="2021-04-15T07:17:55.143" v="1770"/>
          <ac:cxnSpMkLst>
            <pc:docMk/>
            <pc:sldMk cId="3654362019" sldId="260"/>
            <ac:cxnSpMk id="63" creationId="{51E23ABD-5D9B-465A-A0C3-115BA6341005}"/>
          </ac:cxnSpMkLst>
        </pc:cxnChg>
        <pc:cxnChg chg="add mod">
          <ac:chgData name="Paola Capone" userId="1c9554a5-336b-40d3-8b82-7fb4608a5a72" providerId="ADAL" clId="{1572C347-EF76-4D72-8E48-DA153CD1D0BD}" dt="2021-04-15T07:17:55.143" v="1770"/>
          <ac:cxnSpMkLst>
            <pc:docMk/>
            <pc:sldMk cId="3654362019" sldId="260"/>
            <ac:cxnSpMk id="68" creationId="{00CA3A92-7307-4088-AA85-F2828CEE1EF5}"/>
          </ac:cxnSpMkLst>
        </pc:cxnChg>
        <pc:cxnChg chg="add mod">
          <ac:chgData name="Paola Capone" userId="1c9554a5-336b-40d3-8b82-7fb4608a5a72" providerId="ADAL" clId="{1572C347-EF76-4D72-8E48-DA153CD1D0BD}" dt="2021-04-15T07:17:55.143" v="1770"/>
          <ac:cxnSpMkLst>
            <pc:docMk/>
            <pc:sldMk cId="3654362019" sldId="260"/>
            <ac:cxnSpMk id="70" creationId="{C0FBB19E-D239-47CB-858F-E6F974CDE114}"/>
          </ac:cxnSpMkLst>
        </pc:cxnChg>
      </pc:sldChg>
      <pc:sldChg chg="addSp delSp modSp mod modAnim">
        <pc:chgData name="Paola Capone" userId="1c9554a5-336b-40d3-8b82-7fb4608a5a72" providerId="ADAL" clId="{1572C347-EF76-4D72-8E48-DA153CD1D0BD}" dt="2021-04-15T07:16:43.745" v="1749"/>
        <pc:sldMkLst>
          <pc:docMk/>
          <pc:sldMk cId="2530516732" sldId="261"/>
        </pc:sldMkLst>
        <pc:spChg chg="mod">
          <ac:chgData name="Paola Capone" userId="1c9554a5-336b-40d3-8b82-7fb4608a5a72" providerId="ADAL" clId="{1572C347-EF76-4D72-8E48-DA153CD1D0BD}" dt="2021-04-13T14:52:05.539" v="1339" actId="20577"/>
          <ac:spMkLst>
            <pc:docMk/>
            <pc:sldMk cId="2530516732" sldId="261"/>
            <ac:spMk id="15" creationId="{CD5D809D-1C51-436A-8C67-19296475EFC8}"/>
          </ac:spMkLst>
        </pc:spChg>
        <pc:spChg chg="del">
          <ac:chgData name="Paola Capone" userId="1c9554a5-336b-40d3-8b82-7fb4608a5a72" providerId="ADAL" clId="{1572C347-EF76-4D72-8E48-DA153CD1D0BD}" dt="2021-04-13T13:17:23.188" v="1302" actId="478"/>
          <ac:spMkLst>
            <pc:docMk/>
            <pc:sldMk cId="2530516732" sldId="261"/>
            <ac:spMk id="22" creationId="{185ECE9F-62B2-4705-8A80-13109B44933A}"/>
          </ac:spMkLst>
        </pc:spChg>
        <pc:spChg chg="add del">
          <ac:chgData name="Paola Capone" userId="1c9554a5-336b-40d3-8b82-7fb4608a5a72" providerId="ADAL" clId="{1572C347-EF76-4D72-8E48-DA153CD1D0BD}" dt="2021-04-13T13:17:22.094" v="1301" actId="478"/>
          <ac:spMkLst>
            <pc:docMk/>
            <pc:sldMk cId="2530516732" sldId="261"/>
            <ac:spMk id="23" creationId="{5CB0B363-0482-4260-8348-18C26489F9DD}"/>
          </ac:spMkLst>
        </pc:spChg>
        <pc:spChg chg="add mod ord">
          <ac:chgData name="Paola Capone" userId="1c9554a5-336b-40d3-8b82-7fb4608a5a72" providerId="ADAL" clId="{1572C347-EF76-4D72-8E48-DA153CD1D0BD}" dt="2021-04-13T13:17:33.596" v="1307" actId="14100"/>
          <ac:spMkLst>
            <pc:docMk/>
            <pc:sldMk cId="2530516732" sldId="261"/>
            <ac:spMk id="35" creationId="{E7D96D5E-32CD-4ED3-8E23-C424300C2C44}"/>
          </ac:spMkLst>
        </pc:spChg>
        <pc:spChg chg="add mod">
          <ac:chgData name="Paola Capone" userId="1c9554a5-336b-40d3-8b82-7fb4608a5a72" providerId="ADAL" clId="{1572C347-EF76-4D72-8E48-DA153CD1D0BD}" dt="2021-04-15T07:16:43.745" v="1749"/>
          <ac:spMkLst>
            <pc:docMk/>
            <pc:sldMk cId="2530516732" sldId="261"/>
            <ac:spMk id="36" creationId="{2B069447-A101-4968-B4F4-5754C9D826A7}"/>
          </ac:spMkLst>
        </pc:spChg>
        <pc:picChg chg="mod">
          <ac:chgData name="Paola Capone" userId="1c9554a5-336b-40d3-8b82-7fb4608a5a72" providerId="ADAL" clId="{1572C347-EF76-4D72-8E48-DA153CD1D0BD}" dt="2021-04-13T15:17:13.037" v="1367" actId="1076"/>
          <ac:picMkLst>
            <pc:docMk/>
            <pc:sldMk cId="2530516732" sldId="261"/>
            <ac:picMk id="24" creationId="{8D6E0D32-DB97-4B66-A292-EC701ABB1325}"/>
          </ac:picMkLst>
        </pc:picChg>
        <pc:cxnChg chg="add del mod">
          <ac:chgData name="Paola Capone" userId="1c9554a5-336b-40d3-8b82-7fb4608a5a72" providerId="ADAL" clId="{1572C347-EF76-4D72-8E48-DA153CD1D0BD}" dt="2021-04-13T15:17:48.916" v="1373" actId="478"/>
          <ac:cxnSpMkLst>
            <pc:docMk/>
            <pc:sldMk cId="2530516732" sldId="261"/>
            <ac:cxnSpMk id="3" creationId="{00964DFF-39E6-4E20-AD19-A19D6E387595}"/>
          </ac:cxnSpMkLst>
        </pc:cxnChg>
        <pc:cxnChg chg="add mod">
          <ac:chgData name="Paola Capone" userId="1c9554a5-336b-40d3-8b82-7fb4608a5a72" providerId="ADAL" clId="{1572C347-EF76-4D72-8E48-DA153CD1D0BD}" dt="2021-04-13T15:18:06.632" v="1377" actId="208"/>
          <ac:cxnSpMkLst>
            <pc:docMk/>
            <pc:sldMk cId="2530516732" sldId="261"/>
            <ac:cxnSpMk id="6" creationId="{EAB61E57-2B04-450D-9CAD-ED7038CD1744}"/>
          </ac:cxnSpMkLst>
        </pc:cxnChg>
        <pc:cxnChg chg="mod">
          <ac:chgData name="Paola Capone" userId="1c9554a5-336b-40d3-8b82-7fb4608a5a72" providerId="ADAL" clId="{1572C347-EF76-4D72-8E48-DA153CD1D0BD}" dt="2021-04-13T15:18:18.694" v="1379" actId="14100"/>
          <ac:cxnSpMkLst>
            <pc:docMk/>
            <pc:sldMk cId="2530516732" sldId="261"/>
            <ac:cxnSpMk id="11" creationId="{F3DA1CA6-7EF3-4BE5-9F7E-0B19F7A6ACAF}"/>
          </ac:cxnSpMkLst>
        </pc:cxnChg>
      </pc:sldChg>
      <pc:sldChg chg="addSp delSp modSp mod modAnim">
        <pc:chgData name="Paola Capone" userId="1c9554a5-336b-40d3-8b82-7fb4608a5a72" providerId="ADAL" clId="{1572C347-EF76-4D72-8E48-DA153CD1D0BD}" dt="2021-04-15T07:16:46.229" v="1750"/>
        <pc:sldMkLst>
          <pc:docMk/>
          <pc:sldMk cId="1808014742" sldId="262"/>
        </pc:sldMkLst>
        <pc:spChg chg="del">
          <ac:chgData name="Paola Capone" userId="1c9554a5-336b-40d3-8b82-7fb4608a5a72" providerId="ADAL" clId="{1572C347-EF76-4D72-8E48-DA153CD1D0BD}" dt="2021-04-13T13:17:38.720" v="1310" actId="478"/>
          <ac:spMkLst>
            <pc:docMk/>
            <pc:sldMk cId="1808014742" sldId="262"/>
            <ac:spMk id="22" creationId="{185ECE9F-62B2-4705-8A80-13109B44933A}"/>
          </ac:spMkLst>
        </pc:spChg>
        <pc:spChg chg="add del">
          <ac:chgData name="Paola Capone" userId="1c9554a5-336b-40d3-8b82-7fb4608a5a72" providerId="ADAL" clId="{1572C347-EF76-4D72-8E48-DA153CD1D0BD}" dt="2021-04-13T13:17:37.318" v="1309" actId="478"/>
          <ac:spMkLst>
            <pc:docMk/>
            <pc:sldMk cId="1808014742" sldId="262"/>
            <ac:spMk id="23" creationId="{5CB0B363-0482-4260-8348-18C26489F9DD}"/>
          </ac:spMkLst>
        </pc:spChg>
        <pc:spChg chg="add del mod ord">
          <ac:chgData name="Paola Capone" userId="1c9554a5-336b-40d3-8b82-7fb4608a5a72" providerId="ADAL" clId="{1572C347-EF76-4D72-8E48-DA153CD1D0BD}" dt="2021-04-13T13:18:07.788" v="1317" actId="478"/>
          <ac:spMkLst>
            <pc:docMk/>
            <pc:sldMk cId="1808014742" sldId="262"/>
            <ac:spMk id="33" creationId="{F31A8765-C198-4A2C-B284-E8F6A7D5EEF0}"/>
          </ac:spMkLst>
        </pc:spChg>
        <pc:spChg chg="add mod ord">
          <ac:chgData name="Paola Capone" userId="1c9554a5-336b-40d3-8b82-7fb4608a5a72" providerId="ADAL" clId="{1572C347-EF76-4D72-8E48-DA153CD1D0BD}" dt="2021-04-13T13:18:11.064" v="1319" actId="167"/>
          <ac:spMkLst>
            <pc:docMk/>
            <pc:sldMk cId="1808014742" sldId="262"/>
            <ac:spMk id="35" creationId="{168D6EA5-47BD-4C8F-88D2-F7F0CEA55E9E}"/>
          </ac:spMkLst>
        </pc:spChg>
        <pc:spChg chg="mod">
          <ac:chgData name="Paola Capone" userId="1c9554a5-336b-40d3-8b82-7fb4608a5a72" providerId="ADAL" clId="{1572C347-EF76-4D72-8E48-DA153CD1D0BD}" dt="2021-04-15T07:14:05.416" v="1649" actId="1076"/>
          <ac:spMkLst>
            <pc:docMk/>
            <pc:sldMk cId="1808014742" sldId="262"/>
            <ac:spMk id="38" creationId="{163118CA-848A-4A4C-997B-B966B5B8BB15}"/>
          </ac:spMkLst>
        </pc:spChg>
        <pc:spChg chg="add mod">
          <ac:chgData name="Paola Capone" userId="1c9554a5-336b-40d3-8b82-7fb4608a5a72" providerId="ADAL" clId="{1572C347-EF76-4D72-8E48-DA153CD1D0BD}" dt="2021-04-15T07:16:46.229" v="1750"/>
          <ac:spMkLst>
            <pc:docMk/>
            <pc:sldMk cId="1808014742" sldId="262"/>
            <ac:spMk id="40" creationId="{2EB42326-2E93-4D57-891C-659BE1D70126}"/>
          </ac:spMkLst>
        </pc:spChg>
        <pc:spChg chg="mod">
          <ac:chgData name="Paola Capone" userId="1c9554a5-336b-40d3-8b82-7fb4608a5a72" providerId="ADAL" clId="{1572C347-EF76-4D72-8E48-DA153CD1D0BD}" dt="2021-04-15T07:15:18.068" v="1740" actId="1076"/>
          <ac:spMkLst>
            <pc:docMk/>
            <pc:sldMk cId="1808014742" sldId="262"/>
            <ac:spMk id="44" creationId="{FC0CACA2-1936-492C-A063-CAD8FAEFEFCA}"/>
          </ac:spMkLst>
        </pc:spChg>
        <pc:spChg chg="mod">
          <ac:chgData name="Paola Capone" userId="1c9554a5-336b-40d3-8b82-7fb4608a5a72" providerId="ADAL" clId="{1572C347-EF76-4D72-8E48-DA153CD1D0BD}" dt="2021-04-15T07:15:09.953" v="1736" actId="1076"/>
          <ac:spMkLst>
            <pc:docMk/>
            <pc:sldMk cId="1808014742" sldId="262"/>
            <ac:spMk id="54" creationId="{E958D94E-53A9-45A5-8362-13269A934B02}"/>
          </ac:spMkLst>
        </pc:spChg>
        <pc:cxnChg chg="add mod">
          <ac:chgData name="Paola Capone" userId="1c9554a5-336b-40d3-8b82-7fb4608a5a72" providerId="ADAL" clId="{1572C347-EF76-4D72-8E48-DA153CD1D0BD}" dt="2021-04-13T15:19:01.823" v="1386" actId="1076"/>
          <ac:cxnSpMkLst>
            <pc:docMk/>
            <pc:sldMk cId="1808014742" sldId="262"/>
            <ac:cxnSpMk id="3" creationId="{29D0BCA8-9FDF-4498-B0C7-BF817CF71133}"/>
          </ac:cxnSpMkLst>
        </pc:cxnChg>
        <pc:cxnChg chg="add mod">
          <ac:chgData name="Paola Capone" userId="1c9554a5-336b-40d3-8b82-7fb4608a5a72" providerId="ADAL" clId="{1572C347-EF76-4D72-8E48-DA153CD1D0BD}" dt="2021-04-13T15:18:58.147" v="1385" actId="14100"/>
          <ac:cxnSpMkLst>
            <pc:docMk/>
            <pc:sldMk cId="1808014742" sldId="262"/>
            <ac:cxnSpMk id="39" creationId="{2423C2D1-D4DB-46D7-B1A2-7006A3E7E824}"/>
          </ac:cxnSpMkLst>
        </pc:cxnChg>
      </pc:sldChg>
      <pc:sldChg chg="addSp delSp modSp mod">
        <pc:chgData name="Paola Capone" userId="1c9554a5-336b-40d3-8b82-7fb4608a5a72" providerId="ADAL" clId="{1572C347-EF76-4D72-8E48-DA153CD1D0BD}" dt="2021-04-21T06:50:53.073" v="1780" actId="403"/>
        <pc:sldMkLst>
          <pc:docMk/>
          <pc:sldMk cId="3991270401" sldId="263"/>
        </pc:sldMkLst>
        <pc:spChg chg="mod">
          <ac:chgData name="Paola Capone" userId="1c9554a5-336b-40d3-8b82-7fb4608a5a72" providerId="ADAL" clId="{1572C347-EF76-4D72-8E48-DA153CD1D0BD}" dt="2021-04-15T07:17:30.842" v="1768" actId="1038"/>
          <ac:spMkLst>
            <pc:docMk/>
            <pc:sldMk cId="3991270401" sldId="263"/>
            <ac:spMk id="17" creationId="{9C86F795-AA47-401E-8732-CDA06B34F4ED}"/>
          </ac:spMkLst>
        </pc:spChg>
        <pc:spChg chg="mod">
          <ac:chgData name="Paola Capone" userId="1c9554a5-336b-40d3-8b82-7fb4608a5a72" providerId="ADAL" clId="{1572C347-EF76-4D72-8E48-DA153CD1D0BD}" dt="2021-04-15T07:17:30.842" v="1768" actId="1038"/>
          <ac:spMkLst>
            <pc:docMk/>
            <pc:sldMk cId="3991270401" sldId="263"/>
            <ac:spMk id="21" creationId="{6739321A-2A82-41B5-8DB8-3DCF71B0B246}"/>
          </ac:spMkLst>
        </pc:spChg>
        <pc:spChg chg="add mod ord">
          <ac:chgData name="Paola Capone" userId="1c9554a5-336b-40d3-8b82-7fb4608a5a72" providerId="ADAL" clId="{1572C347-EF76-4D72-8E48-DA153CD1D0BD}" dt="2021-04-13T13:17:15.960" v="1299" actId="167"/>
          <ac:spMkLst>
            <pc:docMk/>
            <pc:sldMk cId="3991270401" sldId="263"/>
            <ac:spMk id="29" creationId="{FF90D56F-4AA6-49C4-803A-27C2B67A349C}"/>
          </ac:spMkLst>
        </pc:spChg>
        <pc:spChg chg="add mod">
          <ac:chgData name="Paola Capone" userId="1c9554a5-336b-40d3-8b82-7fb4608a5a72" providerId="ADAL" clId="{1572C347-EF76-4D72-8E48-DA153CD1D0BD}" dt="2021-04-13T14:51:37.192" v="1336" actId="1076"/>
          <ac:spMkLst>
            <pc:docMk/>
            <pc:sldMk cId="3991270401" sldId="263"/>
            <ac:spMk id="31" creationId="{2346C113-3AA7-41F5-9C53-055D7A21FBD0}"/>
          </ac:spMkLst>
        </pc:spChg>
        <pc:spChg chg="add mod">
          <ac:chgData name="Paola Capone" userId="1c9554a5-336b-40d3-8b82-7fb4608a5a72" providerId="ADAL" clId="{1572C347-EF76-4D72-8E48-DA153CD1D0BD}" dt="2021-04-13T14:51:41.369" v="1337" actId="1076"/>
          <ac:spMkLst>
            <pc:docMk/>
            <pc:sldMk cId="3991270401" sldId="263"/>
            <ac:spMk id="32" creationId="{01CF94EB-7BFE-47BC-A9D2-B3CE9A061D5E}"/>
          </ac:spMkLst>
        </pc:spChg>
        <pc:spChg chg="add mod">
          <ac:chgData name="Paola Capone" userId="1c9554a5-336b-40d3-8b82-7fb4608a5a72" providerId="ADAL" clId="{1572C347-EF76-4D72-8E48-DA153CD1D0BD}" dt="2021-04-15T07:16:41.560" v="1748"/>
          <ac:spMkLst>
            <pc:docMk/>
            <pc:sldMk cId="3991270401" sldId="263"/>
            <ac:spMk id="33" creationId="{5B55718B-EEBE-4D09-BE65-8A1B7CC755E7}"/>
          </ac:spMkLst>
        </pc:spChg>
        <pc:spChg chg="mod">
          <ac:chgData name="Paola Capone" userId="1c9554a5-336b-40d3-8b82-7fb4608a5a72" providerId="ADAL" clId="{1572C347-EF76-4D72-8E48-DA153CD1D0BD}" dt="2021-04-21T06:50:53.073" v="1780" actId="403"/>
          <ac:spMkLst>
            <pc:docMk/>
            <pc:sldMk cId="3991270401" sldId="263"/>
            <ac:spMk id="34" creationId="{442D7CEB-B8E7-4BD4-B0B4-4E4CE5BB4219}"/>
          </ac:spMkLst>
        </pc:spChg>
        <pc:spChg chg="mod">
          <ac:chgData name="Paola Capone" userId="1c9554a5-336b-40d3-8b82-7fb4608a5a72" providerId="ADAL" clId="{1572C347-EF76-4D72-8E48-DA153CD1D0BD}" dt="2021-04-15T07:17:30.842" v="1768" actId="1038"/>
          <ac:spMkLst>
            <pc:docMk/>
            <pc:sldMk cId="3991270401" sldId="263"/>
            <ac:spMk id="35" creationId="{7ACBE42C-AE7E-4929-8E53-8FBE3E8CA3B2}"/>
          </ac:spMkLst>
        </pc:spChg>
        <pc:spChg chg="del">
          <ac:chgData name="Paola Capone" userId="1c9554a5-336b-40d3-8b82-7fb4608a5a72" providerId="ADAL" clId="{1572C347-EF76-4D72-8E48-DA153CD1D0BD}" dt="2021-04-13T13:17:09.667" v="1296" actId="478"/>
          <ac:spMkLst>
            <pc:docMk/>
            <pc:sldMk cId="3991270401" sldId="263"/>
            <ac:spMk id="38" creationId="{049AC9AC-0D07-44C3-B4BE-D5A5FA29C381}"/>
          </ac:spMkLst>
        </pc:spChg>
        <pc:spChg chg="mod">
          <ac:chgData name="Paola Capone" userId="1c9554a5-336b-40d3-8b82-7fb4608a5a72" providerId="ADAL" clId="{1572C347-EF76-4D72-8E48-DA153CD1D0BD}" dt="2021-04-15T07:00:18.768" v="1471" actId="20577"/>
          <ac:spMkLst>
            <pc:docMk/>
            <pc:sldMk cId="3991270401" sldId="263"/>
            <ac:spMk id="40" creationId="{5FAF2022-355F-4730-9ABA-EB58EEFADF7A}"/>
          </ac:spMkLst>
        </pc:spChg>
        <pc:spChg chg="mod">
          <ac:chgData name="Paola Capone" userId="1c9554a5-336b-40d3-8b82-7fb4608a5a72" providerId="ADAL" clId="{1572C347-EF76-4D72-8E48-DA153CD1D0BD}" dt="2021-04-15T07:17:30.842" v="1768" actId="1038"/>
          <ac:spMkLst>
            <pc:docMk/>
            <pc:sldMk cId="3991270401" sldId="263"/>
            <ac:spMk id="65" creationId="{9B65A130-4F4F-4D8A-9238-B3BBC919885C}"/>
          </ac:spMkLst>
        </pc:spChg>
        <pc:spChg chg="mod">
          <ac:chgData name="Paola Capone" userId="1c9554a5-336b-40d3-8b82-7fb4608a5a72" providerId="ADAL" clId="{1572C347-EF76-4D72-8E48-DA153CD1D0BD}" dt="2021-04-15T07:17:30.842" v="1768" actId="1038"/>
          <ac:spMkLst>
            <pc:docMk/>
            <pc:sldMk cId="3991270401" sldId="263"/>
            <ac:spMk id="66" creationId="{0DA0E5F7-2BDE-4C85-B17B-184215036AA6}"/>
          </ac:spMkLst>
        </pc:spChg>
        <pc:picChg chg="mod">
          <ac:chgData name="Paola Capone" userId="1c9554a5-336b-40d3-8b82-7fb4608a5a72" providerId="ADAL" clId="{1572C347-EF76-4D72-8E48-DA153CD1D0BD}" dt="2021-04-15T07:17:30.842" v="1768" actId="1038"/>
          <ac:picMkLst>
            <pc:docMk/>
            <pc:sldMk cId="3991270401" sldId="263"/>
            <ac:picMk id="30" creationId="{4E33181E-EDC7-47BC-9FEB-836B39A2FA0A}"/>
          </ac:picMkLst>
        </pc:picChg>
        <pc:cxnChg chg="mod">
          <ac:chgData name="Paola Capone" userId="1c9554a5-336b-40d3-8b82-7fb4608a5a72" providerId="ADAL" clId="{1572C347-EF76-4D72-8E48-DA153CD1D0BD}" dt="2021-04-15T07:17:30.842" v="1768" actId="1038"/>
          <ac:cxnSpMkLst>
            <pc:docMk/>
            <pc:sldMk cId="3991270401" sldId="263"/>
            <ac:cxnSpMk id="25" creationId="{8A911CA7-7928-432F-B445-460E25AA210A}"/>
          </ac:cxnSpMkLst>
        </pc:cxnChg>
        <pc:cxnChg chg="mod">
          <ac:chgData name="Paola Capone" userId="1c9554a5-336b-40d3-8b82-7fb4608a5a72" providerId="ADAL" clId="{1572C347-EF76-4D72-8E48-DA153CD1D0BD}" dt="2021-04-15T07:17:30.842" v="1768" actId="1038"/>
          <ac:cxnSpMkLst>
            <pc:docMk/>
            <pc:sldMk cId="3991270401" sldId="263"/>
            <ac:cxnSpMk id="36" creationId="{EAEFF42E-0D18-4DAF-92CC-7C359BDBA28D}"/>
          </ac:cxnSpMkLst>
        </pc:cxnChg>
        <pc:cxnChg chg="mod">
          <ac:chgData name="Paola Capone" userId="1c9554a5-336b-40d3-8b82-7fb4608a5a72" providerId="ADAL" clId="{1572C347-EF76-4D72-8E48-DA153CD1D0BD}" dt="2021-04-15T07:17:30.842" v="1768" actId="1038"/>
          <ac:cxnSpMkLst>
            <pc:docMk/>
            <pc:sldMk cId="3991270401" sldId="263"/>
            <ac:cxnSpMk id="44" creationId="{A9F7D41D-F46A-4535-8C6E-D31F1986AC6A}"/>
          </ac:cxnSpMkLst>
        </pc:cxnChg>
      </pc:sldChg>
      <pc:sldChg chg="addSp delSp modSp mod">
        <pc:chgData name="Paola Capone" userId="1c9554a5-336b-40d3-8b82-7fb4608a5a72" providerId="ADAL" clId="{1572C347-EF76-4D72-8E48-DA153CD1D0BD}" dt="2021-04-15T07:16:48.575" v="1751"/>
        <pc:sldMkLst>
          <pc:docMk/>
          <pc:sldMk cId="2518567699" sldId="264"/>
        </pc:sldMkLst>
        <pc:spChg chg="add mod">
          <ac:chgData name="Paola Capone" userId="1c9554a5-336b-40d3-8b82-7fb4608a5a72" providerId="ADAL" clId="{1572C347-EF76-4D72-8E48-DA153CD1D0BD}" dt="2021-04-15T07:07:44.547" v="1547" actId="1076"/>
          <ac:spMkLst>
            <pc:docMk/>
            <pc:sldMk cId="2518567699" sldId="264"/>
            <ac:spMk id="2" creationId="{6D410136-6390-4A13-B453-2D0C5A387C46}"/>
          </ac:spMkLst>
        </pc:spChg>
        <pc:spChg chg="add mod">
          <ac:chgData name="Paola Capone" userId="1c9554a5-336b-40d3-8b82-7fb4608a5a72" providerId="ADAL" clId="{1572C347-EF76-4D72-8E48-DA153CD1D0BD}" dt="2021-04-15T07:07:28.522" v="1543" actId="1076"/>
          <ac:spMkLst>
            <pc:docMk/>
            <pc:sldMk cId="2518567699" sldId="264"/>
            <ac:spMk id="3" creationId="{9CB3A5F9-558D-48E8-B107-775961A288FB}"/>
          </ac:spMkLst>
        </pc:spChg>
        <pc:spChg chg="add mod ord">
          <ac:chgData name="Paola Capone" userId="1c9554a5-336b-40d3-8b82-7fb4608a5a72" providerId="ADAL" clId="{1572C347-EF76-4D72-8E48-DA153CD1D0BD}" dt="2021-04-13T13:18:18.992" v="1322" actId="167"/>
          <ac:spMkLst>
            <pc:docMk/>
            <pc:sldMk cId="2518567699" sldId="264"/>
            <ac:spMk id="14" creationId="{E5622AC0-BF92-4B8E-B2D3-8FFB4ECC3B82}"/>
          </ac:spMkLst>
        </pc:spChg>
        <pc:spChg chg="add mod">
          <ac:chgData name="Paola Capone" userId="1c9554a5-336b-40d3-8b82-7fb4608a5a72" providerId="ADAL" clId="{1572C347-EF76-4D72-8E48-DA153CD1D0BD}" dt="2021-04-15T07:16:48.575" v="1751"/>
          <ac:spMkLst>
            <pc:docMk/>
            <pc:sldMk cId="2518567699" sldId="264"/>
            <ac:spMk id="16" creationId="{2961364C-73FA-417C-B2D3-474D19E7FDF7}"/>
          </ac:spMkLst>
        </pc:spChg>
        <pc:spChg chg="del">
          <ac:chgData name="Paola Capone" userId="1c9554a5-336b-40d3-8b82-7fb4608a5a72" providerId="ADAL" clId="{1572C347-EF76-4D72-8E48-DA153CD1D0BD}" dt="2021-04-13T13:18:15.745" v="1320" actId="478"/>
          <ac:spMkLst>
            <pc:docMk/>
            <pc:sldMk cId="2518567699" sldId="264"/>
            <ac:spMk id="22" creationId="{185ECE9F-62B2-4705-8A80-13109B44933A}"/>
          </ac:spMkLst>
        </pc:spChg>
        <pc:picChg chg="mod">
          <ac:chgData name="Paola Capone" userId="1c9554a5-336b-40d3-8b82-7fb4608a5a72" providerId="ADAL" clId="{1572C347-EF76-4D72-8E48-DA153CD1D0BD}" dt="2021-04-15T07:07:33.318" v="1545" actId="1076"/>
          <ac:picMkLst>
            <pc:docMk/>
            <pc:sldMk cId="2518567699" sldId="264"/>
            <ac:picMk id="25" creationId="{4C9FA51F-4989-4306-80F0-281051395A36}"/>
          </ac:picMkLst>
        </pc:picChg>
      </pc:sldChg>
      <pc:sldChg chg="modSp del mod">
        <pc:chgData name="Paola Capone" userId="1c9554a5-336b-40d3-8b82-7fb4608a5a72" providerId="ADAL" clId="{1572C347-EF76-4D72-8E48-DA153CD1D0BD}" dt="2021-04-13T11:20:41.955" v="1038" actId="2696"/>
        <pc:sldMkLst>
          <pc:docMk/>
          <pc:sldMk cId="399007386" sldId="265"/>
        </pc:sldMkLst>
        <pc:spChg chg="mod">
          <ac:chgData name="Paola Capone" userId="1c9554a5-336b-40d3-8b82-7fb4608a5a72" providerId="ADAL" clId="{1572C347-EF76-4D72-8E48-DA153CD1D0BD}" dt="2021-04-13T11:14:53.307" v="735" actId="1076"/>
          <ac:spMkLst>
            <pc:docMk/>
            <pc:sldMk cId="399007386" sldId="265"/>
            <ac:spMk id="2" creationId="{40C98D62-2D23-457E-BAC8-AB8CFF13F736}"/>
          </ac:spMkLst>
        </pc:spChg>
        <pc:spChg chg="mod">
          <ac:chgData name="Paola Capone" userId="1c9554a5-336b-40d3-8b82-7fb4608a5a72" providerId="ADAL" clId="{1572C347-EF76-4D72-8E48-DA153CD1D0BD}" dt="2021-04-13T11:14:43.357" v="732" actId="14100"/>
          <ac:spMkLst>
            <pc:docMk/>
            <pc:sldMk cId="399007386" sldId="265"/>
            <ac:spMk id="22" creationId="{185ECE9F-62B2-4705-8A80-13109B44933A}"/>
          </ac:spMkLst>
        </pc:spChg>
        <pc:spChg chg="mod">
          <ac:chgData name="Paola Capone" userId="1c9554a5-336b-40d3-8b82-7fb4608a5a72" providerId="ADAL" clId="{1572C347-EF76-4D72-8E48-DA153CD1D0BD}" dt="2021-04-13T11:14:41.200" v="731" actId="14100"/>
          <ac:spMkLst>
            <pc:docMk/>
            <pc:sldMk cId="399007386" sldId="265"/>
            <ac:spMk id="23" creationId="{5CB0B363-0482-4260-8348-18C26489F9DD}"/>
          </ac:spMkLst>
        </pc:spChg>
        <pc:picChg chg="mod">
          <ac:chgData name="Paola Capone" userId="1c9554a5-336b-40d3-8b82-7fb4608a5a72" providerId="ADAL" clId="{1572C347-EF76-4D72-8E48-DA153CD1D0BD}" dt="2021-04-13T11:14:48.478" v="734" actId="1076"/>
          <ac:picMkLst>
            <pc:docMk/>
            <pc:sldMk cId="399007386" sldId="265"/>
            <ac:picMk id="14" creationId="{94552466-87DC-4DB6-8B7D-4C0B80A1D897}"/>
          </ac:picMkLst>
        </pc:picChg>
      </pc:sldChg>
      <pc:sldChg chg="addSp delSp modSp mod delAnim">
        <pc:chgData name="Paola Capone" userId="1c9554a5-336b-40d3-8b82-7fb4608a5a72" providerId="ADAL" clId="{1572C347-EF76-4D72-8E48-DA153CD1D0BD}" dt="2021-04-15T07:16:58.342" v="1754"/>
        <pc:sldMkLst>
          <pc:docMk/>
          <pc:sldMk cId="3177738591" sldId="266"/>
        </pc:sldMkLst>
        <pc:spChg chg="del mod">
          <ac:chgData name="Paola Capone" userId="1c9554a5-336b-40d3-8b82-7fb4608a5a72" providerId="ADAL" clId="{1572C347-EF76-4D72-8E48-DA153CD1D0BD}" dt="2021-04-13T10:46:35.576" v="62" actId="478"/>
          <ac:spMkLst>
            <pc:docMk/>
            <pc:sldMk cId="3177738591" sldId="266"/>
            <ac:spMk id="2" creationId="{40C98D62-2D23-457E-BAC8-AB8CFF13F736}"/>
          </ac:spMkLst>
        </pc:spChg>
        <pc:spChg chg="del">
          <ac:chgData name="Paola Capone" userId="1c9554a5-336b-40d3-8b82-7fb4608a5a72" providerId="ADAL" clId="{1572C347-EF76-4D72-8E48-DA153CD1D0BD}" dt="2021-04-13T10:46:34.390" v="61" actId="478"/>
          <ac:spMkLst>
            <pc:docMk/>
            <pc:sldMk cId="3177738591" sldId="266"/>
            <ac:spMk id="3" creationId="{814EF0EE-DF9A-4131-8760-20C2D5A327D8}"/>
          </ac:spMkLst>
        </pc:spChg>
        <pc:spChg chg="add mod ord">
          <ac:chgData name="Paola Capone" userId="1c9554a5-336b-40d3-8b82-7fb4608a5a72" providerId="ADAL" clId="{1572C347-EF76-4D72-8E48-DA153CD1D0BD}" dt="2021-04-13T13:18:49.662" v="1334" actId="167"/>
          <ac:spMkLst>
            <pc:docMk/>
            <pc:sldMk cId="3177738591" sldId="266"/>
            <ac:spMk id="14" creationId="{BAAD4470-EC2B-497A-B990-E722D57802BF}"/>
          </ac:spMkLst>
        </pc:spChg>
        <pc:spChg chg="add mod">
          <ac:chgData name="Paola Capone" userId="1c9554a5-336b-40d3-8b82-7fb4608a5a72" providerId="ADAL" clId="{1572C347-EF76-4D72-8E48-DA153CD1D0BD}" dt="2021-04-15T07:16:58.342" v="1754"/>
          <ac:spMkLst>
            <pc:docMk/>
            <pc:sldMk cId="3177738591" sldId="266"/>
            <ac:spMk id="15" creationId="{1A5A8C65-1909-49D6-B8D3-2D7770066ED6}"/>
          </ac:spMkLst>
        </pc:spChg>
        <pc:spChg chg="del mod">
          <ac:chgData name="Paola Capone" userId="1c9554a5-336b-40d3-8b82-7fb4608a5a72" providerId="ADAL" clId="{1572C347-EF76-4D72-8E48-DA153CD1D0BD}" dt="2021-04-13T10:46:37.826" v="64" actId="478"/>
          <ac:spMkLst>
            <pc:docMk/>
            <pc:sldMk cId="3177738591" sldId="266"/>
            <ac:spMk id="17" creationId="{6AFEC7E3-ADFC-408F-B444-0BB5DE8272D3}"/>
          </ac:spMkLst>
        </pc:spChg>
        <pc:spChg chg="del">
          <ac:chgData name="Paola Capone" userId="1c9554a5-336b-40d3-8b82-7fb4608a5a72" providerId="ADAL" clId="{1572C347-EF76-4D72-8E48-DA153CD1D0BD}" dt="2021-04-13T10:46:39.363" v="66" actId="478"/>
          <ac:spMkLst>
            <pc:docMk/>
            <pc:sldMk cId="3177738591" sldId="266"/>
            <ac:spMk id="19" creationId="{724B16DC-EB74-427F-9B9F-2CC5C5B323D3}"/>
          </ac:spMkLst>
        </pc:spChg>
        <pc:spChg chg="del">
          <ac:chgData name="Paola Capone" userId="1c9554a5-336b-40d3-8b82-7fb4608a5a72" providerId="ADAL" clId="{1572C347-EF76-4D72-8E48-DA153CD1D0BD}" dt="2021-04-13T10:46:40.533" v="67" actId="478"/>
          <ac:spMkLst>
            <pc:docMk/>
            <pc:sldMk cId="3177738591" sldId="266"/>
            <ac:spMk id="21" creationId="{3CB857E5-5EF4-4D84-AD56-6DBA6B4E83B0}"/>
          </ac:spMkLst>
        </pc:spChg>
        <pc:spChg chg="del mod">
          <ac:chgData name="Paola Capone" userId="1c9554a5-336b-40d3-8b82-7fb4608a5a72" providerId="ADAL" clId="{1572C347-EF76-4D72-8E48-DA153CD1D0BD}" dt="2021-04-13T13:18:41.972" v="1331" actId="478"/>
          <ac:spMkLst>
            <pc:docMk/>
            <pc:sldMk cId="3177738591" sldId="266"/>
            <ac:spMk id="22" creationId="{185ECE9F-62B2-4705-8A80-13109B44933A}"/>
          </ac:spMkLst>
        </pc:spChg>
        <pc:spChg chg="mod">
          <ac:chgData name="Paola Capone" userId="1c9554a5-336b-40d3-8b82-7fb4608a5a72" providerId="ADAL" clId="{1572C347-EF76-4D72-8E48-DA153CD1D0BD}" dt="2021-04-13T10:47:26.973" v="96" actId="14100"/>
          <ac:spMkLst>
            <pc:docMk/>
            <pc:sldMk cId="3177738591" sldId="266"/>
            <ac:spMk id="23" creationId="{5CB0B363-0482-4260-8348-18C26489F9DD}"/>
          </ac:spMkLst>
        </pc:spChg>
        <pc:spChg chg="del">
          <ac:chgData name="Paola Capone" userId="1c9554a5-336b-40d3-8b82-7fb4608a5a72" providerId="ADAL" clId="{1572C347-EF76-4D72-8E48-DA153CD1D0BD}" dt="2021-04-13T10:46:30.926" v="58" actId="478"/>
          <ac:spMkLst>
            <pc:docMk/>
            <pc:sldMk cId="3177738591" sldId="266"/>
            <ac:spMk id="29" creationId="{3BABB9BE-9F26-4B81-830E-BDB5A85775EB}"/>
          </ac:spMkLst>
        </pc:spChg>
        <pc:spChg chg="add mod">
          <ac:chgData name="Paola Capone" userId="1c9554a5-336b-40d3-8b82-7fb4608a5a72" providerId="ADAL" clId="{1572C347-EF76-4D72-8E48-DA153CD1D0BD}" dt="2021-04-15T07:05:28.973" v="1523" actId="1036"/>
          <ac:spMkLst>
            <pc:docMk/>
            <pc:sldMk cId="3177738591" sldId="266"/>
            <ac:spMk id="30" creationId="{D08B6EE5-2093-41A4-B16D-400B5DED1208}"/>
          </ac:spMkLst>
        </pc:spChg>
        <pc:spChg chg="add del mod">
          <ac:chgData name="Paola Capone" userId="1c9554a5-336b-40d3-8b82-7fb4608a5a72" providerId="ADAL" clId="{1572C347-EF76-4D72-8E48-DA153CD1D0BD}" dt="2021-04-13T11:10:56.893" v="695" actId="478"/>
          <ac:spMkLst>
            <pc:docMk/>
            <pc:sldMk cId="3177738591" sldId="266"/>
            <ac:spMk id="31" creationId="{B3395076-73B9-452F-ABDF-8265B95AD278}"/>
          </ac:spMkLst>
        </pc:spChg>
        <pc:spChg chg="add mod">
          <ac:chgData name="Paola Capone" userId="1c9554a5-336b-40d3-8b82-7fb4608a5a72" providerId="ADAL" clId="{1572C347-EF76-4D72-8E48-DA153CD1D0BD}" dt="2021-04-15T07:05:25.315" v="1519" actId="1036"/>
          <ac:spMkLst>
            <pc:docMk/>
            <pc:sldMk cId="3177738591" sldId="266"/>
            <ac:spMk id="32" creationId="{953A8104-2C1B-41F2-931C-DBCE08E742AB}"/>
          </ac:spMkLst>
        </pc:spChg>
        <pc:spChg chg="add del mod">
          <ac:chgData name="Paola Capone" userId="1c9554a5-336b-40d3-8b82-7fb4608a5a72" providerId="ADAL" clId="{1572C347-EF76-4D72-8E48-DA153CD1D0BD}" dt="2021-04-13T10:58:39.509" v="545" actId="478"/>
          <ac:spMkLst>
            <pc:docMk/>
            <pc:sldMk cId="3177738591" sldId="266"/>
            <ac:spMk id="33" creationId="{2FD5D44D-1B7E-40E8-86C3-65FE9467ED90}"/>
          </ac:spMkLst>
        </pc:spChg>
        <pc:spChg chg="add del mod">
          <ac:chgData name="Paola Capone" userId="1c9554a5-336b-40d3-8b82-7fb4608a5a72" providerId="ADAL" clId="{1572C347-EF76-4D72-8E48-DA153CD1D0BD}" dt="2021-04-13T10:58:36.673" v="543" actId="478"/>
          <ac:spMkLst>
            <pc:docMk/>
            <pc:sldMk cId="3177738591" sldId="266"/>
            <ac:spMk id="34" creationId="{FD1F58C1-EFD2-4946-AB99-1F5407FF2321}"/>
          </ac:spMkLst>
        </pc:spChg>
        <pc:picChg chg="del">
          <ac:chgData name="Paola Capone" userId="1c9554a5-336b-40d3-8b82-7fb4608a5a72" providerId="ADAL" clId="{1572C347-EF76-4D72-8E48-DA153CD1D0BD}" dt="2021-04-13T10:46:32.585" v="59" actId="478"/>
          <ac:picMkLst>
            <pc:docMk/>
            <pc:sldMk cId="3177738591" sldId="266"/>
            <ac:picMk id="14" creationId="{94552466-87DC-4DB6-8B7D-4C0B80A1D897}"/>
          </ac:picMkLst>
        </pc:picChg>
        <pc:picChg chg="del">
          <ac:chgData name="Paola Capone" userId="1c9554a5-336b-40d3-8b82-7fb4608a5a72" providerId="ADAL" clId="{1572C347-EF76-4D72-8E48-DA153CD1D0BD}" dt="2021-04-13T10:46:41.066" v="68" actId="478"/>
          <ac:picMkLst>
            <pc:docMk/>
            <pc:sldMk cId="3177738591" sldId="266"/>
            <ac:picMk id="16" creationId="{1E4431EF-8DDF-434E-95A4-2BAFF573099F}"/>
          </ac:picMkLst>
        </pc:picChg>
        <pc:picChg chg="del">
          <ac:chgData name="Paola Capone" userId="1c9554a5-336b-40d3-8b82-7fb4608a5a72" providerId="ADAL" clId="{1572C347-EF76-4D72-8E48-DA153CD1D0BD}" dt="2021-04-13T10:46:38.379" v="65" actId="478"/>
          <ac:picMkLst>
            <pc:docMk/>
            <pc:sldMk cId="3177738591" sldId="266"/>
            <ac:picMk id="24" creationId="{45D66A68-6CB6-4A3D-8899-F5ED99B2A155}"/>
          </ac:picMkLst>
        </pc:picChg>
        <pc:picChg chg="add mod modCrop">
          <ac:chgData name="Paola Capone" userId="1c9554a5-336b-40d3-8b82-7fb4608a5a72" providerId="ADAL" clId="{1572C347-EF76-4D72-8E48-DA153CD1D0BD}" dt="2021-04-15T07:05:25.315" v="1519" actId="1036"/>
          <ac:picMkLst>
            <pc:docMk/>
            <pc:sldMk cId="3177738591" sldId="266"/>
            <ac:picMk id="35" creationId="{3CD8649D-2C48-4395-9825-D8D6E9519C0D}"/>
          </ac:picMkLst>
        </pc:picChg>
      </pc:sldChg>
      <pc:sldChg chg="add del">
        <pc:chgData name="Paola Capone" userId="1c9554a5-336b-40d3-8b82-7fb4608a5a72" providerId="ADAL" clId="{1572C347-EF76-4D72-8E48-DA153CD1D0BD}" dt="2021-04-13T10:44:44.933" v="4" actId="2890"/>
        <pc:sldMkLst>
          <pc:docMk/>
          <pc:sldMk cId="559746391" sldId="267"/>
        </pc:sldMkLst>
      </pc:sldChg>
      <pc:sldChg chg="addSp delSp modSp add mod delAnim modAnim">
        <pc:chgData name="Paola Capone" userId="1c9554a5-336b-40d3-8b82-7fb4608a5a72" providerId="ADAL" clId="{1572C347-EF76-4D72-8E48-DA153CD1D0BD}" dt="2021-04-15T07:16:52.437" v="1752"/>
        <pc:sldMkLst>
          <pc:docMk/>
          <pc:sldMk cId="1775655067" sldId="267"/>
        </pc:sldMkLst>
        <pc:spChg chg="del">
          <ac:chgData name="Paola Capone" userId="1c9554a5-336b-40d3-8b82-7fb4608a5a72" providerId="ADAL" clId="{1572C347-EF76-4D72-8E48-DA153CD1D0BD}" dt="2021-04-13T11:15:21.999" v="740" actId="478"/>
          <ac:spMkLst>
            <pc:docMk/>
            <pc:sldMk cId="1775655067" sldId="267"/>
            <ac:spMk id="2" creationId="{40C98D62-2D23-457E-BAC8-AB8CFF13F736}"/>
          </ac:spMkLst>
        </pc:spChg>
        <pc:spChg chg="mod ord">
          <ac:chgData name="Paola Capone" userId="1c9554a5-336b-40d3-8b82-7fb4608a5a72" providerId="ADAL" clId="{1572C347-EF76-4D72-8E48-DA153CD1D0BD}" dt="2021-04-13T11:27:19.220" v="1132" actId="1076"/>
          <ac:spMkLst>
            <pc:docMk/>
            <pc:sldMk cId="1775655067" sldId="267"/>
            <ac:spMk id="3" creationId="{814EF0EE-DF9A-4131-8760-20C2D5A327D8}"/>
          </ac:spMkLst>
        </pc:spChg>
        <pc:spChg chg="mod">
          <ac:chgData name="Paola Capone" userId="1c9554a5-336b-40d3-8b82-7fb4608a5a72" providerId="ADAL" clId="{1572C347-EF76-4D72-8E48-DA153CD1D0BD}" dt="2021-04-13T11:26:55.142" v="1124" actId="1076"/>
          <ac:spMkLst>
            <pc:docMk/>
            <pc:sldMk cId="1775655067" sldId="267"/>
            <ac:spMk id="17" creationId="{6AFEC7E3-ADFC-408F-B444-0BB5DE8272D3}"/>
          </ac:spMkLst>
        </pc:spChg>
        <pc:spChg chg="mod">
          <ac:chgData name="Paola Capone" userId="1c9554a5-336b-40d3-8b82-7fb4608a5a72" providerId="ADAL" clId="{1572C347-EF76-4D72-8E48-DA153CD1D0BD}" dt="2021-04-13T11:27:03.202" v="1125" actId="1076"/>
          <ac:spMkLst>
            <pc:docMk/>
            <pc:sldMk cId="1775655067" sldId="267"/>
            <ac:spMk id="19" creationId="{724B16DC-EB74-427F-9B9F-2CC5C5B323D3}"/>
          </ac:spMkLst>
        </pc:spChg>
        <pc:spChg chg="mod">
          <ac:chgData name="Paola Capone" userId="1c9554a5-336b-40d3-8b82-7fb4608a5a72" providerId="ADAL" clId="{1572C347-EF76-4D72-8E48-DA153CD1D0BD}" dt="2021-04-13T11:27:03.202" v="1125" actId="1076"/>
          <ac:spMkLst>
            <pc:docMk/>
            <pc:sldMk cId="1775655067" sldId="267"/>
            <ac:spMk id="21" creationId="{3CB857E5-5EF4-4D84-AD56-6DBA6B4E83B0}"/>
          </ac:spMkLst>
        </pc:spChg>
        <pc:spChg chg="del">
          <ac:chgData name="Paola Capone" userId="1c9554a5-336b-40d3-8b82-7fb4608a5a72" providerId="ADAL" clId="{1572C347-EF76-4D72-8E48-DA153CD1D0BD}" dt="2021-04-13T11:15:06.842" v="738" actId="478"/>
          <ac:spMkLst>
            <pc:docMk/>
            <pc:sldMk cId="1775655067" sldId="267"/>
            <ac:spMk id="22" creationId="{185ECE9F-62B2-4705-8A80-13109B44933A}"/>
          </ac:spMkLst>
        </pc:spChg>
        <pc:spChg chg="add mod">
          <ac:chgData name="Paola Capone" userId="1c9554a5-336b-40d3-8b82-7fb4608a5a72" providerId="ADAL" clId="{1572C347-EF76-4D72-8E48-DA153CD1D0BD}" dt="2021-04-15T07:16:52.437" v="1752"/>
          <ac:spMkLst>
            <pc:docMk/>
            <pc:sldMk cId="1775655067" sldId="267"/>
            <ac:spMk id="22" creationId="{CAA3A9D4-659A-4C57-BA23-D9092EB0EF88}"/>
          </ac:spMkLst>
        </pc:spChg>
        <pc:spChg chg="del mod">
          <ac:chgData name="Paola Capone" userId="1c9554a5-336b-40d3-8b82-7fb4608a5a72" providerId="ADAL" clId="{1572C347-EF76-4D72-8E48-DA153CD1D0BD}" dt="2021-04-13T11:15:06.388" v="737" actId="478"/>
          <ac:spMkLst>
            <pc:docMk/>
            <pc:sldMk cId="1775655067" sldId="267"/>
            <ac:spMk id="23" creationId="{5CB0B363-0482-4260-8348-18C26489F9DD}"/>
          </ac:spMkLst>
        </pc:spChg>
        <pc:spChg chg="add del mod">
          <ac:chgData name="Paola Capone" userId="1c9554a5-336b-40d3-8b82-7fb4608a5a72" providerId="ADAL" clId="{1572C347-EF76-4D72-8E48-DA153CD1D0BD}" dt="2021-04-13T11:20:34.946" v="1036" actId="478"/>
          <ac:spMkLst>
            <pc:docMk/>
            <pc:sldMk cId="1775655067" sldId="267"/>
            <ac:spMk id="25" creationId="{14A007D7-EEB6-4672-9E0E-CF376C41976D}"/>
          </ac:spMkLst>
        </pc:spChg>
        <pc:spChg chg="add del mod">
          <ac:chgData name="Paola Capone" userId="1c9554a5-336b-40d3-8b82-7fb4608a5a72" providerId="ADAL" clId="{1572C347-EF76-4D72-8E48-DA153CD1D0BD}" dt="2021-04-13T13:18:22.512" v="1323" actId="478"/>
          <ac:spMkLst>
            <pc:docMk/>
            <pc:sldMk cId="1775655067" sldId="267"/>
            <ac:spMk id="29" creationId="{BA41E428-7CB3-4FB9-8F53-040722C02A0D}"/>
          </ac:spMkLst>
        </pc:spChg>
        <pc:spChg chg="add mod">
          <ac:chgData name="Paola Capone" userId="1c9554a5-336b-40d3-8b82-7fb4608a5a72" providerId="ADAL" clId="{1572C347-EF76-4D72-8E48-DA153CD1D0BD}" dt="2021-04-13T11:15:07.812" v="739"/>
          <ac:spMkLst>
            <pc:docMk/>
            <pc:sldMk cId="1775655067" sldId="267"/>
            <ac:spMk id="30" creationId="{E88D6FA4-6B66-43D9-AF24-273D194CC67A}"/>
          </ac:spMkLst>
        </pc:spChg>
        <pc:spChg chg="add mod">
          <ac:chgData name="Paola Capone" userId="1c9554a5-336b-40d3-8b82-7fb4608a5a72" providerId="ADAL" clId="{1572C347-EF76-4D72-8E48-DA153CD1D0BD}" dt="2021-04-13T11:27:16.680" v="1131" actId="1076"/>
          <ac:spMkLst>
            <pc:docMk/>
            <pc:sldMk cId="1775655067" sldId="267"/>
            <ac:spMk id="32" creationId="{B8FEA982-EC10-4140-9C77-4DDCF72A6C78}"/>
          </ac:spMkLst>
        </pc:spChg>
        <pc:spChg chg="add mod">
          <ac:chgData name="Paola Capone" userId="1c9554a5-336b-40d3-8b82-7fb4608a5a72" providerId="ADAL" clId="{1572C347-EF76-4D72-8E48-DA153CD1D0BD}" dt="2021-04-13T11:32:03.966" v="1285" actId="1076"/>
          <ac:spMkLst>
            <pc:docMk/>
            <pc:sldMk cId="1775655067" sldId="267"/>
            <ac:spMk id="33" creationId="{DF14452D-3E06-4960-AC1E-51DE90ACCCEE}"/>
          </ac:spMkLst>
        </pc:spChg>
        <pc:spChg chg="add mod ord">
          <ac:chgData name="Paola Capone" userId="1c9554a5-336b-40d3-8b82-7fb4608a5a72" providerId="ADAL" clId="{1572C347-EF76-4D72-8E48-DA153CD1D0BD}" dt="2021-04-13T13:18:28.187" v="1326" actId="167"/>
          <ac:spMkLst>
            <pc:docMk/>
            <pc:sldMk cId="1775655067" sldId="267"/>
            <ac:spMk id="34" creationId="{C0833DF0-777E-4A5E-8927-6C248AF575CC}"/>
          </ac:spMkLst>
        </pc:spChg>
        <pc:picChg chg="del">
          <ac:chgData name="Paola Capone" userId="1c9554a5-336b-40d3-8b82-7fb4608a5a72" providerId="ADAL" clId="{1572C347-EF76-4D72-8E48-DA153CD1D0BD}" dt="2021-04-13T11:15:22.453" v="741" actId="478"/>
          <ac:picMkLst>
            <pc:docMk/>
            <pc:sldMk cId="1775655067" sldId="267"/>
            <ac:picMk id="14" creationId="{94552466-87DC-4DB6-8B7D-4C0B80A1D897}"/>
          </ac:picMkLst>
        </pc:picChg>
        <pc:picChg chg="mod">
          <ac:chgData name="Paola Capone" userId="1c9554a5-336b-40d3-8b82-7fb4608a5a72" providerId="ADAL" clId="{1572C347-EF76-4D72-8E48-DA153CD1D0BD}" dt="2021-04-13T11:27:03.202" v="1125" actId="1076"/>
          <ac:picMkLst>
            <pc:docMk/>
            <pc:sldMk cId="1775655067" sldId="267"/>
            <ac:picMk id="16" creationId="{1E4431EF-8DDF-434E-95A4-2BAFF573099F}"/>
          </ac:picMkLst>
        </pc:picChg>
        <pc:picChg chg="add del mod">
          <ac:chgData name="Paola Capone" userId="1c9554a5-336b-40d3-8b82-7fb4608a5a72" providerId="ADAL" clId="{1572C347-EF76-4D72-8E48-DA153CD1D0BD}" dt="2021-04-13T11:20:35.732" v="1037" actId="478"/>
          <ac:picMkLst>
            <pc:docMk/>
            <pc:sldMk cId="1775655067" sldId="267"/>
            <ac:picMk id="24" creationId="{675D04FE-595A-4B51-9148-39A0E8653E86}"/>
          </ac:picMkLst>
        </pc:picChg>
        <pc:picChg chg="add mod">
          <ac:chgData name="Paola Capone" userId="1c9554a5-336b-40d3-8b82-7fb4608a5a72" providerId="ADAL" clId="{1572C347-EF76-4D72-8E48-DA153CD1D0BD}" dt="2021-04-13T11:27:14.790" v="1130" actId="1076"/>
          <ac:picMkLst>
            <pc:docMk/>
            <pc:sldMk cId="1775655067" sldId="267"/>
            <ac:picMk id="31" creationId="{57D13A7A-5228-4A05-99FA-BCB890D2C062}"/>
          </ac:picMkLst>
        </pc:picChg>
      </pc:sldChg>
      <pc:sldChg chg="addSp delSp modSp add del mod">
        <pc:chgData name="Paola Capone" userId="1c9554a5-336b-40d3-8b82-7fb4608a5a72" providerId="ADAL" clId="{1572C347-EF76-4D72-8E48-DA153CD1D0BD}" dt="2021-04-13T11:30:47.366" v="1275" actId="2696"/>
        <pc:sldMkLst>
          <pc:docMk/>
          <pc:sldMk cId="491116109" sldId="268"/>
        </pc:sldMkLst>
        <pc:spChg chg="del">
          <ac:chgData name="Paola Capone" userId="1c9554a5-336b-40d3-8b82-7fb4608a5a72" providerId="ADAL" clId="{1572C347-EF76-4D72-8E48-DA153CD1D0BD}" dt="2021-04-13T11:21:12.719" v="1043" actId="478"/>
          <ac:spMkLst>
            <pc:docMk/>
            <pc:sldMk cId="491116109" sldId="268"/>
            <ac:spMk id="19" creationId="{724B16DC-EB74-427F-9B9F-2CC5C5B323D3}"/>
          </ac:spMkLst>
        </pc:spChg>
        <pc:spChg chg="del">
          <ac:chgData name="Paola Capone" userId="1c9554a5-336b-40d3-8b82-7fb4608a5a72" providerId="ADAL" clId="{1572C347-EF76-4D72-8E48-DA153CD1D0BD}" dt="2021-04-13T11:21:13.852" v="1044" actId="478"/>
          <ac:spMkLst>
            <pc:docMk/>
            <pc:sldMk cId="491116109" sldId="268"/>
            <ac:spMk id="21" creationId="{3CB857E5-5EF4-4D84-AD56-6DBA6B4E83B0}"/>
          </ac:spMkLst>
        </pc:spChg>
        <pc:spChg chg="add mod">
          <ac:chgData name="Paola Capone" userId="1c9554a5-336b-40d3-8b82-7fb4608a5a72" providerId="ADAL" clId="{1572C347-EF76-4D72-8E48-DA153CD1D0BD}" dt="2021-04-13T11:21:16.416" v="1045"/>
          <ac:spMkLst>
            <pc:docMk/>
            <pc:sldMk cId="491116109" sldId="268"/>
            <ac:spMk id="22" creationId="{EA6B969A-17E2-4EC7-A63F-7D1D474FB7D4}"/>
          </ac:spMkLst>
        </pc:spChg>
        <pc:spChg chg="add mod">
          <ac:chgData name="Paola Capone" userId="1c9554a5-336b-40d3-8b82-7fb4608a5a72" providerId="ADAL" clId="{1572C347-EF76-4D72-8E48-DA153CD1D0BD}" dt="2021-04-13T11:21:16.416" v="1045"/>
          <ac:spMkLst>
            <pc:docMk/>
            <pc:sldMk cId="491116109" sldId="268"/>
            <ac:spMk id="23" creationId="{CCEFE201-12B4-47D0-94F5-002404EAB411}"/>
          </ac:spMkLst>
        </pc:spChg>
        <pc:spChg chg="mod">
          <ac:chgData name="Paola Capone" userId="1c9554a5-336b-40d3-8b82-7fb4608a5a72" providerId="ADAL" clId="{1572C347-EF76-4D72-8E48-DA153CD1D0BD}" dt="2021-04-13T11:22:36.594" v="1066" actId="1076"/>
          <ac:spMkLst>
            <pc:docMk/>
            <pc:sldMk cId="491116109" sldId="268"/>
            <ac:spMk id="25" creationId="{14A007D7-EEB6-4672-9E0E-CF376C41976D}"/>
          </ac:spMkLst>
        </pc:spChg>
      </pc:sldChg>
      <pc:sldChg chg="addSp delSp modSp add mod modAnim">
        <pc:chgData name="Paola Capone" userId="1c9554a5-336b-40d3-8b82-7fb4608a5a72" providerId="ADAL" clId="{1572C347-EF76-4D72-8E48-DA153CD1D0BD}" dt="2021-04-15T07:16:55.991" v="1753"/>
        <pc:sldMkLst>
          <pc:docMk/>
          <pc:sldMk cId="2592003379" sldId="269"/>
        </pc:sldMkLst>
        <pc:spChg chg="add mod">
          <ac:chgData name="Paola Capone" userId="1c9554a5-336b-40d3-8b82-7fb4608a5a72" providerId="ADAL" clId="{1572C347-EF76-4D72-8E48-DA153CD1D0BD}" dt="2021-04-13T11:32:22.604" v="1286" actId="208"/>
          <ac:spMkLst>
            <pc:docMk/>
            <pc:sldMk cId="2592003379" sldId="269"/>
            <ac:spMk id="22" creationId="{585BE017-6FFB-4BD5-AF7C-4B4D6181D33F}"/>
          </ac:spMkLst>
        </pc:spChg>
        <pc:spChg chg="add mod ord">
          <ac:chgData name="Paola Capone" userId="1c9554a5-336b-40d3-8b82-7fb4608a5a72" providerId="ADAL" clId="{1572C347-EF76-4D72-8E48-DA153CD1D0BD}" dt="2021-04-13T13:18:39.150" v="1330" actId="167"/>
          <ac:spMkLst>
            <pc:docMk/>
            <pc:sldMk cId="2592003379" sldId="269"/>
            <ac:spMk id="24" creationId="{B013C008-E4C6-4817-A88B-CFA2A48553C2}"/>
          </ac:spMkLst>
        </pc:spChg>
        <pc:spChg chg="add mod">
          <ac:chgData name="Paola Capone" userId="1c9554a5-336b-40d3-8b82-7fb4608a5a72" providerId="ADAL" clId="{1572C347-EF76-4D72-8E48-DA153CD1D0BD}" dt="2021-04-15T07:16:55.991" v="1753"/>
          <ac:spMkLst>
            <pc:docMk/>
            <pc:sldMk cId="2592003379" sldId="269"/>
            <ac:spMk id="25" creationId="{CA8B2349-F7B5-4740-A705-206864386E36}"/>
          </ac:spMkLst>
        </pc:spChg>
        <pc:spChg chg="del">
          <ac:chgData name="Paola Capone" userId="1c9554a5-336b-40d3-8b82-7fb4608a5a72" providerId="ADAL" clId="{1572C347-EF76-4D72-8E48-DA153CD1D0BD}" dt="2021-04-13T13:18:34.220" v="1327" actId="478"/>
          <ac:spMkLst>
            <pc:docMk/>
            <pc:sldMk cId="2592003379" sldId="269"/>
            <ac:spMk id="29" creationId="{BA41E428-7CB3-4FB9-8F53-040722C02A0D}"/>
          </ac:spMkLst>
        </pc:spChg>
        <pc:spChg chg="del">
          <ac:chgData name="Paola Capone" userId="1c9554a5-336b-40d3-8b82-7fb4608a5a72" providerId="ADAL" clId="{1572C347-EF76-4D72-8E48-DA153CD1D0BD}" dt="2021-04-13T11:28:27.625" v="1161" actId="478"/>
          <ac:spMkLst>
            <pc:docMk/>
            <pc:sldMk cId="2592003379" sldId="269"/>
            <ac:spMk id="33" creationId="{DF14452D-3E06-4960-AC1E-51DE90ACCCEE}"/>
          </ac:spMkLst>
        </pc:spChg>
        <pc:picChg chg="add mod">
          <ac:chgData name="Paola Capone" userId="1c9554a5-336b-40d3-8b82-7fb4608a5a72" providerId="ADAL" clId="{1572C347-EF76-4D72-8E48-DA153CD1D0BD}" dt="2021-04-13T11:30:08.697" v="1263" actId="1076"/>
          <ac:picMkLst>
            <pc:docMk/>
            <pc:sldMk cId="2592003379" sldId="269"/>
            <ac:picMk id="23" creationId="{8E5D34D2-6DE0-4D63-B5AF-89B73B23BDF2}"/>
          </ac:picMkLst>
        </pc:picChg>
      </pc:sldChg>
    </pc:docChg>
  </pc:docChgLst>
</pc:chgInfo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13T10:26:53.964" idx="1">
    <p:pos x="6602" y="2706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4B06C9-ACC8-4CE5-A275-3EB91A0C0A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00A05FB-5683-4BDA-BE0B-B18BF8672F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EB3004F-E95B-46D6-AA1F-3CB81789A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BB73-5D05-4F3A-A06F-98A1648DE571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122E90-E216-4F29-A7F4-054D7B87D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2B5CC15-C49D-4520-BA90-987F90B714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C357-22D0-4B9A-82DD-E52FF446D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47216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1CD39D-A01C-4E0C-AF21-406F38186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77918B3-7EB5-489E-B496-E147ACB1A0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657735E-E622-42C8-8256-3252A3AD6F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BB73-5D05-4F3A-A06F-98A1648DE571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D77C6B7-7071-4032-9B52-18B6632B8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59C4E64-8CDB-458B-8E06-EB77CE171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C357-22D0-4B9A-82DD-E52FF446D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152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A4C41B4-45F7-4D3C-B91F-DA1596627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4B9404E-0DB2-416B-94B8-52A2335BF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5DEDA9-AD83-4872-9FE3-7B37FA0FC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BB73-5D05-4F3A-A06F-98A1648DE571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E287D1C-8E45-4F10-8A3E-2A3287652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2B2A82A-91D5-4857-8EC3-39C487B39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C357-22D0-4B9A-82DD-E52FF446D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5084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3D5689F-E47F-4385-B716-A35D3EC3C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8B36B9E-5BF2-44F2-947E-84CD9D1E045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3A97B7E-15B4-4EFA-B9E7-1FC624CC75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5C99E277-9F83-4AFA-9128-80A1A0E35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BB73-5D05-4F3A-A06F-98A1648DE571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E4FBF56-36E5-4FFD-835F-EE9F1EC3A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F124DC1-DEEC-4CD0-BE85-0B9A6E140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C357-22D0-4B9A-82DD-E52FF446D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2172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EAAF23-299E-4FA1-8D0C-F8130BD57C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EFD94AB-BFF2-4C55-B37B-6C4C51A26F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1F680B93-2340-4CB9-BE52-008D64D40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162FA3B9-3678-455C-8E6F-77C789F5AC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1E8B03B8-1CF7-46BE-9BE6-9270A6FC0E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D93D833F-C799-483B-9E45-31A33E910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BB73-5D05-4F3A-A06F-98A1648DE571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7410D67-FE26-418F-BEEB-BC7E52243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C73C0F5-54A3-4588-9741-0C6F20126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C357-22D0-4B9A-82DD-E52FF446D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94350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42E0EBF-A5C1-44BB-808D-DDFAD8479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ED0985F-8C55-47EE-9F88-B6168A51A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BB73-5D05-4F3A-A06F-98A1648DE571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D55CB590-A7CD-4292-838A-DD62D443D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C0D3554-C1BA-494E-A221-50563A561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C357-22D0-4B9A-82DD-E52FF446D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800013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B6823F4-BF22-4EC3-AC97-B318B18767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BB73-5D05-4F3A-A06F-98A1648DE571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E8B43EB9-D4C7-4EFD-BFB9-DF3A1A895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86CD5D76-F5DB-403A-BC8D-674CDE54E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C357-22D0-4B9A-82DD-E52FF446D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80632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F39D41-3C3B-4526-8B3E-4982C3B8B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34FF7FF-A7C9-4932-8F8E-5B4CC7176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BA2D031-C5FA-4C2F-AABF-9923D7CA92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DAA4BAF-1529-4ACB-9B3A-B2E503C384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BB73-5D05-4F3A-A06F-98A1648DE571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E7032F5-DC3D-49BF-ABCE-45C01D2B0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F6C6AAB-AA42-4A3D-900D-CDB167B11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C357-22D0-4B9A-82DD-E52FF446D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4010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C3124CF-B5A7-4FB7-B9D9-522125071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B63BE1F-93A5-4F40-B45C-79C49A31E3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AFD4A9E8-FCE7-45DB-8327-731DE5728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EACC2EF-B1F2-4675-9422-9D1A4358E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BB73-5D05-4F3A-A06F-98A1648DE571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17565B2-2AE3-40A3-A627-958D4E086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CADF360-8895-4CCC-8DA2-6911C1454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C357-22D0-4B9A-82DD-E52FF446D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01782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4EEB19A-A01A-4ECE-A2B5-D16F961BD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94E6687-C18B-4DF8-88B3-3207299347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C3A520-1B52-434F-B0AA-B4E1A64A7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BB73-5D05-4F3A-A06F-98A1648DE571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03E2D12-E41B-4E49-AE50-BEE7FB3DB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075199-8E2F-42C6-8D22-4DFC348BF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C357-22D0-4B9A-82DD-E52FF446D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41785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1F19F1F4-1237-44F3-B74A-2ED815B8CA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1624F63-1F57-46B5-8311-C9426E215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7A7EA52-2BC9-45A5-8ECF-388C0A330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F8BB73-5D05-4F3A-A06F-98A1648DE571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53043D9-7BA7-4865-8DD4-15F09FEAA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8785D96-9969-4884-9F65-DD38E7F7E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2C357-22D0-4B9A-82DD-E52FF446D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4544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09E5E04-4BE7-4646-8EC5-20F1ADCEA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B79260F-3355-4112-9770-40A4CA2F9E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F45FDDF-524E-4B3D-BA20-F04035ED1B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8BB73-5D05-4F3A-A06F-98A1648DE571}" type="datetimeFigureOut">
              <a:rPr lang="it-IT" smtClean="0"/>
              <a:t>21/04/2021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AC6C40A-F71B-469F-B670-65BB189BD5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BD03E19-E39A-43A7-A8A7-6D96E37F9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2C357-22D0-4B9A-82DD-E52FF446DFC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322121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2" Type="http://schemas.openxmlformats.org/officeDocument/2006/relationships/hyperlink" Target="https://unibari-my.sharepoint.com/personal/paola_capone_uniba_it/Documents/PAOLA/universit&#224;/DOTTORATO/EGU/EGU_2021/presentation/Capone_et_al.NH3.pptx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png"/><Relationship Id="rId4" Type="http://schemas.openxmlformats.org/officeDocument/2006/relationships/image" Target="../media/image2.jf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omments" Target="../comments/comment1.xml"/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5.JPG"/><Relationship Id="rId7" Type="http://schemas.openxmlformats.org/officeDocument/2006/relationships/image" Target="../media/image12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10.jpeg"/><Relationship Id="rId4" Type="http://schemas.openxmlformats.org/officeDocument/2006/relationships/image" Target="../media/image6.JP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5.JPG"/><Relationship Id="rId7" Type="http://schemas.openxmlformats.org/officeDocument/2006/relationships/image" Target="../media/image1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19.jpeg"/><Relationship Id="rId5" Type="http://schemas.openxmlformats.org/officeDocument/2006/relationships/image" Target="../media/image15.jpeg"/><Relationship Id="rId10" Type="http://schemas.openxmlformats.org/officeDocument/2006/relationships/image" Target="../media/image18.jpeg"/><Relationship Id="rId4" Type="http://schemas.openxmlformats.org/officeDocument/2006/relationships/image" Target="../media/image6.JPG"/><Relationship Id="rId9" Type="http://schemas.openxmlformats.org/officeDocument/2006/relationships/image" Target="../media/image1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4.JPG"/><Relationship Id="rId7" Type="http://schemas.openxmlformats.org/officeDocument/2006/relationships/image" Target="../media/image21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6.JPG"/><Relationship Id="rId4" Type="http://schemas.openxmlformats.org/officeDocument/2006/relationships/image" Target="../media/image5.JPG"/><Relationship Id="rId9" Type="http://schemas.openxmlformats.org/officeDocument/2006/relationships/image" Target="../media/image23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5.JPG"/><Relationship Id="rId7" Type="http://schemas.openxmlformats.org/officeDocument/2006/relationships/image" Target="../media/image26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eg"/><Relationship Id="rId11" Type="http://schemas.openxmlformats.org/officeDocument/2006/relationships/image" Target="../media/image31.png"/><Relationship Id="rId5" Type="http://schemas.openxmlformats.org/officeDocument/2006/relationships/image" Target="../media/image24.jpeg"/><Relationship Id="rId10" Type="http://schemas.openxmlformats.org/officeDocument/2006/relationships/image" Target="../media/image29.jpeg"/><Relationship Id="rId4" Type="http://schemas.openxmlformats.org/officeDocument/2006/relationships/image" Target="../media/image6.JPG"/><Relationship Id="rId9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5.JPG"/><Relationship Id="rId7" Type="http://schemas.openxmlformats.org/officeDocument/2006/relationships/image" Target="../media/image2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0.JPG"/><Relationship Id="rId10" Type="http://schemas.openxmlformats.org/officeDocument/2006/relationships/image" Target="../media/image32.JPG"/><Relationship Id="rId4" Type="http://schemas.openxmlformats.org/officeDocument/2006/relationships/image" Target="../media/image6.JPG"/><Relationship Id="rId9" Type="http://schemas.openxmlformats.org/officeDocument/2006/relationships/image" Target="../media/image3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G"/><Relationship Id="rId4" Type="http://schemas.openxmlformats.org/officeDocument/2006/relationships/image" Target="../media/image6.JP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.JPG"/><Relationship Id="rId7" Type="http://schemas.openxmlformats.org/officeDocument/2006/relationships/image" Target="../media/image3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5" Type="http://schemas.openxmlformats.org/officeDocument/2006/relationships/image" Target="../media/image34.JP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0B5A0974-0187-43F2-9F5F-D96BBC776BE2}"/>
              </a:ext>
            </a:extLst>
          </p:cNvPr>
          <p:cNvSpPr/>
          <p:nvPr/>
        </p:nvSpPr>
        <p:spPr>
          <a:xfrm>
            <a:off x="0" y="-70800"/>
            <a:ext cx="12192000" cy="1435426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A537831-23E0-473A-9A03-761ADB1FEE94}"/>
              </a:ext>
            </a:extLst>
          </p:cNvPr>
          <p:cNvSpPr txBox="1"/>
          <p:nvPr/>
        </p:nvSpPr>
        <p:spPr>
          <a:xfrm>
            <a:off x="1617728" y="1984617"/>
            <a:ext cx="91662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Integration of ambient </a:t>
            </a:r>
            <a:r>
              <a:rPr lang="it-IT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noise</a:t>
            </a:r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and ERT data to investigate the </a:t>
            </a:r>
            <a:r>
              <a:rPr lang="it-IT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structure</a:t>
            </a:r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the Yang </a:t>
            </a:r>
            <a:r>
              <a:rPr lang="it-IT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Jia</a:t>
            </a:r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Gou</a:t>
            </a:r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rock </a:t>
            </a:r>
            <a:r>
              <a:rPr lang="it-IT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avalanche</a:t>
            </a:r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sz="2800" b="1" dirty="0" err="1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deposits</a:t>
            </a:r>
            <a:r>
              <a:rPr lang="it-IT" sz="28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(Sichuan-China)</a:t>
            </a:r>
          </a:p>
          <a:p>
            <a:pPr algn="ctr"/>
            <a:endParaRPr lang="it-IT" sz="1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endParaRPr lang="it-IT" sz="1400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algn="ctr"/>
            <a:r>
              <a:rPr lang="it-IT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P. </a:t>
            </a:r>
            <a:r>
              <a:rPr lang="it-IT" sz="1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Capone</a:t>
            </a:r>
            <a:r>
              <a:rPr lang="it-IT" sz="1600" b="1" baseline="30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it-IT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, V. Del </a:t>
            </a:r>
            <a:r>
              <a:rPr lang="it-IT" sz="1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Gaudio</a:t>
            </a:r>
            <a:r>
              <a:rPr lang="it-IT" sz="1600" b="1" baseline="30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it-IT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J. </a:t>
            </a:r>
            <a:r>
              <a:rPr lang="it-IT" sz="1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Wasowski</a:t>
            </a:r>
            <a:r>
              <a:rPr lang="it-IT" sz="1600" b="1" baseline="30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r>
              <a:rPr lang="it-IT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, W. </a:t>
            </a:r>
            <a:r>
              <a:rPr lang="it-IT" sz="1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Hu</a:t>
            </a:r>
            <a:r>
              <a:rPr lang="it-IT" sz="1600" b="1" baseline="30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it-IT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N. </a:t>
            </a:r>
            <a:r>
              <a:rPr lang="it-IT" sz="1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Venisti</a:t>
            </a:r>
            <a:r>
              <a:rPr lang="it-IT" sz="1600" b="1" baseline="30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it-IT" sz="1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Y. </a:t>
            </a:r>
            <a:r>
              <a:rPr lang="it-IT" sz="1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</a:t>
            </a:r>
            <a:r>
              <a:rPr lang="it-IT" sz="1600" b="1" baseline="30000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</a:t>
            </a:r>
            <a:endParaRPr lang="it-IT" sz="1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098B32C1-3CF2-465A-B01D-CA2821480935}"/>
              </a:ext>
            </a:extLst>
          </p:cNvPr>
          <p:cNvSpPr/>
          <p:nvPr/>
        </p:nvSpPr>
        <p:spPr>
          <a:xfrm>
            <a:off x="2754822" y="4223350"/>
            <a:ext cx="6827517" cy="2812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200"/>
              </a:spcAft>
            </a:pPr>
            <a:r>
              <a:rPr lang="it-IT" sz="1200" baseline="30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 a </a:t>
            </a:r>
            <a:r>
              <a:rPr lang="it-IT" sz="1200" dirty="0">
                <a:solidFill>
                  <a:srgbClr val="002060"/>
                </a:solidFill>
                <a:ea typeface="Calibri"/>
                <a:cs typeface="Times New Roman"/>
              </a:rPr>
              <a:t>Dipartimento di Scienze della Terra e </a:t>
            </a:r>
            <a:r>
              <a:rPr lang="it-IT" sz="1200" dirty="0" err="1">
                <a:solidFill>
                  <a:srgbClr val="002060"/>
                </a:solidFill>
                <a:ea typeface="Calibri"/>
                <a:cs typeface="Times New Roman"/>
              </a:rPr>
              <a:t>Geoambientali</a:t>
            </a:r>
            <a:r>
              <a:rPr lang="it-IT" sz="1200" dirty="0">
                <a:solidFill>
                  <a:srgbClr val="002060"/>
                </a:solidFill>
                <a:ea typeface="Calibri"/>
                <a:cs typeface="Times New Roman"/>
              </a:rPr>
              <a:t>, Università degli Studi di Bari “Aldo Moro”– Bari,  </a:t>
            </a:r>
            <a:r>
              <a:rPr lang="it-IT" sz="1200" dirty="0" err="1">
                <a:solidFill>
                  <a:srgbClr val="002060"/>
                </a:solidFill>
                <a:ea typeface="Calibri"/>
                <a:cs typeface="Times New Roman"/>
              </a:rPr>
              <a:t>Italy</a:t>
            </a:r>
            <a:endParaRPr lang="it-IT" sz="11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2" descr="logo">
            <a:extLst>
              <a:ext uri="{FF2B5EF4-FFF2-40B4-BE49-F238E27FC236}">
                <a16:creationId xmlns:a16="http://schemas.microsoft.com/office/drawing/2014/main" id="{F4B154B2-6DEC-4F9D-A38F-7E158D3A73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040" y="4156134"/>
            <a:ext cx="320040" cy="32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ttangolo 12">
            <a:extLst>
              <a:ext uri="{FF2B5EF4-FFF2-40B4-BE49-F238E27FC236}">
                <a16:creationId xmlns:a16="http://schemas.microsoft.com/office/drawing/2014/main" id="{DF958EF0-0A16-4800-8496-B1465C6BB6C8}"/>
              </a:ext>
            </a:extLst>
          </p:cNvPr>
          <p:cNvSpPr/>
          <p:nvPr/>
        </p:nvSpPr>
        <p:spPr>
          <a:xfrm>
            <a:off x="2787096" y="5143235"/>
            <a:ext cx="824471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GB" sz="1200" baseline="30000" dirty="0" err="1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GB" sz="1200" dirty="0" err="1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State</a:t>
            </a:r>
            <a:r>
              <a:rPr lang="en-GB" sz="1200" dirty="0">
                <a:solidFill>
                  <a:schemeClr val="accent1">
                    <a:lumMod val="50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Key Laboratory of Geo-Hazard Prevention and Geo-Environment Protection, Chengdu University of Technology, P.R. China</a:t>
            </a:r>
            <a:endParaRPr lang="it-IT" sz="1200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57BD7EC-AD7E-4F05-B965-8F876E17E2E0}"/>
              </a:ext>
            </a:extLst>
          </p:cNvPr>
          <p:cNvSpPr/>
          <p:nvPr/>
        </p:nvSpPr>
        <p:spPr>
          <a:xfrm>
            <a:off x="2787096" y="4686392"/>
            <a:ext cx="682751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it-IT" sz="1200" baseline="300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b </a:t>
            </a:r>
            <a:r>
              <a:rPr lang="it-IT" sz="1200" dirty="0">
                <a:solidFill>
                  <a:srgbClr val="002060"/>
                </a:solidFill>
                <a:ea typeface="Calibri"/>
                <a:cs typeface="Times New Roman"/>
              </a:rPr>
              <a:t>Consiglio Nazionale delle Ricerche – Istituto di Ricerca per la Protezione Idrogeologica - Bari, </a:t>
            </a:r>
            <a:r>
              <a:rPr lang="it-IT" sz="1200" dirty="0" err="1">
                <a:solidFill>
                  <a:srgbClr val="002060"/>
                </a:solidFill>
                <a:ea typeface="Calibri"/>
                <a:cs typeface="Times New Roman"/>
              </a:rPr>
              <a:t>Italy</a:t>
            </a:r>
            <a:endParaRPr lang="it-IT" sz="1200" dirty="0">
              <a:solidFill>
                <a:srgbClr val="00206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Immagine 2" descr="Immagine che contiene testo, clipart&#10;&#10;Descrizione generata automaticamente">
            <a:extLst>
              <a:ext uri="{FF2B5EF4-FFF2-40B4-BE49-F238E27FC236}">
                <a16:creationId xmlns:a16="http://schemas.microsoft.com/office/drawing/2014/main" id="{CB487D5F-5306-4B08-BAAE-1A3CCE735C3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7167" y="4664448"/>
            <a:ext cx="553025" cy="290513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6524B093-E856-43C9-866A-CC35297C67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6040" y="5143235"/>
            <a:ext cx="335280" cy="350139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AB61AC3-E6AE-47CC-B11E-65D595D6A171}"/>
              </a:ext>
            </a:extLst>
          </p:cNvPr>
          <p:cNvSpPr txBox="1"/>
          <p:nvPr/>
        </p:nvSpPr>
        <p:spPr>
          <a:xfrm>
            <a:off x="384199" y="4278006"/>
            <a:ext cx="1650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dirty="0">
              <a:cs typeface="Times New Roman" panose="02020603050405020304" pitchFamily="18" charset="0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F78827B-5A63-4435-BD58-D82BEF101CD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42" b="-1904"/>
          <a:stretch/>
        </p:blipFill>
        <p:spPr>
          <a:xfrm>
            <a:off x="4521113" y="1104439"/>
            <a:ext cx="1684951" cy="248483"/>
          </a:xfrm>
          <a:prstGeom prst="rect">
            <a:avLst/>
          </a:prstGeom>
          <a:ln>
            <a:noFill/>
          </a:ln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D33D96AF-16B9-48FA-9ECA-181E7932F4E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9"/>
          <a:stretch/>
        </p:blipFill>
        <p:spPr>
          <a:xfrm>
            <a:off x="7771806" y="1097959"/>
            <a:ext cx="1140255" cy="24384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96E39326-1D08-4C76-A4BC-2B0267533E1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9" r="25138" b="13955"/>
          <a:stretch/>
        </p:blipFill>
        <p:spPr>
          <a:xfrm>
            <a:off x="6200855" y="1104439"/>
            <a:ext cx="1570951" cy="20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F2372EE4-AC1D-4E84-B16A-5C4F169B100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9" y="34213"/>
            <a:ext cx="4221480" cy="11430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120BD4C-2EB8-4D5B-89E5-C26B6A2386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58" y="275478"/>
            <a:ext cx="5760720" cy="57912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36456C-9464-482C-ADBE-DD27D43907F8}"/>
              </a:ext>
            </a:extLst>
          </p:cNvPr>
          <p:cNvSpPr txBox="1"/>
          <p:nvPr/>
        </p:nvSpPr>
        <p:spPr>
          <a:xfrm>
            <a:off x="3210740" y="1040214"/>
            <a:ext cx="14697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Session NH3.6:</a:t>
            </a: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38351FCD-8F07-4AE3-9DA4-22960D2922A6}"/>
              </a:ext>
            </a:extLst>
          </p:cNvPr>
          <p:cNvSpPr/>
          <p:nvPr/>
        </p:nvSpPr>
        <p:spPr>
          <a:xfrm>
            <a:off x="0" y="1364626"/>
            <a:ext cx="12192000" cy="54933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40022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id="{0B5A0974-0187-43F2-9F5F-D96BBC776BE2}"/>
              </a:ext>
            </a:extLst>
          </p:cNvPr>
          <p:cNvSpPr/>
          <p:nvPr/>
        </p:nvSpPr>
        <p:spPr>
          <a:xfrm>
            <a:off x="0" y="-70800"/>
            <a:ext cx="12192000" cy="1435426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AB61AC3-E6AE-47CC-B11E-65D595D6A171}"/>
              </a:ext>
            </a:extLst>
          </p:cNvPr>
          <p:cNvSpPr txBox="1"/>
          <p:nvPr/>
        </p:nvSpPr>
        <p:spPr>
          <a:xfrm>
            <a:off x="8856338" y="3520561"/>
            <a:ext cx="1650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dirty="0">
              <a:cs typeface="Times New Roman" panose="02020603050405020304" pitchFamily="18" charset="0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F78827B-5A63-4435-BD58-D82BEF101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42" b="-1904"/>
          <a:stretch/>
        </p:blipFill>
        <p:spPr>
          <a:xfrm>
            <a:off x="4521113" y="1104439"/>
            <a:ext cx="1684951" cy="248483"/>
          </a:xfrm>
          <a:prstGeom prst="rect">
            <a:avLst/>
          </a:prstGeom>
          <a:ln>
            <a:noFill/>
          </a:ln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D33D96AF-16B9-48FA-9ECA-181E7932F4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9"/>
          <a:stretch/>
        </p:blipFill>
        <p:spPr>
          <a:xfrm>
            <a:off x="7771806" y="1097959"/>
            <a:ext cx="1140255" cy="24384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96E39326-1D08-4C76-A4BC-2B0267533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9" r="25138" b="13955"/>
          <a:stretch/>
        </p:blipFill>
        <p:spPr>
          <a:xfrm>
            <a:off x="6200855" y="1104439"/>
            <a:ext cx="1570951" cy="20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F2372EE4-AC1D-4E84-B16A-5C4F169B1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9" y="34213"/>
            <a:ext cx="4221480" cy="11430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120BD4C-2EB8-4D5B-89E5-C26B6A238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58" y="275478"/>
            <a:ext cx="5760720" cy="57912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36456C-9464-482C-ADBE-DD27D43907F8}"/>
              </a:ext>
            </a:extLst>
          </p:cNvPr>
          <p:cNvSpPr txBox="1"/>
          <p:nvPr/>
        </p:nvSpPr>
        <p:spPr>
          <a:xfrm>
            <a:off x="3210740" y="1040214"/>
            <a:ext cx="14697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Session NH3.6:</a:t>
            </a: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242251BC-5A58-4237-8BCE-9F31992E2779}"/>
              </a:ext>
            </a:extLst>
          </p:cNvPr>
          <p:cNvSpPr txBox="1"/>
          <p:nvPr/>
        </p:nvSpPr>
        <p:spPr>
          <a:xfrm>
            <a:off x="1003559" y="1549563"/>
            <a:ext cx="3863301" cy="1477328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Study of </a:t>
            </a:r>
            <a:r>
              <a:rPr lang="it-IT" b="1" dirty="0" err="1">
                <a:solidFill>
                  <a:srgbClr val="002060"/>
                </a:solidFill>
              </a:rPr>
              <a:t>structure</a:t>
            </a:r>
            <a:r>
              <a:rPr lang="it-IT" b="1" dirty="0">
                <a:solidFill>
                  <a:srgbClr val="002060"/>
                </a:solidFill>
              </a:rPr>
              <a:t> and </a:t>
            </a:r>
            <a:r>
              <a:rPr lang="it-IT" b="1" dirty="0" err="1">
                <a:solidFill>
                  <a:srgbClr val="002060"/>
                </a:solidFill>
              </a:rPr>
              <a:t>mechanical</a:t>
            </a:r>
            <a:r>
              <a:rPr lang="it-IT" b="1" dirty="0">
                <a:solidFill>
                  <a:srgbClr val="002060"/>
                </a:solidFill>
              </a:rPr>
              <a:t> properties of rock </a:t>
            </a:r>
            <a:r>
              <a:rPr lang="it-IT" b="1" dirty="0" err="1">
                <a:solidFill>
                  <a:srgbClr val="002060"/>
                </a:solidFill>
              </a:rPr>
              <a:t>avalanche</a:t>
            </a:r>
            <a:r>
              <a:rPr lang="it-IT" b="1" dirty="0">
                <a:solidFill>
                  <a:srgbClr val="002060"/>
                </a:solidFill>
              </a:rPr>
              <a:t> dam </a:t>
            </a:r>
            <a:r>
              <a:rPr lang="it-IT" b="1" dirty="0" err="1">
                <a:solidFill>
                  <a:srgbClr val="002060"/>
                </a:solidFill>
              </a:rPr>
              <a:t>deposit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triggered</a:t>
            </a:r>
            <a:r>
              <a:rPr lang="it-IT" b="1" dirty="0">
                <a:solidFill>
                  <a:srgbClr val="002060"/>
                </a:solidFill>
              </a:rPr>
              <a:t> by the 2008 </a:t>
            </a:r>
            <a:r>
              <a:rPr lang="it-IT" b="1" dirty="0" err="1">
                <a:solidFill>
                  <a:srgbClr val="002060"/>
                </a:solidFill>
              </a:rPr>
              <a:t>Wenchuan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earthquake</a:t>
            </a:r>
            <a:r>
              <a:rPr lang="it-IT" b="1" dirty="0">
                <a:solidFill>
                  <a:srgbClr val="002060"/>
                </a:solidFill>
              </a:rPr>
              <a:t> (</a:t>
            </a:r>
            <a:r>
              <a:rPr lang="it-IT" b="1" dirty="0" err="1">
                <a:solidFill>
                  <a:srgbClr val="002060"/>
                </a:solidFill>
              </a:rPr>
              <a:t>Mw</a:t>
            </a:r>
            <a:r>
              <a:rPr lang="it-IT" b="1" dirty="0">
                <a:solidFill>
                  <a:srgbClr val="002060"/>
                </a:solidFill>
              </a:rPr>
              <a:t>=7.9) in a gully </a:t>
            </a:r>
            <a:r>
              <a:rPr lang="it-IT" b="1" dirty="0" err="1">
                <a:solidFill>
                  <a:srgbClr val="002060"/>
                </a:solidFill>
              </a:rPr>
              <a:t>named</a:t>
            </a:r>
            <a:r>
              <a:rPr lang="it-IT" b="1" dirty="0">
                <a:solidFill>
                  <a:srgbClr val="002060"/>
                </a:solidFill>
              </a:rPr>
              <a:t> Yang </a:t>
            </a:r>
            <a:r>
              <a:rPr lang="it-IT" b="1" dirty="0" err="1">
                <a:solidFill>
                  <a:srgbClr val="002060"/>
                </a:solidFill>
              </a:rPr>
              <a:t>Jia</a:t>
            </a:r>
            <a:r>
              <a:rPr lang="it-IT" b="1" dirty="0">
                <a:solidFill>
                  <a:srgbClr val="002060"/>
                </a:solidFill>
              </a:rPr>
              <a:t> </a:t>
            </a:r>
            <a:r>
              <a:rPr lang="it-IT" b="1" dirty="0" err="1">
                <a:solidFill>
                  <a:srgbClr val="002060"/>
                </a:solidFill>
              </a:rPr>
              <a:t>Gou</a:t>
            </a:r>
            <a:endParaRPr lang="it-IT" b="1" dirty="0">
              <a:solidFill>
                <a:srgbClr val="002060"/>
              </a:solidFill>
            </a:endParaRPr>
          </a:p>
        </p:txBody>
      </p:sp>
      <p:pic>
        <p:nvPicPr>
          <p:cNvPr id="37" name="Immagine 36" descr="Immagine che contiene testo, natura, montagna&#10;&#10;Descrizione generata automaticamente">
            <a:extLst>
              <a:ext uri="{FF2B5EF4-FFF2-40B4-BE49-F238E27FC236}">
                <a16:creationId xmlns:a16="http://schemas.microsoft.com/office/drawing/2014/main" id="{538A8192-B1D9-4E99-A96C-878024DD55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878" y="4074866"/>
            <a:ext cx="4771900" cy="2630580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8" name="Freccia a pentagono 37">
            <a:extLst>
              <a:ext uri="{FF2B5EF4-FFF2-40B4-BE49-F238E27FC236}">
                <a16:creationId xmlns:a16="http://schemas.microsoft.com/office/drawing/2014/main" id="{049AC9AC-0D07-44C3-B4BE-D5A5FA29C381}"/>
              </a:ext>
            </a:extLst>
          </p:cNvPr>
          <p:cNvSpPr/>
          <p:nvPr/>
        </p:nvSpPr>
        <p:spPr>
          <a:xfrm>
            <a:off x="0" y="1710838"/>
            <a:ext cx="715933" cy="434579"/>
          </a:xfrm>
          <a:prstGeom prst="homePlate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9E0D280A-1CD8-4606-9EC9-EB933AA958ED}"/>
              </a:ext>
            </a:extLst>
          </p:cNvPr>
          <p:cNvSpPr txBox="1"/>
          <p:nvPr/>
        </p:nvSpPr>
        <p:spPr>
          <a:xfrm>
            <a:off x="-50401" y="1743461"/>
            <a:ext cx="5870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AIM</a:t>
            </a:r>
          </a:p>
        </p:txBody>
      </p:sp>
      <p:pic>
        <p:nvPicPr>
          <p:cNvPr id="42" name="Immagine 41">
            <a:extLst>
              <a:ext uri="{FF2B5EF4-FFF2-40B4-BE49-F238E27FC236}">
                <a16:creationId xmlns:a16="http://schemas.microsoft.com/office/drawing/2014/main" id="{206A7D47-CD22-46B2-86A0-3ED4F2C84D3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85" y="3130351"/>
            <a:ext cx="2273813" cy="2016812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43" name="CasellaDiTesto 42">
            <a:extLst>
              <a:ext uri="{FF2B5EF4-FFF2-40B4-BE49-F238E27FC236}">
                <a16:creationId xmlns:a16="http://schemas.microsoft.com/office/drawing/2014/main" id="{FF5F945A-4BFC-4FCA-A319-7DDAE257EE36}"/>
              </a:ext>
            </a:extLst>
          </p:cNvPr>
          <p:cNvSpPr txBox="1"/>
          <p:nvPr/>
        </p:nvSpPr>
        <p:spPr>
          <a:xfrm>
            <a:off x="618460" y="4094384"/>
            <a:ext cx="1370919" cy="307777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Yang </a:t>
            </a:r>
            <a:r>
              <a:rPr lang="it-IT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Jia</a:t>
            </a:r>
            <a:r>
              <a:rPr lang="it-IT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Gou</a:t>
            </a:r>
            <a:endParaRPr lang="it-IT" sz="1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Stella a 5 punte 43">
            <a:extLst>
              <a:ext uri="{FF2B5EF4-FFF2-40B4-BE49-F238E27FC236}">
                <a16:creationId xmlns:a16="http://schemas.microsoft.com/office/drawing/2014/main" id="{57A923A2-3B51-469D-8FEC-F9E6E0FB331F}"/>
              </a:ext>
            </a:extLst>
          </p:cNvPr>
          <p:cNvSpPr/>
          <p:nvPr/>
        </p:nvSpPr>
        <p:spPr>
          <a:xfrm>
            <a:off x="2015231" y="3908313"/>
            <a:ext cx="180154" cy="166553"/>
          </a:xfrm>
          <a:prstGeom prst="star5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45" name="Immagine 44">
            <a:extLst>
              <a:ext uri="{FF2B5EF4-FFF2-40B4-BE49-F238E27FC236}">
                <a16:creationId xmlns:a16="http://schemas.microsoft.com/office/drawing/2014/main" id="{ED5CDE59-9465-4726-8ADB-826A600832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91493" y="1585160"/>
            <a:ext cx="5711622" cy="3447177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46" name="Figura a mano libera: forma 45">
            <a:extLst>
              <a:ext uri="{FF2B5EF4-FFF2-40B4-BE49-F238E27FC236}">
                <a16:creationId xmlns:a16="http://schemas.microsoft.com/office/drawing/2014/main" id="{604D1521-B592-47A2-A934-86454958A3B8}"/>
              </a:ext>
            </a:extLst>
          </p:cNvPr>
          <p:cNvSpPr/>
          <p:nvPr/>
        </p:nvSpPr>
        <p:spPr>
          <a:xfrm>
            <a:off x="7319347" y="2581080"/>
            <a:ext cx="2982069" cy="2032124"/>
          </a:xfrm>
          <a:custGeom>
            <a:avLst/>
            <a:gdLst>
              <a:gd name="connsiteX0" fmla="*/ 0 w 3028950"/>
              <a:gd name="connsiteY0" fmla="*/ 2082866 h 2082866"/>
              <a:gd name="connsiteX1" fmla="*/ 34925 w 3028950"/>
              <a:gd name="connsiteY1" fmla="*/ 2079691 h 2082866"/>
              <a:gd name="connsiteX2" fmla="*/ 50800 w 3028950"/>
              <a:gd name="connsiteY2" fmla="*/ 2076516 h 2082866"/>
              <a:gd name="connsiteX3" fmla="*/ 85725 w 3028950"/>
              <a:gd name="connsiteY3" fmla="*/ 2066991 h 2082866"/>
              <a:gd name="connsiteX4" fmla="*/ 104775 w 3028950"/>
              <a:gd name="connsiteY4" fmla="*/ 2054291 h 2082866"/>
              <a:gd name="connsiteX5" fmla="*/ 123825 w 3028950"/>
              <a:gd name="connsiteY5" fmla="*/ 2041591 h 2082866"/>
              <a:gd name="connsiteX6" fmla="*/ 139700 w 3028950"/>
              <a:gd name="connsiteY6" fmla="*/ 2025716 h 2082866"/>
              <a:gd name="connsiteX7" fmla="*/ 158750 w 3028950"/>
              <a:gd name="connsiteY7" fmla="*/ 2003491 h 2082866"/>
              <a:gd name="connsiteX8" fmla="*/ 168275 w 3028950"/>
              <a:gd name="connsiteY8" fmla="*/ 2000316 h 2082866"/>
              <a:gd name="connsiteX9" fmla="*/ 174625 w 3028950"/>
              <a:gd name="connsiteY9" fmla="*/ 1990791 h 2082866"/>
              <a:gd name="connsiteX10" fmla="*/ 196850 w 3028950"/>
              <a:gd name="connsiteY10" fmla="*/ 1978091 h 2082866"/>
              <a:gd name="connsiteX11" fmla="*/ 203200 w 3028950"/>
              <a:gd name="connsiteY11" fmla="*/ 1968566 h 2082866"/>
              <a:gd name="connsiteX12" fmla="*/ 222250 w 3028950"/>
              <a:gd name="connsiteY12" fmla="*/ 1959041 h 2082866"/>
              <a:gd name="connsiteX13" fmla="*/ 241300 w 3028950"/>
              <a:gd name="connsiteY13" fmla="*/ 1943166 h 2082866"/>
              <a:gd name="connsiteX14" fmla="*/ 250825 w 3028950"/>
              <a:gd name="connsiteY14" fmla="*/ 1939991 h 2082866"/>
              <a:gd name="connsiteX15" fmla="*/ 266700 w 3028950"/>
              <a:gd name="connsiteY15" fmla="*/ 1933641 h 2082866"/>
              <a:gd name="connsiteX16" fmla="*/ 292100 w 3028950"/>
              <a:gd name="connsiteY16" fmla="*/ 1917766 h 2082866"/>
              <a:gd name="connsiteX17" fmla="*/ 311150 w 3028950"/>
              <a:gd name="connsiteY17" fmla="*/ 1911416 h 2082866"/>
              <a:gd name="connsiteX18" fmla="*/ 314325 w 3028950"/>
              <a:gd name="connsiteY18" fmla="*/ 1901891 h 2082866"/>
              <a:gd name="connsiteX19" fmla="*/ 327025 w 3028950"/>
              <a:gd name="connsiteY19" fmla="*/ 1898716 h 2082866"/>
              <a:gd name="connsiteX20" fmla="*/ 336550 w 3028950"/>
              <a:gd name="connsiteY20" fmla="*/ 1892366 h 2082866"/>
              <a:gd name="connsiteX21" fmla="*/ 346075 w 3028950"/>
              <a:gd name="connsiteY21" fmla="*/ 1889191 h 2082866"/>
              <a:gd name="connsiteX22" fmla="*/ 365125 w 3028950"/>
              <a:gd name="connsiteY22" fmla="*/ 1876491 h 2082866"/>
              <a:gd name="connsiteX23" fmla="*/ 374650 w 3028950"/>
              <a:gd name="connsiteY23" fmla="*/ 1870141 h 2082866"/>
              <a:gd name="connsiteX24" fmla="*/ 384175 w 3028950"/>
              <a:gd name="connsiteY24" fmla="*/ 1863791 h 2082866"/>
              <a:gd name="connsiteX25" fmla="*/ 396875 w 3028950"/>
              <a:gd name="connsiteY25" fmla="*/ 1854266 h 2082866"/>
              <a:gd name="connsiteX26" fmla="*/ 412750 w 3028950"/>
              <a:gd name="connsiteY26" fmla="*/ 1847916 h 2082866"/>
              <a:gd name="connsiteX27" fmla="*/ 422275 w 3028950"/>
              <a:gd name="connsiteY27" fmla="*/ 1838391 h 2082866"/>
              <a:gd name="connsiteX28" fmla="*/ 431800 w 3028950"/>
              <a:gd name="connsiteY28" fmla="*/ 1835216 h 2082866"/>
              <a:gd name="connsiteX29" fmla="*/ 447675 w 3028950"/>
              <a:gd name="connsiteY29" fmla="*/ 1816166 h 2082866"/>
              <a:gd name="connsiteX30" fmla="*/ 473075 w 3028950"/>
              <a:gd name="connsiteY30" fmla="*/ 1803466 h 2082866"/>
              <a:gd name="connsiteX31" fmla="*/ 482600 w 3028950"/>
              <a:gd name="connsiteY31" fmla="*/ 1797116 h 2082866"/>
              <a:gd name="connsiteX32" fmla="*/ 501650 w 3028950"/>
              <a:gd name="connsiteY32" fmla="*/ 1784416 h 2082866"/>
              <a:gd name="connsiteX33" fmla="*/ 530225 w 3028950"/>
              <a:gd name="connsiteY33" fmla="*/ 1768541 h 2082866"/>
              <a:gd name="connsiteX34" fmla="*/ 542925 w 3028950"/>
              <a:gd name="connsiteY34" fmla="*/ 1759016 h 2082866"/>
              <a:gd name="connsiteX35" fmla="*/ 558800 w 3028950"/>
              <a:gd name="connsiteY35" fmla="*/ 1746316 h 2082866"/>
              <a:gd name="connsiteX36" fmla="*/ 587375 w 3028950"/>
              <a:gd name="connsiteY36" fmla="*/ 1724091 h 2082866"/>
              <a:gd name="connsiteX37" fmla="*/ 596900 w 3028950"/>
              <a:gd name="connsiteY37" fmla="*/ 1717741 h 2082866"/>
              <a:gd name="connsiteX38" fmla="*/ 606425 w 3028950"/>
              <a:gd name="connsiteY38" fmla="*/ 1705041 h 2082866"/>
              <a:gd name="connsiteX39" fmla="*/ 619125 w 3028950"/>
              <a:gd name="connsiteY39" fmla="*/ 1698691 h 2082866"/>
              <a:gd name="connsiteX40" fmla="*/ 628650 w 3028950"/>
              <a:gd name="connsiteY40" fmla="*/ 1692341 h 2082866"/>
              <a:gd name="connsiteX41" fmla="*/ 641350 w 3028950"/>
              <a:gd name="connsiteY41" fmla="*/ 1673291 h 2082866"/>
              <a:gd name="connsiteX42" fmla="*/ 647700 w 3028950"/>
              <a:gd name="connsiteY42" fmla="*/ 1663766 h 2082866"/>
              <a:gd name="connsiteX43" fmla="*/ 666750 w 3028950"/>
              <a:gd name="connsiteY43" fmla="*/ 1651066 h 2082866"/>
              <a:gd name="connsiteX44" fmla="*/ 692150 w 3028950"/>
              <a:gd name="connsiteY44" fmla="*/ 1622491 h 2082866"/>
              <a:gd name="connsiteX45" fmla="*/ 711200 w 3028950"/>
              <a:gd name="connsiteY45" fmla="*/ 1612966 h 2082866"/>
              <a:gd name="connsiteX46" fmla="*/ 720725 w 3028950"/>
              <a:gd name="connsiteY46" fmla="*/ 1603441 h 2082866"/>
              <a:gd name="connsiteX47" fmla="*/ 742950 w 3028950"/>
              <a:gd name="connsiteY47" fmla="*/ 1587566 h 2082866"/>
              <a:gd name="connsiteX48" fmla="*/ 746125 w 3028950"/>
              <a:gd name="connsiteY48" fmla="*/ 1578041 h 2082866"/>
              <a:gd name="connsiteX49" fmla="*/ 765175 w 3028950"/>
              <a:gd name="connsiteY49" fmla="*/ 1565341 h 2082866"/>
              <a:gd name="connsiteX50" fmla="*/ 781050 w 3028950"/>
              <a:gd name="connsiteY50" fmla="*/ 1552641 h 2082866"/>
              <a:gd name="connsiteX51" fmla="*/ 787400 w 3028950"/>
              <a:gd name="connsiteY51" fmla="*/ 1543116 h 2082866"/>
              <a:gd name="connsiteX52" fmla="*/ 815975 w 3028950"/>
              <a:gd name="connsiteY52" fmla="*/ 1520891 h 2082866"/>
              <a:gd name="connsiteX53" fmla="*/ 825500 w 3028950"/>
              <a:gd name="connsiteY53" fmla="*/ 1517716 h 2082866"/>
              <a:gd name="connsiteX54" fmla="*/ 850900 w 3028950"/>
              <a:gd name="connsiteY54" fmla="*/ 1505016 h 2082866"/>
              <a:gd name="connsiteX55" fmla="*/ 866775 w 3028950"/>
              <a:gd name="connsiteY55" fmla="*/ 1492316 h 2082866"/>
              <a:gd name="connsiteX56" fmla="*/ 873125 w 3028950"/>
              <a:gd name="connsiteY56" fmla="*/ 1482791 h 2082866"/>
              <a:gd name="connsiteX57" fmla="*/ 882650 w 3028950"/>
              <a:gd name="connsiteY57" fmla="*/ 1473266 h 2082866"/>
              <a:gd name="connsiteX58" fmla="*/ 908050 w 3028950"/>
              <a:gd name="connsiteY58" fmla="*/ 1454216 h 2082866"/>
              <a:gd name="connsiteX59" fmla="*/ 914400 w 3028950"/>
              <a:gd name="connsiteY59" fmla="*/ 1444691 h 2082866"/>
              <a:gd name="connsiteX60" fmla="*/ 923925 w 3028950"/>
              <a:gd name="connsiteY60" fmla="*/ 1438341 h 2082866"/>
              <a:gd name="connsiteX61" fmla="*/ 936625 w 3028950"/>
              <a:gd name="connsiteY61" fmla="*/ 1428816 h 2082866"/>
              <a:gd name="connsiteX62" fmla="*/ 946150 w 3028950"/>
              <a:gd name="connsiteY62" fmla="*/ 1419291 h 2082866"/>
              <a:gd name="connsiteX63" fmla="*/ 965200 w 3028950"/>
              <a:gd name="connsiteY63" fmla="*/ 1406591 h 2082866"/>
              <a:gd name="connsiteX64" fmla="*/ 974725 w 3028950"/>
              <a:gd name="connsiteY64" fmla="*/ 1400241 h 2082866"/>
              <a:gd name="connsiteX65" fmla="*/ 987425 w 3028950"/>
              <a:gd name="connsiteY65" fmla="*/ 1393891 h 2082866"/>
              <a:gd name="connsiteX66" fmla="*/ 1006475 w 3028950"/>
              <a:gd name="connsiteY66" fmla="*/ 1378016 h 2082866"/>
              <a:gd name="connsiteX67" fmla="*/ 1022350 w 3028950"/>
              <a:gd name="connsiteY67" fmla="*/ 1368491 h 2082866"/>
              <a:gd name="connsiteX68" fmla="*/ 1047750 w 3028950"/>
              <a:gd name="connsiteY68" fmla="*/ 1346266 h 2082866"/>
              <a:gd name="connsiteX69" fmla="*/ 1057275 w 3028950"/>
              <a:gd name="connsiteY69" fmla="*/ 1336741 h 2082866"/>
              <a:gd name="connsiteX70" fmla="*/ 1063625 w 3028950"/>
              <a:gd name="connsiteY70" fmla="*/ 1327216 h 2082866"/>
              <a:gd name="connsiteX71" fmla="*/ 1073150 w 3028950"/>
              <a:gd name="connsiteY71" fmla="*/ 1320866 h 2082866"/>
              <a:gd name="connsiteX72" fmla="*/ 1082675 w 3028950"/>
              <a:gd name="connsiteY72" fmla="*/ 1311341 h 2082866"/>
              <a:gd name="connsiteX73" fmla="*/ 1092200 w 3028950"/>
              <a:gd name="connsiteY73" fmla="*/ 1304991 h 2082866"/>
              <a:gd name="connsiteX74" fmla="*/ 1101725 w 3028950"/>
              <a:gd name="connsiteY74" fmla="*/ 1295466 h 2082866"/>
              <a:gd name="connsiteX75" fmla="*/ 1120775 w 3028950"/>
              <a:gd name="connsiteY75" fmla="*/ 1285941 h 2082866"/>
              <a:gd name="connsiteX76" fmla="*/ 1158875 w 3028950"/>
              <a:gd name="connsiteY76" fmla="*/ 1254191 h 2082866"/>
              <a:gd name="connsiteX77" fmla="*/ 1168400 w 3028950"/>
              <a:gd name="connsiteY77" fmla="*/ 1247841 h 2082866"/>
              <a:gd name="connsiteX78" fmla="*/ 1184275 w 3028950"/>
              <a:gd name="connsiteY78" fmla="*/ 1235141 h 2082866"/>
              <a:gd name="connsiteX79" fmla="*/ 1200150 w 3028950"/>
              <a:gd name="connsiteY79" fmla="*/ 1222441 h 2082866"/>
              <a:gd name="connsiteX80" fmla="*/ 1219200 w 3028950"/>
              <a:gd name="connsiteY80" fmla="*/ 1209741 h 2082866"/>
              <a:gd name="connsiteX81" fmla="*/ 1228725 w 3028950"/>
              <a:gd name="connsiteY81" fmla="*/ 1200216 h 2082866"/>
              <a:gd name="connsiteX82" fmla="*/ 1247775 w 3028950"/>
              <a:gd name="connsiteY82" fmla="*/ 1190691 h 2082866"/>
              <a:gd name="connsiteX83" fmla="*/ 1270000 w 3028950"/>
              <a:gd name="connsiteY83" fmla="*/ 1177991 h 2082866"/>
              <a:gd name="connsiteX84" fmla="*/ 1279525 w 3028950"/>
              <a:gd name="connsiteY84" fmla="*/ 1171641 h 2082866"/>
              <a:gd name="connsiteX85" fmla="*/ 1289050 w 3028950"/>
              <a:gd name="connsiteY85" fmla="*/ 1168466 h 2082866"/>
              <a:gd name="connsiteX86" fmla="*/ 1304925 w 3028950"/>
              <a:gd name="connsiteY86" fmla="*/ 1155766 h 2082866"/>
              <a:gd name="connsiteX87" fmla="*/ 1314450 w 3028950"/>
              <a:gd name="connsiteY87" fmla="*/ 1152591 h 2082866"/>
              <a:gd name="connsiteX88" fmla="*/ 1327150 w 3028950"/>
              <a:gd name="connsiteY88" fmla="*/ 1146241 h 2082866"/>
              <a:gd name="connsiteX89" fmla="*/ 1333500 w 3028950"/>
              <a:gd name="connsiteY89" fmla="*/ 1136716 h 2082866"/>
              <a:gd name="connsiteX90" fmla="*/ 1343025 w 3028950"/>
              <a:gd name="connsiteY90" fmla="*/ 1130366 h 2082866"/>
              <a:gd name="connsiteX91" fmla="*/ 1368425 w 3028950"/>
              <a:gd name="connsiteY91" fmla="*/ 1111316 h 2082866"/>
              <a:gd name="connsiteX92" fmla="*/ 1387475 w 3028950"/>
              <a:gd name="connsiteY92" fmla="*/ 1098616 h 2082866"/>
              <a:gd name="connsiteX93" fmla="*/ 1397000 w 3028950"/>
              <a:gd name="connsiteY93" fmla="*/ 1085916 h 2082866"/>
              <a:gd name="connsiteX94" fmla="*/ 1419225 w 3028950"/>
              <a:gd name="connsiteY94" fmla="*/ 1076391 h 2082866"/>
              <a:gd name="connsiteX95" fmla="*/ 1425575 w 3028950"/>
              <a:gd name="connsiteY95" fmla="*/ 1063691 h 2082866"/>
              <a:gd name="connsiteX96" fmla="*/ 1454150 w 3028950"/>
              <a:gd name="connsiteY96" fmla="*/ 1044641 h 2082866"/>
              <a:gd name="connsiteX97" fmla="*/ 1463675 w 3028950"/>
              <a:gd name="connsiteY97" fmla="*/ 1038291 h 2082866"/>
              <a:gd name="connsiteX98" fmla="*/ 1473200 w 3028950"/>
              <a:gd name="connsiteY98" fmla="*/ 1028766 h 2082866"/>
              <a:gd name="connsiteX99" fmla="*/ 1495425 w 3028950"/>
              <a:gd name="connsiteY99" fmla="*/ 1016066 h 2082866"/>
              <a:gd name="connsiteX100" fmla="*/ 1504950 w 3028950"/>
              <a:gd name="connsiteY100" fmla="*/ 1012891 h 2082866"/>
              <a:gd name="connsiteX101" fmla="*/ 1524000 w 3028950"/>
              <a:gd name="connsiteY101" fmla="*/ 1000191 h 2082866"/>
              <a:gd name="connsiteX102" fmla="*/ 1536700 w 3028950"/>
              <a:gd name="connsiteY102" fmla="*/ 993841 h 2082866"/>
              <a:gd name="connsiteX103" fmla="*/ 1555750 w 3028950"/>
              <a:gd name="connsiteY103" fmla="*/ 987491 h 2082866"/>
              <a:gd name="connsiteX104" fmla="*/ 1571625 w 3028950"/>
              <a:gd name="connsiteY104" fmla="*/ 977966 h 2082866"/>
              <a:gd name="connsiteX105" fmla="*/ 1590675 w 3028950"/>
              <a:gd name="connsiteY105" fmla="*/ 971616 h 2082866"/>
              <a:gd name="connsiteX106" fmla="*/ 1600200 w 3028950"/>
              <a:gd name="connsiteY106" fmla="*/ 968441 h 2082866"/>
              <a:gd name="connsiteX107" fmla="*/ 1638300 w 3028950"/>
              <a:gd name="connsiteY107" fmla="*/ 962091 h 2082866"/>
              <a:gd name="connsiteX108" fmla="*/ 1682750 w 3028950"/>
              <a:gd name="connsiteY108" fmla="*/ 949391 h 2082866"/>
              <a:gd name="connsiteX109" fmla="*/ 1720850 w 3028950"/>
              <a:gd name="connsiteY109" fmla="*/ 946216 h 2082866"/>
              <a:gd name="connsiteX110" fmla="*/ 1743075 w 3028950"/>
              <a:gd name="connsiteY110" fmla="*/ 939866 h 2082866"/>
              <a:gd name="connsiteX111" fmla="*/ 1752600 w 3028950"/>
              <a:gd name="connsiteY111" fmla="*/ 936691 h 2082866"/>
              <a:gd name="connsiteX112" fmla="*/ 1781175 w 3028950"/>
              <a:gd name="connsiteY112" fmla="*/ 930341 h 2082866"/>
              <a:gd name="connsiteX113" fmla="*/ 1800225 w 3028950"/>
              <a:gd name="connsiteY113" fmla="*/ 923991 h 2082866"/>
              <a:gd name="connsiteX114" fmla="*/ 1809750 w 3028950"/>
              <a:gd name="connsiteY114" fmla="*/ 920816 h 2082866"/>
              <a:gd name="connsiteX115" fmla="*/ 1819275 w 3028950"/>
              <a:gd name="connsiteY115" fmla="*/ 911291 h 2082866"/>
              <a:gd name="connsiteX116" fmla="*/ 1835150 w 3028950"/>
              <a:gd name="connsiteY116" fmla="*/ 901766 h 2082866"/>
              <a:gd name="connsiteX117" fmla="*/ 1844675 w 3028950"/>
              <a:gd name="connsiteY117" fmla="*/ 895416 h 2082866"/>
              <a:gd name="connsiteX118" fmla="*/ 1863725 w 3028950"/>
              <a:gd name="connsiteY118" fmla="*/ 873191 h 2082866"/>
              <a:gd name="connsiteX119" fmla="*/ 1876425 w 3028950"/>
              <a:gd name="connsiteY119" fmla="*/ 870016 h 2082866"/>
              <a:gd name="connsiteX120" fmla="*/ 1882775 w 3028950"/>
              <a:gd name="connsiteY120" fmla="*/ 860491 h 2082866"/>
              <a:gd name="connsiteX121" fmla="*/ 1914525 w 3028950"/>
              <a:gd name="connsiteY121" fmla="*/ 844616 h 2082866"/>
              <a:gd name="connsiteX122" fmla="*/ 1924050 w 3028950"/>
              <a:gd name="connsiteY122" fmla="*/ 835091 h 2082866"/>
              <a:gd name="connsiteX123" fmla="*/ 1943100 w 3028950"/>
              <a:gd name="connsiteY123" fmla="*/ 825566 h 2082866"/>
              <a:gd name="connsiteX124" fmla="*/ 1952625 w 3028950"/>
              <a:gd name="connsiteY124" fmla="*/ 812866 h 2082866"/>
              <a:gd name="connsiteX125" fmla="*/ 1978025 w 3028950"/>
              <a:gd name="connsiteY125" fmla="*/ 800166 h 2082866"/>
              <a:gd name="connsiteX126" fmla="*/ 1993900 w 3028950"/>
              <a:gd name="connsiteY126" fmla="*/ 781116 h 2082866"/>
              <a:gd name="connsiteX127" fmla="*/ 2012950 w 3028950"/>
              <a:gd name="connsiteY127" fmla="*/ 762066 h 2082866"/>
              <a:gd name="connsiteX128" fmla="*/ 2025650 w 3028950"/>
              <a:gd name="connsiteY128" fmla="*/ 739841 h 2082866"/>
              <a:gd name="connsiteX129" fmla="*/ 2032000 w 3028950"/>
              <a:gd name="connsiteY129" fmla="*/ 727141 h 2082866"/>
              <a:gd name="connsiteX130" fmla="*/ 2060575 w 3028950"/>
              <a:gd name="connsiteY130" fmla="*/ 711266 h 2082866"/>
              <a:gd name="connsiteX131" fmla="*/ 2101850 w 3028950"/>
              <a:gd name="connsiteY131" fmla="*/ 685866 h 2082866"/>
              <a:gd name="connsiteX132" fmla="*/ 2124075 w 3028950"/>
              <a:gd name="connsiteY132" fmla="*/ 673166 h 2082866"/>
              <a:gd name="connsiteX133" fmla="*/ 2139950 w 3028950"/>
              <a:gd name="connsiteY133" fmla="*/ 660466 h 2082866"/>
              <a:gd name="connsiteX134" fmla="*/ 2174875 w 3028950"/>
              <a:gd name="connsiteY134" fmla="*/ 628716 h 2082866"/>
              <a:gd name="connsiteX135" fmla="*/ 2187575 w 3028950"/>
              <a:gd name="connsiteY135" fmla="*/ 625541 h 2082866"/>
              <a:gd name="connsiteX136" fmla="*/ 2200275 w 3028950"/>
              <a:gd name="connsiteY136" fmla="*/ 616016 h 2082866"/>
              <a:gd name="connsiteX137" fmla="*/ 2212975 w 3028950"/>
              <a:gd name="connsiteY137" fmla="*/ 603316 h 2082866"/>
              <a:gd name="connsiteX138" fmla="*/ 2244725 w 3028950"/>
              <a:gd name="connsiteY138" fmla="*/ 590616 h 2082866"/>
              <a:gd name="connsiteX139" fmla="*/ 2270125 w 3028950"/>
              <a:gd name="connsiteY139" fmla="*/ 577916 h 2082866"/>
              <a:gd name="connsiteX140" fmla="*/ 2295525 w 3028950"/>
              <a:gd name="connsiteY140" fmla="*/ 568391 h 2082866"/>
              <a:gd name="connsiteX141" fmla="*/ 2308225 w 3028950"/>
              <a:gd name="connsiteY141" fmla="*/ 555691 h 2082866"/>
              <a:gd name="connsiteX142" fmla="*/ 2317750 w 3028950"/>
              <a:gd name="connsiteY142" fmla="*/ 552516 h 2082866"/>
              <a:gd name="connsiteX143" fmla="*/ 2327275 w 3028950"/>
              <a:gd name="connsiteY143" fmla="*/ 539816 h 2082866"/>
              <a:gd name="connsiteX144" fmla="*/ 2343150 w 3028950"/>
              <a:gd name="connsiteY144" fmla="*/ 527116 h 2082866"/>
              <a:gd name="connsiteX145" fmla="*/ 2349500 w 3028950"/>
              <a:gd name="connsiteY145" fmla="*/ 517591 h 2082866"/>
              <a:gd name="connsiteX146" fmla="*/ 2359025 w 3028950"/>
              <a:gd name="connsiteY146" fmla="*/ 508066 h 2082866"/>
              <a:gd name="connsiteX147" fmla="*/ 2371725 w 3028950"/>
              <a:gd name="connsiteY147" fmla="*/ 492191 h 2082866"/>
              <a:gd name="connsiteX148" fmla="*/ 2384425 w 3028950"/>
              <a:gd name="connsiteY148" fmla="*/ 485841 h 2082866"/>
              <a:gd name="connsiteX149" fmla="*/ 2393950 w 3028950"/>
              <a:gd name="connsiteY149" fmla="*/ 479491 h 2082866"/>
              <a:gd name="connsiteX150" fmla="*/ 2409825 w 3028950"/>
              <a:gd name="connsiteY150" fmla="*/ 463616 h 2082866"/>
              <a:gd name="connsiteX151" fmla="*/ 2425700 w 3028950"/>
              <a:gd name="connsiteY151" fmla="*/ 447741 h 2082866"/>
              <a:gd name="connsiteX152" fmla="*/ 2432050 w 3028950"/>
              <a:gd name="connsiteY152" fmla="*/ 438216 h 2082866"/>
              <a:gd name="connsiteX153" fmla="*/ 2441575 w 3028950"/>
              <a:gd name="connsiteY153" fmla="*/ 435041 h 2082866"/>
              <a:gd name="connsiteX154" fmla="*/ 2463800 w 3028950"/>
              <a:gd name="connsiteY154" fmla="*/ 409641 h 2082866"/>
              <a:gd name="connsiteX155" fmla="*/ 2466975 w 3028950"/>
              <a:gd name="connsiteY155" fmla="*/ 400116 h 2082866"/>
              <a:gd name="connsiteX156" fmla="*/ 2486025 w 3028950"/>
              <a:gd name="connsiteY156" fmla="*/ 390591 h 2082866"/>
              <a:gd name="connsiteX157" fmla="*/ 2514600 w 3028950"/>
              <a:gd name="connsiteY157" fmla="*/ 368366 h 2082866"/>
              <a:gd name="connsiteX158" fmla="*/ 2524125 w 3028950"/>
              <a:gd name="connsiteY158" fmla="*/ 355666 h 2082866"/>
              <a:gd name="connsiteX159" fmla="*/ 2549525 w 3028950"/>
              <a:gd name="connsiteY159" fmla="*/ 346141 h 2082866"/>
              <a:gd name="connsiteX160" fmla="*/ 2559050 w 3028950"/>
              <a:gd name="connsiteY160" fmla="*/ 339791 h 2082866"/>
              <a:gd name="connsiteX161" fmla="*/ 2584450 w 3028950"/>
              <a:gd name="connsiteY161" fmla="*/ 317566 h 2082866"/>
              <a:gd name="connsiteX162" fmla="*/ 2593975 w 3028950"/>
              <a:gd name="connsiteY162" fmla="*/ 311216 h 2082866"/>
              <a:gd name="connsiteX163" fmla="*/ 2600325 w 3028950"/>
              <a:gd name="connsiteY163" fmla="*/ 301691 h 2082866"/>
              <a:gd name="connsiteX164" fmla="*/ 2613025 w 3028950"/>
              <a:gd name="connsiteY164" fmla="*/ 295341 h 2082866"/>
              <a:gd name="connsiteX165" fmla="*/ 2622550 w 3028950"/>
              <a:gd name="connsiteY165" fmla="*/ 288991 h 2082866"/>
              <a:gd name="connsiteX166" fmla="*/ 2632075 w 3028950"/>
              <a:gd name="connsiteY166" fmla="*/ 279466 h 2082866"/>
              <a:gd name="connsiteX167" fmla="*/ 2651125 w 3028950"/>
              <a:gd name="connsiteY167" fmla="*/ 257241 h 2082866"/>
              <a:gd name="connsiteX168" fmla="*/ 2663825 w 3028950"/>
              <a:gd name="connsiteY168" fmla="*/ 250891 h 2082866"/>
              <a:gd name="connsiteX169" fmla="*/ 2679700 w 3028950"/>
              <a:gd name="connsiteY169" fmla="*/ 231841 h 2082866"/>
              <a:gd name="connsiteX170" fmla="*/ 2701925 w 3028950"/>
              <a:gd name="connsiteY170" fmla="*/ 209616 h 2082866"/>
              <a:gd name="connsiteX171" fmla="*/ 2711450 w 3028950"/>
              <a:gd name="connsiteY171" fmla="*/ 203266 h 2082866"/>
              <a:gd name="connsiteX172" fmla="*/ 2730500 w 3028950"/>
              <a:gd name="connsiteY172" fmla="*/ 184216 h 2082866"/>
              <a:gd name="connsiteX173" fmla="*/ 2749550 w 3028950"/>
              <a:gd name="connsiteY173" fmla="*/ 174691 h 2082866"/>
              <a:gd name="connsiteX174" fmla="*/ 2759075 w 3028950"/>
              <a:gd name="connsiteY174" fmla="*/ 165166 h 2082866"/>
              <a:gd name="connsiteX175" fmla="*/ 2768600 w 3028950"/>
              <a:gd name="connsiteY175" fmla="*/ 158816 h 2082866"/>
              <a:gd name="connsiteX176" fmla="*/ 2794000 w 3028950"/>
              <a:gd name="connsiteY176" fmla="*/ 142941 h 2082866"/>
              <a:gd name="connsiteX177" fmla="*/ 2806700 w 3028950"/>
              <a:gd name="connsiteY177" fmla="*/ 139766 h 2082866"/>
              <a:gd name="connsiteX178" fmla="*/ 2816225 w 3028950"/>
              <a:gd name="connsiteY178" fmla="*/ 136591 h 2082866"/>
              <a:gd name="connsiteX179" fmla="*/ 2835275 w 3028950"/>
              <a:gd name="connsiteY179" fmla="*/ 123891 h 2082866"/>
              <a:gd name="connsiteX180" fmla="*/ 2851150 w 3028950"/>
              <a:gd name="connsiteY180" fmla="*/ 111191 h 2082866"/>
              <a:gd name="connsiteX181" fmla="*/ 2860675 w 3028950"/>
              <a:gd name="connsiteY181" fmla="*/ 104841 h 2082866"/>
              <a:gd name="connsiteX182" fmla="*/ 2870200 w 3028950"/>
              <a:gd name="connsiteY182" fmla="*/ 95316 h 2082866"/>
              <a:gd name="connsiteX183" fmla="*/ 2879725 w 3028950"/>
              <a:gd name="connsiteY183" fmla="*/ 88966 h 2082866"/>
              <a:gd name="connsiteX184" fmla="*/ 2889250 w 3028950"/>
              <a:gd name="connsiteY184" fmla="*/ 79441 h 2082866"/>
              <a:gd name="connsiteX185" fmla="*/ 2917825 w 3028950"/>
              <a:gd name="connsiteY185" fmla="*/ 60391 h 2082866"/>
              <a:gd name="connsiteX186" fmla="*/ 2930525 w 3028950"/>
              <a:gd name="connsiteY186" fmla="*/ 50866 h 2082866"/>
              <a:gd name="connsiteX187" fmla="*/ 2940050 w 3028950"/>
              <a:gd name="connsiteY187" fmla="*/ 44516 h 2082866"/>
              <a:gd name="connsiteX188" fmla="*/ 2949575 w 3028950"/>
              <a:gd name="connsiteY188" fmla="*/ 34991 h 2082866"/>
              <a:gd name="connsiteX189" fmla="*/ 2968625 w 3028950"/>
              <a:gd name="connsiteY189" fmla="*/ 25466 h 2082866"/>
              <a:gd name="connsiteX190" fmla="*/ 2987675 w 3028950"/>
              <a:gd name="connsiteY190" fmla="*/ 12766 h 2082866"/>
              <a:gd name="connsiteX191" fmla="*/ 3013075 w 3028950"/>
              <a:gd name="connsiteY191" fmla="*/ 6416 h 2082866"/>
              <a:gd name="connsiteX192" fmla="*/ 3028950 w 3028950"/>
              <a:gd name="connsiteY192" fmla="*/ 66 h 2082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</a:cxnLst>
            <a:rect l="l" t="t" r="r" b="b"/>
            <a:pathLst>
              <a:path w="3028950" h="2082866">
                <a:moveTo>
                  <a:pt x="0" y="2082866"/>
                </a:moveTo>
                <a:cubicBezTo>
                  <a:pt x="11642" y="2081808"/>
                  <a:pt x="23326" y="2081141"/>
                  <a:pt x="34925" y="2079691"/>
                </a:cubicBezTo>
                <a:cubicBezTo>
                  <a:pt x="40280" y="2079022"/>
                  <a:pt x="45542" y="2077729"/>
                  <a:pt x="50800" y="2076516"/>
                </a:cubicBezTo>
                <a:cubicBezTo>
                  <a:pt x="74076" y="2071145"/>
                  <a:pt x="69980" y="2072239"/>
                  <a:pt x="85725" y="2066991"/>
                </a:cubicBezTo>
                <a:cubicBezTo>
                  <a:pt x="106864" y="2045852"/>
                  <a:pt x="84098" y="2065778"/>
                  <a:pt x="104775" y="2054291"/>
                </a:cubicBezTo>
                <a:cubicBezTo>
                  <a:pt x="111446" y="2050585"/>
                  <a:pt x="123825" y="2041591"/>
                  <a:pt x="123825" y="2041591"/>
                </a:cubicBezTo>
                <a:cubicBezTo>
                  <a:pt x="140758" y="2016191"/>
                  <a:pt x="118533" y="2046883"/>
                  <a:pt x="139700" y="2025716"/>
                </a:cubicBezTo>
                <a:cubicBezTo>
                  <a:pt x="148503" y="2016913"/>
                  <a:pt x="148382" y="2010403"/>
                  <a:pt x="158750" y="2003491"/>
                </a:cubicBezTo>
                <a:cubicBezTo>
                  <a:pt x="161535" y="2001635"/>
                  <a:pt x="165100" y="2001374"/>
                  <a:pt x="168275" y="2000316"/>
                </a:cubicBezTo>
                <a:cubicBezTo>
                  <a:pt x="170392" y="1997141"/>
                  <a:pt x="171927" y="1993489"/>
                  <a:pt x="174625" y="1990791"/>
                </a:cubicBezTo>
                <a:cubicBezTo>
                  <a:pt x="179113" y="1986303"/>
                  <a:pt x="191870" y="1980581"/>
                  <a:pt x="196850" y="1978091"/>
                </a:cubicBezTo>
                <a:cubicBezTo>
                  <a:pt x="198967" y="1974916"/>
                  <a:pt x="200502" y="1971264"/>
                  <a:pt x="203200" y="1968566"/>
                </a:cubicBezTo>
                <a:cubicBezTo>
                  <a:pt x="209355" y="1962411"/>
                  <a:pt x="214503" y="1961623"/>
                  <a:pt x="222250" y="1959041"/>
                </a:cubicBezTo>
                <a:cubicBezTo>
                  <a:pt x="229272" y="1952019"/>
                  <a:pt x="232459" y="1947586"/>
                  <a:pt x="241300" y="1943166"/>
                </a:cubicBezTo>
                <a:cubicBezTo>
                  <a:pt x="244293" y="1941669"/>
                  <a:pt x="247691" y="1941166"/>
                  <a:pt x="250825" y="1939991"/>
                </a:cubicBezTo>
                <a:cubicBezTo>
                  <a:pt x="256161" y="1937990"/>
                  <a:pt x="261408" y="1935758"/>
                  <a:pt x="266700" y="1933641"/>
                </a:cubicBezTo>
                <a:cubicBezTo>
                  <a:pt x="279353" y="1920988"/>
                  <a:pt x="273201" y="1924638"/>
                  <a:pt x="292100" y="1917766"/>
                </a:cubicBezTo>
                <a:cubicBezTo>
                  <a:pt x="298390" y="1915479"/>
                  <a:pt x="311150" y="1911416"/>
                  <a:pt x="311150" y="1911416"/>
                </a:cubicBezTo>
                <a:cubicBezTo>
                  <a:pt x="312208" y="1908241"/>
                  <a:pt x="311712" y="1903982"/>
                  <a:pt x="314325" y="1901891"/>
                </a:cubicBezTo>
                <a:cubicBezTo>
                  <a:pt x="317732" y="1899165"/>
                  <a:pt x="323014" y="1900435"/>
                  <a:pt x="327025" y="1898716"/>
                </a:cubicBezTo>
                <a:cubicBezTo>
                  <a:pt x="330532" y="1897213"/>
                  <a:pt x="333137" y="1894073"/>
                  <a:pt x="336550" y="1892366"/>
                </a:cubicBezTo>
                <a:cubicBezTo>
                  <a:pt x="339543" y="1890869"/>
                  <a:pt x="343149" y="1890816"/>
                  <a:pt x="346075" y="1889191"/>
                </a:cubicBezTo>
                <a:cubicBezTo>
                  <a:pt x="352746" y="1885485"/>
                  <a:pt x="358775" y="1880724"/>
                  <a:pt x="365125" y="1876491"/>
                </a:cubicBezTo>
                <a:lnTo>
                  <a:pt x="374650" y="1870141"/>
                </a:lnTo>
                <a:cubicBezTo>
                  <a:pt x="377825" y="1868024"/>
                  <a:pt x="381122" y="1866081"/>
                  <a:pt x="384175" y="1863791"/>
                </a:cubicBezTo>
                <a:cubicBezTo>
                  <a:pt x="388408" y="1860616"/>
                  <a:pt x="392249" y="1856836"/>
                  <a:pt x="396875" y="1854266"/>
                </a:cubicBezTo>
                <a:cubicBezTo>
                  <a:pt x="401857" y="1851498"/>
                  <a:pt x="407458" y="1850033"/>
                  <a:pt x="412750" y="1847916"/>
                </a:cubicBezTo>
                <a:cubicBezTo>
                  <a:pt x="415925" y="1844741"/>
                  <a:pt x="418539" y="1840882"/>
                  <a:pt x="422275" y="1838391"/>
                </a:cubicBezTo>
                <a:cubicBezTo>
                  <a:pt x="425060" y="1836535"/>
                  <a:pt x="429187" y="1837307"/>
                  <a:pt x="431800" y="1835216"/>
                </a:cubicBezTo>
                <a:cubicBezTo>
                  <a:pt x="455375" y="1816356"/>
                  <a:pt x="418114" y="1834978"/>
                  <a:pt x="447675" y="1816166"/>
                </a:cubicBezTo>
                <a:cubicBezTo>
                  <a:pt x="455661" y="1811084"/>
                  <a:pt x="465199" y="1808717"/>
                  <a:pt x="473075" y="1803466"/>
                </a:cubicBezTo>
                <a:lnTo>
                  <a:pt x="482600" y="1797116"/>
                </a:lnTo>
                <a:cubicBezTo>
                  <a:pt x="494956" y="1778582"/>
                  <a:pt x="481148" y="1794667"/>
                  <a:pt x="501650" y="1784416"/>
                </a:cubicBezTo>
                <a:cubicBezTo>
                  <a:pt x="545319" y="1762581"/>
                  <a:pt x="503885" y="1777321"/>
                  <a:pt x="530225" y="1768541"/>
                </a:cubicBezTo>
                <a:cubicBezTo>
                  <a:pt x="534458" y="1765366"/>
                  <a:pt x="539183" y="1762758"/>
                  <a:pt x="542925" y="1759016"/>
                </a:cubicBezTo>
                <a:cubicBezTo>
                  <a:pt x="557286" y="1744655"/>
                  <a:pt x="540257" y="1752497"/>
                  <a:pt x="558800" y="1746316"/>
                </a:cubicBezTo>
                <a:cubicBezTo>
                  <a:pt x="573721" y="1731395"/>
                  <a:pt x="564589" y="1739282"/>
                  <a:pt x="587375" y="1724091"/>
                </a:cubicBezTo>
                <a:cubicBezTo>
                  <a:pt x="590550" y="1721974"/>
                  <a:pt x="594610" y="1720794"/>
                  <a:pt x="596900" y="1717741"/>
                </a:cubicBezTo>
                <a:cubicBezTo>
                  <a:pt x="600075" y="1713508"/>
                  <a:pt x="602407" y="1708485"/>
                  <a:pt x="606425" y="1705041"/>
                </a:cubicBezTo>
                <a:cubicBezTo>
                  <a:pt x="610019" y="1701961"/>
                  <a:pt x="615016" y="1701039"/>
                  <a:pt x="619125" y="1698691"/>
                </a:cubicBezTo>
                <a:cubicBezTo>
                  <a:pt x="622438" y="1696798"/>
                  <a:pt x="625475" y="1694458"/>
                  <a:pt x="628650" y="1692341"/>
                </a:cubicBezTo>
                <a:lnTo>
                  <a:pt x="641350" y="1673291"/>
                </a:lnTo>
                <a:cubicBezTo>
                  <a:pt x="643467" y="1670116"/>
                  <a:pt x="644525" y="1665883"/>
                  <a:pt x="647700" y="1663766"/>
                </a:cubicBezTo>
                <a:lnTo>
                  <a:pt x="666750" y="1651066"/>
                </a:lnTo>
                <a:cubicBezTo>
                  <a:pt x="672801" y="1641990"/>
                  <a:pt x="682829" y="1625598"/>
                  <a:pt x="692150" y="1622491"/>
                </a:cubicBezTo>
                <a:cubicBezTo>
                  <a:pt x="701696" y="1619309"/>
                  <a:pt x="702994" y="1619805"/>
                  <a:pt x="711200" y="1612966"/>
                </a:cubicBezTo>
                <a:cubicBezTo>
                  <a:pt x="714649" y="1610091"/>
                  <a:pt x="717316" y="1606363"/>
                  <a:pt x="720725" y="1603441"/>
                </a:cubicBezTo>
                <a:cubicBezTo>
                  <a:pt x="727617" y="1597534"/>
                  <a:pt x="735412" y="1592592"/>
                  <a:pt x="742950" y="1587566"/>
                </a:cubicBezTo>
                <a:cubicBezTo>
                  <a:pt x="744008" y="1584391"/>
                  <a:pt x="743758" y="1580408"/>
                  <a:pt x="746125" y="1578041"/>
                </a:cubicBezTo>
                <a:cubicBezTo>
                  <a:pt x="751521" y="1572645"/>
                  <a:pt x="765175" y="1565341"/>
                  <a:pt x="765175" y="1565341"/>
                </a:cubicBezTo>
                <a:cubicBezTo>
                  <a:pt x="783373" y="1538044"/>
                  <a:pt x="759142" y="1570168"/>
                  <a:pt x="781050" y="1552641"/>
                </a:cubicBezTo>
                <a:cubicBezTo>
                  <a:pt x="784030" y="1550257"/>
                  <a:pt x="784957" y="1546047"/>
                  <a:pt x="787400" y="1543116"/>
                </a:cubicBezTo>
                <a:cubicBezTo>
                  <a:pt x="793722" y="1535530"/>
                  <a:pt x="807806" y="1523614"/>
                  <a:pt x="815975" y="1520891"/>
                </a:cubicBezTo>
                <a:cubicBezTo>
                  <a:pt x="819150" y="1519833"/>
                  <a:pt x="822453" y="1519101"/>
                  <a:pt x="825500" y="1517716"/>
                </a:cubicBezTo>
                <a:cubicBezTo>
                  <a:pt x="834118" y="1513799"/>
                  <a:pt x="850900" y="1505016"/>
                  <a:pt x="850900" y="1505016"/>
                </a:cubicBezTo>
                <a:cubicBezTo>
                  <a:pt x="869098" y="1477719"/>
                  <a:pt x="844867" y="1509843"/>
                  <a:pt x="866775" y="1492316"/>
                </a:cubicBezTo>
                <a:cubicBezTo>
                  <a:pt x="869755" y="1489932"/>
                  <a:pt x="870682" y="1485722"/>
                  <a:pt x="873125" y="1482791"/>
                </a:cubicBezTo>
                <a:cubicBezTo>
                  <a:pt x="876000" y="1479342"/>
                  <a:pt x="879175" y="1476109"/>
                  <a:pt x="882650" y="1473266"/>
                </a:cubicBezTo>
                <a:cubicBezTo>
                  <a:pt x="890841" y="1466564"/>
                  <a:pt x="902179" y="1463022"/>
                  <a:pt x="908050" y="1454216"/>
                </a:cubicBezTo>
                <a:cubicBezTo>
                  <a:pt x="910167" y="1451041"/>
                  <a:pt x="911702" y="1447389"/>
                  <a:pt x="914400" y="1444691"/>
                </a:cubicBezTo>
                <a:cubicBezTo>
                  <a:pt x="917098" y="1441993"/>
                  <a:pt x="920820" y="1440559"/>
                  <a:pt x="923925" y="1438341"/>
                </a:cubicBezTo>
                <a:cubicBezTo>
                  <a:pt x="928231" y="1435265"/>
                  <a:pt x="932607" y="1432260"/>
                  <a:pt x="936625" y="1428816"/>
                </a:cubicBezTo>
                <a:cubicBezTo>
                  <a:pt x="940034" y="1425894"/>
                  <a:pt x="942606" y="1422048"/>
                  <a:pt x="946150" y="1419291"/>
                </a:cubicBezTo>
                <a:cubicBezTo>
                  <a:pt x="952174" y="1414606"/>
                  <a:pt x="958850" y="1410824"/>
                  <a:pt x="965200" y="1406591"/>
                </a:cubicBezTo>
                <a:cubicBezTo>
                  <a:pt x="968375" y="1404474"/>
                  <a:pt x="971312" y="1401948"/>
                  <a:pt x="974725" y="1400241"/>
                </a:cubicBezTo>
                <a:cubicBezTo>
                  <a:pt x="978958" y="1398124"/>
                  <a:pt x="983316" y="1396239"/>
                  <a:pt x="987425" y="1393891"/>
                </a:cubicBezTo>
                <a:cubicBezTo>
                  <a:pt x="1008156" y="1382045"/>
                  <a:pt x="985461" y="1393776"/>
                  <a:pt x="1006475" y="1378016"/>
                </a:cubicBezTo>
                <a:cubicBezTo>
                  <a:pt x="1011412" y="1374313"/>
                  <a:pt x="1017058" y="1371666"/>
                  <a:pt x="1022350" y="1368491"/>
                </a:cubicBezTo>
                <a:cubicBezTo>
                  <a:pt x="1040342" y="1341503"/>
                  <a:pt x="1010708" y="1383308"/>
                  <a:pt x="1047750" y="1346266"/>
                </a:cubicBezTo>
                <a:cubicBezTo>
                  <a:pt x="1050925" y="1343091"/>
                  <a:pt x="1054400" y="1340190"/>
                  <a:pt x="1057275" y="1336741"/>
                </a:cubicBezTo>
                <a:cubicBezTo>
                  <a:pt x="1059718" y="1333810"/>
                  <a:pt x="1060927" y="1329914"/>
                  <a:pt x="1063625" y="1327216"/>
                </a:cubicBezTo>
                <a:cubicBezTo>
                  <a:pt x="1066323" y="1324518"/>
                  <a:pt x="1070219" y="1323309"/>
                  <a:pt x="1073150" y="1320866"/>
                </a:cubicBezTo>
                <a:cubicBezTo>
                  <a:pt x="1076599" y="1317991"/>
                  <a:pt x="1079226" y="1314216"/>
                  <a:pt x="1082675" y="1311341"/>
                </a:cubicBezTo>
                <a:cubicBezTo>
                  <a:pt x="1085606" y="1308898"/>
                  <a:pt x="1089269" y="1307434"/>
                  <a:pt x="1092200" y="1304991"/>
                </a:cubicBezTo>
                <a:cubicBezTo>
                  <a:pt x="1095649" y="1302116"/>
                  <a:pt x="1098276" y="1298341"/>
                  <a:pt x="1101725" y="1295466"/>
                </a:cubicBezTo>
                <a:cubicBezTo>
                  <a:pt x="1109931" y="1288627"/>
                  <a:pt x="1111229" y="1289123"/>
                  <a:pt x="1120775" y="1285941"/>
                </a:cubicBezTo>
                <a:cubicBezTo>
                  <a:pt x="1145221" y="1261495"/>
                  <a:pt x="1132353" y="1271872"/>
                  <a:pt x="1158875" y="1254191"/>
                </a:cubicBezTo>
                <a:lnTo>
                  <a:pt x="1168400" y="1247841"/>
                </a:lnTo>
                <a:cubicBezTo>
                  <a:pt x="1186598" y="1220544"/>
                  <a:pt x="1162367" y="1252668"/>
                  <a:pt x="1184275" y="1235141"/>
                </a:cubicBezTo>
                <a:cubicBezTo>
                  <a:pt x="1204791" y="1218728"/>
                  <a:pt x="1176209" y="1230421"/>
                  <a:pt x="1200150" y="1222441"/>
                </a:cubicBezTo>
                <a:cubicBezTo>
                  <a:pt x="1230536" y="1192055"/>
                  <a:pt x="1191631" y="1228121"/>
                  <a:pt x="1219200" y="1209741"/>
                </a:cubicBezTo>
                <a:cubicBezTo>
                  <a:pt x="1222936" y="1207250"/>
                  <a:pt x="1225276" y="1203091"/>
                  <a:pt x="1228725" y="1200216"/>
                </a:cubicBezTo>
                <a:cubicBezTo>
                  <a:pt x="1236931" y="1193377"/>
                  <a:pt x="1238229" y="1193873"/>
                  <a:pt x="1247775" y="1190691"/>
                </a:cubicBezTo>
                <a:cubicBezTo>
                  <a:pt x="1265870" y="1172596"/>
                  <a:pt x="1247614" y="1187585"/>
                  <a:pt x="1270000" y="1177991"/>
                </a:cubicBezTo>
                <a:cubicBezTo>
                  <a:pt x="1273507" y="1176488"/>
                  <a:pt x="1276112" y="1173348"/>
                  <a:pt x="1279525" y="1171641"/>
                </a:cubicBezTo>
                <a:cubicBezTo>
                  <a:pt x="1282518" y="1170144"/>
                  <a:pt x="1285875" y="1169524"/>
                  <a:pt x="1289050" y="1168466"/>
                </a:cubicBezTo>
                <a:cubicBezTo>
                  <a:pt x="1294342" y="1164233"/>
                  <a:pt x="1299178" y="1159358"/>
                  <a:pt x="1304925" y="1155766"/>
                </a:cubicBezTo>
                <a:cubicBezTo>
                  <a:pt x="1307763" y="1153992"/>
                  <a:pt x="1311374" y="1153909"/>
                  <a:pt x="1314450" y="1152591"/>
                </a:cubicBezTo>
                <a:cubicBezTo>
                  <a:pt x="1318800" y="1150727"/>
                  <a:pt x="1322917" y="1148358"/>
                  <a:pt x="1327150" y="1146241"/>
                </a:cubicBezTo>
                <a:cubicBezTo>
                  <a:pt x="1329267" y="1143066"/>
                  <a:pt x="1330802" y="1139414"/>
                  <a:pt x="1333500" y="1136716"/>
                </a:cubicBezTo>
                <a:cubicBezTo>
                  <a:pt x="1336198" y="1134018"/>
                  <a:pt x="1339939" y="1132610"/>
                  <a:pt x="1343025" y="1130366"/>
                </a:cubicBezTo>
                <a:cubicBezTo>
                  <a:pt x="1351584" y="1124141"/>
                  <a:pt x="1359619" y="1117187"/>
                  <a:pt x="1368425" y="1111316"/>
                </a:cubicBezTo>
                <a:cubicBezTo>
                  <a:pt x="1374775" y="1107083"/>
                  <a:pt x="1382896" y="1104721"/>
                  <a:pt x="1387475" y="1098616"/>
                </a:cubicBezTo>
                <a:cubicBezTo>
                  <a:pt x="1390650" y="1094383"/>
                  <a:pt x="1392982" y="1089360"/>
                  <a:pt x="1397000" y="1085916"/>
                </a:cubicBezTo>
                <a:cubicBezTo>
                  <a:pt x="1401993" y="1081636"/>
                  <a:pt x="1412776" y="1078541"/>
                  <a:pt x="1419225" y="1076391"/>
                </a:cubicBezTo>
                <a:cubicBezTo>
                  <a:pt x="1421342" y="1072158"/>
                  <a:pt x="1422228" y="1067038"/>
                  <a:pt x="1425575" y="1063691"/>
                </a:cubicBezTo>
                <a:lnTo>
                  <a:pt x="1454150" y="1044641"/>
                </a:lnTo>
                <a:cubicBezTo>
                  <a:pt x="1457325" y="1042524"/>
                  <a:pt x="1460977" y="1040989"/>
                  <a:pt x="1463675" y="1038291"/>
                </a:cubicBezTo>
                <a:cubicBezTo>
                  <a:pt x="1466850" y="1035116"/>
                  <a:pt x="1469751" y="1031641"/>
                  <a:pt x="1473200" y="1028766"/>
                </a:cubicBezTo>
                <a:cubicBezTo>
                  <a:pt x="1478827" y="1024077"/>
                  <a:pt x="1489031" y="1018806"/>
                  <a:pt x="1495425" y="1016066"/>
                </a:cubicBezTo>
                <a:cubicBezTo>
                  <a:pt x="1498501" y="1014748"/>
                  <a:pt x="1502024" y="1014516"/>
                  <a:pt x="1504950" y="1012891"/>
                </a:cubicBezTo>
                <a:cubicBezTo>
                  <a:pt x="1511621" y="1009185"/>
                  <a:pt x="1517174" y="1003604"/>
                  <a:pt x="1524000" y="1000191"/>
                </a:cubicBezTo>
                <a:cubicBezTo>
                  <a:pt x="1528233" y="998074"/>
                  <a:pt x="1532306" y="995599"/>
                  <a:pt x="1536700" y="993841"/>
                </a:cubicBezTo>
                <a:cubicBezTo>
                  <a:pt x="1542915" y="991355"/>
                  <a:pt x="1550010" y="990935"/>
                  <a:pt x="1555750" y="987491"/>
                </a:cubicBezTo>
                <a:cubicBezTo>
                  <a:pt x="1561042" y="984316"/>
                  <a:pt x="1566007" y="980520"/>
                  <a:pt x="1571625" y="977966"/>
                </a:cubicBezTo>
                <a:cubicBezTo>
                  <a:pt x="1577719" y="975196"/>
                  <a:pt x="1584325" y="973733"/>
                  <a:pt x="1590675" y="971616"/>
                </a:cubicBezTo>
                <a:cubicBezTo>
                  <a:pt x="1593850" y="970558"/>
                  <a:pt x="1596918" y="969097"/>
                  <a:pt x="1600200" y="968441"/>
                </a:cubicBezTo>
                <a:cubicBezTo>
                  <a:pt x="1623413" y="963798"/>
                  <a:pt x="1610733" y="966029"/>
                  <a:pt x="1638300" y="962091"/>
                </a:cubicBezTo>
                <a:cubicBezTo>
                  <a:pt x="1653723" y="956950"/>
                  <a:pt x="1666850" y="951262"/>
                  <a:pt x="1682750" y="949391"/>
                </a:cubicBezTo>
                <a:cubicBezTo>
                  <a:pt x="1695407" y="947902"/>
                  <a:pt x="1708150" y="947274"/>
                  <a:pt x="1720850" y="946216"/>
                </a:cubicBezTo>
                <a:cubicBezTo>
                  <a:pt x="1743688" y="938603"/>
                  <a:pt x="1715168" y="947839"/>
                  <a:pt x="1743075" y="939866"/>
                </a:cubicBezTo>
                <a:cubicBezTo>
                  <a:pt x="1746293" y="938947"/>
                  <a:pt x="1749353" y="937503"/>
                  <a:pt x="1752600" y="936691"/>
                </a:cubicBezTo>
                <a:cubicBezTo>
                  <a:pt x="1770727" y="932159"/>
                  <a:pt x="1764878" y="935230"/>
                  <a:pt x="1781175" y="930341"/>
                </a:cubicBezTo>
                <a:cubicBezTo>
                  <a:pt x="1787586" y="928418"/>
                  <a:pt x="1793875" y="926108"/>
                  <a:pt x="1800225" y="923991"/>
                </a:cubicBezTo>
                <a:lnTo>
                  <a:pt x="1809750" y="920816"/>
                </a:lnTo>
                <a:cubicBezTo>
                  <a:pt x="1812925" y="917641"/>
                  <a:pt x="1815683" y="913985"/>
                  <a:pt x="1819275" y="911291"/>
                </a:cubicBezTo>
                <a:cubicBezTo>
                  <a:pt x="1824212" y="907588"/>
                  <a:pt x="1829917" y="905037"/>
                  <a:pt x="1835150" y="901766"/>
                </a:cubicBezTo>
                <a:cubicBezTo>
                  <a:pt x="1838386" y="899744"/>
                  <a:pt x="1841977" y="898114"/>
                  <a:pt x="1844675" y="895416"/>
                </a:cubicBezTo>
                <a:cubicBezTo>
                  <a:pt x="1850763" y="889328"/>
                  <a:pt x="1855661" y="877799"/>
                  <a:pt x="1863725" y="873191"/>
                </a:cubicBezTo>
                <a:cubicBezTo>
                  <a:pt x="1867514" y="871026"/>
                  <a:pt x="1872192" y="871074"/>
                  <a:pt x="1876425" y="870016"/>
                </a:cubicBezTo>
                <a:cubicBezTo>
                  <a:pt x="1878542" y="866841"/>
                  <a:pt x="1879903" y="863004"/>
                  <a:pt x="1882775" y="860491"/>
                </a:cubicBezTo>
                <a:cubicBezTo>
                  <a:pt x="1897896" y="847261"/>
                  <a:pt x="1898744" y="848561"/>
                  <a:pt x="1914525" y="844616"/>
                </a:cubicBezTo>
                <a:cubicBezTo>
                  <a:pt x="1917700" y="841441"/>
                  <a:pt x="1920314" y="837582"/>
                  <a:pt x="1924050" y="835091"/>
                </a:cubicBezTo>
                <a:cubicBezTo>
                  <a:pt x="1939544" y="824762"/>
                  <a:pt x="1928112" y="840554"/>
                  <a:pt x="1943100" y="825566"/>
                </a:cubicBezTo>
                <a:cubicBezTo>
                  <a:pt x="1946842" y="821824"/>
                  <a:pt x="1948345" y="815978"/>
                  <a:pt x="1952625" y="812866"/>
                </a:cubicBezTo>
                <a:cubicBezTo>
                  <a:pt x="1960281" y="807298"/>
                  <a:pt x="1978025" y="800166"/>
                  <a:pt x="1978025" y="800166"/>
                </a:cubicBezTo>
                <a:cubicBezTo>
                  <a:pt x="1992060" y="779114"/>
                  <a:pt x="1975565" y="802507"/>
                  <a:pt x="1993900" y="781116"/>
                </a:cubicBezTo>
                <a:cubicBezTo>
                  <a:pt x="2009653" y="762738"/>
                  <a:pt x="1996182" y="773245"/>
                  <a:pt x="2012950" y="762066"/>
                </a:cubicBezTo>
                <a:cubicBezTo>
                  <a:pt x="2032139" y="723688"/>
                  <a:pt x="2007699" y="771255"/>
                  <a:pt x="2025650" y="739841"/>
                </a:cubicBezTo>
                <a:cubicBezTo>
                  <a:pt x="2027998" y="735732"/>
                  <a:pt x="2028970" y="730777"/>
                  <a:pt x="2032000" y="727141"/>
                </a:cubicBezTo>
                <a:cubicBezTo>
                  <a:pt x="2035850" y="722521"/>
                  <a:pt x="2059661" y="711951"/>
                  <a:pt x="2060575" y="711266"/>
                </a:cubicBezTo>
                <a:cubicBezTo>
                  <a:pt x="2098264" y="682999"/>
                  <a:pt x="2059673" y="697917"/>
                  <a:pt x="2101850" y="685866"/>
                </a:cubicBezTo>
                <a:cubicBezTo>
                  <a:pt x="2126527" y="661189"/>
                  <a:pt x="2095293" y="689156"/>
                  <a:pt x="2124075" y="673166"/>
                </a:cubicBezTo>
                <a:cubicBezTo>
                  <a:pt x="2129999" y="669875"/>
                  <a:pt x="2134936" y="665024"/>
                  <a:pt x="2139950" y="660466"/>
                </a:cubicBezTo>
                <a:cubicBezTo>
                  <a:pt x="2148952" y="652283"/>
                  <a:pt x="2163186" y="635210"/>
                  <a:pt x="2174875" y="628716"/>
                </a:cubicBezTo>
                <a:cubicBezTo>
                  <a:pt x="2178689" y="626597"/>
                  <a:pt x="2183342" y="626599"/>
                  <a:pt x="2187575" y="625541"/>
                </a:cubicBezTo>
                <a:cubicBezTo>
                  <a:pt x="2191808" y="622366"/>
                  <a:pt x="2196293" y="619501"/>
                  <a:pt x="2200275" y="616016"/>
                </a:cubicBezTo>
                <a:cubicBezTo>
                  <a:pt x="2204781" y="612074"/>
                  <a:pt x="2208186" y="606908"/>
                  <a:pt x="2212975" y="603316"/>
                </a:cubicBezTo>
                <a:cubicBezTo>
                  <a:pt x="2242183" y="581410"/>
                  <a:pt x="2206306" y="616229"/>
                  <a:pt x="2244725" y="590616"/>
                </a:cubicBezTo>
                <a:cubicBezTo>
                  <a:pt x="2261592" y="579371"/>
                  <a:pt x="2246823" y="588272"/>
                  <a:pt x="2270125" y="577916"/>
                </a:cubicBezTo>
                <a:cubicBezTo>
                  <a:pt x="2291472" y="568429"/>
                  <a:pt x="2273860" y="573807"/>
                  <a:pt x="2295525" y="568391"/>
                </a:cubicBezTo>
                <a:cubicBezTo>
                  <a:pt x="2299758" y="564158"/>
                  <a:pt x="2303353" y="559171"/>
                  <a:pt x="2308225" y="555691"/>
                </a:cubicBezTo>
                <a:cubicBezTo>
                  <a:pt x="2310948" y="553746"/>
                  <a:pt x="2315179" y="554659"/>
                  <a:pt x="2317750" y="552516"/>
                </a:cubicBezTo>
                <a:cubicBezTo>
                  <a:pt x="2321815" y="549128"/>
                  <a:pt x="2323533" y="543558"/>
                  <a:pt x="2327275" y="539816"/>
                </a:cubicBezTo>
                <a:cubicBezTo>
                  <a:pt x="2332067" y="535024"/>
                  <a:pt x="2338358" y="531908"/>
                  <a:pt x="2343150" y="527116"/>
                </a:cubicBezTo>
                <a:cubicBezTo>
                  <a:pt x="2345848" y="524418"/>
                  <a:pt x="2347057" y="520522"/>
                  <a:pt x="2349500" y="517591"/>
                </a:cubicBezTo>
                <a:cubicBezTo>
                  <a:pt x="2352375" y="514142"/>
                  <a:pt x="2356068" y="511445"/>
                  <a:pt x="2359025" y="508066"/>
                </a:cubicBezTo>
                <a:cubicBezTo>
                  <a:pt x="2363487" y="502966"/>
                  <a:pt x="2366625" y="496653"/>
                  <a:pt x="2371725" y="492191"/>
                </a:cubicBezTo>
                <a:cubicBezTo>
                  <a:pt x="2375287" y="489074"/>
                  <a:pt x="2380316" y="488189"/>
                  <a:pt x="2384425" y="485841"/>
                </a:cubicBezTo>
                <a:cubicBezTo>
                  <a:pt x="2387738" y="483948"/>
                  <a:pt x="2390775" y="481608"/>
                  <a:pt x="2393950" y="479491"/>
                </a:cubicBezTo>
                <a:cubicBezTo>
                  <a:pt x="2406650" y="460441"/>
                  <a:pt x="2392892" y="478433"/>
                  <a:pt x="2409825" y="463616"/>
                </a:cubicBezTo>
                <a:cubicBezTo>
                  <a:pt x="2415457" y="458688"/>
                  <a:pt x="2420772" y="453373"/>
                  <a:pt x="2425700" y="447741"/>
                </a:cubicBezTo>
                <a:cubicBezTo>
                  <a:pt x="2428213" y="444869"/>
                  <a:pt x="2429070" y="440600"/>
                  <a:pt x="2432050" y="438216"/>
                </a:cubicBezTo>
                <a:cubicBezTo>
                  <a:pt x="2434663" y="436125"/>
                  <a:pt x="2438400" y="436099"/>
                  <a:pt x="2441575" y="435041"/>
                </a:cubicBezTo>
                <a:cubicBezTo>
                  <a:pt x="2456392" y="412816"/>
                  <a:pt x="2447925" y="420224"/>
                  <a:pt x="2463800" y="409641"/>
                </a:cubicBezTo>
                <a:cubicBezTo>
                  <a:pt x="2464858" y="406466"/>
                  <a:pt x="2464884" y="402729"/>
                  <a:pt x="2466975" y="400116"/>
                </a:cubicBezTo>
                <a:cubicBezTo>
                  <a:pt x="2471451" y="394521"/>
                  <a:pt x="2479750" y="392683"/>
                  <a:pt x="2486025" y="390591"/>
                </a:cubicBezTo>
                <a:cubicBezTo>
                  <a:pt x="2507442" y="369174"/>
                  <a:pt x="2496556" y="374381"/>
                  <a:pt x="2514600" y="368366"/>
                </a:cubicBezTo>
                <a:cubicBezTo>
                  <a:pt x="2517775" y="364133"/>
                  <a:pt x="2519892" y="358841"/>
                  <a:pt x="2524125" y="355666"/>
                </a:cubicBezTo>
                <a:cubicBezTo>
                  <a:pt x="2533484" y="348647"/>
                  <a:pt x="2540244" y="350781"/>
                  <a:pt x="2549525" y="346141"/>
                </a:cubicBezTo>
                <a:cubicBezTo>
                  <a:pt x="2552938" y="344434"/>
                  <a:pt x="2555875" y="341908"/>
                  <a:pt x="2559050" y="339791"/>
                </a:cubicBezTo>
                <a:cubicBezTo>
                  <a:pt x="2569633" y="323916"/>
                  <a:pt x="2562225" y="332383"/>
                  <a:pt x="2584450" y="317566"/>
                </a:cubicBezTo>
                <a:lnTo>
                  <a:pt x="2593975" y="311216"/>
                </a:lnTo>
                <a:cubicBezTo>
                  <a:pt x="2596092" y="308041"/>
                  <a:pt x="2597394" y="304134"/>
                  <a:pt x="2600325" y="301691"/>
                </a:cubicBezTo>
                <a:cubicBezTo>
                  <a:pt x="2603961" y="298661"/>
                  <a:pt x="2608916" y="297689"/>
                  <a:pt x="2613025" y="295341"/>
                </a:cubicBezTo>
                <a:cubicBezTo>
                  <a:pt x="2616338" y="293448"/>
                  <a:pt x="2619619" y="291434"/>
                  <a:pt x="2622550" y="288991"/>
                </a:cubicBezTo>
                <a:cubicBezTo>
                  <a:pt x="2625999" y="286116"/>
                  <a:pt x="2629200" y="282915"/>
                  <a:pt x="2632075" y="279466"/>
                </a:cubicBezTo>
                <a:cubicBezTo>
                  <a:pt x="2642741" y="266667"/>
                  <a:pt x="2634166" y="269960"/>
                  <a:pt x="2651125" y="257241"/>
                </a:cubicBezTo>
                <a:cubicBezTo>
                  <a:pt x="2654911" y="254401"/>
                  <a:pt x="2659592" y="253008"/>
                  <a:pt x="2663825" y="250891"/>
                </a:cubicBezTo>
                <a:cubicBezTo>
                  <a:pt x="2669413" y="234126"/>
                  <a:pt x="2663153" y="246884"/>
                  <a:pt x="2679700" y="231841"/>
                </a:cubicBezTo>
                <a:cubicBezTo>
                  <a:pt x="2687452" y="224793"/>
                  <a:pt x="2693208" y="215428"/>
                  <a:pt x="2701925" y="209616"/>
                </a:cubicBezTo>
                <a:cubicBezTo>
                  <a:pt x="2705100" y="207499"/>
                  <a:pt x="2708598" y="205801"/>
                  <a:pt x="2711450" y="203266"/>
                </a:cubicBezTo>
                <a:cubicBezTo>
                  <a:pt x="2718162" y="197300"/>
                  <a:pt x="2721981" y="187056"/>
                  <a:pt x="2730500" y="184216"/>
                </a:cubicBezTo>
                <a:cubicBezTo>
                  <a:pt x="2740046" y="181034"/>
                  <a:pt x="2741344" y="181530"/>
                  <a:pt x="2749550" y="174691"/>
                </a:cubicBezTo>
                <a:cubicBezTo>
                  <a:pt x="2752999" y="171816"/>
                  <a:pt x="2755626" y="168041"/>
                  <a:pt x="2759075" y="165166"/>
                </a:cubicBezTo>
                <a:cubicBezTo>
                  <a:pt x="2762006" y="162723"/>
                  <a:pt x="2765495" y="161034"/>
                  <a:pt x="2768600" y="158816"/>
                </a:cubicBezTo>
                <a:cubicBezTo>
                  <a:pt x="2779641" y="150930"/>
                  <a:pt x="2781437" y="147652"/>
                  <a:pt x="2794000" y="142941"/>
                </a:cubicBezTo>
                <a:cubicBezTo>
                  <a:pt x="2798086" y="141409"/>
                  <a:pt x="2802504" y="140965"/>
                  <a:pt x="2806700" y="139766"/>
                </a:cubicBezTo>
                <a:cubicBezTo>
                  <a:pt x="2809918" y="138847"/>
                  <a:pt x="2813050" y="137649"/>
                  <a:pt x="2816225" y="136591"/>
                </a:cubicBezTo>
                <a:cubicBezTo>
                  <a:pt x="2829636" y="116475"/>
                  <a:pt x="2813567" y="135951"/>
                  <a:pt x="2835275" y="123891"/>
                </a:cubicBezTo>
                <a:cubicBezTo>
                  <a:pt x="2841199" y="120600"/>
                  <a:pt x="2845729" y="115257"/>
                  <a:pt x="2851150" y="111191"/>
                </a:cubicBezTo>
                <a:cubicBezTo>
                  <a:pt x="2854203" y="108901"/>
                  <a:pt x="2857744" y="107284"/>
                  <a:pt x="2860675" y="104841"/>
                </a:cubicBezTo>
                <a:cubicBezTo>
                  <a:pt x="2864124" y="101966"/>
                  <a:pt x="2866751" y="98191"/>
                  <a:pt x="2870200" y="95316"/>
                </a:cubicBezTo>
                <a:cubicBezTo>
                  <a:pt x="2873131" y="92873"/>
                  <a:pt x="2876794" y="91409"/>
                  <a:pt x="2879725" y="88966"/>
                </a:cubicBezTo>
                <a:cubicBezTo>
                  <a:pt x="2883174" y="86091"/>
                  <a:pt x="2885841" y="82363"/>
                  <a:pt x="2889250" y="79441"/>
                </a:cubicBezTo>
                <a:cubicBezTo>
                  <a:pt x="2903092" y="67576"/>
                  <a:pt x="2901838" y="71049"/>
                  <a:pt x="2917825" y="60391"/>
                </a:cubicBezTo>
                <a:cubicBezTo>
                  <a:pt x="2922228" y="57456"/>
                  <a:pt x="2926219" y="53942"/>
                  <a:pt x="2930525" y="50866"/>
                </a:cubicBezTo>
                <a:cubicBezTo>
                  <a:pt x="2933630" y="48648"/>
                  <a:pt x="2937119" y="46959"/>
                  <a:pt x="2940050" y="44516"/>
                </a:cubicBezTo>
                <a:cubicBezTo>
                  <a:pt x="2943499" y="41641"/>
                  <a:pt x="2946126" y="37866"/>
                  <a:pt x="2949575" y="34991"/>
                </a:cubicBezTo>
                <a:cubicBezTo>
                  <a:pt x="2966489" y="20896"/>
                  <a:pt x="2951442" y="35012"/>
                  <a:pt x="2968625" y="25466"/>
                </a:cubicBezTo>
                <a:cubicBezTo>
                  <a:pt x="2975296" y="21760"/>
                  <a:pt x="2980271" y="14617"/>
                  <a:pt x="2987675" y="12766"/>
                </a:cubicBezTo>
                <a:lnTo>
                  <a:pt x="3013075" y="6416"/>
                </a:lnTo>
                <a:cubicBezTo>
                  <a:pt x="3024361" y="-1108"/>
                  <a:pt x="3018784" y="66"/>
                  <a:pt x="3028950" y="66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338A3B21-DAF6-4E44-9FB1-99DE34304BB5}"/>
              </a:ext>
            </a:extLst>
          </p:cNvPr>
          <p:cNvSpPr txBox="1"/>
          <p:nvPr/>
        </p:nvSpPr>
        <p:spPr>
          <a:xfrm>
            <a:off x="9879711" y="5145216"/>
            <a:ext cx="24946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</a:rPr>
              <a:t>200.000 </a:t>
            </a:r>
            <a:r>
              <a:rPr lang="it-IT" dirty="0" err="1">
                <a:solidFill>
                  <a:srgbClr val="002060"/>
                </a:solidFill>
              </a:rPr>
              <a:t>landslide</a:t>
            </a:r>
            <a:endParaRPr lang="it-IT" dirty="0">
              <a:solidFill>
                <a:srgbClr val="002060"/>
              </a:solidFill>
            </a:endParaRPr>
          </a:p>
          <a:p>
            <a:pPr algn="ctr"/>
            <a:r>
              <a:rPr lang="it-IT" dirty="0">
                <a:solidFill>
                  <a:srgbClr val="002060"/>
                </a:solidFill>
              </a:rPr>
              <a:t>9.000 </a:t>
            </a:r>
            <a:r>
              <a:rPr lang="it-IT" dirty="0" err="1">
                <a:solidFill>
                  <a:srgbClr val="002060"/>
                </a:solidFill>
              </a:rPr>
              <a:t>deaths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48" name="CasellaDiTesto 47">
            <a:extLst>
              <a:ext uri="{FF2B5EF4-FFF2-40B4-BE49-F238E27FC236}">
                <a16:creationId xmlns:a16="http://schemas.microsoft.com/office/drawing/2014/main" id="{7560EF6F-6EFD-4AEC-A67B-4F173B2BDE96}"/>
              </a:ext>
            </a:extLst>
          </p:cNvPr>
          <p:cNvSpPr txBox="1"/>
          <p:nvPr/>
        </p:nvSpPr>
        <p:spPr>
          <a:xfrm>
            <a:off x="6175791" y="6351689"/>
            <a:ext cx="5943023" cy="461665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it-IT" sz="1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Del Gaudio V. et al, 2020. Ambient </a:t>
            </a:r>
            <a:r>
              <a:rPr lang="it-IT" sz="12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noise</a:t>
            </a:r>
            <a:r>
              <a:rPr lang="it-IT" sz="1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ERT data </a:t>
            </a:r>
            <a:r>
              <a:rPr lang="it-IT" sz="12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provide</a:t>
            </a:r>
            <a:r>
              <a:rPr lang="it-IT" sz="1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insight </a:t>
            </a:r>
            <a:r>
              <a:rPr lang="it-IT" sz="12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into</a:t>
            </a:r>
            <a:r>
              <a:rPr lang="it-IT" sz="1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the </a:t>
            </a:r>
            <a:r>
              <a:rPr lang="it-IT" sz="12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</a:t>
            </a:r>
            <a:r>
              <a:rPr lang="it-IT" sz="1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co-</a:t>
            </a:r>
            <a:r>
              <a:rPr lang="it-IT" sz="12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seismic</a:t>
            </a:r>
            <a:r>
              <a:rPr lang="it-IT" sz="1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rock </a:t>
            </a:r>
            <a:r>
              <a:rPr lang="it-IT" sz="12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avalanche</a:t>
            </a:r>
            <a:r>
              <a:rPr lang="it-IT" sz="1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1200" i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deposits</a:t>
            </a:r>
            <a:r>
              <a:rPr lang="it-IT" sz="1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in Sichuan (China). </a:t>
            </a:r>
            <a:r>
              <a:rPr lang="it-IT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 review. Bull. Eng. </a:t>
            </a:r>
            <a:r>
              <a:rPr lang="it-IT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Geol</a:t>
            </a:r>
            <a:r>
              <a:rPr lang="it-IT" sz="12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it-IT" sz="1200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Environ</a:t>
            </a:r>
            <a:r>
              <a:rPr lang="it-IT" sz="12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D51BDFA0-2781-4683-AAE0-FEFA01E5AB0D}"/>
              </a:ext>
            </a:extLst>
          </p:cNvPr>
          <p:cNvSpPr txBox="1"/>
          <p:nvPr/>
        </p:nvSpPr>
        <p:spPr>
          <a:xfrm>
            <a:off x="6758596" y="5102122"/>
            <a:ext cx="1896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err="1">
                <a:solidFill>
                  <a:srgbClr val="FF0000"/>
                </a:solidFill>
              </a:rPr>
              <a:t>Beichuan</a:t>
            </a:r>
            <a:r>
              <a:rPr lang="it-IT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it-IT" dirty="0" err="1">
                <a:solidFill>
                  <a:srgbClr val="FF0000"/>
                </a:solidFill>
              </a:rPr>
              <a:t>rupture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 err="1">
                <a:solidFill>
                  <a:srgbClr val="FF0000"/>
                </a:solidFill>
              </a:rPr>
              <a:t>surface</a:t>
            </a: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11" name="Freccia circolare in su 10">
            <a:extLst>
              <a:ext uri="{FF2B5EF4-FFF2-40B4-BE49-F238E27FC236}">
                <a16:creationId xmlns:a16="http://schemas.microsoft.com/office/drawing/2014/main" id="{036E007A-ABEC-4ABD-B312-1883A5790F39}"/>
              </a:ext>
            </a:extLst>
          </p:cNvPr>
          <p:cNvSpPr/>
          <p:nvPr/>
        </p:nvSpPr>
        <p:spPr>
          <a:xfrm rot="1546656">
            <a:off x="7547391" y="5044587"/>
            <a:ext cx="2870432" cy="594761"/>
          </a:xfrm>
          <a:prstGeom prst="curved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B0081900-44C1-41F3-987B-7BC6540DD722}"/>
              </a:ext>
            </a:extLst>
          </p:cNvPr>
          <p:cNvSpPr/>
          <p:nvPr/>
        </p:nvSpPr>
        <p:spPr>
          <a:xfrm>
            <a:off x="0" y="1364626"/>
            <a:ext cx="12192000" cy="54933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056758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ccia a pentagono 32">
            <a:extLst>
              <a:ext uri="{FF2B5EF4-FFF2-40B4-BE49-F238E27FC236}">
                <a16:creationId xmlns:a16="http://schemas.microsoft.com/office/drawing/2014/main" id="{B0260E68-F161-44D0-A6E4-C8F152E2DFC1}"/>
              </a:ext>
            </a:extLst>
          </p:cNvPr>
          <p:cNvSpPr/>
          <p:nvPr/>
        </p:nvSpPr>
        <p:spPr>
          <a:xfrm>
            <a:off x="0" y="1710838"/>
            <a:ext cx="1956241" cy="434579"/>
          </a:xfrm>
          <a:prstGeom prst="homePlate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B5A0974-0187-43F2-9F5F-D96BBC776BE2}"/>
              </a:ext>
            </a:extLst>
          </p:cNvPr>
          <p:cNvSpPr/>
          <p:nvPr/>
        </p:nvSpPr>
        <p:spPr>
          <a:xfrm>
            <a:off x="0" y="-70800"/>
            <a:ext cx="12192000" cy="1435426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4AB61AC3-E6AE-47CC-B11E-65D595D6A171}"/>
              </a:ext>
            </a:extLst>
          </p:cNvPr>
          <p:cNvSpPr txBox="1"/>
          <p:nvPr/>
        </p:nvSpPr>
        <p:spPr>
          <a:xfrm>
            <a:off x="384199" y="4278006"/>
            <a:ext cx="16509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it-IT" dirty="0">
              <a:cs typeface="Times New Roman" panose="02020603050405020304" pitchFamily="18" charset="0"/>
            </a:endParaRPr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F78827B-5A63-4435-BD58-D82BEF101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42" b="-1904"/>
          <a:stretch/>
        </p:blipFill>
        <p:spPr>
          <a:xfrm>
            <a:off x="4521113" y="1104439"/>
            <a:ext cx="1684951" cy="248483"/>
          </a:xfrm>
          <a:prstGeom prst="rect">
            <a:avLst/>
          </a:prstGeom>
          <a:ln>
            <a:noFill/>
          </a:ln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D33D96AF-16B9-48FA-9ECA-181E7932F4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9"/>
          <a:stretch/>
        </p:blipFill>
        <p:spPr>
          <a:xfrm>
            <a:off x="7771806" y="1097959"/>
            <a:ext cx="1140255" cy="24384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96E39326-1D08-4C76-A4BC-2B0267533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9" r="25138" b="13955"/>
          <a:stretch/>
        </p:blipFill>
        <p:spPr>
          <a:xfrm>
            <a:off x="6200855" y="1104439"/>
            <a:ext cx="1570951" cy="20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F2372EE4-AC1D-4E84-B16A-5C4F169B1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9" y="34213"/>
            <a:ext cx="4221480" cy="11430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120BD4C-2EB8-4D5B-89E5-C26B6A238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58" y="275478"/>
            <a:ext cx="5760720" cy="57912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36456C-9464-482C-ADBE-DD27D43907F8}"/>
              </a:ext>
            </a:extLst>
          </p:cNvPr>
          <p:cNvSpPr txBox="1"/>
          <p:nvPr/>
        </p:nvSpPr>
        <p:spPr>
          <a:xfrm>
            <a:off x="3210740" y="1040214"/>
            <a:ext cx="14697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Session NH3.6:</a:t>
            </a: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9163F13D-9519-4D7D-8453-A8A029F3E2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62776" y="2238090"/>
            <a:ext cx="4112010" cy="2381820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19" name="Immagine 18">
            <a:extLst>
              <a:ext uri="{FF2B5EF4-FFF2-40B4-BE49-F238E27FC236}">
                <a16:creationId xmlns:a16="http://schemas.microsoft.com/office/drawing/2014/main" id="{7BCCBBA2-A814-4370-AA95-40A141458AB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301"/>
          <a:stretch/>
        </p:blipFill>
        <p:spPr>
          <a:xfrm>
            <a:off x="736451" y="4385840"/>
            <a:ext cx="4231041" cy="2171311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pic>
        <p:nvPicPr>
          <p:cNvPr id="21" name="Immagine 20">
            <a:extLst>
              <a:ext uri="{FF2B5EF4-FFF2-40B4-BE49-F238E27FC236}">
                <a16:creationId xmlns:a16="http://schemas.microsoft.com/office/drawing/2014/main" id="{B16E68F5-E153-4CC2-97CA-14C687A55B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/>
          <a:srcRect r="17028"/>
          <a:stretch/>
        </p:blipFill>
        <p:spPr bwMode="auto">
          <a:xfrm>
            <a:off x="8993448" y="1534262"/>
            <a:ext cx="3117163" cy="2489066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1202A7AD-B6D0-4F8C-93AB-06D80E6633B4}"/>
              </a:ext>
            </a:extLst>
          </p:cNvPr>
          <p:cNvSpPr txBox="1"/>
          <p:nvPr/>
        </p:nvSpPr>
        <p:spPr>
          <a:xfrm>
            <a:off x="11432146" y="1530745"/>
            <a:ext cx="678465" cy="307777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/>
                </a:solidFill>
                <a:cs typeface="Times New Roman" panose="02020603050405020304" pitchFamily="18" charset="0"/>
              </a:rPr>
              <a:t>2005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D314F860-57F9-444B-B782-37035DBC51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/>
          <a:srcRect r="17415"/>
          <a:stretch/>
        </p:blipFill>
        <p:spPr bwMode="auto">
          <a:xfrm>
            <a:off x="6730111" y="2598467"/>
            <a:ext cx="3117163" cy="2489066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25" name="Immagine 24">
            <a:extLst>
              <a:ext uri="{FF2B5EF4-FFF2-40B4-BE49-F238E27FC236}">
                <a16:creationId xmlns:a16="http://schemas.microsoft.com/office/drawing/2014/main" id="{5F25182D-4EE2-487E-9013-E4EE2AF6725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/>
          <a:srcRect l="227" r="16630"/>
          <a:stretch/>
        </p:blipFill>
        <p:spPr bwMode="auto">
          <a:xfrm>
            <a:off x="8912061" y="4234771"/>
            <a:ext cx="3117163" cy="2489066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7855B2EB-BF91-44A0-8171-1DC232C52594}"/>
              </a:ext>
            </a:extLst>
          </p:cNvPr>
          <p:cNvSpPr txBox="1"/>
          <p:nvPr/>
        </p:nvSpPr>
        <p:spPr>
          <a:xfrm>
            <a:off x="11232687" y="4234771"/>
            <a:ext cx="796537" cy="307777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/>
                </a:solidFill>
                <a:cs typeface="Times New Roman" panose="02020603050405020304" pitchFamily="18" charset="0"/>
              </a:rPr>
              <a:t>2018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BFEA6F63-E386-4494-8624-CF68D3198A37}"/>
              </a:ext>
            </a:extLst>
          </p:cNvPr>
          <p:cNvSpPr txBox="1"/>
          <p:nvPr/>
        </p:nvSpPr>
        <p:spPr>
          <a:xfrm>
            <a:off x="6730111" y="2598467"/>
            <a:ext cx="690673" cy="307777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bg2"/>
                </a:solidFill>
                <a:cs typeface="Times New Roman" panose="02020603050405020304" pitchFamily="18" charset="0"/>
              </a:rPr>
              <a:t>2010</a:t>
            </a: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F6AA8D34-7FFC-469E-B57D-DA06FB38A18F}"/>
              </a:ext>
            </a:extLst>
          </p:cNvPr>
          <p:cNvSpPr txBox="1"/>
          <p:nvPr/>
        </p:nvSpPr>
        <p:spPr>
          <a:xfrm>
            <a:off x="-50401" y="1743461"/>
            <a:ext cx="19562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SLOPE EVOLUTION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D3001D88-17F8-446B-AA52-7DCC591B58D8}"/>
              </a:ext>
            </a:extLst>
          </p:cNvPr>
          <p:cNvSpPr txBox="1"/>
          <p:nvPr/>
        </p:nvSpPr>
        <p:spPr>
          <a:xfrm>
            <a:off x="5825884" y="1719238"/>
            <a:ext cx="3117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err="1">
                <a:solidFill>
                  <a:srgbClr val="002060"/>
                </a:solidFill>
              </a:rPr>
              <a:t>Niche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detachment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has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changed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during</a:t>
            </a:r>
            <a:r>
              <a:rPr lang="it-IT" dirty="0">
                <a:solidFill>
                  <a:srgbClr val="002060"/>
                </a:solidFill>
              </a:rPr>
              <a:t> the time..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609F5337-1A2A-4B2E-9878-05C99847F23D}"/>
              </a:ext>
            </a:extLst>
          </p:cNvPr>
          <p:cNvSpPr txBox="1"/>
          <p:nvPr/>
        </p:nvSpPr>
        <p:spPr>
          <a:xfrm>
            <a:off x="4475521" y="2967335"/>
            <a:ext cx="2362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</a:rPr>
              <a:t>..</a:t>
            </a:r>
            <a:r>
              <a:rPr lang="it-IT" dirty="0" err="1">
                <a:solidFill>
                  <a:srgbClr val="002060"/>
                </a:solidFill>
              </a:rPr>
              <a:t>probably</a:t>
            </a:r>
            <a:r>
              <a:rPr lang="it-IT" dirty="0">
                <a:solidFill>
                  <a:srgbClr val="002060"/>
                </a:solidFill>
              </a:rPr>
              <a:t> due to the </a:t>
            </a:r>
            <a:r>
              <a:rPr lang="it-IT" dirty="0" err="1">
                <a:solidFill>
                  <a:srgbClr val="002060"/>
                </a:solidFill>
              </a:rPr>
              <a:t>triggering</a:t>
            </a:r>
            <a:r>
              <a:rPr lang="it-IT" dirty="0">
                <a:solidFill>
                  <a:srgbClr val="002060"/>
                </a:solidFill>
              </a:rPr>
              <a:t> of </a:t>
            </a:r>
            <a:r>
              <a:rPr lang="it-IT" dirty="0" err="1">
                <a:solidFill>
                  <a:srgbClr val="002060"/>
                </a:solidFill>
              </a:rPr>
              <a:t>several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landslides</a:t>
            </a:r>
            <a:r>
              <a:rPr lang="it-IT" dirty="0">
                <a:solidFill>
                  <a:srgbClr val="002060"/>
                </a:solidFill>
              </a:rPr>
              <a:t>..</a:t>
            </a:r>
          </a:p>
        </p:txBody>
      </p:sp>
      <p:sp>
        <p:nvSpPr>
          <p:cNvPr id="36" name="CasellaDiTesto 35">
            <a:extLst>
              <a:ext uri="{FF2B5EF4-FFF2-40B4-BE49-F238E27FC236}">
                <a16:creationId xmlns:a16="http://schemas.microsoft.com/office/drawing/2014/main" id="{A9F579C2-936E-46B7-83D5-0F435B9E74CF}"/>
              </a:ext>
            </a:extLst>
          </p:cNvPr>
          <p:cNvSpPr txBox="1"/>
          <p:nvPr/>
        </p:nvSpPr>
        <p:spPr>
          <a:xfrm>
            <a:off x="6730111" y="5430395"/>
            <a:ext cx="2362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</a:rPr>
              <a:t>..</a:t>
            </a:r>
            <a:r>
              <a:rPr lang="it-IT" dirty="0" err="1">
                <a:solidFill>
                  <a:srgbClr val="002060"/>
                </a:solidFill>
              </a:rPr>
              <a:t>overlapped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at</a:t>
            </a:r>
            <a:r>
              <a:rPr lang="it-IT" dirty="0">
                <a:solidFill>
                  <a:srgbClr val="002060"/>
                </a:solidFill>
              </a:rPr>
              <a:t> the base of the </a:t>
            </a:r>
            <a:r>
              <a:rPr lang="it-IT" dirty="0" err="1">
                <a:solidFill>
                  <a:srgbClr val="002060"/>
                </a:solidFill>
              </a:rPr>
              <a:t>slope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5EFEE697-13F2-486B-8341-D469BCB0915C}"/>
              </a:ext>
            </a:extLst>
          </p:cNvPr>
          <p:cNvSpPr/>
          <p:nvPr/>
        </p:nvSpPr>
        <p:spPr>
          <a:xfrm>
            <a:off x="0" y="1364626"/>
            <a:ext cx="12192000" cy="54933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72449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ccia a pentagono 36">
            <a:extLst>
              <a:ext uri="{FF2B5EF4-FFF2-40B4-BE49-F238E27FC236}">
                <a16:creationId xmlns:a16="http://schemas.microsoft.com/office/drawing/2014/main" id="{214587C2-D40A-47F7-8623-7EC5F139E07C}"/>
              </a:ext>
            </a:extLst>
          </p:cNvPr>
          <p:cNvSpPr/>
          <p:nvPr/>
        </p:nvSpPr>
        <p:spPr>
          <a:xfrm>
            <a:off x="0" y="1710838"/>
            <a:ext cx="1728935" cy="434579"/>
          </a:xfrm>
          <a:prstGeom prst="homePlate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B5A0974-0187-43F2-9F5F-D96BBC776BE2}"/>
              </a:ext>
            </a:extLst>
          </p:cNvPr>
          <p:cNvSpPr/>
          <p:nvPr/>
        </p:nvSpPr>
        <p:spPr>
          <a:xfrm>
            <a:off x="0" y="-70800"/>
            <a:ext cx="12192000" cy="1435426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F78827B-5A63-4435-BD58-D82BEF101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42" b="-1904"/>
          <a:stretch/>
        </p:blipFill>
        <p:spPr>
          <a:xfrm>
            <a:off x="4521113" y="1104439"/>
            <a:ext cx="1684951" cy="248483"/>
          </a:xfrm>
          <a:prstGeom prst="rect">
            <a:avLst/>
          </a:prstGeom>
          <a:ln>
            <a:noFill/>
          </a:ln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D33D96AF-16B9-48FA-9ECA-181E7932F4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9"/>
          <a:stretch/>
        </p:blipFill>
        <p:spPr>
          <a:xfrm>
            <a:off x="7771806" y="1097959"/>
            <a:ext cx="1140255" cy="24384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96E39326-1D08-4C76-A4BC-2B0267533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9" r="25138" b="13955"/>
          <a:stretch/>
        </p:blipFill>
        <p:spPr>
          <a:xfrm>
            <a:off x="6200855" y="1104439"/>
            <a:ext cx="1570951" cy="20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F2372EE4-AC1D-4E84-B16A-5C4F169B1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9" y="34213"/>
            <a:ext cx="4221480" cy="11430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120BD4C-2EB8-4D5B-89E5-C26B6A238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58" y="275478"/>
            <a:ext cx="5760720" cy="57912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36456C-9464-482C-ADBE-DD27D43907F8}"/>
              </a:ext>
            </a:extLst>
          </p:cNvPr>
          <p:cNvSpPr txBox="1"/>
          <p:nvPr/>
        </p:nvSpPr>
        <p:spPr>
          <a:xfrm>
            <a:off x="3210740" y="1040214"/>
            <a:ext cx="14697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Session NH3.6:</a:t>
            </a: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9E0D280A-1CD8-4606-9EC9-EB933AA958ED}"/>
              </a:ext>
            </a:extLst>
          </p:cNvPr>
          <p:cNvSpPr txBox="1"/>
          <p:nvPr/>
        </p:nvSpPr>
        <p:spPr>
          <a:xfrm>
            <a:off x="-50401" y="1743461"/>
            <a:ext cx="1728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METHODOLOGY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BCC8FE45-D965-445A-9E5B-017955488D08}"/>
              </a:ext>
            </a:extLst>
          </p:cNvPr>
          <p:cNvSpPr txBox="1"/>
          <p:nvPr/>
        </p:nvSpPr>
        <p:spPr>
          <a:xfrm>
            <a:off x="6012249" y="1805238"/>
            <a:ext cx="33223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Instantaneous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polarization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analysis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allow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to identificate and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extract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Rayleigh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wave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to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better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characterize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site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response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6" name="CasellaDiTesto 45">
            <a:extLst>
              <a:ext uri="{FF2B5EF4-FFF2-40B4-BE49-F238E27FC236}">
                <a16:creationId xmlns:a16="http://schemas.microsoft.com/office/drawing/2014/main" id="{F31FD292-BAF6-424A-BE1F-EDFBB4988095}"/>
              </a:ext>
            </a:extLst>
          </p:cNvPr>
          <p:cNvSpPr txBox="1"/>
          <p:nvPr/>
        </p:nvSpPr>
        <p:spPr>
          <a:xfrm>
            <a:off x="8818786" y="1388368"/>
            <a:ext cx="7679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HVIP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7" name="Immagine 5">
            <a:extLst>
              <a:ext uri="{FF2B5EF4-FFF2-40B4-BE49-F238E27FC236}">
                <a16:creationId xmlns:a16="http://schemas.microsoft.com/office/drawing/2014/main" id="{1CB2BE1D-820D-46B5-AFE8-3EE12EE77DD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567617" y="1748436"/>
            <a:ext cx="2310289" cy="1610201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8" name="CasellaDiTesto 47">
                <a:extLst>
                  <a:ext uri="{FF2B5EF4-FFF2-40B4-BE49-F238E27FC236}">
                    <a16:creationId xmlns:a16="http://schemas.microsoft.com/office/drawing/2014/main" id="{F65D7B06-824F-4DB1-AB34-8C6909B712C5}"/>
                  </a:ext>
                </a:extLst>
              </p:cNvPr>
              <p:cNvSpPr txBox="1"/>
              <p:nvPr/>
            </p:nvSpPr>
            <p:spPr>
              <a:xfrm>
                <a:off x="9183658" y="3681969"/>
                <a:ext cx="2809102" cy="316690"/>
              </a:xfrm>
              <a:prstGeom prst="rect">
                <a:avLst/>
              </a:prstGeom>
              <a:solidFill>
                <a:schemeClr val="accent1">
                  <a:lumMod val="75000"/>
                </a:schemeClr>
              </a:solidFill>
              <a:ln>
                <a:solidFill>
                  <a:srgbClr val="002060"/>
                </a:solidFill>
              </a:ln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40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𝑢</m:t>
                          </m:r>
                        </m:e>
                        <m:sub>
                          <m: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𝑐</m:t>
                          </m:r>
                        </m:sub>
                      </m:sSub>
                      <m:d>
                        <m:dPr>
                          <m:ctrlP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it-IT" sz="1400" b="0" i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Cambria Math"/>
                        </a:rPr>
                        <m:t>=</m:t>
                      </m:r>
                      <m:r>
                        <a:rPr lang="it-IT" sz="1400" b="0" i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Cambria Math"/>
                        </a:rPr>
                        <m:t>𝑢</m:t>
                      </m:r>
                      <m:d>
                        <m:dPr>
                          <m:ctrlP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it-IT" sz="1400" b="0" i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Cambria Math"/>
                        </a:rPr>
                        <m:t>+</m:t>
                      </m:r>
                      <m:r>
                        <a:rPr lang="it-IT" sz="1400" b="0" i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Cambria Math"/>
                        </a:rPr>
                        <m:t>𝑖</m:t>
                      </m:r>
                      <m:acc>
                        <m:accPr>
                          <m:chr m:val="̂"/>
                          <m:ctrlP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𝑢</m:t>
                          </m:r>
                        </m:e>
                      </m:acc>
                      <m:d>
                        <m:dPr>
                          <m:ctrlP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𝑡</m:t>
                          </m:r>
                        </m:e>
                      </m:d>
                      <m:r>
                        <a:rPr lang="it-IT" sz="1400" b="0" i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Cambria Math"/>
                        </a:rPr>
                        <m:t>=</m:t>
                      </m:r>
                      <m:r>
                        <a:rPr lang="it-IT" sz="1400" b="0" i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Cambria Math"/>
                        </a:rPr>
                        <m:t>𝐴</m:t>
                      </m:r>
                      <m:r>
                        <a:rPr lang="it-IT" sz="1400" b="0" i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Cambria Math"/>
                        </a:rPr>
                        <m:t>(</m:t>
                      </m:r>
                      <m:r>
                        <a:rPr lang="it-IT" sz="1400" b="0" i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Cambria Math"/>
                        </a:rPr>
                        <m:t>𝑡</m:t>
                      </m:r>
                      <m:r>
                        <a:rPr lang="it-IT" sz="1400" b="0" i="1" smtClean="0">
                          <a:ln>
                            <a:noFill/>
                          </a:ln>
                          <a:solidFill>
                            <a:schemeClr val="bg2"/>
                          </a:solidFill>
                          <a:latin typeface="Cambria Math"/>
                        </a:rPr>
                        <m:t>)</m:t>
                      </m:r>
                      <m:sSup>
                        <m:sSupPr>
                          <m:ctrlP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𝑒</m:t>
                          </m:r>
                        </m:e>
                        <m:sup>
                          <m: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/>
                            </a:rPr>
                            <m:t>𝑖</m:t>
                          </m:r>
                          <m: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/>
                              <a:ea typeface="Cambria Math"/>
                            </a:rPr>
                            <m:t>𝜑</m:t>
                          </m:r>
                          <m: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/>
                              <a:ea typeface="Cambria Math"/>
                            </a:rPr>
                            <m:t>(</m:t>
                          </m:r>
                          <m: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/>
                              <a:ea typeface="Cambria Math"/>
                            </a:rPr>
                            <m:t>𝑡</m:t>
                          </m:r>
                          <m:r>
                            <a:rPr lang="it-IT" sz="1400" b="0" i="1" smtClean="0">
                              <a:ln>
                                <a:noFill/>
                              </a:ln>
                              <a:solidFill>
                                <a:schemeClr val="bg2"/>
                              </a:solidFill>
                              <a:latin typeface="Cambria Math"/>
                              <a:ea typeface="Cambria Math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it-IT" sz="1600" dirty="0">
                  <a:ln>
                    <a:noFill/>
                  </a:ln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48" name="CasellaDiTesto 47">
                <a:extLst>
                  <a:ext uri="{FF2B5EF4-FFF2-40B4-BE49-F238E27FC236}">
                    <a16:creationId xmlns:a16="http://schemas.microsoft.com/office/drawing/2014/main" id="{F65D7B06-824F-4DB1-AB34-8C6909B712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3658" y="3681969"/>
                <a:ext cx="2809102" cy="316690"/>
              </a:xfrm>
              <a:prstGeom prst="rect">
                <a:avLst/>
              </a:prstGeom>
              <a:blipFill>
                <a:blip r:embed="rId7"/>
                <a:stretch>
                  <a:fillRect b="-5556"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" name="CasellaDiTesto 48">
            <a:extLst>
              <a:ext uri="{FF2B5EF4-FFF2-40B4-BE49-F238E27FC236}">
                <a16:creationId xmlns:a16="http://schemas.microsoft.com/office/drawing/2014/main" id="{B631803D-4C5C-4617-B983-CCD84BB26644}"/>
              </a:ext>
            </a:extLst>
          </p:cNvPr>
          <p:cNvSpPr txBox="1"/>
          <p:nvPr/>
        </p:nvSpPr>
        <p:spPr>
          <a:xfrm>
            <a:off x="8032474" y="3350450"/>
            <a:ext cx="244019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Analytic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transformation</a:t>
            </a:r>
            <a:endParaRPr lang="it-IT" sz="14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50" name="Immagine 49">
            <a:extLst>
              <a:ext uri="{FF2B5EF4-FFF2-40B4-BE49-F238E27FC236}">
                <a16:creationId xmlns:a16="http://schemas.microsoft.com/office/drawing/2014/main" id="{02A65105-D2BB-4712-8072-308E6DECC8D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372" y="3250941"/>
            <a:ext cx="1818532" cy="1427491"/>
          </a:xfrm>
          <a:prstGeom prst="rect">
            <a:avLst/>
          </a:prstGeom>
          <a:solidFill>
            <a:srgbClr val="002060"/>
          </a:solidFill>
          <a:ln w="12700">
            <a:solidFill>
              <a:srgbClr val="002060"/>
            </a:solidFill>
          </a:ln>
        </p:spPr>
      </p:pic>
      <p:sp>
        <p:nvSpPr>
          <p:cNvPr id="51" name="CasellaDiTesto 50">
            <a:extLst>
              <a:ext uri="{FF2B5EF4-FFF2-40B4-BE49-F238E27FC236}">
                <a16:creationId xmlns:a16="http://schemas.microsoft.com/office/drawing/2014/main" id="{76559879-31DD-483D-BDDA-F14A21E1274E}"/>
              </a:ext>
            </a:extLst>
          </p:cNvPr>
          <p:cNvSpPr txBox="1"/>
          <p:nvPr/>
        </p:nvSpPr>
        <p:spPr>
          <a:xfrm>
            <a:off x="4881944" y="3418748"/>
            <a:ext cx="1585889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Representation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 of the </a:t>
            </a:r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signal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as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 a </a:t>
            </a:r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vector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 (</a:t>
            </a:r>
            <a:r>
              <a:rPr lang="it-IT" sz="1400" i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Morozov</a:t>
            </a:r>
            <a:r>
              <a:rPr lang="it-IT" sz="1400" i="1" dirty="0">
                <a:solidFill>
                  <a:srgbClr val="002060"/>
                </a:solidFill>
                <a:cs typeface="Times New Roman" panose="02020603050405020304" pitchFamily="18" charset="0"/>
              </a:rPr>
              <a:t> and Smithson, 1996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)</a:t>
            </a:r>
            <a:endParaRPr lang="it-IT" sz="1400" dirty="0"/>
          </a:p>
        </p:txBody>
      </p:sp>
      <p:pic>
        <p:nvPicPr>
          <p:cNvPr id="52" name="Immagine 51">
            <a:extLst>
              <a:ext uri="{FF2B5EF4-FFF2-40B4-BE49-F238E27FC236}">
                <a16:creationId xmlns:a16="http://schemas.microsoft.com/office/drawing/2014/main" id="{0C786A20-AEE6-4E31-B8F2-058ABC69641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3141" r="217"/>
          <a:stretch/>
        </p:blipFill>
        <p:spPr bwMode="auto">
          <a:xfrm>
            <a:off x="9320649" y="4476506"/>
            <a:ext cx="2804223" cy="1219200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53" name="Dati 52">
            <a:extLst>
              <a:ext uri="{FF2B5EF4-FFF2-40B4-BE49-F238E27FC236}">
                <a16:creationId xmlns:a16="http://schemas.microsoft.com/office/drawing/2014/main" id="{9C88BC5A-D962-4919-AF6D-0F44246F48EA}"/>
              </a:ext>
            </a:extLst>
          </p:cNvPr>
          <p:cNvSpPr/>
          <p:nvPr/>
        </p:nvSpPr>
        <p:spPr>
          <a:xfrm rot="5400000">
            <a:off x="10344642" y="4945935"/>
            <a:ext cx="920764" cy="598285"/>
          </a:xfrm>
          <a:prstGeom prst="flowChartInputOutpu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3BC35BBD-C88C-4CC1-BB41-D56ADF460B84}"/>
              </a:ext>
            </a:extLst>
          </p:cNvPr>
          <p:cNvSpPr txBox="1"/>
          <p:nvPr/>
        </p:nvSpPr>
        <p:spPr>
          <a:xfrm>
            <a:off x="10751770" y="1380181"/>
            <a:ext cx="15858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1) </a:t>
            </a:r>
            <a:r>
              <a:rPr lang="it-IT" sz="14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Identification</a:t>
            </a:r>
            <a:endParaRPr lang="it-IT" sz="1400" b="1" dirty="0"/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D22A2F90-CF8A-4959-A8B3-CF3BADB32C9B}"/>
              </a:ext>
            </a:extLst>
          </p:cNvPr>
          <p:cNvSpPr txBox="1"/>
          <p:nvPr/>
        </p:nvSpPr>
        <p:spPr>
          <a:xfrm>
            <a:off x="7319289" y="4777941"/>
            <a:ext cx="181853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2) </a:t>
            </a:r>
            <a:r>
              <a:rPr lang="it-IT" sz="1400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Instantaneous</a:t>
            </a:r>
            <a:r>
              <a:rPr lang="it-IT" sz="1400" b="1" dirty="0">
                <a:solidFill>
                  <a:srgbClr val="002060"/>
                </a:solidFill>
                <a:cs typeface="Times New Roman" panose="02020603050405020304" pitchFamily="18" charset="0"/>
              </a:rPr>
              <a:t> H/V</a:t>
            </a:r>
            <a:endParaRPr lang="it-IT" sz="1400" b="1" dirty="0"/>
          </a:p>
        </p:txBody>
      </p:sp>
      <p:pic>
        <p:nvPicPr>
          <p:cNvPr id="56" name="Picture 2" descr="https://lh6.googleusercontent.com/EBrVaszRjAghlb8pK1K00-HHfoP4A17WBhV7H_g-HsTbyf1tKtrZ8iUCtFm9phhYwyaFfLh6J5dNhpFjmpgjU5gcUBNvI7Wf6DWoSA_qw_XAqT06bcXP1SldnKmgvs1cvP8IVSI">
            <a:extLst>
              <a:ext uri="{FF2B5EF4-FFF2-40B4-BE49-F238E27FC236}">
                <a16:creationId xmlns:a16="http://schemas.microsoft.com/office/drawing/2014/main" id="{4B56BA61-1D46-4F94-B618-5839BA3599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0" t="4143" r="-37" b="894"/>
          <a:stretch/>
        </p:blipFill>
        <p:spPr bwMode="auto">
          <a:xfrm>
            <a:off x="5200849" y="5149548"/>
            <a:ext cx="2533968" cy="1622226"/>
          </a:xfrm>
          <a:prstGeom prst="rect">
            <a:avLst/>
          </a:prstGeom>
          <a:noFill/>
          <a:ln w="12700"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7" name="CasellaDiTesto 6">
            <a:extLst>
              <a:ext uri="{FF2B5EF4-FFF2-40B4-BE49-F238E27FC236}">
                <a16:creationId xmlns:a16="http://schemas.microsoft.com/office/drawing/2014/main" id="{10554EE7-56FE-4DFD-9172-4AC0388A12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0211" y="5378661"/>
            <a:ext cx="21097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4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Amplification</a:t>
            </a:r>
            <a:endParaRPr lang="it-IT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58" name="CasellaDiTesto 6">
            <a:extLst>
              <a:ext uri="{FF2B5EF4-FFF2-40B4-BE49-F238E27FC236}">
                <a16:creationId xmlns:a16="http://schemas.microsoft.com/office/drawing/2014/main" id="{A125F09B-B4B0-4C5D-8BBA-3BE6279DE6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40832" y="5804900"/>
            <a:ext cx="2109788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sz="1400" dirty="0" err="1">
                <a:solidFill>
                  <a:srgbClr val="FF0000"/>
                </a:solidFill>
                <a:cs typeface="Times New Roman" panose="02020603050405020304" pitchFamily="18" charset="0"/>
              </a:rPr>
              <a:t>Resonance</a:t>
            </a:r>
            <a:r>
              <a:rPr lang="it-IT" sz="1400" dirty="0">
                <a:solidFill>
                  <a:srgbClr val="FF0000"/>
                </a:solidFill>
                <a:cs typeface="Times New Roman" panose="02020603050405020304" pitchFamily="18" charset="0"/>
              </a:rPr>
              <a:t> Frequency</a:t>
            </a:r>
            <a:endParaRPr lang="it-IT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8B4B1BC3-4A46-492B-9C16-5D27B75F3B27}"/>
              </a:ext>
            </a:extLst>
          </p:cNvPr>
          <p:cNvSpPr txBox="1"/>
          <p:nvPr/>
        </p:nvSpPr>
        <p:spPr>
          <a:xfrm>
            <a:off x="9103209" y="5784263"/>
            <a:ext cx="308879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Requirements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axis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 a and b </a:t>
            </a:r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respectively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horizontal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 and </a:t>
            </a:r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vertical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Planarity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vector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 must be </a:t>
            </a:r>
            <a:r>
              <a:rPr lang="it-IT" sz="14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horizontal</a:t>
            </a:r>
            <a:r>
              <a:rPr lang="it-IT" sz="14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3" name="Connettore diritto 2">
            <a:extLst>
              <a:ext uri="{FF2B5EF4-FFF2-40B4-BE49-F238E27FC236}">
                <a16:creationId xmlns:a16="http://schemas.microsoft.com/office/drawing/2014/main" id="{2746DC53-78EB-4B38-BD52-3715C305B718}"/>
              </a:ext>
            </a:extLst>
          </p:cNvPr>
          <p:cNvCxnSpPr/>
          <p:nvPr/>
        </p:nvCxnSpPr>
        <p:spPr>
          <a:xfrm>
            <a:off x="6293207" y="5800439"/>
            <a:ext cx="0" cy="62447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a gomito 23">
            <a:extLst>
              <a:ext uri="{FF2B5EF4-FFF2-40B4-BE49-F238E27FC236}">
                <a16:creationId xmlns:a16="http://schemas.microsoft.com/office/drawing/2014/main" id="{BE8EE792-E5CC-499F-A31D-B905AA6FDFB2}"/>
              </a:ext>
            </a:extLst>
          </p:cNvPr>
          <p:cNvCxnSpPr/>
          <p:nvPr/>
        </p:nvCxnSpPr>
        <p:spPr>
          <a:xfrm rot="5400000">
            <a:off x="11657405" y="3133496"/>
            <a:ext cx="785563" cy="114854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ttore 2 30">
            <a:extLst>
              <a:ext uri="{FF2B5EF4-FFF2-40B4-BE49-F238E27FC236}">
                <a16:creationId xmlns:a16="http://schemas.microsoft.com/office/drawing/2014/main" id="{9C299021-7441-43A5-B403-1F0C6E7EA3DE}"/>
              </a:ext>
            </a:extLst>
          </p:cNvPr>
          <p:cNvCxnSpPr/>
          <p:nvPr/>
        </p:nvCxnSpPr>
        <p:spPr>
          <a:xfrm flipH="1">
            <a:off x="8522563" y="3840314"/>
            <a:ext cx="378428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a gomito 32">
            <a:extLst>
              <a:ext uri="{FF2B5EF4-FFF2-40B4-BE49-F238E27FC236}">
                <a16:creationId xmlns:a16="http://schemas.microsoft.com/office/drawing/2014/main" id="{65A98C35-EA43-447F-8897-DCAB79273007}"/>
              </a:ext>
            </a:extLst>
          </p:cNvPr>
          <p:cNvCxnSpPr/>
          <p:nvPr/>
        </p:nvCxnSpPr>
        <p:spPr>
          <a:xfrm>
            <a:off x="8467847" y="4428330"/>
            <a:ext cx="669973" cy="113335"/>
          </a:xfrm>
          <a:prstGeom prst="bentConnector3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ttangolo 58">
            <a:extLst>
              <a:ext uri="{FF2B5EF4-FFF2-40B4-BE49-F238E27FC236}">
                <a16:creationId xmlns:a16="http://schemas.microsoft.com/office/drawing/2014/main" id="{8D0D3939-4D7A-46D5-BF40-2026584FEE16}"/>
              </a:ext>
            </a:extLst>
          </p:cNvPr>
          <p:cNvSpPr/>
          <p:nvPr/>
        </p:nvSpPr>
        <p:spPr>
          <a:xfrm>
            <a:off x="0" y="1364626"/>
            <a:ext cx="12192000" cy="54933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163D147F-2BAA-4473-B948-00B46FF58DAA}"/>
              </a:ext>
            </a:extLst>
          </p:cNvPr>
          <p:cNvSpPr txBox="1"/>
          <p:nvPr/>
        </p:nvSpPr>
        <p:spPr>
          <a:xfrm>
            <a:off x="212429" y="2524252"/>
            <a:ext cx="2044075" cy="646331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Passive </a:t>
            </a:r>
            <a:r>
              <a:rPr lang="it-IT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seismic</a:t>
            </a:r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 techniques</a:t>
            </a: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4742038B-729E-468C-BD0A-6D879FE17BB7}"/>
              </a:ext>
            </a:extLst>
          </p:cNvPr>
          <p:cNvSpPr txBox="1"/>
          <p:nvPr/>
        </p:nvSpPr>
        <p:spPr>
          <a:xfrm>
            <a:off x="2462359" y="1983589"/>
            <a:ext cx="25247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HVNR </a:t>
            </a:r>
          </a:p>
          <a:p>
            <a:pPr algn="ctr"/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(</a:t>
            </a:r>
            <a:r>
              <a:rPr lang="it-IT" i="1" dirty="0">
                <a:solidFill>
                  <a:srgbClr val="002060"/>
                </a:solidFill>
                <a:cs typeface="Times New Roman" panose="02020603050405020304" pitchFamily="18" charset="0"/>
              </a:rPr>
              <a:t>Nakamura, 1989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)</a:t>
            </a:r>
          </a:p>
          <a:p>
            <a:pPr algn="ctr"/>
            <a:endParaRPr lang="it-IT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HVIP</a:t>
            </a:r>
          </a:p>
          <a:p>
            <a:pPr algn="ctr"/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(</a:t>
            </a:r>
            <a:r>
              <a:rPr lang="it-IT" i="1" dirty="0">
                <a:solidFill>
                  <a:srgbClr val="002060"/>
                </a:solidFill>
                <a:cs typeface="Times New Roman" panose="02020603050405020304" pitchFamily="18" charset="0"/>
              </a:rPr>
              <a:t>Del Gaudio, 2017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63" name="Connettore 2 62">
            <a:extLst>
              <a:ext uri="{FF2B5EF4-FFF2-40B4-BE49-F238E27FC236}">
                <a16:creationId xmlns:a16="http://schemas.microsoft.com/office/drawing/2014/main" id="{51E23ABD-5D9B-465A-A0C3-115BA6341005}"/>
              </a:ext>
            </a:extLst>
          </p:cNvPr>
          <p:cNvCxnSpPr>
            <a:cxnSpLocks/>
          </p:cNvCxnSpPr>
          <p:nvPr/>
        </p:nvCxnSpPr>
        <p:spPr>
          <a:xfrm flipV="1">
            <a:off x="2303583" y="2524252"/>
            <a:ext cx="528396" cy="27802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CasellaDiTesto 63">
            <a:extLst>
              <a:ext uri="{FF2B5EF4-FFF2-40B4-BE49-F238E27FC236}">
                <a16:creationId xmlns:a16="http://schemas.microsoft.com/office/drawing/2014/main" id="{9B29E4A3-C8BD-464E-A984-4375D86448DB}"/>
              </a:ext>
            </a:extLst>
          </p:cNvPr>
          <p:cNvSpPr txBox="1"/>
          <p:nvPr/>
        </p:nvSpPr>
        <p:spPr>
          <a:xfrm>
            <a:off x="2374567" y="5894314"/>
            <a:ext cx="135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ERT</a:t>
            </a:r>
          </a:p>
        </p:txBody>
      </p:sp>
      <p:sp>
        <p:nvSpPr>
          <p:cNvPr id="67" name="CasellaDiTesto 66">
            <a:extLst>
              <a:ext uri="{FF2B5EF4-FFF2-40B4-BE49-F238E27FC236}">
                <a16:creationId xmlns:a16="http://schemas.microsoft.com/office/drawing/2014/main" id="{F83E5764-7D43-426B-AB62-E1F2CE667FBF}"/>
              </a:ext>
            </a:extLst>
          </p:cNvPr>
          <p:cNvSpPr txBox="1"/>
          <p:nvPr/>
        </p:nvSpPr>
        <p:spPr>
          <a:xfrm>
            <a:off x="237489" y="5894314"/>
            <a:ext cx="2044075" cy="369332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Geophysical</a:t>
            </a:r>
            <a:r>
              <a:rPr lang="it-IT" sz="1600" b="1" dirty="0">
                <a:solidFill>
                  <a:srgbClr val="002060"/>
                </a:solidFill>
                <a:cs typeface="Times New Roman" panose="02020603050405020304" pitchFamily="18" charset="0"/>
              </a:rPr>
              <a:t> surveys</a:t>
            </a:r>
          </a:p>
        </p:txBody>
      </p:sp>
      <p:cxnSp>
        <p:nvCxnSpPr>
          <p:cNvPr id="68" name="Connettore 2 67">
            <a:extLst>
              <a:ext uri="{FF2B5EF4-FFF2-40B4-BE49-F238E27FC236}">
                <a16:creationId xmlns:a16="http://schemas.microsoft.com/office/drawing/2014/main" id="{00CA3A92-7307-4088-AA85-F2828CEE1EF5}"/>
              </a:ext>
            </a:extLst>
          </p:cNvPr>
          <p:cNvCxnSpPr>
            <a:cxnSpLocks/>
          </p:cNvCxnSpPr>
          <p:nvPr/>
        </p:nvCxnSpPr>
        <p:spPr>
          <a:xfrm>
            <a:off x="2337753" y="6063591"/>
            <a:ext cx="347257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Immagine 68">
            <a:extLst>
              <a:ext uri="{FF2B5EF4-FFF2-40B4-BE49-F238E27FC236}">
                <a16:creationId xmlns:a16="http://schemas.microsoft.com/office/drawing/2014/main" id="{1EEBBB6F-6D9D-420B-A07F-A87457D91BC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79" y="3587840"/>
            <a:ext cx="4077769" cy="185678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cxnSp>
        <p:nvCxnSpPr>
          <p:cNvPr id="70" name="Connettore 2 69">
            <a:extLst>
              <a:ext uri="{FF2B5EF4-FFF2-40B4-BE49-F238E27FC236}">
                <a16:creationId xmlns:a16="http://schemas.microsoft.com/office/drawing/2014/main" id="{C0FBB19E-D239-47CB-858F-E6F974CDE114}"/>
              </a:ext>
            </a:extLst>
          </p:cNvPr>
          <p:cNvCxnSpPr>
            <a:cxnSpLocks/>
          </p:cNvCxnSpPr>
          <p:nvPr/>
        </p:nvCxnSpPr>
        <p:spPr>
          <a:xfrm>
            <a:off x="2303583" y="2802278"/>
            <a:ext cx="528396" cy="25376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CasellaDiTesto 70">
            <a:extLst>
              <a:ext uri="{FF2B5EF4-FFF2-40B4-BE49-F238E27FC236}">
                <a16:creationId xmlns:a16="http://schemas.microsoft.com/office/drawing/2014/main" id="{C73ED28C-2287-47F1-84C8-9745473479E9}"/>
              </a:ext>
            </a:extLst>
          </p:cNvPr>
          <p:cNvSpPr txBox="1"/>
          <p:nvPr/>
        </p:nvSpPr>
        <p:spPr>
          <a:xfrm>
            <a:off x="2867065" y="3741326"/>
            <a:ext cx="121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Rover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345A1FFF-0B39-4AF1-9A5B-50E03026C866}"/>
              </a:ext>
            </a:extLst>
          </p:cNvPr>
          <p:cNvSpPr txBox="1"/>
          <p:nvPr/>
        </p:nvSpPr>
        <p:spPr>
          <a:xfrm>
            <a:off x="180015" y="4024617"/>
            <a:ext cx="121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Reference</a:t>
            </a:r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3620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ccia a pentagono 28">
            <a:extLst>
              <a:ext uri="{FF2B5EF4-FFF2-40B4-BE49-F238E27FC236}">
                <a16:creationId xmlns:a16="http://schemas.microsoft.com/office/drawing/2014/main" id="{FF90D56F-4AA6-49C4-803A-27C2B67A349C}"/>
              </a:ext>
            </a:extLst>
          </p:cNvPr>
          <p:cNvSpPr/>
          <p:nvPr/>
        </p:nvSpPr>
        <p:spPr>
          <a:xfrm>
            <a:off x="0" y="1710838"/>
            <a:ext cx="1728935" cy="434579"/>
          </a:xfrm>
          <a:prstGeom prst="homePlate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1" name="Immagine 60">
            <a:extLst>
              <a:ext uri="{FF2B5EF4-FFF2-40B4-BE49-F238E27FC236}">
                <a16:creationId xmlns:a16="http://schemas.microsoft.com/office/drawing/2014/main" id="{DD10A8A7-CF9C-4012-ADED-3443D5F4A0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266" t="1934" r="8026" b="79250"/>
          <a:stretch/>
        </p:blipFill>
        <p:spPr bwMode="auto">
          <a:xfrm>
            <a:off x="6794438" y="2975622"/>
            <a:ext cx="5305806" cy="1494998"/>
          </a:xfrm>
          <a:prstGeom prst="rect">
            <a:avLst/>
          </a:prstGeom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0B5A0974-0187-43F2-9F5F-D96BBC776BE2}"/>
              </a:ext>
            </a:extLst>
          </p:cNvPr>
          <p:cNvSpPr/>
          <p:nvPr/>
        </p:nvSpPr>
        <p:spPr>
          <a:xfrm>
            <a:off x="0" y="-70800"/>
            <a:ext cx="12192000" cy="1435426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F78827B-5A63-4435-BD58-D82BEF101CD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42" b="-1904"/>
          <a:stretch/>
        </p:blipFill>
        <p:spPr>
          <a:xfrm>
            <a:off x="4521113" y="1104439"/>
            <a:ext cx="1684951" cy="248483"/>
          </a:xfrm>
          <a:prstGeom prst="rect">
            <a:avLst/>
          </a:prstGeom>
          <a:ln>
            <a:noFill/>
          </a:ln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D33D96AF-16B9-48FA-9ECA-181E7932F4E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9"/>
          <a:stretch/>
        </p:blipFill>
        <p:spPr>
          <a:xfrm>
            <a:off x="7771806" y="1097959"/>
            <a:ext cx="1140255" cy="24384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96E39326-1D08-4C76-A4BC-2B0267533E1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9" r="25138" b="13955"/>
          <a:stretch/>
        </p:blipFill>
        <p:spPr>
          <a:xfrm>
            <a:off x="6200855" y="1104439"/>
            <a:ext cx="1570951" cy="20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F2372EE4-AC1D-4E84-B16A-5C4F169B10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9" y="34213"/>
            <a:ext cx="4221480" cy="11430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120BD4C-2EB8-4D5B-89E5-C26B6A2386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58" y="275478"/>
            <a:ext cx="5760720" cy="57912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36456C-9464-482C-ADBE-DD27D43907F8}"/>
              </a:ext>
            </a:extLst>
          </p:cNvPr>
          <p:cNvSpPr txBox="1"/>
          <p:nvPr/>
        </p:nvSpPr>
        <p:spPr>
          <a:xfrm>
            <a:off x="3210740" y="1040214"/>
            <a:ext cx="14697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Session NH3.6:</a:t>
            </a: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C86F795-AA47-401E-8732-CDA06B34F4ED}"/>
              </a:ext>
            </a:extLst>
          </p:cNvPr>
          <p:cNvSpPr txBox="1"/>
          <p:nvPr/>
        </p:nvSpPr>
        <p:spPr>
          <a:xfrm>
            <a:off x="212429" y="2524252"/>
            <a:ext cx="2044075" cy="646331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Passive </a:t>
            </a:r>
            <a:r>
              <a:rPr lang="it-IT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seismic</a:t>
            </a:r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 techniques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739321A-2A82-41B5-8DB8-3DCF71B0B246}"/>
              </a:ext>
            </a:extLst>
          </p:cNvPr>
          <p:cNvSpPr txBox="1"/>
          <p:nvPr/>
        </p:nvSpPr>
        <p:spPr>
          <a:xfrm>
            <a:off x="2462359" y="1983589"/>
            <a:ext cx="25247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HVNR </a:t>
            </a:r>
          </a:p>
          <a:p>
            <a:pPr algn="ctr"/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(</a:t>
            </a:r>
            <a:r>
              <a:rPr lang="it-IT" i="1" dirty="0">
                <a:solidFill>
                  <a:srgbClr val="002060"/>
                </a:solidFill>
                <a:cs typeface="Times New Roman" panose="02020603050405020304" pitchFamily="18" charset="0"/>
              </a:rPr>
              <a:t>Nakamura, 1989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)</a:t>
            </a:r>
          </a:p>
          <a:p>
            <a:pPr algn="ctr"/>
            <a:endParaRPr lang="it-IT" dirty="0">
              <a:solidFill>
                <a:srgbClr val="002060"/>
              </a:solidFill>
              <a:cs typeface="Times New Roman" panose="02020603050405020304" pitchFamily="18" charset="0"/>
            </a:endParaRPr>
          </a:p>
          <a:p>
            <a:pPr algn="ctr"/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HVIP</a:t>
            </a:r>
          </a:p>
          <a:p>
            <a:pPr algn="ctr"/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(</a:t>
            </a:r>
            <a:r>
              <a:rPr lang="it-IT" i="1" dirty="0">
                <a:solidFill>
                  <a:srgbClr val="002060"/>
                </a:solidFill>
                <a:cs typeface="Times New Roman" panose="02020603050405020304" pitchFamily="18" charset="0"/>
              </a:rPr>
              <a:t>Del Gaudio, 2017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25" name="Connettore 2 24">
            <a:extLst>
              <a:ext uri="{FF2B5EF4-FFF2-40B4-BE49-F238E27FC236}">
                <a16:creationId xmlns:a16="http://schemas.microsoft.com/office/drawing/2014/main" id="{8A911CA7-7928-432F-B445-460E25AA210A}"/>
              </a:ext>
            </a:extLst>
          </p:cNvPr>
          <p:cNvCxnSpPr>
            <a:cxnSpLocks/>
          </p:cNvCxnSpPr>
          <p:nvPr/>
        </p:nvCxnSpPr>
        <p:spPr>
          <a:xfrm flipV="1">
            <a:off x="2303583" y="2524252"/>
            <a:ext cx="528396" cy="278025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442D7CEB-B8E7-4BD4-B0B4-4E4CE5BB4219}"/>
              </a:ext>
            </a:extLst>
          </p:cNvPr>
          <p:cNvSpPr txBox="1"/>
          <p:nvPr/>
        </p:nvSpPr>
        <p:spPr>
          <a:xfrm>
            <a:off x="2374567" y="5894314"/>
            <a:ext cx="1350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ERT</a:t>
            </a:r>
          </a:p>
        </p:txBody>
      </p:sp>
      <p:sp>
        <p:nvSpPr>
          <p:cNvPr id="35" name="CasellaDiTesto 34">
            <a:extLst>
              <a:ext uri="{FF2B5EF4-FFF2-40B4-BE49-F238E27FC236}">
                <a16:creationId xmlns:a16="http://schemas.microsoft.com/office/drawing/2014/main" id="{7ACBE42C-AE7E-4929-8E53-8FBE3E8CA3B2}"/>
              </a:ext>
            </a:extLst>
          </p:cNvPr>
          <p:cNvSpPr txBox="1"/>
          <p:nvPr/>
        </p:nvSpPr>
        <p:spPr>
          <a:xfrm>
            <a:off x="237489" y="5894314"/>
            <a:ext cx="2044075" cy="369332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b="1" dirty="0" err="1">
                <a:solidFill>
                  <a:srgbClr val="002060"/>
                </a:solidFill>
                <a:cs typeface="Times New Roman" panose="02020603050405020304" pitchFamily="18" charset="0"/>
              </a:rPr>
              <a:t>Geophysical</a:t>
            </a:r>
            <a:r>
              <a:rPr lang="it-IT" sz="1600" b="1" dirty="0">
                <a:solidFill>
                  <a:srgbClr val="002060"/>
                </a:solidFill>
                <a:cs typeface="Times New Roman" panose="02020603050405020304" pitchFamily="18" charset="0"/>
              </a:rPr>
              <a:t> surveys</a:t>
            </a:r>
          </a:p>
        </p:txBody>
      </p:sp>
      <p:cxnSp>
        <p:nvCxnSpPr>
          <p:cNvPr id="36" name="Connettore 2 35">
            <a:extLst>
              <a:ext uri="{FF2B5EF4-FFF2-40B4-BE49-F238E27FC236}">
                <a16:creationId xmlns:a16="http://schemas.microsoft.com/office/drawing/2014/main" id="{EAEFF42E-0D18-4DAF-92CC-7C359BDBA28D}"/>
              </a:ext>
            </a:extLst>
          </p:cNvPr>
          <p:cNvCxnSpPr>
            <a:cxnSpLocks/>
          </p:cNvCxnSpPr>
          <p:nvPr/>
        </p:nvCxnSpPr>
        <p:spPr>
          <a:xfrm>
            <a:off x="2337753" y="6063591"/>
            <a:ext cx="347257" cy="0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9E0D280A-1CD8-4606-9EC9-EB933AA958ED}"/>
              </a:ext>
            </a:extLst>
          </p:cNvPr>
          <p:cNvSpPr txBox="1"/>
          <p:nvPr/>
        </p:nvSpPr>
        <p:spPr>
          <a:xfrm>
            <a:off x="-50401" y="1743461"/>
            <a:ext cx="17289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METHODOLOGY</a:t>
            </a:r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4E33181E-EDC7-47BC-9FEB-836B39A2FA0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679" y="3587840"/>
            <a:ext cx="4077769" cy="185678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cxnSp>
        <p:nvCxnSpPr>
          <p:cNvPr id="44" name="Connettore 2 43">
            <a:extLst>
              <a:ext uri="{FF2B5EF4-FFF2-40B4-BE49-F238E27FC236}">
                <a16:creationId xmlns:a16="http://schemas.microsoft.com/office/drawing/2014/main" id="{A9F7D41D-F46A-4535-8C6E-D31F1986AC6A}"/>
              </a:ext>
            </a:extLst>
          </p:cNvPr>
          <p:cNvCxnSpPr>
            <a:cxnSpLocks/>
          </p:cNvCxnSpPr>
          <p:nvPr/>
        </p:nvCxnSpPr>
        <p:spPr>
          <a:xfrm>
            <a:off x="2303583" y="2802278"/>
            <a:ext cx="528396" cy="253768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CasellaDiTesto 64">
            <a:extLst>
              <a:ext uri="{FF2B5EF4-FFF2-40B4-BE49-F238E27FC236}">
                <a16:creationId xmlns:a16="http://schemas.microsoft.com/office/drawing/2014/main" id="{9B65A130-4F4F-4D8A-9238-B3BBC919885C}"/>
              </a:ext>
            </a:extLst>
          </p:cNvPr>
          <p:cNvSpPr txBox="1"/>
          <p:nvPr/>
        </p:nvSpPr>
        <p:spPr>
          <a:xfrm>
            <a:off x="2867065" y="3741326"/>
            <a:ext cx="121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Rover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0DA0E5F7-2BDE-4C85-B17B-184215036AA6}"/>
              </a:ext>
            </a:extLst>
          </p:cNvPr>
          <p:cNvSpPr txBox="1"/>
          <p:nvPr/>
        </p:nvSpPr>
        <p:spPr>
          <a:xfrm>
            <a:off x="180015" y="4024617"/>
            <a:ext cx="121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Reference</a:t>
            </a:r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1A043951-B95B-4A35-917D-CF54DE9E9EDE}"/>
              </a:ext>
            </a:extLst>
          </p:cNvPr>
          <p:cNvSpPr txBox="1"/>
          <p:nvPr/>
        </p:nvSpPr>
        <p:spPr>
          <a:xfrm>
            <a:off x="8818786" y="1388368"/>
            <a:ext cx="7679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ERT</a:t>
            </a:r>
            <a:endParaRPr lang="it-IT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5FAF2022-355F-4730-9ABA-EB58EEFADF7A}"/>
              </a:ext>
            </a:extLst>
          </p:cNvPr>
          <p:cNvSpPr txBox="1"/>
          <p:nvPr/>
        </p:nvSpPr>
        <p:spPr>
          <a:xfrm>
            <a:off x="8650584" y="1739556"/>
            <a:ext cx="3541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Introduce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constraints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for the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parameterization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of the medium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Solve interpretative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ambiguities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of passive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seismic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techniques</a:t>
            </a:r>
          </a:p>
        </p:txBody>
      </p:sp>
      <p:pic>
        <p:nvPicPr>
          <p:cNvPr id="41" name="Immagine 40">
            <a:extLst>
              <a:ext uri="{FF2B5EF4-FFF2-40B4-BE49-F238E27FC236}">
                <a16:creationId xmlns:a16="http://schemas.microsoft.com/office/drawing/2014/main" id="{C3E527FA-C175-4ABB-985B-CDEFEDCEB6F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6" r="1"/>
          <a:stretch/>
        </p:blipFill>
        <p:spPr>
          <a:xfrm>
            <a:off x="5552684" y="2204484"/>
            <a:ext cx="2171774" cy="1017080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pic>
        <p:nvPicPr>
          <p:cNvPr id="60" name="Immagine 59">
            <a:extLst>
              <a:ext uri="{FF2B5EF4-FFF2-40B4-BE49-F238E27FC236}">
                <a16:creationId xmlns:a16="http://schemas.microsoft.com/office/drawing/2014/main" id="{6D9AB4CA-514B-4E89-91B2-F99169A8F7B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230"/>
          <a:stretch/>
        </p:blipFill>
        <p:spPr bwMode="auto">
          <a:xfrm>
            <a:off x="6794438" y="4708905"/>
            <a:ext cx="5305806" cy="15329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43" name="Immagine 42" descr="Immagine che contiene oggetto, orologio&#10;&#10;Descrizione generata automaticamente">
            <a:extLst>
              <a:ext uri="{FF2B5EF4-FFF2-40B4-BE49-F238E27FC236}">
                <a16:creationId xmlns:a16="http://schemas.microsoft.com/office/drawing/2014/main" id="{09B8174C-6349-4B6B-BED9-7400C07A099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113" y="5732805"/>
            <a:ext cx="2540318" cy="1000125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31" name="CasellaDiTesto 30">
            <a:extLst>
              <a:ext uri="{FF2B5EF4-FFF2-40B4-BE49-F238E27FC236}">
                <a16:creationId xmlns:a16="http://schemas.microsoft.com/office/drawing/2014/main" id="{2346C113-3AA7-41F5-9C53-055D7A21FBD0}"/>
              </a:ext>
            </a:extLst>
          </p:cNvPr>
          <p:cNvSpPr txBox="1"/>
          <p:nvPr/>
        </p:nvSpPr>
        <p:spPr>
          <a:xfrm>
            <a:off x="8768376" y="4708905"/>
            <a:ext cx="135792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>
                <a:solidFill>
                  <a:srgbClr val="002060"/>
                </a:solidFill>
              </a:rPr>
              <a:t>Dipole-Dipole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01CF94EB-7BFE-47BC-A9D2-B3CE9A061D5E}"/>
              </a:ext>
            </a:extLst>
          </p:cNvPr>
          <p:cNvSpPr txBox="1"/>
          <p:nvPr/>
        </p:nvSpPr>
        <p:spPr>
          <a:xfrm>
            <a:off x="8681411" y="3007038"/>
            <a:ext cx="135792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>
                <a:solidFill>
                  <a:srgbClr val="002060"/>
                </a:solidFill>
              </a:rPr>
              <a:t>Wenner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33" name="Rettangolo 32">
            <a:extLst>
              <a:ext uri="{FF2B5EF4-FFF2-40B4-BE49-F238E27FC236}">
                <a16:creationId xmlns:a16="http://schemas.microsoft.com/office/drawing/2014/main" id="{5B55718B-EEBE-4D09-BE65-8A1B7CC755E7}"/>
              </a:ext>
            </a:extLst>
          </p:cNvPr>
          <p:cNvSpPr/>
          <p:nvPr/>
        </p:nvSpPr>
        <p:spPr>
          <a:xfrm>
            <a:off x="0" y="1364626"/>
            <a:ext cx="12192000" cy="54933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91270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ccia a pentagono 34">
            <a:extLst>
              <a:ext uri="{FF2B5EF4-FFF2-40B4-BE49-F238E27FC236}">
                <a16:creationId xmlns:a16="http://schemas.microsoft.com/office/drawing/2014/main" id="{E7D96D5E-32CD-4ED3-8E23-C424300C2C44}"/>
              </a:ext>
            </a:extLst>
          </p:cNvPr>
          <p:cNvSpPr/>
          <p:nvPr/>
        </p:nvSpPr>
        <p:spPr>
          <a:xfrm>
            <a:off x="0" y="1710838"/>
            <a:ext cx="1066800" cy="434579"/>
          </a:xfrm>
          <a:prstGeom prst="homePlate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B5A0974-0187-43F2-9F5F-D96BBC776BE2}"/>
              </a:ext>
            </a:extLst>
          </p:cNvPr>
          <p:cNvSpPr/>
          <p:nvPr/>
        </p:nvSpPr>
        <p:spPr>
          <a:xfrm>
            <a:off x="0" y="-70800"/>
            <a:ext cx="12192000" cy="1435426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F78827B-5A63-4435-BD58-D82BEF101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42" b="-1904"/>
          <a:stretch/>
        </p:blipFill>
        <p:spPr>
          <a:xfrm>
            <a:off x="4521113" y="1104439"/>
            <a:ext cx="1684951" cy="248483"/>
          </a:xfrm>
          <a:prstGeom prst="rect">
            <a:avLst/>
          </a:prstGeom>
          <a:ln>
            <a:noFill/>
          </a:ln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D33D96AF-16B9-48FA-9ECA-181E7932F4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9"/>
          <a:stretch/>
        </p:blipFill>
        <p:spPr>
          <a:xfrm>
            <a:off x="7771806" y="1097959"/>
            <a:ext cx="1140255" cy="24384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96E39326-1D08-4C76-A4BC-2B0267533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9" r="25138" b="13955"/>
          <a:stretch/>
        </p:blipFill>
        <p:spPr>
          <a:xfrm>
            <a:off x="6200855" y="1104439"/>
            <a:ext cx="1570951" cy="20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F2372EE4-AC1D-4E84-B16A-5C4F169B1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9" y="34213"/>
            <a:ext cx="4221480" cy="11430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120BD4C-2EB8-4D5B-89E5-C26B6A238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58" y="275478"/>
            <a:ext cx="5760720" cy="57912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36456C-9464-482C-ADBE-DD27D43907F8}"/>
              </a:ext>
            </a:extLst>
          </p:cNvPr>
          <p:cNvSpPr txBox="1"/>
          <p:nvPr/>
        </p:nvSpPr>
        <p:spPr>
          <a:xfrm>
            <a:off x="3210740" y="1040214"/>
            <a:ext cx="14697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Session NH3.6:</a:t>
            </a: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CB0B363-0482-4260-8348-18C26489F9DD}"/>
              </a:ext>
            </a:extLst>
          </p:cNvPr>
          <p:cNvSpPr txBox="1"/>
          <p:nvPr/>
        </p:nvSpPr>
        <p:spPr>
          <a:xfrm>
            <a:off x="-50401" y="1743461"/>
            <a:ext cx="9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RESULTS</a:t>
            </a:r>
          </a:p>
        </p:txBody>
      </p:sp>
      <p:pic>
        <p:nvPicPr>
          <p:cNvPr id="24" name="Immagine 23">
            <a:extLst>
              <a:ext uri="{FF2B5EF4-FFF2-40B4-BE49-F238E27FC236}">
                <a16:creationId xmlns:a16="http://schemas.microsoft.com/office/drawing/2014/main" id="{8D6E0D32-DB97-4B66-A292-EC701ABB1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94920" y="2414908"/>
            <a:ext cx="2236613" cy="2181225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29" name="Immagine 28">
            <a:extLst>
              <a:ext uri="{FF2B5EF4-FFF2-40B4-BE49-F238E27FC236}">
                <a16:creationId xmlns:a16="http://schemas.microsoft.com/office/drawing/2014/main" id="{D8D0030E-758B-4D62-9CA3-BD62E0709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06677" y="2414908"/>
            <a:ext cx="2231872" cy="2181225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287941EB-4C8A-4543-82E5-68339D556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959" y="4949945"/>
            <a:ext cx="27543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Resonance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Frequencies</a:t>
            </a:r>
          </a:p>
        </p:txBody>
      </p:sp>
      <p:sp>
        <p:nvSpPr>
          <p:cNvPr id="40" name="CasellaDiTesto 39">
            <a:extLst>
              <a:ext uri="{FF2B5EF4-FFF2-40B4-BE49-F238E27FC236}">
                <a16:creationId xmlns:a16="http://schemas.microsoft.com/office/drawing/2014/main" id="{413853B5-4644-40B9-90A3-5FEA6B518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9488" y="4901070"/>
            <a:ext cx="10077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3-4 Hz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8AD428EB-838E-4CF2-A99C-4F9774E2A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9488" y="5201386"/>
            <a:ext cx="10795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8-10 Hz</a:t>
            </a:r>
          </a:p>
        </p:txBody>
      </p:sp>
      <p:sp>
        <p:nvSpPr>
          <p:cNvPr id="45" name="CasellaDiTesto 44">
            <a:extLst>
              <a:ext uri="{FF2B5EF4-FFF2-40B4-BE49-F238E27FC236}">
                <a16:creationId xmlns:a16="http://schemas.microsoft.com/office/drawing/2014/main" id="{7866B3BD-13D0-4368-B324-4B4F77C9D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356" y="5517522"/>
            <a:ext cx="27543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Amplitude</a:t>
            </a:r>
            <a:endParaRPr lang="it-IT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46" name="Immagine 28">
            <a:extLst>
              <a:ext uri="{FF2B5EF4-FFF2-40B4-BE49-F238E27FC236}">
                <a16:creationId xmlns:a16="http://schemas.microsoft.com/office/drawing/2014/main" id="{26222172-1CF0-4AE4-A294-E814B72374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 l="1239" r="-2"/>
          <a:stretch>
            <a:fillRect/>
          </a:stretch>
        </p:blipFill>
        <p:spPr bwMode="auto">
          <a:xfrm>
            <a:off x="7594255" y="1996154"/>
            <a:ext cx="1650127" cy="1865925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47" name="Immagine 25">
            <a:extLst>
              <a:ext uri="{FF2B5EF4-FFF2-40B4-BE49-F238E27FC236}">
                <a16:creationId xmlns:a16="http://schemas.microsoft.com/office/drawing/2014/main" id="{931004FE-B241-4B5C-AD6B-93BAC0678F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/>
          <a:srcRect l="4092" r="4503"/>
          <a:stretch>
            <a:fillRect/>
          </a:stretch>
        </p:blipFill>
        <p:spPr bwMode="auto">
          <a:xfrm>
            <a:off x="9672287" y="1990768"/>
            <a:ext cx="1650127" cy="1871311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48" name="Immagine 29">
            <a:extLst>
              <a:ext uri="{FF2B5EF4-FFF2-40B4-BE49-F238E27FC236}">
                <a16:creationId xmlns:a16="http://schemas.microsoft.com/office/drawing/2014/main" id="{0A59B1D9-9B64-4D39-B958-233618409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590484" y="4139690"/>
            <a:ext cx="1650127" cy="1874003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49" name="Immagine 27">
            <a:extLst>
              <a:ext uri="{FF2B5EF4-FFF2-40B4-BE49-F238E27FC236}">
                <a16:creationId xmlns:a16="http://schemas.microsoft.com/office/drawing/2014/main" id="{E9F49CDB-0DDA-4317-B736-AA6D756A9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9672287" y="4139690"/>
            <a:ext cx="1650127" cy="1887725"/>
          </a:xfrm>
          <a:prstGeom prst="rect">
            <a:avLst/>
          </a:prstGeom>
          <a:noFill/>
          <a:ln w="12700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50" name="CasellaDiTesto 49">
            <a:extLst>
              <a:ext uri="{FF2B5EF4-FFF2-40B4-BE49-F238E27FC236}">
                <a16:creationId xmlns:a16="http://schemas.microsoft.com/office/drawing/2014/main" id="{11DF1083-857C-4D78-B129-B2278815EA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3304" y="6085099"/>
            <a:ext cx="27543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Directivity</a:t>
            </a:r>
            <a:endParaRPr lang="it-IT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51" name="Connettore 2 50">
            <a:extLst>
              <a:ext uri="{FF2B5EF4-FFF2-40B4-BE49-F238E27FC236}">
                <a16:creationId xmlns:a16="http://schemas.microsoft.com/office/drawing/2014/main" id="{D00EED0D-4FB4-4322-B989-C567078144D1}"/>
              </a:ext>
            </a:extLst>
          </p:cNvPr>
          <p:cNvCxnSpPr>
            <a:cxnSpLocks/>
          </p:cNvCxnSpPr>
          <p:nvPr/>
        </p:nvCxnSpPr>
        <p:spPr>
          <a:xfrm flipV="1">
            <a:off x="3208220" y="5143922"/>
            <a:ext cx="612655" cy="1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nettore 2 51">
            <a:extLst>
              <a:ext uri="{FF2B5EF4-FFF2-40B4-BE49-F238E27FC236}">
                <a16:creationId xmlns:a16="http://schemas.microsoft.com/office/drawing/2014/main" id="{43D1CF6D-62C5-4DDB-9778-D2B5AA8D4CF2}"/>
              </a:ext>
            </a:extLst>
          </p:cNvPr>
          <p:cNvCxnSpPr>
            <a:cxnSpLocks/>
          </p:cNvCxnSpPr>
          <p:nvPr/>
        </p:nvCxnSpPr>
        <p:spPr>
          <a:xfrm>
            <a:off x="3208220" y="5158147"/>
            <a:ext cx="609921" cy="231223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0609DCA8-13D5-4D64-A56B-7900FDBF30C7}"/>
                  </a:ext>
                </a:extLst>
              </p:cNvPr>
              <p:cNvSpPr txBox="1"/>
              <p:nvPr/>
            </p:nvSpPr>
            <p:spPr>
              <a:xfrm>
                <a:off x="5166268" y="4901070"/>
                <a:ext cx="1233369" cy="55175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it-IT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it-IT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it-IT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it-IT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num>
                        <m:den>
                          <m:r>
                            <a:rPr lang="it-IT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it-IT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den>
                      </m:f>
                    </m:oMath>
                  </m:oMathPara>
                </a14:m>
                <a:endParaRPr lang="it-IT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8" name="CasellaDiTesto 7">
                <a:extLst>
                  <a:ext uri="{FF2B5EF4-FFF2-40B4-BE49-F238E27FC236}">
                    <a16:creationId xmlns:a16="http://schemas.microsoft.com/office/drawing/2014/main" id="{0609DCA8-13D5-4D64-A56B-7900FDBF30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66268" y="4901070"/>
                <a:ext cx="1233369" cy="5517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7" name="Connettore 2 56">
            <a:extLst>
              <a:ext uri="{FF2B5EF4-FFF2-40B4-BE49-F238E27FC236}">
                <a16:creationId xmlns:a16="http://schemas.microsoft.com/office/drawing/2014/main" id="{612CA2A4-0763-417A-A82E-82ED5270063E}"/>
              </a:ext>
            </a:extLst>
          </p:cNvPr>
          <p:cNvCxnSpPr>
            <a:cxnSpLocks/>
          </p:cNvCxnSpPr>
          <p:nvPr/>
        </p:nvCxnSpPr>
        <p:spPr>
          <a:xfrm flipV="1">
            <a:off x="2008157" y="6280195"/>
            <a:ext cx="612655" cy="1"/>
          </a:xfrm>
          <a:prstGeom prst="straightConnector1">
            <a:avLst/>
          </a:prstGeom>
          <a:ln w="3810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CasellaDiTesto 57">
            <a:extLst>
              <a:ext uri="{FF2B5EF4-FFF2-40B4-BE49-F238E27FC236}">
                <a16:creationId xmlns:a16="http://schemas.microsoft.com/office/drawing/2014/main" id="{5AA75780-1F59-41C1-A327-DA7D1B559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04351" y="6085099"/>
            <a:ext cx="10077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30°</a:t>
            </a: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DE8E391C-209D-47CD-8EB2-8B45B2B52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843" y="1535094"/>
            <a:ext cx="27543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u="sng" dirty="0">
                <a:solidFill>
                  <a:srgbClr val="002060"/>
                </a:solidFill>
                <a:cs typeface="Times New Roman" panose="02020603050405020304" pitchFamily="18" charset="0"/>
              </a:rPr>
              <a:t>Reference</a:t>
            </a:r>
          </a:p>
        </p:txBody>
      </p:sp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F3DA1CA6-7EF3-4BE5-9F7E-0B19F7A6ACAF}"/>
              </a:ext>
            </a:extLst>
          </p:cNvPr>
          <p:cNvCxnSpPr>
            <a:cxnSpLocks/>
          </p:cNvCxnSpPr>
          <p:nvPr/>
        </p:nvCxnSpPr>
        <p:spPr>
          <a:xfrm>
            <a:off x="1611819" y="2636013"/>
            <a:ext cx="145986" cy="98438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>
            <a:extLst>
              <a:ext uri="{FF2B5EF4-FFF2-40B4-BE49-F238E27FC236}">
                <a16:creationId xmlns:a16="http://schemas.microsoft.com/office/drawing/2014/main" id="{87BF39F4-767B-4741-9FC4-D08C45B6EC72}"/>
              </a:ext>
            </a:extLst>
          </p:cNvPr>
          <p:cNvCxnSpPr/>
          <p:nvPr/>
        </p:nvCxnSpPr>
        <p:spPr>
          <a:xfrm flipH="1">
            <a:off x="2008157" y="2696018"/>
            <a:ext cx="131361" cy="28408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Connettore 2 59">
            <a:extLst>
              <a:ext uri="{FF2B5EF4-FFF2-40B4-BE49-F238E27FC236}">
                <a16:creationId xmlns:a16="http://schemas.microsoft.com/office/drawing/2014/main" id="{A05B37BD-A830-4D84-A294-E910615D5950}"/>
              </a:ext>
            </a:extLst>
          </p:cNvPr>
          <p:cNvCxnSpPr/>
          <p:nvPr/>
        </p:nvCxnSpPr>
        <p:spPr>
          <a:xfrm flipH="1">
            <a:off x="4915012" y="2709307"/>
            <a:ext cx="131361" cy="28408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nettore 2 60">
            <a:extLst>
              <a:ext uri="{FF2B5EF4-FFF2-40B4-BE49-F238E27FC236}">
                <a16:creationId xmlns:a16="http://schemas.microsoft.com/office/drawing/2014/main" id="{1E30042A-17D9-49ED-BE83-D3D964A772AD}"/>
              </a:ext>
            </a:extLst>
          </p:cNvPr>
          <p:cNvCxnSpPr/>
          <p:nvPr/>
        </p:nvCxnSpPr>
        <p:spPr>
          <a:xfrm>
            <a:off x="4232817" y="3109913"/>
            <a:ext cx="355107" cy="177554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nettore 2 61">
            <a:extLst>
              <a:ext uri="{FF2B5EF4-FFF2-40B4-BE49-F238E27FC236}">
                <a16:creationId xmlns:a16="http://schemas.microsoft.com/office/drawing/2014/main" id="{6941A85A-8900-4BB4-94C4-5BCB55D2C7E6}"/>
              </a:ext>
            </a:extLst>
          </p:cNvPr>
          <p:cNvCxnSpPr/>
          <p:nvPr/>
        </p:nvCxnSpPr>
        <p:spPr>
          <a:xfrm flipH="1">
            <a:off x="2363578" y="3712617"/>
            <a:ext cx="131361" cy="284086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nettore 2 62">
            <a:extLst>
              <a:ext uri="{FF2B5EF4-FFF2-40B4-BE49-F238E27FC236}">
                <a16:creationId xmlns:a16="http://schemas.microsoft.com/office/drawing/2014/main" id="{69CAADA7-D8E6-4A15-9200-BE4BD7F636E1}"/>
              </a:ext>
            </a:extLst>
          </p:cNvPr>
          <p:cNvCxnSpPr>
            <a:cxnSpLocks/>
          </p:cNvCxnSpPr>
          <p:nvPr/>
        </p:nvCxnSpPr>
        <p:spPr>
          <a:xfrm flipH="1">
            <a:off x="5363589" y="3429000"/>
            <a:ext cx="247988" cy="142553"/>
          </a:xfrm>
          <a:prstGeom prst="straightConnector1">
            <a:avLst/>
          </a:prstGeom>
          <a:ln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CD5D809D-1C51-436A-8C67-19296475EFC8}"/>
              </a:ext>
            </a:extLst>
          </p:cNvPr>
          <p:cNvSpPr txBox="1"/>
          <p:nvPr/>
        </p:nvSpPr>
        <p:spPr>
          <a:xfrm>
            <a:off x="5574642" y="2112793"/>
            <a:ext cx="14115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FF0000"/>
                </a:solidFill>
              </a:rPr>
              <a:t>More </a:t>
            </a:r>
            <a:r>
              <a:rPr lang="it-IT" sz="1400" b="1" dirty="0" err="1">
                <a:solidFill>
                  <a:srgbClr val="FF0000"/>
                </a:solidFill>
              </a:rPr>
              <a:t>stable</a:t>
            </a:r>
            <a:r>
              <a:rPr lang="it-IT" sz="1400" b="1" dirty="0">
                <a:solidFill>
                  <a:srgbClr val="FF0000"/>
                </a:solidFill>
              </a:rPr>
              <a:t> in </a:t>
            </a:r>
            <a:r>
              <a:rPr lang="it-IT" sz="1400" b="1" dirty="0" err="1">
                <a:solidFill>
                  <a:srgbClr val="FF0000"/>
                </a:solidFill>
              </a:rPr>
              <a:t>amplitude</a:t>
            </a:r>
            <a:endParaRPr lang="it-IT" sz="1400" b="1" dirty="0">
              <a:solidFill>
                <a:srgbClr val="FF0000"/>
              </a:solidFill>
            </a:endParaRPr>
          </a:p>
        </p:txBody>
      </p:sp>
      <p:cxnSp>
        <p:nvCxnSpPr>
          <p:cNvPr id="6" name="Connettore 2 5">
            <a:extLst>
              <a:ext uri="{FF2B5EF4-FFF2-40B4-BE49-F238E27FC236}">
                <a16:creationId xmlns:a16="http://schemas.microsoft.com/office/drawing/2014/main" id="{EAB61E57-2B04-450D-9CAD-ED7038CD1744}"/>
              </a:ext>
            </a:extLst>
          </p:cNvPr>
          <p:cNvCxnSpPr>
            <a:cxnSpLocks/>
          </p:cNvCxnSpPr>
          <p:nvPr/>
        </p:nvCxnSpPr>
        <p:spPr>
          <a:xfrm>
            <a:off x="1570586" y="2709307"/>
            <a:ext cx="0" cy="578160"/>
          </a:xfrm>
          <a:prstGeom prst="straightConnector1">
            <a:avLst/>
          </a:prstGeom>
          <a:ln w="1905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ttangolo 35">
            <a:extLst>
              <a:ext uri="{FF2B5EF4-FFF2-40B4-BE49-F238E27FC236}">
                <a16:creationId xmlns:a16="http://schemas.microsoft.com/office/drawing/2014/main" id="{2B069447-A101-4968-B4F4-5754C9D826A7}"/>
              </a:ext>
            </a:extLst>
          </p:cNvPr>
          <p:cNvSpPr/>
          <p:nvPr/>
        </p:nvSpPr>
        <p:spPr>
          <a:xfrm>
            <a:off x="0" y="1364626"/>
            <a:ext cx="12192000" cy="54933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0516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ccia a pentagono 34">
            <a:extLst>
              <a:ext uri="{FF2B5EF4-FFF2-40B4-BE49-F238E27FC236}">
                <a16:creationId xmlns:a16="http://schemas.microsoft.com/office/drawing/2014/main" id="{168D6EA5-47BD-4C8F-88D2-F7F0CEA55E9E}"/>
              </a:ext>
            </a:extLst>
          </p:cNvPr>
          <p:cNvSpPr/>
          <p:nvPr/>
        </p:nvSpPr>
        <p:spPr>
          <a:xfrm>
            <a:off x="0" y="1710838"/>
            <a:ext cx="1066800" cy="434579"/>
          </a:xfrm>
          <a:prstGeom prst="homePlate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B5A0974-0187-43F2-9F5F-D96BBC776BE2}"/>
              </a:ext>
            </a:extLst>
          </p:cNvPr>
          <p:cNvSpPr/>
          <p:nvPr/>
        </p:nvSpPr>
        <p:spPr>
          <a:xfrm>
            <a:off x="0" y="-70800"/>
            <a:ext cx="12192000" cy="1435426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F78827B-5A63-4435-BD58-D82BEF101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42" b="-1904"/>
          <a:stretch/>
        </p:blipFill>
        <p:spPr>
          <a:xfrm>
            <a:off x="4521113" y="1104439"/>
            <a:ext cx="1684951" cy="248483"/>
          </a:xfrm>
          <a:prstGeom prst="rect">
            <a:avLst/>
          </a:prstGeom>
          <a:ln>
            <a:noFill/>
          </a:ln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D33D96AF-16B9-48FA-9ECA-181E7932F4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9"/>
          <a:stretch/>
        </p:blipFill>
        <p:spPr>
          <a:xfrm>
            <a:off x="7771806" y="1097959"/>
            <a:ext cx="1140255" cy="24384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96E39326-1D08-4C76-A4BC-2B0267533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9" r="25138" b="13955"/>
          <a:stretch/>
        </p:blipFill>
        <p:spPr>
          <a:xfrm>
            <a:off x="6200855" y="1104439"/>
            <a:ext cx="1570951" cy="20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F2372EE4-AC1D-4E84-B16A-5C4F169B1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9" y="34213"/>
            <a:ext cx="4221480" cy="11430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120BD4C-2EB8-4D5B-89E5-C26B6A238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58" y="275478"/>
            <a:ext cx="5760720" cy="57912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36456C-9464-482C-ADBE-DD27D43907F8}"/>
              </a:ext>
            </a:extLst>
          </p:cNvPr>
          <p:cNvSpPr txBox="1"/>
          <p:nvPr/>
        </p:nvSpPr>
        <p:spPr>
          <a:xfrm>
            <a:off x="3210740" y="1040214"/>
            <a:ext cx="14697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Session NH3.6:</a:t>
            </a: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CB0B363-0482-4260-8348-18C26489F9DD}"/>
              </a:ext>
            </a:extLst>
          </p:cNvPr>
          <p:cNvSpPr txBox="1"/>
          <p:nvPr/>
        </p:nvSpPr>
        <p:spPr>
          <a:xfrm>
            <a:off x="-50401" y="1743461"/>
            <a:ext cx="9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DE8E391C-209D-47CD-8EB2-8B45B2B52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843" y="1535094"/>
            <a:ext cx="27543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u="sng" dirty="0">
                <a:solidFill>
                  <a:srgbClr val="002060"/>
                </a:solidFill>
                <a:cs typeface="Times New Roman" panose="02020603050405020304" pitchFamily="18" charset="0"/>
              </a:rPr>
              <a:t>Rover</a:t>
            </a:r>
          </a:p>
        </p:txBody>
      </p:sp>
      <p:pic>
        <p:nvPicPr>
          <p:cNvPr id="30" name="Immagine 29">
            <a:extLst>
              <a:ext uri="{FF2B5EF4-FFF2-40B4-BE49-F238E27FC236}">
                <a16:creationId xmlns:a16="http://schemas.microsoft.com/office/drawing/2014/main" id="{9C1967B4-C85C-45AF-936F-F90F8E98571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8" r="49035"/>
          <a:stretch/>
        </p:blipFill>
        <p:spPr>
          <a:xfrm>
            <a:off x="416527" y="2307788"/>
            <a:ext cx="2761780" cy="2940721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cxnSp>
        <p:nvCxnSpPr>
          <p:cNvPr id="32" name="Connettore 2 31">
            <a:extLst>
              <a:ext uri="{FF2B5EF4-FFF2-40B4-BE49-F238E27FC236}">
                <a16:creationId xmlns:a16="http://schemas.microsoft.com/office/drawing/2014/main" id="{90D3282C-86B3-4B34-86D6-71A7BF0AE331}"/>
              </a:ext>
            </a:extLst>
          </p:cNvPr>
          <p:cNvCxnSpPr>
            <a:cxnSpLocks/>
          </p:cNvCxnSpPr>
          <p:nvPr/>
        </p:nvCxnSpPr>
        <p:spPr>
          <a:xfrm>
            <a:off x="1010709" y="2856440"/>
            <a:ext cx="1886820" cy="424350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>
            <a:extLst>
              <a:ext uri="{FF2B5EF4-FFF2-40B4-BE49-F238E27FC236}">
                <a16:creationId xmlns:a16="http://schemas.microsoft.com/office/drawing/2014/main" id="{DC278452-678D-4518-B66B-8A288F2A6868}"/>
              </a:ext>
            </a:extLst>
          </p:cNvPr>
          <p:cNvCxnSpPr>
            <a:cxnSpLocks/>
          </p:cNvCxnSpPr>
          <p:nvPr/>
        </p:nvCxnSpPr>
        <p:spPr>
          <a:xfrm flipV="1">
            <a:off x="1007528" y="4066230"/>
            <a:ext cx="1886820" cy="446644"/>
          </a:xfrm>
          <a:prstGeom prst="straightConnector1">
            <a:avLst/>
          </a:prstGeom>
          <a:ln w="1905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E6E6801D-9B31-4B51-A2E9-0F35166B0C53}"/>
                  </a:ext>
                </a:extLst>
              </p:cNvPr>
              <p:cNvSpPr txBox="1"/>
              <p:nvPr/>
            </p:nvSpPr>
            <p:spPr>
              <a:xfrm>
                <a:off x="2305151" y="1958004"/>
                <a:ext cx="1233369" cy="551754"/>
              </a:xfrm>
              <a:prstGeom prst="rect">
                <a:avLst/>
              </a:prstGeom>
              <a:ln>
                <a:solidFill>
                  <a:srgbClr val="002060"/>
                </a:solidFill>
              </a:ln>
            </p:spPr>
            <p:style>
              <a:lnRef idx="0">
                <a:schemeClr val="accent1"/>
              </a:lnRef>
              <a:fillRef idx="3">
                <a:schemeClr val="accent1"/>
              </a:fillRef>
              <a:effectRef idx="3">
                <a:schemeClr val="accent1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it-IT" sz="160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it-IT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it-IT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it-IT" sz="1600" b="0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it-IT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it-IT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it-IT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it-IT" sz="1600" b="0" i="1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num>
                        <m:den>
                          <m:r>
                            <a:rPr lang="it-IT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it-IT" sz="1600" b="0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𝐻</m:t>
                          </m:r>
                        </m:den>
                      </m:f>
                    </m:oMath>
                  </m:oMathPara>
                </a14:m>
                <a:endParaRPr lang="it-IT" sz="1600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E6E6801D-9B31-4B51-A2E9-0F35166B0C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5151" y="1958004"/>
                <a:ext cx="1233369" cy="5517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CasellaDiTesto 37">
            <a:extLst>
              <a:ext uri="{FF2B5EF4-FFF2-40B4-BE49-F238E27FC236}">
                <a16:creationId xmlns:a16="http://schemas.microsoft.com/office/drawing/2014/main" id="{163118CA-848A-4A4C-997B-B966B5B8B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846" y="5335496"/>
            <a:ext cx="326114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Downward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trend in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according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with the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increasing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thickness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of the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entire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deposit</a:t>
            </a:r>
            <a:endParaRPr lang="it-IT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42" name="Immagine 41">
            <a:extLst>
              <a:ext uri="{FF2B5EF4-FFF2-40B4-BE49-F238E27FC236}">
                <a16:creationId xmlns:a16="http://schemas.microsoft.com/office/drawing/2014/main" id="{5E688354-C242-4D16-B97F-36A3F0E667F4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3266" t="1934" r="8026" b="79250"/>
          <a:stretch/>
        </p:blipFill>
        <p:spPr bwMode="auto">
          <a:xfrm>
            <a:off x="6505907" y="3924714"/>
            <a:ext cx="5305806" cy="1494998"/>
          </a:xfrm>
          <a:prstGeom prst="rect">
            <a:avLst/>
          </a:prstGeom>
          <a:ln>
            <a:solidFill>
              <a:srgbClr val="002060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3" name="Immagine 42">
            <a:extLst>
              <a:ext uri="{FF2B5EF4-FFF2-40B4-BE49-F238E27FC236}">
                <a16:creationId xmlns:a16="http://schemas.microsoft.com/office/drawing/2014/main" id="{9D9B0DA5-5EBB-449E-B388-0C62BF2B1084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5" t="3146" b="6085"/>
          <a:stretch/>
        </p:blipFill>
        <p:spPr bwMode="auto">
          <a:xfrm>
            <a:off x="6594909" y="1613562"/>
            <a:ext cx="5127803" cy="15329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1" name="Immagine 30">
            <a:extLst>
              <a:ext uri="{FF2B5EF4-FFF2-40B4-BE49-F238E27FC236}">
                <a16:creationId xmlns:a16="http://schemas.microsoft.com/office/drawing/2014/main" id="{86BA4157-99F8-4E00-925A-08F3BD371912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035" b="45223"/>
          <a:stretch/>
        </p:blipFill>
        <p:spPr>
          <a:xfrm>
            <a:off x="3912974" y="2145417"/>
            <a:ext cx="2761781" cy="1582437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7" name="Ovale 6">
            <a:extLst>
              <a:ext uri="{FF2B5EF4-FFF2-40B4-BE49-F238E27FC236}">
                <a16:creationId xmlns:a16="http://schemas.microsoft.com/office/drawing/2014/main" id="{90775B43-2D0E-4AAE-A832-84BB83A57D13}"/>
              </a:ext>
            </a:extLst>
          </p:cNvPr>
          <p:cNvSpPr/>
          <p:nvPr/>
        </p:nvSpPr>
        <p:spPr>
          <a:xfrm>
            <a:off x="4555410" y="2805151"/>
            <a:ext cx="1278384" cy="51416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4" name="CasellaDiTesto 43">
            <a:extLst>
              <a:ext uri="{FF2B5EF4-FFF2-40B4-BE49-F238E27FC236}">
                <a16:creationId xmlns:a16="http://schemas.microsoft.com/office/drawing/2014/main" id="{FC0CACA2-1936-492C-A063-CAD8FAEFE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8424" y="3184644"/>
            <a:ext cx="544759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Lower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values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in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amplitude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are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probably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due to a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larger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portion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of rock boulders and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block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within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the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deposit</a:t>
            </a:r>
            <a:endParaRPr lang="it-IT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pic>
        <p:nvPicPr>
          <p:cNvPr id="37" name="Immagine 36">
            <a:extLst>
              <a:ext uri="{FF2B5EF4-FFF2-40B4-BE49-F238E27FC236}">
                <a16:creationId xmlns:a16="http://schemas.microsoft.com/office/drawing/2014/main" id="{C88D8451-F64E-49C9-AB30-56949ABB9C0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53" b="41858"/>
          <a:stretch/>
        </p:blipFill>
        <p:spPr>
          <a:xfrm>
            <a:off x="3912975" y="4387588"/>
            <a:ext cx="2761780" cy="1582437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graphicFrame>
        <p:nvGraphicFramePr>
          <p:cNvPr id="53" name="Tabella 52">
            <a:extLst>
              <a:ext uri="{FF2B5EF4-FFF2-40B4-BE49-F238E27FC236}">
                <a16:creationId xmlns:a16="http://schemas.microsoft.com/office/drawing/2014/main" id="{2E7244D4-2E7B-4FE5-B3AF-AF08AE39C9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07659"/>
              </p:ext>
            </p:extLst>
          </p:nvPr>
        </p:nvGraphicFramePr>
        <p:xfrm>
          <a:off x="6323573" y="5607189"/>
          <a:ext cx="2171700" cy="11310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0075">
                  <a:extLst>
                    <a:ext uri="{9D8B030D-6E8A-4147-A177-3AD203B41FA5}">
                      <a16:colId xmlns:a16="http://schemas.microsoft.com/office/drawing/2014/main" val="776114017"/>
                    </a:ext>
                  </a:extLst>
                </a:gridCol>
                <a:gridCol w="771525">
                  <a:extLst>
                    <a:ext uri="{9D8B030D-6E8A-4147-A177-3AD203B41FA5}">
                      <a16:colId xmlns:a16="http://schemas.microsoft.com/office/drawing/2014/main" val="291629690"/>
                    </a:ext>
                  </a:extLst>
                </a:gridCol>
                <a:gridCol w="800100">
                  <a:extLst>
                    <a:ext uri="{9D8B030D-6E8A-4147-A177-3AD203B41FA5}">
                      <a16:colId xmlns:a16="http://schemas.microsoft.com/office/drawing/2014/main" val="3577996695"/>
                    </a:ext>
                  </a:extLst>
                </a:gridCol>
              </a:tblGrid>
              <a:tr h="34680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Station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Thickness (m)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Frequency (Hz)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91446457"/>
                  </a:ext>
                </a:extLst>
              </a:tr>
              <a:tr h="169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YJG2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7.50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12.05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0004951"/>
                  </a:ext>
                </a:extLst>
              </a:tr>
              <a:tr h="169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YJG3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8.75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8.35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0589868"/>
                  </a:ext>
                </a:extLst>
              </a:tr>
              <a:tr h="169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YJG4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11.25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>
                          <a:effectLst/>
                        </a:rPr>
                        <a:t>6.90</a:t>
                      </a:r>
                      <a:endParaRPr lang="it-IT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02802637"/>
                  </a:ext>
                </a:extLst>
              </a:tr>
              <a:tr h="1694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YJG5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11.25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</a:rPr>
                        <a:t>6.95</a:t>
                      </a:r>
                      <a:endParaRPr lang="it-IT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0726985"/>
                  </a:ext>
                </a:extLst>
              </a:tr>
            </a:tbl>
          </a:graphicData>
        </a:graphic>
      </p:graphicFrame>
      <p:sp>
        <p:nvSpPr>
          <p:cNvPr id="54" name="CasellaDiTesto 53">
            <a:extLst>
              <a:ext uri="{FF2B5EF4-FFF2-40B4-BE49-F238E27FC236}">
                <a16:creationId xmlns:a16="http://schemas.microsoft.com/office/drawing/2014/main" id="{E958D94E-53A9-45A5-8362-13269A934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95273" y="5469843"/>
            <a:ext cx="3560741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High frequencies trend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is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confirmed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by the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thickness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measured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on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Wenner’s</a:t>
            </a:r>
            <a:r>
              <a:rPr lang="it-IT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rgbClr val="002060"/>
                </a:solidFill>
                <a:cs typeface="Times New Roman" panose="02020603050405020304" pitchFamily="18" charset="0"/>
              </a:rPr>
              <a:t>profile</a:t>
            </a:r>
            <a:endParaRPr lang="it-IT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0C41193C-4B1C-4836-92B4-6B31CDC9664F}"/>
              </a:ext>
            </a:extLst>
          </p:cNvPr>
          <p:cNvSpPr txBox="1"/>
          <p:nvPr/>
        </p:nvSpPr>
        <p:spPr>
          <a:xfrm>
            <a:off x="1665163" y="2380041"/>
            <a:ext cx="4527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f</a:t>
            </a:r>
            <a:r>
              <a:rPr lang="it-IT" sz="1400" b="1" dirty="0">
                <a:solidFill>
                  <a:srgbClr val="002060"/>
                </a:solidFill>
              </a:rPr>
              <a:t>0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55" name="CasellaDiTesto 54">
            <a:extLst>
              <a:ext uri="{FF2B5EF4-FFF2-40B4-BE49-F238E27FC236}">
                <a16:creationId xmlns:a16="http://schemas.microsoft.com/office/drawing/2014/main" id="{C84BE52F-3643-4A97-9695-3EAE41FBB3B8}"/>
              </a:ext>
            </a:extLst>
          </p:cNvPr>
          <p:cNvSpPr txBox="1"/>
          <p:nvPr/>
        </p:nvSpPr>
        <p:spPr>
          <a:xfrm>
            <a:off x="5137207" y="2175605"/>
            <a:ext cx="45276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rgbClr val="002060"/>
                </a:solidFill>
              </a:rPr>
              <a:t>A0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56" name="CasellaDiTesto 55">
            <a:extLst>
              <a:ext uri="{FF2B5EF4-FFF2-40B4-BE49-F238E27FC236}">
                <a16:creationId xmlns:a16="http://schemas.microsoft.com/office/drawing/2014/main" id="{0107B36F-258C-4910-8470-4D69793F36AB}"/>
              </a:ext>
            </a:extLst>
          </p:cNvPr>
          <p:cNvSpPr txBox="1"/>
          <p:nvPr/>
        </p:nvSpPr>
        <p:spPr>
          <a:xfrm>
            <a:off x="5138332" y="4387588"/>
            <a:ext cx="45276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2060"/>
                </a:solidFill>
              </a:rPr>
              <a:t>f</a:t>
            </a:r>
            <a:r>
              <a:rPr lang="it-IT" sz="1400" b="1" dirty="0">
                <a:solidFill>
                  <a:srgbClr val="002060"/>
                </a:solidFill>
              </a:rPr>
              <a:t>1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60" name="CasellaDiTesto 59">
            <a:extLst>
              <a:ext uri="{FF2B5EF4-FFF2-40B4-BE49-F238E27FC236}">
                <a16:creationId xmlns:a16="http://schemas.microsoft.com/office/drawing/2014/main" id="{5D2F2A9E-C788-4F9E-84BB-CF16EB2DD502}"/>
              </a:ext>
            </a:extLst>
          </p:cNvPr>
          <p:cNvSpPr txBox="1"/>
          <p:nvPr/>
        </p:nvSpPr>
        <p:spPr>
          <a:xfrm>
            <a:off x="8478097" y="1650227"/>
            <a:ext cx="135792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>
                <a:solidFill>
                  <a:srgbClr val="002060"/>
                </a:solidFill>
              </a:rPr>
              <a:t>Dipole-Dipole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61" name="CasellaDiTesto 60">
            <a:extLst>
              <a:ext uri="{FF2B5EF4-FFF2-40B4-BE49-F238E27FC236}">
                <a16:creationId xmlns:a16="http://schemas.microsoft.com/office/drawing/2014/main" id="{545B3544-9250-45A2-913B-BB284F8B140C}"/>
              </a:ext>
            </a:extLst>
          </p:cNvPr>
          <p:cNvSpPr txBox="1"/>
          <p:nvPr/>
        </p:nvSpPr>
        <p:spPr>
          <a:xfrm>
            <a:off x="6954979" y="1690387"/>
            <a:ext cx="100829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/>
                </a:solidFill>
              </a:rPr>
              <a:t>A0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62" name="CasellaDiTesto 61">
            <a:extLst>
              <a:ext uri="{FF2B5EF4-FFF2-40B4-BE49-F238E27FC236}">
                <a16:creationId xmlns:a16="http://schemas.microsoft.com/office/drawing/2014/main" id="{6FF6ABBF-0026-42C5-94B2-424DF92D7409}"/>
              </a:ext>
            </a:extLst>
          </p:cNvPr>
          <p:cNvSpPr txBox="1"/>
          <p:nvPr/>
        </p:nvSpPr>
        <p:spPr>
          <a:xfrm>
            <a:off x="6905277" y="3924714"/>
            <a:ext cx="1008291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>
                <a:solidFill>
                  <a:schemeClr val="bg1"/>
                </a:solidFill>
              </a:rPr>
              <a:t>A0</a:t>
            </a:r>
            <a:endParaRPr lang="it-IT" b="1" dirty="0">
              <a:solidFill>
                <a:schemeClr val="bg1"/>
              </a:solidFill>
            </a:endParaRPr>
          </a:p>
        </p:txBody>
      </p:sp>
      <p:sp>
        <p:nvSpPr>
          <p:cNvPr id="63" name="CasellaDiTesto 62">
            <a:extLst>
              <a:ext uri="{FF2B5EF4-FFF2-40B4-BE49-F238E27FC236}">
                <a16:creationId xmlns:a16="http://schemas.microsoft.com/office/drawing/2014/main" id="{93E2031E-6326-480E-BC3D-EF275C9BB1ED}"/>
              </a:ext>
            </a:extLst>
          </p:cNvPr>
          <p:cNvSpPr txBox="1"/>
          <p:nvPr/>
        </p:nvSpPr>
        <p:spPr>
          <a:xfrm>
            <a:off x="8478096" y="3974845"/>
            <a:ext cx="1357929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err="1">
                <a:solidFill>
                  <a:srgbClr val="002060"/>
                </a:solidFill>
              </a:rPr>
              <a:t>Wenner</a:t>
            </a:r>
            <a:endParaRPr lang="it-IT" b="1" dirty="0">
              <a:solidFill>
                <a:srgbClr val="002060"/>
              </a:solidFill>
            </a:endParaRPr>
          </a:p>
        </p:txBody>
      </p:sp>
      <p:cxnSp>
        <p:nvCxnSpPr>
          <p:cNvPr id="3" name="Connettore 2 2">
            <a:extLst>
              <a:ext uri="{FF2B5EF4-FFF2-40B4-BE49-F238E27FC236}">
                <a16:creationId xmlns:a16="http://schemas.microsoft.com/office/drawing/2014/main" id="{29D0BCA8-9FDF-4498-B0C7-BF817CF71133}"/>
              </a:ext>
            </a:extLst>
          </p:cNvPr>
          <p:cNvCxnSpPr/>
          <p:nvPr/>
        </p:nvCxnSpPr>
        <p:spPr>
          <a:xfrm>
            <a:off x="8119971" y="2065583"/>
            <a:ext cx="362796" cy="177441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2 38">
            <a:extLst>
              <a:ext uri="{FF2B5EF4-FFF2-40B4-BE49-F238E27FC236}">
                <a16:creationId xmlns:a16="http://schemas.microsoft.com/office/drawing/2014/main" id="{2423C2D1-D4DB-46D7-B1A2-7006A3E7E824}"/>
              </a:ext>
            </a:extLst>
          </p:cNvPr>
          <p:cNvCxnSpPr>
            <a:cxnSpLocks/>
          </p:cNvCxnSpPr>
          <p:nvPr/>
        </p:nvCxnSpPr>
        <p:spPr>
          <a:xfrm flipH="1">
            <a:off x="10068247" y="1889364"/>
            <a:ext cx="199703" cy="23344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ttangolo 39">
            <a:extLst>
              <a:ext uri="{FF2B5EF4-FFF2-40B4-BE49-F238E27FC236}">
                <a16:creationId xmlns:a16="http://schemas.microsoft.com/office/drawing/2014/main" id="{2EB42326-2E93-4D57-891C-659BE1D70126}"/>
              </a:ext>
            </a:extLst>
          </p:cNvPr>
          <p:cNvSpPr/>
          <p:nvPr/>
        </p:nvSpPr>
        <p:spPr>
          <a:xfrm>
            <a:off x="0" y="1364626"/>
            <a:ext cx="12192000" cy="54933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80147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ccia a pentagono 13">
            <a:extLst>
              <a:ext uri="{FF2B5EF4-FFF2-40B4-BE49-F238E27FC236}">
                <a16:creationId xmlns:a16="http://schemas.microsoft.com/office/drawing/2014/main" id="{E5622AC0-BF92-4B8E-B2D3-8FFB4ECC3B82}"/>
              </a:ext>
            </a:extLst>
          </p:cNvPr>
          <p:cNvSpPr/>
          <p:nvPr/>
        </p:nvSpPr>
        <p:spPr>
          <a:xfrm>
            <a:off x="0" y="1710838"/>
            <a:ext cx="1066800" cy="434579"/>
          </a:xfrm>
          <a:prstGeom prst="homePlate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B5A0974-0187-43F2-9F5F-D96BBC776BE2}"/>
              </a:ext>
            </a:extLst>
          </p:cNvPr>
          <p:cNvSpPr/>
          <p:nvPr/>
        </p:nvSpPr>
        <p:spPr>
          <a:xfrm>
            <a:off x="0" y="-70800"/>
            <a:ext cx="12192000" cy="1435426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F78827B-5A63-4435-BD58-D82BEF101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42" b="-1904"/>
          <a:stretch/>
        </p:blipFill>
        <p:spPr>
          <a:xfrm>
            <a:off x="4521113" y="1104439"/>
            <a:ext cx="1684951" cy="248483"/>
          </a:xfrm>
          <a:prstGeom prst="rect">
            <a:avLst/>
          </a:prstGeom>
          <a:ln>
            <a:noFill/>
          </a:ln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D33D96AF-16B9-48FA-9ECA-181E7932F4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9"/>
          <a:stretch/>
        </p:blipFill>
        <p:spPr>
          <a:xfrm>
            <a:off x="7771806" y="1097959"/>
            <a:ext cx="1140255" cy="24384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96E39326-1D08-4C76-A4BC-2B0267533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9" r="25138" b="13955"/>
          <a:stretch/>
        </p:blipFill>
        <p:spPr>
          <a:xfrm>
            <a:off x="6200855" y="1104439"/>
            <a:ext cx="1570951" cy="20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F2372EE4-AC1D-4E84-B16A-5C4F169B1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9" y="34213"/>
            <a:ext cx="4221480" cy="11430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120BD4C-2EB8-4D5B-89E5-C26B6A238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58" y="275478"/>
            <a:ext cx="5760720" cy="57912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36456C-9464-482C-ADBE-DD27D43907F8}"/>
              </a:ext>
            </a:extLst>
          </p:cNvPr>
          <p:cNvSpPr txBox="1"/>
          <p:nvPr/>
        </p:nvSpPr>
        <p:spPr>
          <a:xfrm>
            <a:off x="3210740" y="1040214"/>
            <a:ext cx="14697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Session NH3.6:</a:t>
            </a: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CB0B363-0482-4260-8348-18C26489F9DD}"/>
              </a:ext>
            </a:extLst>
          </p:cNvPr>
          <p:cNvSpPr txBox="1"/>
          <p:nvPr/>
        </p:nvSpPr>
        <p:spPr>
          <a:xfrm>
            <a:off x="-50401" y="1743461"/>
            <a:ext cx="986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RESULTS</a:t>
            </a:r>
          </a:p>
        </p:txBody>
      </p:sp>
      <p:sp>
        <p:nvSpPr>
          <p:cNvPr id="59" name="CasellaDiTesto 58">
            <a:extLst>
              <a:ext uri="{FF2B5EF4-FFF2-40B4-BE49-F238E27FC236}">
                <a16:creationId xmlns:a16="http://schemas.microsoft.com/office/drawing/2014/main" id="{DE8E391C-209D-47CD-8EB2-8B45B2B522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843" y="1535094"/>
            <a:ext cx="275431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u="sng" dirty="0">
                <a:solidFill>
                  <a:srgbClr val="002060"/>
                </a:solidFill>
                <a:cs typeface="Times New Roman" panose="02020603050405020304" pitchFamily="18" charset="0"/>
              </a:rPr>
              <a:t>Rover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4C9FA51F-4989-4306-80F0-281051395A3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" r="1279" b="2809"/>
          <a:stretch/>
        </p:blipFill>
        <p:spPr>
          <a:xfrm>
            <a:off x="2067542" y="2288227"/>
            <a:ext cx="8056915" cy="3801855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5DFFC8BB-0C3E-44F2-86DC-AEC4BE9E34E9}"/>
              </a:ext>
            </a:extLst>
          </p:cNvPr>
          <p:cNvSpPr txBox="1"/>
          <p:nvPr/>
        </p:nvSpPr>
        <p:spPr>
          <a:xfrm>
            <a:off x="9450880" y="1904426"/>
            <a:ext cx="1477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>
                <a:solidFill>
                  <a:srgbClr val="002060"/>
                </a:solidFill>
              </a:rPr>
              <a:t>Directivity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2" name="Freccia in su 1">
            <a:extLst>
              <a:ext uri="{FF2B5EF4-FFF2-40B4-BE49-F238E27FC236}">
                <a16:creationId xmlns:a16="http://schemas.microsoft.com/office/drawing/2014/main" id="{6D410136-6390-4A13-B453-2D0C5A387C46}"/>
              </a:ext>
            </a:extLst>
          </p:cNvPr>
          <p:cNvSpPr/>
          <p:nvPr/>
        </p:nvSpPr>
        <p:spPr>
          <a:xfrm rot="19572879">
            <a:off x="7366126" y="5375494"/>
            <a:ext cx="214059" cy="617596"/>
          </a:xfrm>
          <a:prstGeom prst="upArrow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Arco 2">
            <a:extLst>
              <a:ext uri="{FF2B5EF4-FFF2-40B4-BE49-F238E27FC236}">
                <a16:creationId xmlns:a16="http://schemas.microsoft.com/office/drawing/2014/main" id="{9CB3A5F9-558D-48E8-B107-775961A288FB}"/>
              </a:ext>
            </a:extLst>
          </p:cNvPr>
          <p:cNvSpPr/>
          <p:nvPr/>
        </p:nvSpPr>
        <p:spPr>
          <a:xfrm rot="7653550">
            <a:off x="5973860" y="3533502"/>
            <a:ext cx="2584140" cy="2165976"/>
          </a:xfrm>
          <a:prstGeom prst="arc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2961364C-73FA-417C-B2D3-474D19E7FDF7}"/>
              </a:ext>
            </a:extLst>
          </p:cNvPr>
          <p:cNvSpPr/>
          <p:nvPr/>
        </p:nvSpPr>
        <p:spPr>
          <a:xfrm>
            <a:off x="0" y="1364626"/>
            <a:ext cx="12192000" cy="54933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85676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ccia a pentagono 33">
            <a:extLst>
              <a:ext uri="{FF2B5EF4-FFF2-40B4-BE49-F238E27FC236}">
                <a16:creationId xmlns:a16="http://schemas.microsoft.com/office/drawing/2014/main" id="{C0833DF0-777E-4A5E-8927-6C248AF575CC}"/>
              </a:ext>
            </a:extLst>
          </p:cNvPr>
          <p:cNvSpPr/>
          <p:nvPr/>
        </p:nvSpPr>
        <p:spPr>
          <a:xfrm>
            <a:off x="-1" y="1710838"/>
            <a:ext cx="3098307" cy="434579"/>
          </a:xfrm>
          <a:prstGeom prst="homePlate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B5A0974-0187-43F2-9F5F-D96BBC776BE2}"/>
              </a:ext>
            </a:extLst>
          </p:cNvPr>
          <p:cNvSpPr/>
          <p:nvPr/>
        </p:nvSpPr>
        <p:spPr>
          <a:xfrm>
            <a:off x="0" y="-70800"/>
            <a:ext cx="12192000" cy="1435426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F78827B-5A63-4435-BD58-D82BEF101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42" b="-1904"/>
          <a:stretch/>
        </p:blipFill>
        <p:spPr>
          <a:xfrm>
            <a:off x="4521113" y="1104439"/>
            <a:ext cx="1684951" cy="248483"/>
          </a:xfrm>
          <a:prstGeom prst="rect">
            <a:avLst/>
          </a:prstGeom>
          <a:ln>
            <a:noFill/>
          </a:ln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D33D96AF-16B9-48FA-9ECA-181E7932F4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9"/>
          <a:stretch/>
        </p:blipFill>
        <p:spPr>
          <a:xfrm>
            <a:off x="7771806" y="1097959"/>
            <a:ext cx="1140255" cy="24384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96E39326-1D08-4C76-A4BC-2B0267533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9" r="25138" b="13955"/>
          <a:stretch/>
        </p:blipFill>
        <p:spPr>
          <a:xfrm>
            <a:off x="6200855" y="1104439"/>
            <a:ext cx="1570951" cy="20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F2372EE4-AC1D-4E84-B16A-5C4F169B1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9" y="34213"/>
            <a:ext cx="4221480" cy="11430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120BD4C-2EB8-4D5B-89E5-C26B6A238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58" y="275478"/>
            <a:ext cx="5760720" cy="57912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36456C-9464-482C-ADBE-DD27D43907F8}"/>
              </a:ext>
            </a:extLst>
          </p:cNvPr>
          <p:cNvSpPr txBox="1"/>
          <p:nvPr/>
        </p:nvSpPr>
        <p:spPr>
          <a:xfrm>
            <a:off x="3210740" y="1040214"/>
            <a:ext cx="14697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Session NH3.6:</a:t>
            </a: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1E4431EF-8DDF-434E-95A4-2BAFF57309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05" b="-1"/>
          <a:stretch/>
        </p:blipFill>
        <p:spPr>
          <a:xfrm>
            <a:off x="4336817" y="2222644"/>
            <a:ext cx="6691682" cy="2813033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AFEC7E3-ADFC-408F-B444-0BB5DE8272D3}"/>
              </a:ext>
            </a:extLst>
          </p:cNvPr>
          <p:cNvSpPr txBox="1"/>
          <p:nvPr/>
        </p:nvSpPr>
        <p:spPr>
          <a:xfrm>
            <a:off x="6607575" y="1776085"/>
            <a:ext cx="1477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>
                <a:solidFill>
                  <a:srgbClr val="002060"/>
                </a:solidFill>
              </a:rPr>
              <a:t>Synthesis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24B16DC-EB74-427F-9B9F-2CC5C5B323D3}"/>
              </a:ext>
            </a:extLst>
          </p:cNvPr>
          <p:cNvSpPr txBox="1"/>
          <p:nvPr/>
        </p:nvSpPr>
        <p:spPr>
          <a:xfrm>
            <a:off x="9595029" y="2222644"/>
            <a:ext cx="16973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2060"/>
                </a:solidFill>
              </a:rPr>
              <a:t>Vs = 200-500 m/s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CB857E5-5EF4-4D84-AD56-6DBA6B4E83B0}"/>
              </a:ext>
            </a:extLst>
          </p:cNvPr>
          <p:cNvSpPr txBox="1"/>
          <p:nvPr/>
        </p:nvSpPr>
        <p:spPr>
          <a:xfrm>
            <a:off x="9607511" y="2905882"/>
            <a:ext cx="1948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2060"/>
                </a:solidFill>
              </a:rPr>
              <a:t>Vs = 600-700 m/s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E88D6FA4-6B66-43D9-AF24-273D194CC67A}"/>
              </a:ext>
            </a:extLst>
          </p:cNvPr>
          <p:cNvSpPr txBox="1"/>
          <p:nvPr/>
        </p:nvSpPr>
        <p:spPr>
          <a:xfrm>
            <a:off x="-1" y="1738022"/>
            <a:ext cx="309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INVERSION AND DISCUSSION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57D13A7A-5228-4A05-99FA-BCB890D2C0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8" y="3153880"/>
            <a:ext cx="3614811" cy="227489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B8FEA982-EC10-4140-9C77-4DDCF72A6C78}"/>
              </a:ext>
            </a:extLst>
          </p:cNvPr>
          <p:cNvSpPr txBox="1"/>
          <p:nvPr/>
        </p:nvSpPr>
        <p:spPr>
          <a:xfrm>
            <a:off x="194215" y="2396312"/>
            <a:ext cx="3614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err="1">
                <a:solidFill>
                  <a:srgbClr val="002060"/>
                </a:solidFill>
              </a:rPr>
              <a:t>Velocity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profiles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obtained</a:t>
            </a:r>
            <a:r>
              <a:rPr lang="it-IT" dirty="0">
                <a:solidFill>
                  <a:srgbClr val="002060"/>
                </a:solidFill>
              </a:rPr>
              <a:t> by the </a:t>
            </a:r>
            <a:r>
              <a:rPr lang="it-IT" dirty="0" err="1">
                <a:solidFill>
                  <a:srgbClr val="002060"/>
                </a:solidFill>
              </a:rPr>
              <a:t>inversion</a:t>
            </a:r>
            <a:r>
              <a:rPr lang="it-IT" dirty="0">
                <a:solidFill>
                  <a:srgbClr val="002060"/>
                </a:solidFill>
              </a:rPr>
              <a:t> of the </a:t>
            </a:r>
            <a:r>
              <a:rPr lang="it-IT" dirty="0" err="1">
                <a:solidFill>
                  <a:srgbClr val="002060"/>
                </a:solidFill>
              </a:rPr>
              <a:t>ellipticity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curves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33" name="CasellaDiTesto 32">
            <a:extLst>
              <a:ext uri="{FF2B5EF4-FFF2-40B4-BE49-F238E27FC236}">
                <a16:creationId xmlns:a16="http://schemas.microsoft.com/office/drawing/2014/main" id="{DF14452D-3E06-4960-AC1E-51DE90ACCCEE}"/>
              </a:ext>
            </a:extLst>
          </p:cNvPr>
          <p:cNvSpPr txBox="1"/>
          <p:nvPr/>
        </p:nvSpPr>
        <p:spPr>
          <a:xfrm>
            <a:off x="4190282" y="5072783"/>
            <a:ext cx="8150902" cy="17113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Conclusion</a:t>
            </a:r>
            <a:r>
              <a:rPr lang="en-US" dirty="0">
                <a:solidFill>
                  <a:srgbClr val="002060"/>
                </a:solidFill>
              </a:rPr>
              <a:t>:</a:t>
            </a:r>
          </a:p>
          <a:p>
            <a:pPr marL="342900" indent="-342900">
              <a:buAutoNum type="arabicParenR"/>
            </a:pPr>
            <a:r>
              <a:rPr lang="en-US" dirty="0">
                <a:solidFill>
                  <a:srgbClr val="002060"/>
                </a:solidFill>
              </a:rPr>
              <a:t>The presence of an overlap of layers having different proportions of solid (rock blocks) and fragmented material;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</a:rPr>
              <a:t> 2) Lateral changes in thickness and mechanical properties of the most surficial layer;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2060"/>
                </a:solidFill>
              </a:rPr>
              <a:t> 3) Lateral variation of the overall thickness of the dam deposit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3" name="Freccia circolare in giù 2">
            <a:extLst>
              <a:ext uri="{FF2B5EF4-FFF2-40B4-BE49-F238E27FC236}">
                <a16:creationId xmlns:a16="http://schemas.microsoft.com/office/drawing/2014/main" id="{814EF0EE-DF9A-4131-8760-20C2D5A327D8}"/>
              </a:ext>
            </a:extLst>
          </p:cNvPr>
          <p:cNvSpPr/>
          <p:nvPr/>
        </p:nvSpPr>
        <p:spPr>
          <a:xfrm rot="21037584">
            <a:off x="3230245" y="1614818"/>
            <a:ext cx="3655501" cy="53919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CAA3A9D4-659A-4C57-BA23-D9092EB0EF88}"/>
              </a:ext>
            </a:extLst>
          </p:cNvPr>
          <p:cNvSpPr/>
          <p:nvPr/>
        </p:nvSpPr>
        <p:spPr>
          <a:xfrm>
            <a:off x="0" y="1364626"/>
            <a:ext cx="12192000" cy="54933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5655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ccia a pentagono 23">
            <a:extLst>
              <a:ext uri="{FF2B5EF4-FFF2-40B4-BE49-F238E27FC236}">
                <a16:creationId xmlns:a16="http://schemas.microsoft.com/office/drawing/2014/main" id="{B013C008-E4C6-4817-A88B-CFA2A48553C2}"/>
              </a:ext>
            </a:extLst>
          </p:cNvPr>
          <p:cNvSpPr/>
          <p:nvPr/>
        </p:nvSpPr>
        <p:spPr>
          <a:xfrm>
            <a:off x="-1" y="1710838"/>
            <a:ext cx="3098307" cy="434579"/>
          </a:xfrm>
          <a:prstGeom prst="homePlate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B5A0974-0187-43F2-9F5F-D96BBC776BE2}"/>
              </a:ext>
            </a:extLst>
          </p:cNvPr>
          <p:cNvSpPr/>
          <p:nvPr/>
        </p:nvSpPr>
        <p:spPr>
          <a:xfrm>
            <a:off x="0" y="-70800"/>
            <a:ext cx="12192000" cy="1435426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F78827B-5A63-4435-BD58-D82BEF101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42" b="-1904"/>
          <a:stretch/>
        </p:blipFill>
        <p:spPr>
          <a:xfrm>
            <a:off x="4521113" y="1104439"/>
            <a:ext cx="1684951" cy="248483"/>
          </a:xfrm>
          <a:prstGeom prst="rect">
            <a:avLst/>
          </a:prstGeom>
          <a:ln>
            <a:noFill/>
          </a:ln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D33D96AF-16B9-48FA-9ECA-181E7932F4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9"/>
          <a:stretch/>
        </p:blipFill>
        <p:spPr>
          <a:xfrm>
            <a:off x="7771806" y="1097959"/>
            <a:ext cx="1140255" cy="24384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96E39326-1D08-4C76-A4BC-2B0267533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9" r="25138" b="13955"/>
          <a:stretch/>
        </p:blipFill>
        <p:spPr>
          <a:xfrm>
            <a:off x="6200855" y="1104439"/>
            <a:ext cx="1570951" cy="20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F2372EE4-AC1D-4E84-B16A-5C4F169B1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9" y="34213"/>
            <a:ext cx="4221480" cy="11430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120BD4C-2EB8-4D5B-89E5-C26B6A238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58" y="275478"/>
            <a:ext cx="5760720" cy="57912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36456C-9464-482C-ADBE-DD27D43907F8}"/>
              </a:ext>
            </a:extLst>
          </p:cNvPr>
          <p:cNvSpPr txBox="1"/>
          <p:nvPr/>
        </p:nvSpPr>
        <p:spPr>
          <a:xfrm>
            <a:off x="3210740" y="1040214"/>
            <a:ext cx="14697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Session NH3.6:</a:t>
            </a: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6" name="Immagine 15">
            <a:extLst>
              <a:ext uri="{FF2B5EF4-FFF2-40B4-BE49-F238E27FC236}">
                <a16:creationId xmlns:a16="http://schemas.microsoft.com/office/drawing/2014/main" id="{1E4431EF-8DDF-434E-95A4-2BAFF57309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305" b="-1"/>
          <a:stretch/>
        </p:blipFill>
        <p:spPr>
          <a:xfrm>
            <a:off x="4336817" y="2222644"/>
            <a:ext cx="6691682" cy="2813033"/>
          </a:xfrm>
          <a:prstGeom prst="rect">
            <a:avLst/>
          </a:prstGeom>
          <a:solidFill>
            <a:schemeClr val="bg1"/>
          </a:solidFill>
          <a:ln>
            <a:solidFill>
              <a:srgbClr val="002060"/>
            </a:solidFill>
          </a:ln>
        </p:spPr>
      </p:pic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6AFEC7E3-ADFC-408F-B444-0BB5DE8272D3}"/>
              </a:ext>
            </a:extLst>
          </p:cNvPr>
          <p:cNvSpPr txBox="1"/>
          <p:nvPr/>
        </p:nvSpPr>
        <p:spPr>
          <a:xfrm>
            <a:off x="6607575" y="1776085"/>
            <a:ext cx="1477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 err="1">
                <a:solidFill>
                  <a:srgbClr val="002060"/>
                </a:solidFill>
              </a:rPr>
              <a:t>Synthesis</a:t>
            </a:r>
            <a:endParaRPr lang="it-IT" b="1" dirty="0">
              <a:solidFill>
                <a:srgbClr val="002060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724B16DC-EB74-427F-9B9F-2CC5C5B323D3}"/>
              </a:ext>
            </a:extLst>
          </p:cNvPr>
          <p:cNvSpPr txBox="1"/>
          <p:nvPr/>
        </p:nvSpPr>
        <p:spPr>
          <a:xfrm>
            <a:off x="9595029" y="2222644"/>
            <a:ext cx="16973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2060"/>
                </a:solidFill>
              </a:rPr>
              <a:t>Vs = 200-500 m/s</a:t>
            </a: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3CB857E5-5EF4-4D84-AD56-6DBA6B4E83B0}"/>
              </a:ext>
            </a:extLst>
          </p:cNvPr>
          <p:cNvSpPr txBox="1"/>
          <p:nvPr/>
        </p:nvSpPr>
        <p:spPr>
          <a:xfrm>
            <a:off x="9607511" y="2905882"/>
            <a:ext cx="19487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solidFill>
                  <a:srgbClr val="002060"/>
                </a:solidFill>
              </a:rPr>
              <a:t>Vs = 600-700 m/s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E88D6FA4-6B66-43D9-AF24-273D194CC67A}"/>
              </a:ext>
            </a:extLst>
          </p:cNvPr>
          <p:cNvSpPr txBox="1"/>
          <p:nvPr/>
        </p:nvSpPr>
        <p:spPr>
          <a:xfrm>
            <a:off x="-1" y="1738022"/>
            <a:ext cx="3098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INVERSION AND DISCUSSION</a:t>
            </a:r>
          </a:p>
        </p:txBody>
      </p:sp>
      <p:pic>
        <p:nvPicPr>
          <p:cNvPr id="31" name="Immagine 30">
            <a:extLst>
              <a:ext uri="{FF2B5EF4-FFF2-40B4-BE49-F238E27FC236}">
                <a16:creationId xmlns:a16="http://schemas.microsoft.com/office/drawing/2014/main" id="{57D13A7A-5228-4A05-99FA-BCB890D2C0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98" y="3153880"/>
            <a:ext cx="3614811" cy="2274895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B8FEA982-EC10-4140-9C77-4DDCF72A6C78}"/>
              </a:ext>
            </a:extLst>
          </p:cNvPr>
          <p:cNvSpPr txBox="1"/>
          <p:nvPr/>
        </p:nvSpPr>
        <p:spPr>
          <a:xfrm>
            <a:off x="194215" y="2396312"/>
            <a:ext cx="36148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dirty="0" err="1">
                <a:solidFill>
                  <a:srgbClr val="002060"/>
                </a:solidFill>
              </a:rPr>
              <a:t>Velocity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profiles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obtained</a:t>
            </a:r>
            <a:r>
              <a:rPr lang="it-IT" dirty="0">
                <a:solidFill>
                  <a:srgbClr val="002060"/>
                </a:solidFill>
              </a:rPr>
              <a:t> by the </a:t>
            </a:r>
            <a:r>
              <a:rPr lang="it-IT" dirty="0" err="1">
                <a:solidFill>
                  <a:srgbClr val="002060"/>
                </a:solidFill>
              </a:rPr>
              <a:t>inversion</a:t>
            </a:r>
            <a:r>
              <a:rPr lang="it-IT" dirty="0">
                <a:solidFill>
                  <a:srgbClr val="002060"/>
                </a:solidFill>
              </a:rPr>
              <a:t> of the </a:t>
            </a:r>
            <a:r>
              <a:rPr lang="it-IT" dirty="0" err="1">
                <a:solidFill>
                  <a:srgbClr val="002060"/>
                </a:solidFill>
              </a:rPr>
              <a:t>ellipticity</a:t>
            </a:r>
            <a:r>
              <a:rPr lang="it-IT" dirty="0">
                <a:solidFill>
                  <a:srgbClr val="002060"/>
                </a:solidFill>
              </a:rPr>
              <a:t> </a:t>
            </a:r>
            <a:r>
              <a:rPr lang="it-IT" dirty="0" err="1">
                <a:solidFill>
                  <a:srgbClr val="002060"/>
                </a:solidFill>
              </a:rPr>
              <a:t>curves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3" name="Freccia circolare in giù 2">
            <a:extLst>
              <a:ext uri="{FF2B5EF4-FFF2-40B4-BE49-F238E27FC236}">
                <a16:creationId xmlns:a16="http://schemas.microsoft.com/office/drawing/2014/main" id="{814EF0EE-DF9A-4131-8760-20C2D5A327D8}"/>
              </a:ext>
            </a:extLst>
          </p:cNvPr>
          <p:cNvSpPr/>
          <p:nvPr/>
        </p:nvSpPr>
        <p:spPr>
          <a:xfrm rot="21037584">
            <a:off x="3230245" y="1614818"/>
            <a:ext cx="3655501" cy="539197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585BE017-6FFB-4BD5-AF7C-4B4D6181D33F}"/>
              </a:ext>
            </a:extLst>
          </p:cNvPr>
          <p:cNvSpPr txBox="1"/>
          <p:nvPr/>
        </p:nvSpPr>
        <p:spPr>
          <a:xfrm>
            <a:off x="4422323" y="5227497"/>
            <a:ext cx="6520670" cy="923330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</a:rPr>
              <a:t>The nature of the first </a:t>
            </a:r>
            <a:r>
              <a:rPr lang="it-IT" dirty="0" err="1">
                <a:solidFill>
                  <a:schemeClr val="bg1"/>
                </a:solidFill>
              </a:rPr>
              <a:t>discontinuity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remain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uncertain</a:t>
            </a:r>
            <a:r>
              <a:rPr lang="it-IT" dirty="0">
                <a:solidFill>
                  <a:schemeClr val="bg1"/>
                </a:solidFill>
              </a:rPr>
              <a:t>, </a:t>
            </a:r>
            <a:r>
              <a:rPr lang="it-IT" dirty="0" err="1">
                <a:solidFill>
                  <a:schemeClr val="bg1"/>
                </a:solidFill>
              </a:rPr>
              <a:t>it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may</a:t>
            </a:r>
            <a:r>
              <a:rPr lang="it-IT" dirty="0">
                <a:solidFill>
                  <a:schemeClr val="bg1"/>
                </a:solidFill>
              </a:rPr>
              <a:t> be the </a:t>
            </a:r>
            <a:r>
              <a:rPr lang="it-IT" dirty="0" err="1">
                <a:solidFill>
                  <a:schemeClr val="bg1"/>
                </a:solidFill>
              </a:rPr>
              <a:t>surface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which</a:t>
            </a:r>
            <a:r>
              <a:rPr lang="it-IT" dirty="0">
                <a:solidFill>
                  <a:schemeClr val="bg1"/>
                </a:solidFill>
              </a:rPr>
              <a:t> separate the </a:t>
            </a:r>
            <a:r>
              <a:rPr lang="it-IT" dirty="0" err="1">
                <a:solidFill>
                  <a:schemeClr val="bg1"/>
                </a:solidFill>
              </a:rPr>
              <a:t>deposit</a:t>
            </a:r>
            <a:r>
              <a:rPr lang="it-IT" dirty="0">
                <a:solidFill>
                  <a:schemeClr val="bg1"/>
                </a:solidFill>
              </a:rPr>
              <a:t> of the 2008 rock </a:t>
            </a:r>
            <a:r>
              <a:rPr lang="it-IT" dirty="0" err="1">
                <a:solidFill>
                  <a:schemeClr val="bg1"/>
                </a:solidFill>
              </a:rPr>
              <a:t>avalanche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characterized</a:t>
            </a:r>
            <a:r>
              <a:rPr lang="it-IT" dirty="0">
                <a:solidFill>
                  <a:schemeClr val="bg1"/>
                </a:solidFill>
              </a:rPr>
              <a:t> by </a:t>
            </a:r>
            <a:r>
              <a:rPr lang="it-IT" dirty="0" err="1">
                <a:solidFill>
                  <a:schemeClr val="bg1"/>
                </a:solidFill>
              </a:rPr>
              <a:t>different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it-IT" dirty="0" err="1">
                <a:solidFill>
                  <a:schemeClr val="bg1"/>
                </a:solidFill>
              </a:rPr>
              <a:t>permeability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23" name="Immagine 22">
            <a:extLst>
              <a:ext uri="{FF2B5EF4-FFF2-40B4-BE49-F238E27FC236}">
                <a16:creationId xmlns:a16="http://schemas.microsoft.com/office/drawing/2014/main" id="{8E5D34D2-6DE0-4D63-B5AF-89B73B23BD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910" b="89910" l="4918" r="92245">
                        <a14:foregroundMark x1="4981" y1="48649" x2="5170" y2="48649"/>
                        <a14:foregroundMark x1="92245" y1="25045" x2="92245" y2="25045"/>
                        <a14:backgroundMark x1="7945" y1="45586" x2="7945" y2="45586"/>
                        <a14:backgroundMark x1="8134" y1="46126" x2="8134" y2="46126"/>
                        <a14:backgroundMark x1="18411" y1="42703" x2="18411" y2="42703"/>
                        <a14:backgroundMark x1="34426" y1="38919" x2="34426" y2="38919"/>
                        <a14:backgroundMark x1="45523" y1="38018" x2="45523" y2="38018"/>
                        <a14:backgroundMark x1="57566" y1="35856" x2="57566" y2="35856"/>
                        <a14:backgroundMark x1="88209" y1="20541" x2="88209" y2="20541"/>
                        <a14:backgroundMark x1="87957" y1="20541" x2="87957" y2="20541"/>
                        <a14:backgroundMark x1="87894" y1="20901" x2="88966" y2="20541"/>
                        <a14:backgroundMark x1="87642" y1="20901" x2="89092" y2="20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514">
            <a:off x="5213672" y="2164584"/>
            <a:ext cx="5116266" cy="1790371"/>
          </a:xfrm>
          <a:prstGeom prst="rect">
            <a:avLst/>
          </a:prstGeom>
        </p:spPr>
      </p:pic>
      <p:sp>
        <p:nvSpPr>
          <p:cNvPr id="25" name="Rettangolo 24">
            <a:extLst>
              <a:ext uri="{FF2B5EF4-FFF2-40B4-BE49-F238E27FC236}">
                <a16:creationId xmlns:a16="http://schemas.microsoft.com/office/drawing/2014/main" id="{CA8B2349-F7B5-4740-A705-206864386E36}"/>
              </a:ext>
            </a:extLst>
          </p:cNvPr>
          <p:cNvSpPr/>
          <p:nvPr/>
        </p:nvSpPr>
        <p:spPr>
          <a:xfrm>
            <a:off x="0" y="1364626"/>
            <a:ext cx="12192000" cy="54933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92003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ccia a pentagono 13">
            <a:extLst>
              <a:ext uri="{FF2B5EF4-FFF2-40B4-BE49-F238E27FC236}">
                <a16:creationId xmlns:a16="http://schemas.microsoft.com/office/drawing/2014/main" id="{BAAD4470-EC2B-497A-B990-E722D57802BF}"/>
              </a:ext>
            </a:extLst>
          </p:cNvPr>
          <p:cNvSpPr/>
          <p:nvPr/>
        </p:nvSpPr>
        <p:spPr>
          <a:xfrm>
            <a:off x="0" y="1710838"/>
            <a:ext cx="2157274" cy="434579"/>
          </a:xfrm>
          <a:prstGeom prst="homePlate">
            <a:avLst/>
          </a:prstGeom>
          <a:solidFill>
            <a:schemeClr val="bg1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0B5A0974-0187-43F2-9F5F-D96BBC776BE2}"/>
              </a:ext>
            </a:extLst>
          </p:cNvPr>
          <p:cNvSpPr/>
          <p:nvPr/>
        </p:nvSpPr>
        <p:spPr>
          <a:xfrm>
            <a:off x="0" y="-70800"/>
            <a:ext cx="12192000" cy="1435426"/>
          </a:xfrm>
          <a:prstGeom prst="rect">
            <a:avLst/>
          </a:prstGeom>
          <a:solidFill>
            <a:schemeClr val="bg1"/>
          </a:solidFill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8" name="Immagine 17">
            <a:extLst>
              <a:ext uri="{FF2B5EF4-FFF2-40B4-BE49-F238E27FC236}">
                <a16:creationId xmlns:a16="http://schemas.microsoft.com/office/drawing/2014/main" id="{EF78827B-5A63-4435-BD58-D82BEF101C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342" b="-1904"/>
          <a:stretch/>
        </p:blipFill>
        <p:spPr>
          <a:xfrm>
            <a:off x="4521113" y="1104439"/>
            <a:ext cx="1684951" cy="248483"/>
          </a:xfrm>
          <a:prstGeom prst="rect">
            <a:avLst/>
          </a:prstGeom>
          <a:ln>
            <a:noFill/>
          </a:ln>
        </p:spPr>
      </p:pic>
      <p:pic>
        <p:nvPicPr>
          <p:cNvPr id="27" name="Immagine 26">
            <a:extLst>
              <a:ext uri="{FF2B5EF4-FFF2-40B4-BE49-F238E27FC236}">
                <a16:creationId xmlns:a16="http://schemas.microsoft.com/office/drawing/2014/main" id="{D33D96AF-16B9-48FA-9ECA-181E7932F4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39"/>
          <a:stretch/>
        </p:blipFill>
        <p:spPr>
          <a:xfrm>
            <a:off x="7771806" y="1097959"/>
            <a:ext cx="1140255" cy="24384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96E39326-1D08-4C76-A4BC-2B0267533E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19" r="25138" b="13955"/>
          <a:stretch/>
        </p:blipFill>
        <p:spPr>
          <a:xfrm>
            <a:off x="6200855" y="1104439"/>
            <a:ext cx="1570951" cy="209811"/>
          </a:xfrm>
          <a:prstGeom prst="rect">
            <a:avLst/>
          </a:prstGeom>
        </p:spPr>
      </p:pic>
      <p:pic>
        <p:nvPicPr>
          <p:cNvPr id="20" name="Immagine 19">
            <a:extLst>
              <a:ext uri="{FF2B5EF4-FFF2-40B4-BE49-F238E27FC236}">
                <a16:creationId xmlns:a16="http://schemas.microsoft.com/office/drawing/2014/main" id="{F2372EE4-AC1D-4E84-B16A-5C4F169B1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199" y="34213"/>
            <a:ext cx="4221480" cy="1143000"/>
          </a:xfrm>
          <a:prstGeom prst="rect">
            <a:avLst/>
          </a:prstGeom>
        </p:spPr>
      </p:pic>
      <p:pic>
        <p:nvPicPr>
          <p:cNvPr id="26" name="Immagine 25">
            <a:extLst>
              <a:ext uri="{FF2B5EF4-FFF2-40B4-BE49-F238E27FC236}">
                <a16:creationId xmlns:a16="http://schemas.microsoft.com/office/drawing/2014/main" id="{B120BD4C-2EB8-4D5B-89E5-C26B6A238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3158" y="275478"/>
            <a:ext cx="5760720" cy="579120"/>
          </a:xfrm>
          <a:prstGeom prst="rect">
            <a:avLst/>
          </a:prstGeom>
        </p:spPr>
      </p:pic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436456C-9464-482C-ADBE-DD27D43907F8}"/>
              </a:ext>
            </a:extLst>
          </p:cNvPr>
          <p:cNvSpPr txBox="1"/>
          <p:nvPr/>
        </p:nvSpPr>
        <p:spPr>
          <a:xfrm>
            <a:off x="3210740" y="1040214"/>
            <a:ext cx="146976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it-IT" sz="1600" dirty="0">
                <a:solidFill>
                  <a:schemeClr val="accent5">
                    <a:lumMod val="75000"/>
                  </a:schemeClr>
                </a:solidFill>
              </a:rPr>
              <a:t>Session NH3.6:</a:t>
            </a:r>
          </a:p>
          <a:p>
            <a:endParaRPr lang="it-IT" sz="16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5CB0B363-0482-4260-8348-18C26489F9DD}"/>
              </a:ext>
            </a:extLst>
          </p:cNvPr>
          <p:cNvSpPr txBox="1"/>
          <p:nvPr/>
        </p:nvSpPr>
        <p:spPr>
          <a:xfrm>
            <a:off x="0" y="1738022"/>
            <a:ext cx="2157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  <a:cs typeface="Times New Roman" panose="02020603050405020304" pitchFamily="18" charset="0"/>
              </a:rPr>
              <a:t>FUTURE PROJECTS</a:t>
            </a: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D08B6EE5-2093-41A4-B16D-400B5DED1208}"/>
              </a:ext>
            </a:extLst>
          </p:cNvPr>
          <p:cNvSpPr txBox="1"/>
          <p:nvPr/>
        </p:nvSpPr>
        <p:spPr>
          <a:xfrm>
            <a:off x="974126" y="2175032"/>
            <a:ext cx="104534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The studies </a:t>
            </a:r>
            <a:r>
              <a:rPr lang="it-IT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will</a:t>
            </a:r>
            <a:r>
              <a:rPr lang="it-IT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continue by </a:t>
            </a:r>
            <a:r>
              <a:rPr lang="it-IT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combining</a:t>
            </a:r>
            <a:r>
              <a:rPr lang="it-IT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it-IT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other</a:t>
            </a:r>
            <a:r>
              <a:rPr lang="it-IT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passive </a:t>
            </a:r>
            <a:r>
              <a:rPr lang="it-IT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seismic</a:t>
            </a:r>
            <a:r>
              <a:rPr lang="it-IT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technique to </a:t>
            </a:r>
            <a:r>
              <a:rPr lang="it-IT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understand</a:t>
            </a:r>
            <a:r>
              <a:rPr lang="it-IT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the </a:t>
            </a:r>
            <a:r>
              <a:rPr lang="it-IT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origin</a:t>
            </a:r>
            <a:r>
              <a:rPr lang="it-IT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of the </a:t>
            </a:r>
            <a:r>
              <a:rPr lang="it-IT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stratification</a:t>
            </a:r>
            <a:r>
              <a:rPr lang="it-IT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and the </a:t>
            </a:r>
            <a:r>
              <a:rPr lang="it-IT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origin</a:t>
            </a:r>
            <a:r>
              <a:rPr lang="it-IT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of the </a:t>
            </a:r>
            <a:r>
              <a:rPr lang="it-IT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contrast</a:t>
            </a:r>
            <a:r>
              <a:rPr lang="it-IT" sz="18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 in </a:t>
            </a:r>
            <a:r>
              <a:rPr lang="it-IT" sz="1800" dirty="0" err="1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resistivity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953A8104-2C1B-41F2-931C-DBCE08E742AB}"/>
              </a:ext>
            </a:extLst>
          </p:cNvPr>
          <p:cNvSpPr txBox="1"/>
          <p:nvPr/>
        </p:nvSpPr>
        <p:spPr>
          <a:xfrm>
            <a:off x="1008952" y="2877182"/>
            <a:ext cx="5552471" cy="3693319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t-IT" dirty="0">
                <a:solidFill>
                  <a:schemeClr val="bg1"/>
                </a:solidFill>
                <a:cs typeface="Times New Roman" panose="02020603050405020304" pitchFamily="18" charset="0"/>
              </a:rPr>
              <a:t>PASSIVE SEISMIC TECHNIQUES</a:t>
            </a:r>
          </a:p>
          <a:p>
            <a:endParaRPr lang="it-IT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solidFill>
                  <a:schemeClr val="bg1"/>
                </a:solidFill>
                <a:cs typeface="Times New Roman" panose="02020603050405020304" pitchFamily="18" charset="0"/>
              </a:rPr>
              <a:t>Simultaneous</a:t>
            </a:r>
            <a:r>
              <a:rPr lang="it-IT" dirty="0">
                <a:solidFill>
                  <a:schemeClr val="bg1"/>
                </a:solidFill>
                <a:cs typeface="Times New Roman" panose="02020603050405020304" pitchFamily="18" charset="0"/>
              </a:rPr>
              <a:t> </a:t>
            </a:r>
            <a:r>
              <a:rPr lang="it-IT" dirty="0" err="1">
                <a:solidFill>
                  <a:schemeClr val="bg1"/>
                </a:solidFill>
                <a:cs typeface="Times New Roman" panose="02020603050405020304" pitchFamily="18" charset="0"/>
              </a:rPr>
              <a:t>acquisition</a:t>
            </a:r>
            <a:r>
              <a:rPr lang="it-IT" dirty="0">
                <a:solidFill>
                  <a:schemeClr val="bg1"/>
                </a:solidFill>
                <a:cs typeface="Times New Roman" panose="02020603050405020304" pitchFamily="18" charset="0"/>
              </a:rPr>
              <a:t> (CROSS-CORRELATION, </a:t>
            </a:r>
            <a:r>
              <a:rPr lang="it-IT" dirty="0" err="1">
                <a:solidFill>
                  <a:schemeClr val="bg1"/>
                </a:solidFill>
                <a:cs typeface="Times New Roman" panose="02020603050405020304" pitchFamily="18" charset="0"/>
              </a:rPr>
              <a:t>SSRn</a:t>
            </a:r>
            <a:r>
              <a:rPr lang="it-IT" dirty="0">
                <a:solidFill>
                  <a:schemeClr val="bg1"/>
                </a:solidFill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solidFill>
                  <a:schemeClr val="bg1"/>
                </a:solidFill>
                <a:cs typeface="Times New Roman" panose="02020603050405020304" pitchFamily="18" charset="0"/>
              </a:rPr>
              <a:t>Geophone</a:t>
            </a:r>
            <a:r>
              <a:rPr lang="it-IT" dirty="0">
                <a:solidFill>
                  <a:schemeClr val="bg1"/>
                </a:solidFill>
                <a:cs typeface="Times New Roman" panose="02020603050405020304" pitchFamily="18" charset="0"/>
              </a:rPr>
              <a:t> array (SPAC, ESAC, </a:t>
            </a:r>
            <a:r>
              <a:rPr lang="it-IT" dirty="0" err="1">
                <a:solidFill>
                  <a:schemeClr val="bg1"/>
                </a:solidFill>
                <a:cs typeface="Times New Roman" panose="02020603050405020304" pitchFamily="18" charset="0"/>
              </a:rPr>
              <a:t>ReMi</a:t>
            </a:r>
            <a:r>
              <a:rPr lang="it-IT" dirty="0">
                <a:solidFill>
                  <a:schemeClr val="bg1"/>
                </a:solidFill>
                <a:cs typeface="Times New Roman" panose="02020603050405020304" pitchFamily="18" charset="0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chemeClr val="bg1"/>
                </a:solidFill>
                <a:cs typeface="Times New Roman" panose="02020603050405020304" pitchFamily="18" charset="0"/>
              </a:rPr>
              <a:t>Single station (HVNR, HVIP)</a:t>
            </a:r>
          </a:p>
          <a:p>
            <a:endParaRPr lang="it-IT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it-IT" dirty="0">
                <a:solidFill>
                  <a:schemeClr val="bg1"/>
                </a:solidFill>
                <a:cs typeface="Times New Roman" panose="02020603050405020304" pitchFamily="18" charset="0"/>
              </a:rPr>
              <a:t>IN COMBINATION WITH</a:t>
            </a:r>
          </a:p>
          <a:p>
            <a:endParaRPr lang="it-IT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 err="1">
                <a:solidFill>
                  <a:schemeClr val="bg1"/>
                </a:solidFill>
                <a:cs typeface="Times New Roman" panose="02020603050405020304" pitchFamily="18" charset="0"/>
              </a:rPr>
              <a:t>Geological</a:t>
            </a:r>
            <a:r>
              <a:rPr lang="it-IT" dirty="0">
                <a:solidFill>
                  <a:schemeClr val="bg1"/>
                </a:solidFill>
                <a:cs typeface="Times New Roman" panose="02020603050405020304" pitchFamily="18" charset="0"/>
              </a:rPr>
              <a:t> surveys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it-IT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dirty="0">
                <a:solidFill>
                  <a:schemeClr val="bg1"/>
                </a:solidFill>
                <a:cs typeface="Times New Roman" panose="02020603050405020304" pitchFamily="18" charset="0"/>
              </a:rPr>
              <a:t>ERT surveys</a:t>
            </a:r>
          </a:p>
        </p:txBody>
      </p:sp>
      <p:pic>
        <p:nvPicPr>
          <p:cNvPr id="35" name="Immagine 34">
            <a:extLst>
              <a:ext uri="{FF2B5EF4-FFF2-40B4-BE49-F238E27FC236}">
                <a16:creationId xmlns:a16="http://schemas.microsoft.com/office/drawing/2014/main" id="{3CD8649D-2C48-4395-9825-D8D6E9519C0D}"/>
              </a:ext>
            </a:extLst>
          </p:cNvPr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63"/>
          <a:stretch/>
        </p:blipFill>
        <p:spPr>
          <a:xfrm>
            <a:off x="5541034" y="4096788"/>
            <a:ext cx="5039360" cy="2586746"/>
          </a:xfrm>
          <a:prstGeom prst="rect">
            <a:avLst/>
          </a:prstGeom>
          <a:ln w="12700">
            <a:solidFill>
              <a:srgbClr val="002060"/>
            </a:solidFill>
          </a:ln>
        </p:spPr>
      </p:pic>
      <p:sp>
        <p:nvSpPr>
          <p:cNvPr id="15" name="Rettangolo 14">
            <a:extLst>
              <a:ext uri="{FF2B5EF4-FFF2-40B4-BE49-F238E27FC236}">
                <a16:creationId xmlns:a16="http://schemas.microsoft.com/office/drawing/2014/main" id="{1A5A8C65-1909-49D6-B8D3-2D7770066ED6}"/>
              </a:ext>
            </a:extLst>
          </p:cNvPr>
          <p:cNvSpPr/>
          <p:nvPr/>
        </p:nvSpPr>
        <p:spPr>
          <a:xfrm>
            <a:off x="0" y="1364626"/>
            <a:ext cx="12192000" cy="5493374"/>
          </a:xfrm>
          <a:prstGeom prst="rect">
            <a:avLst/>
          </a:prstGeom>
          <a:noFill/>
          <a:ln w="285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773859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677</Words>
  <Application>Microsoft Office PowerPoint</Application>
  <PresentationFormat>Widescreen</PresentationFormat>
  <Paragraphs>143</Paragraphs>
  <Slides>11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Cambria Math</vt:lpstr>
      <vt:lpstr>Times New Roman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paola capone</dc:creator>
  <cp:lastModifiedBy>paola capone</cp:lastModifiedBy>
  <cp:revision>19</cp:revision>
  <dcterms:created xsi:type="dcterms:W3CDTF">2021-04-13T07:45:45Z</dcterms:created>
  <dcterms:modified xsi:type="dcterms:W3CDTF">2021-04-21T06:54:15Z</dcterms:modified>
</cp:coreProperties>
</file>