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21674138"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48" d="100"/>
          <a:sy n="48" d="100"/>
        </p:scale>
        <p:origin x="588" y="6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4-20T08:39:55.910"/>
    </inkml:context>
    <inkml:brush xml:id="br0">
      <inkml:brushProperty name="width" value="0.05" units="cm"/>
      <inkml:brushProperty name="height" value="0.05" units="cm"/>
      <inkml:brushProperty name="ignorePressure" value="1"/>
    </inkml:brush>
  </inkml:definitions>
  <inkml:trace contextRef="#ctx0" brushRef="#br0">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4-20T08:39:56.574"/>
    </inkml:context>
    <inkml:brush xml:id="br0">
      <inkml:brushProperty name="width" value="0.05" units="cm"/>
      <inkml:brushProperty name="height" value="0.05" units="cm"/>
      <inkml:brushProperty name="ignorePressure" value="1"/>
    </inkml:brush>
  </inkml:definitions>
  <inkml:trace contextRef="#ctx0" brushRef="#br0">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4-20T08:39:56.970"/>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4-20T08:39:57.516"/>
    </inkml:context>
    <inkml:brush xml:id="br0">
      <inkml:brushProperty name="width" value="0.05" units="cm"/>
      <inkml:brushProperty name="height" value="0.05" units="cm"/>
      <inkml:brushProperty name="ignorePressure" value="1"/>
    </inkml:brush>
  </inkml:definitions>
  <inkml:trace contextRef="#ctx0" brushRef="#br0">1 0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4-20T08:39:58.006"/>
    </inkml:context>
    <inkml:brush xml:id="br0">
      <inkml:brushProperty name="width" value="0.05" units="cm"/>
      <inkml:brushProperty name="height" value="0.05" units="cm"/>
      <inkml:brushProperty name="ignorePressure" value="1"/>
    </inkml:brush>
  </inkml:definitions>
  <inkml:trace contextRef="#ctx0" brushRef="#br0">10 1,'-4'0,"-2"0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4-20T08:39:58.465"/>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4-20T08:39:59.305"/>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4-20T08:39:59.724"/>
    </inkml:context>
    <inkml:brush xml:id="br0">
      <inkml:brushProperty name="width" value="0.05" units="cm"/>
      <inkml:brushProperty name="height" value="0.05" units="cm"/>
      <inkml:brushProperty name="ignorePressure" value="1"/>
    </inkml:brush>
  </inkml:definitions>
  <inkml:trace contextRef="#ctx0" brushRef="#br0">1 1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4-20T08:40:00.075"/>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4-20T08:40:00.453"/>
    </inkml:context>
    <inkml:brush xml:id="br0">
      <inkml:brushProperty name="width" value="0.05" units="cm"/>
      <inkml:brushProperty name="height" value="0.05" units="cm"/>
      <inkml:brushProperty name="ignorePressure" value="1"/>
    </inkml:brush>
  </inkml:definitions>
  <inkml:trace contextRef="#ctx0" brushRef="#br0">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709267" y="1995312"/>
            <a:ext cx="16255604" cy="4244622"/>
          </a:xfrm>
        </p:spPr>
        <p:txBody>
          <a:bodyPr anchor="b"/>
          <a:lstStyle>
            <a:lvl1pPr algn="ctr">
              <a:defRPr sz="10666"/>
            </a:lvl1pPr>
          </a:lstStyle>
          <a:p>
            <a:r>
              <a:rPr lang="en-US"/>
              <a:t>Click to edit Master title style</a:t>
            </a:r>
            <a:endParaRPr lang="en-US" dirty="0"/>
          </a:p>
        </p:txBody>
      </p:sp>
      <p:sp>
        <p:nvSpPr>
          <p:cNvPr id="3" name="Subtitle 2"/>
          <p:cNvSpPr>
            <a:spLocks noGrp="1"/>
          </p:cNvSpPr>
          <p:nvPr>
            <p:ph type="subTitle" idx="1"/>
          </p:nvPr>
        </p:nvSpPr>
        <p:spPr>
          <a:xfrm>
            <a:off x="2709267" y="6403623"/>
            <a:ext cx="16255604" cy="2943577"/>
          </a:xfrm>
        </p:spPr>
        <p:txBody>
          <a:bodyPr/>
          <a:lstStyle>
            <a:lvl1pPr marL="0" indent="0" algn="ctr">
              <a:buNone/>
              <a:defRPr sz="4266"/>
            </a:lvl1pPr>
            <a:lvl2pPr marL="812764" indent="0" algn="ctr">
              <a:buNone/>
              <a:defRPr sz="3555"/>
            </a:lvl2pPr>
            <a:lvl3pPr marL="1625529" indent="0" algn="ctr">
              <a:buNone/>
              <a:defRPr sz="3200"/>
            </a:lvl3pPr>
            <a:lvl4pPr marL="2438293" indent="0" algn="ctr">
              <a:buNone/>
              <a:defRPr sz="2844"/>
            </a:lvl4pPr>
            <a:lvl5pPr marL="3251058" indent="0" algn="ctr">
              <a:buNone/>
              <a:defRPr sz="2844"/>
            </a:lvl5pPr>
            <a:lvl6pPr marL="4063822" indent="0" algn="ctr">
              <a:buNone/>
              <a:defRPr sz="2844"/>
            </a:lvl6pPr>
            <a:lvl7pPr marL="4876587" indent="0" algn="ctr">
              <a:buNone/>
              <a:defRPr sz="2844"/>
            </a:lvl7pPr>
            <a:lvl8pPr marL="5689351" indent="0" algn="ctr">
              <a:buNone/>
              <a:defRPr sz="2844"/>
            </a:lvl8pPr>
            <a:lvl9pPr marL="6502116" indent="0" algn="ctr">
              <a:buNone/>
              <a:defRPr sz="2844"/>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DD4C452-52A5-46F7-B51E-B607B99276DF}" type="datetimeFigureOut">
              <a:rPr lang="en-US" smtClean="0"/>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06314A-A9D3-4BB2-98E7-BC20BD57D422}" type="slidenum">
              <a:rPr lang="en-US" smtClean="0"/>
              <a:t>‹Nr.›</a:t>
            </a:fld>
            <a:endParaRPr lang="en-US"/>
          </a:p>
        </p:txBody>
      </p:sp>
    </p:spTree>
    <p:extLst>
      <p:ext uri="{BB962C8B-B14F-4D97-AF65-F5344CB8AC3E}">
        <p14:creationId xmlns:p14="http://schemas.microsoft.com/office/powerpoint/2010/main" val="3475700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D4C452-52A5-46F7-B51E-B607B99276DF}" type="datetimeFigureOut">
              <a:rPr lang="en-US" smtClean="0"/>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06314A-A9D3-4BB2-98E7-BC20BD57D422}" type="slidenum">
              <a:rPr lang="en-US" smtClean="0"/>
              <a:t>‹Nr.›</a:t>
            </a:fld>
            <a:endParaRPr lang="en-US"/>
          </a:p>
        </p:txBody>
      </p:sp>
    </p:spTree>
    <p:extLst>
      <p:ext uri="{BB962C8B-B14F-4D97-AF65-F5344CB8AC3E}">
        <p14:creationId xmlns:p14="http://schemas.microsoft.com/office/powerpoint/2010/main" val="2898346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78808" y="3039535"/>
            <a:ext cx="18693944" cy="5071532"/>
          </a:xfrm>
        </p:spPr>
        <p:txBody>
          <a:bodyPr anchor="b"/>
          <a:lstStyle>
            <a:lvl1pPr>
              <a:defRPr sz="10666"/>
            </a:lvl1pPr>
          </a:lstStyle>
          <a:p>
            <a:r>
              <a:rPr lang="en-US"/>
              <a:t>Click to edit Master title style</a:t>
            </a:r>
            <a:endParaRPr lang="en-US" dirty="0"/>
          </a:p>
        </p:txBody>
      </p:sp>
      <p:sp>
        <p:nvSpPr>
          <p:cNvPr id="3" name="Text Placeholder 2"/>
          <p:cNvSpPr>
            <a:spLocks noGrp="1"/>
          </p:cNvSpPr>
          <p:nvPr>
            <p:ph type="body" idx="1"/>
          </p:nvPr>
        </p:nvSpPr>
        <p:spPr>
          <a:xfrm>
            <a:off x="1478808" y="8159046"/>
            <a:ext cx="18693944" cy="2666999"/>
          </a:xfrm>
        </p:spPr>
        <p:txBody>
          <a:bodyPr/>
          <a:lstStyle>
            <a:lvl1pPr marL="0" indent="0">
              <a:buNone/>
              <a:defRPr sz="4266">
                <a:solidFill>
                  <a:schemeClr val="tx1">
                    <a:tint val="75000"/>
                  </a:schemeClr>
                </a:solidFill>
              </a:defRPr>
            </a:lvl1pPr>
            <a:lvl2pPr marL="812764" indent="0">
              <a:buNone/>
              <a:defRPr sz="3555">
                <a:solidFill>
                  <a:schemeClr val="tx1">
                    <a:tint val="75000"/>
                  </a:schemeClr>
                </a:solidFill>
              </a:defRPr>
            </a:lvl2pPr>
            <a:lvl3pPr marL="1625529" indent="0">
              <a:buNone/>
              <a:defRPr sz="3200">
                <a:solidFill>
                  <a:schemeClr val="tx1">
                    <a:tint val="75000"/>
                  </a:schemeClr>
                </a:solidFill>
              </a:defRPr>
            </a:lvl3pPr>
            <a:lvl4pPr marL="2438293" indent="0">
              <a:buNone/>
              <a:defRPr sz="2844">
                <a:solidFill>
                  <a:schemeClr val="tx1">
                    <a:tint val="75000"/>
                  </a:schemeClr>
                </a:solidFill>
              </a:defRPr>
            </a:lvl4pPr>
            <a:lvl5pPr marL="3251058" indent="0">
              <a:buNone/>
              <a:defRPr sz="2844">
                <a:solidFill>
                  <a:schemeClr val="tx1">
                    <a:tint val="75000"/>
                  </a:schemeClr>
                </a:solidFill>
              </a:defRPr>
            </a:lvl5pPr>
            <a:lvl6pPr marL="4063822" indent="0">
              <a:buNone/>
              <a:defRPr sz="2844">
                <a:solidFill>
                  <a:schemeClr val="tx1">
                    <a:tint val="75000"/>
                  </a:schemeClr>
                </a:solidFill>
              </a:defRPr>
            </a:lvl6pPr>
            <a:lvl7pPr marL="4876587" indent="0">
              <a:buNone/>
              <a:defRPr sz="2844">
                <a:solidFill>
                  <a:schemeClr val="tx1">
                    <a:tint val="75000"/>
                  </a:schemeClr>
                </a:solidFill>
              </a:defRPr>
            </a:lvl7pPr>
            <a:lvl8pPr marL="5689351" indent="0">
              <a:buNone/>
              <a:defRPr sz="2844">
                <a:solidFill>
                  <a:schemeClr val="tx1">
                    <a:tint val="75000"/>
                  </a:schemeClr>
                </a:solidFill>
              </a:defRPr>
            </a:lvl8pPr>
            <a:lvl9pPr marL="6502116" indent="0">
              <a:buNone/>
              <a:defRPr sz="284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D4C452-52A5-46F7-B51E-B607B99276DF}" type="datetimeFigureOut">
              <a:rPr lang="en-US" smtClean="0"/>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06314A-A9D3-4BB2-98E7-BC20BD57D422}" type="slidenum">
              <a:rPr lang="en-US" smtClean="0"/>
              <a:t>‹Nr.›</a:t>
            </a:fld>
            <a:endParaRPr lang="en-US"/>
          </a:p>
        </p:txBody>
      </p:sp>
    </p:spTree>
    <p:extLst>
      <p:ext uri="{BB962C8B-B14F-4D97-AF65-F5344CB8AC3E}">
        <p14:creationId xmlns:p14="http://schemas.microsoft.com/office/powerpoint/2010/main" val="1141094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490097" y="3245556"/>
            <a:ext cx="9211509"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0972532" y="3245556"/>
            <a:ext cx="9211509"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DD4C452-52A5-46F7-B51E-B607B99276DF}" type="datetimeFigureOut">
              <a:rPr lang="en-US" smtClean="0"/>
              <a:t>4/28/2021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06314A-A9D3-4BB2-98E7-BC20BD57D422}" type="slidenum">
              <a:rPr lang="en-US" smtClean="0"/>
              <a:t>‹Nr.›</a:t>
            </a:fld>
            <a:endParaRPr lang="en-US"/>
          </a:p>
        </p:txBody>
      </p:sp>
    </p:spTree>
    <p:extLst>
      <p:ext uri="{BB962C8B-B14F-4D97-AF65-F5344CB8AC3E}">
        <p14:creationId xmlns:p14="http://schemas.microsoft.com/office/powerpoint/2010/main" val="2266543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92920" y="649112"/>
            <a:ext cx="18693944"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92921" y="2988734"/>
            <a:ext cx="9169175" cy="1464732"/>
          </a:xfrm>
        </p:spPr>
        <p:txBody>
          <a:bodyPr anchor="b"/>
          <a:lstStyle>
            <a:lvl1pPr marL="0" indent="0">
              <a:buNone/>
              <a:defRPr sz="4266" b="1"/>
            </a:lvl1pPr>
            <a:lvl2pPr marL="812764" indent="0">
              <a:buNone/>
              <a:defRPr sz="3555" b="1"/>
            </a:lvl2pPr>
            <a:lvl3pPr marL="1625529" indent="0">
              <a:buNone/>
              <a:defRPr sz="3200" b="1"/>
            </a:lvl3pPr>
            <a:lvl4pPr marL="2438293" indent="0">
              <a:buNone/>
              <a:defRPr sz="2844" b="1"/>
            </a:lvl4pPr>
            <a:lvl5pPr marL="3251058" indent="0">
              <a:buNone/>
              <a:defRPr sz="2844" b="1"/>
            </a:lvl5pPr>
            <a:lvl6pPr marL="4063822" indent="0">
              <a:buNone/>
              <a:defRPr sz="2844" b="1"/>
            </a:lvl6pPr>
            <a:lvl7pPr marL="4876587" indent="0">
              <a:buNone/>
              <a:defRPr sz="2844" b="1"/>
            </a:lvl7pPr>
            <a:lvl8pPr marL="5689351" indent="0">
              <a:buNone/>
              <a:defRPr sz="2844" b="1"/>
            </a:lvl8pPr>
            <a:lvl9pPr marL="6502116" indent="0">
              <a:buNone/>
              <a:defRPr sz="2844" b="1"/>
            </a:lvl9pPr>
          </a:lstStyle>
          <a:p>
            <a:pPr lvl="0"/>
            <a:r>
              <a:rPr lang="en-US"/>
              <a:t>Click to edit Master text styles</a:t>
            </a:r>
          </a:p>
        </p:txBody>
      </p:sp>
      <p:sp>
        <p:nvSpPr>
          <p:cNvPr id="4" name="Content Placeholder 3"/>
          <p:cNvSpPr>
            <a:spLocks noGrp="1"/>
          </p:cNvSpPr>
          <p:nvPr>
            <p:ph sz="half" idx="2"/>
          </p:nvPr>
        </p:nvSpPr>
        <p:spPr>
          <a:xfrm>
            <a:off x="1492921" y="4453467"/>
            <a:ext cx="916917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0972532" y="2988734"/>
            <a:ext cx="9214332" cy="1464732"/>
          </a:xfrm>
        </p:spPr>
        <p:txBody>
          <a:bodyPr anchor="b"/>
          <a:lstStyle>
            <a:lvl1pPr marL="0" indent="0">
              <a:buNone/>
              <a:defRPr sz="4266" b="1"/>
            </a:lvl1pPr>
            <a:lvl2pPr marL="812764" indent="0">
              <a:buNone/>
              <a:defRPr sz="3555" b="1"/>
            </a:lvl2pPr>
            <a:lvl3pPr marL="1625529" indent="0">
              <a:buNone/>
              <a:defRPr sz="3200" b="1"/>
            </a:lvl3pPr>
            <a:lvl4pPr marL="2438293" indent="0">
              <a:buNone/>
              <a:defRPr sz="2844" b="1"/>
            </a:lvl4pPr>
            <a:lvl5pPr marL="3251058" indent="0">
              <a:buNone/>
              <a:defRPr sz="2844" b="1"/>
            </a:lvl5pPr>
            <a:lvl6pPr marL="4063822" indent="0">
              <a:buNone/>
              <a:defRPr sz="2844" b="1"/>
            </a:lvl6pPr>
            <a:lvl7pPr marL="4876587" indent="0">
              <a:buNone/>
              <a:defRPr sz="2844" b="1"/>
            </a:lvl7pPr>
            <a:lvl8pPr marL="5689351" indent="0">
              <a:buNone/>
              <a:defRPr sz="2844" b="1"/>
            </a:lvl8pPr>
            <a:lvl9pPr marL="6502116" indent="0">
              <a:buNone/>
              <a:defRPr sz="2844" b="1"/>
            </a:lvl9pPr>
          </a:lstStyle>
          <a:p>
            <a:pPr lvl="0"/>
            <a:r>
              <a:rPr lang="en-US"/>
              <a:t>Click to edit Master text styles</a:t>
            </a:r>
          </a:p>
        </p:txBody>
      </p:sp>
      <p:sp>
        <p:nvSpPr>
          <p:cNvPr id="6" name="Content Placeholder 5"/>
          <p:cNvSpPr>
            <a:spLocks noGrp="1"/>
          </p:cNvSpPr>
          <p:nvPr>
            <p:ph sz="quarter" idx="4"/>
          </p:nvPr>
        </p:nvSpPr>
        <p:spPr>
          <a:xfrm>
            <a:off x="10972532" y="4453467"/>
            <a:ext cx="9214332"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DD4C452-52A5-46F7-B51E-B607B99276DF}" type="datetimeFigureOut">
              <a:rPr lang="en-US" smtClean="0"/>
              <a:t>4/28/2021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06314A-A9D3-4BB2-98E7-BC20BD57D422}" type="slidenum">
              <a:rPr lang="en-US" smtClean="0"/>
              <a:t>‹Nr.›</a:t>
            </a:fld>
            <a:endParaRPr lang="en-US"/>
          </a:p>
        </p:txBody>
      </p:sp>
    </p:spTree>
    <p:extLst>
      <p:ext uri="{BB962C8B-B14F-4D97-AF65-F5344CB8AC3E}">
        <p14:creationId xmlns:p14="http://schemas.microsoft.com/office/powerpoint/2010/main" val="1033352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DD4C452-52A5-46F7-B51E-B607B99276DF}" type="datetimeFigureOut">
              <a:rPr lang="en-US" smtClean="0"/>
              <a:t>4/28/2021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06314A-A9D3-4BB2-98E7-BC20BD57D422}" type="slidenum">
              <a:rPr lang="en-US" smtClean="0"/>
              <a:t>‹Nr.›</a:t>
            </a:fld>
            <a:endParaRPr lang="en-US"/>
          </a:p>
        </p:txBody>
      </p:sp>
    </p:spTree>
    <p:extLst>
      <p:ext uri="{BB962C8B-B14F-4D97-AF65-F5344CB8AC3E}">
        <p14:creationId xmlns:p14="http://schemas.microsoft.com/office/powerpoint/2010/main" val="3879474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D4C452-52A5-46F7-B51E-B607B99276DF}" type="datetimeFigureOut">
              <a:rPr lang="en-US" smtClean="0"/>
              <a:t>4/28/2021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06314A-A9D3-4BB2-98E7-BC20BD57D422}" type="slidenum">
              <a:rPr lang="en-US" smtClean="0"/>
              <a:t>‹Nr.›</a:t>
            </a:fld>
            <a:endParaRPr lang="en-US"/>
          </a:p>
        </p:txBody>
      </p:sp>
    </p:spTree>
    <p:extLst>
      <p:ext uri="{BB962C8B-B14F-4D97-AF65-F5344CB8AC3E}">
        <p14:creationId xmlns:p14="http://schemas.microsoft.com/office/powerpoint/2010/main" val="784919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92921" y="812800"/>
            <a:ext cx="6990473" cy="2844800"/>
          </a:xfrm>
        </p:spPr>
        <p:txBody>
          <a:bodyPr anchor="b"/>
          <a:lstStyle>
            <a:lvl1pPr>
              <a:defRPr sz="5689"/>
            </a:lvl1pPr>
          </a:lstStyle>
          <a:p>
            <a:r>
              <a:rPr lang="en-US"/>
              <a:t>Click to edit Master title style</a:t>
            </a:r>
            <a:endParaRPr lang="en-US" dirty="0"/>
          </a:p>
        </p:txBody>
      </p:sp>
      <p:sp>
        <p:nvSpPr>
          <p:cNvPr id="3" name="Content Placeholder 2"/>
          <p:cNvSpPr>
            <a:spLocks noGrp="1"/>
          </p:cNvSpPr>
          <p:nvPr>
            <p:ph idx="1"/>
          </p:nvPr>
        </p:nvSpPr>
        <p:spPr>
          <a:xfrm>
            <a:off x="9214332" y="1755423"/>
            <a:ext cx="10972532" cy="8664222"/>
          </a:xfrm>
        </p:spPr>
        <p:txBody>
          <a:bodyPr/>
          <a:lstStyle>
            <a:lvl1pPr>
              <a:defRPr sz="5689"/>
            </a:lvl1pPr>
            <a:lvl2pPr>
              <a:defRPr sz="4978"/>
            </a:lvl2pPr>
            <a:lvl3pPr>
              <a:defRPr sz="4266"/>
            </a:lvl3pPr>
            <a:lvl4pPr>
              <a:defRPr sz="3555"/>
            </a:lvl4pPr>
            <a:lvl5pPr>
              <a:defRPr sz="3555"/>
            </a:lvl5pPr>
            <a:lvl6pPr>
              <a:defRPr sz="3555"/>
            </a:lvl6pPr>
            <a:lvl7pPr>
              <a:defRPr sz="3555"/>
            </a:lvl7pPr>
            <a:lvl8pPr>
              <a:defRPr sz="3555"/>
            </a:lvl8pPr>
            <a:lvl9pPr>
              <a:defRPr sz="355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92921" y="3657600"/>
            <a:ext cx="6990473" cy="6776156"/>
          </a:xfrm>
        </p:spPr>
        <p:txBody>
          <a:bodyPr/>
          <a:lstStyle>
            <a:lvl1pPr marL="0" indent="0">
              <a:buNone/>
              <a:defRPr sz="2844"/>
            </a:lvl1pPr>
            <a:lvl2pPr marL="812764" indent="0">
              <a:buNone/>
              <a:defRPr sz="2489"/>
            </a:lvl2pPr>
            <a:lvl3pPr marL="1625529" indent="0">
              <a:buNone/>
              <a:defRPr sz="2133"/>
            </a:lvl3pPr>
            <a:lvl4pPr marL="2438293" indent="0">
              <a:buNone/>
              <a:defRPr sz="1778"/>
            </a:lvl4pPr>
            <a:lvl5pPr marL="3251058" indent="0">
              <a:buNone/>
              <a:defRPr sz="1778"/>
            </a:lvl5pPr>
            <a:lvl6pPr marL="4063822" indent="0">
              <a:buNone/>
              <a:defRPr sz="1778"/>
            </a:lvl6pPr>
            <a:lvl7pPr marL="4876587" indent="0">
              <a:buNone/>
              <a:defRPr sz="1778"/>
            </a:lvl7pPr>
            <a:lvl8pPr marL="5689351" indent="0">
              <a:buNone/>
              <a:defRPr sz="1778"/>
            </a:lvl8pPr>
            <a:lvl9pPr marL="6502116" indent="0">
              <a:buNone/>
              <a:defRPr sz="1778"/>
            </a:lvl9pPr>
          </a:lstStyle>
          <a:p>
            <a:pPr lvl="0"/>
            <a:r>
              <a:rPr lang="en-US"/>
              <a:t>Click to edit Master text styles</a:t>
            </a:r>
          </a:p>
        </p:txBody>
      </p:sp>
      <p:sp>
        <p:nvSpPr>
          <p:cNvPr id="5" name="Date Placeholder 4"/>
          <p:cNvSpPr>
            <a:spLocks noGrp="1"/>
          </p:cNvSpPr>
          <p:nvPr>
            <p:ph type="dt" sz="half" idx="10"/>
          </p:nvPr>
        </p:nvSpPr>
        <p:spPr/>
        <p:txBody>
          <a:bodyPr/>
          <a:lstStyle/>
          <a:p>
            <a:fld id="{ADD4C452-52A5-46F7-B51E-B607B99276DF}" type="datetimeFigureOut">
              <a:rPr lang="en-US" smtClean="0"/>
              <a:t>4/28/2021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06314A-A9D3-4BB2-98E7-BC20BD57D422}" type="slidenum">
              <a:rPr lang="en-US" smtClean="0"/>
              <a:t>‹Nr.›</a:t>
            </a:fld>
            <a:endParaRPr lang="en-US"/>
          </a:p>
        </p:txBody>
      </p:sp>
    </p:spTree>
    <p:extLst>
      <p:ext uri="{BB962C8B-B14F-4D97-AF65-F5344CB8AC3E}">
        <p14:creationId xmlns:p14="http://schemas.microsoft.com/office/powerpoint/2010/main" val="513439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92921" y="812800"/>
            <a:ext cx="6990473" cy="2844800"/>
          </a:xfrm>
        </p:spPr>
        <p:txBody>
          <a:bodyPr anchor="b"/>
          <a:lstStyle>
            <a:lvl1pPr>
              <a:defRPr sz="5689"/>
            </a:lvl1pPr>
          </a:lstStyle>
          <a:p>
            <a:r>
              <a:rPr lang="en-US"/>
              <a:t>Click to edit Master title style</a:t>
            </a:r>
            <a:endParaRPr lang="en-US" dirty="0"/>
          </a:p>
        </p:txBody>
      </p:sp>
      <p:sp>
        <p:nvSpPr>
          <p:cNvPr id="3" name="Picture Placeholder 2"/>
          <p:cNvSpPr>
            <a:spLocks noGrp="1" noChangeAspect="1"/>
          </p:cNvSpPr>
          <p:nvPr>
            <p:ph type="pic" idx="1"/>
          </p:nvPr>
        </p:nvSpPr>
        <p:spPr>
          <a:xfrm>
            <a:off x="9214332" y="1755423"/>
            <a:ext cx="10972532" cy="8664222"/>
          </a:xfrm>
        </p:spPr>
        <p:txBody>
          <a:bodyPr anchor="t"/>
          <a:lstStyle>
            <a:lvl1pPr marL="0" indent="0">
              <a:buNone/>
              <a:defRPr sz="5689"/>
            </a:lvl1pPr>
            <a:lvl2pPr marL="812764" indent="0">
              <a:buNone/>
              <a:defRPr sz="4978"/>
            </a:lvl2pPr>
            <a:lvl3pPr marL="1625529" indent="0">
              <a:buNone/>
              <a:defRPr sz="4266"/>
            </a:lvl3pPr>
            <a:lvl4pPr marL="2438293" indent="0">
              <a:buNone/>
              <a:defRPr sz="3555"/>
            </a:lvl4pPr>
            <a:lvl5pPr marL="3251058" indent="0">
              <a:buNone/>
              <a:defRPr sz="3555"/>
            </a:lvl5pPr>
            <a:lvl6pPr marL="4063822" indent="0">
              <a:buNone/>
              <a:defRPr sz="3555"/>
            </a:lvl6pPr>
            <a:lvl7pPr marL="4876587" indent="0">
              <a:buNone/>
              <a:defRPr sz="3555"/>
            </a:lvl7pPr>
            <a:lvl8pPr marL="5689351" indent="0">
              <a:buNone/>
              <a:defRPr sz="3555"/>
            </a:lvl8pPr>
            <a:lvl9pPr marL="6502116" indent="0">
              <a:buNone/>
              <a:defRPr sz="3555"/>
            </a:lvl9pPr>
          </a:lstStyle>
          <a:p>
            <a:r>
              <a:rPr lang="en-US"/>
              <a:t>Click icon to add picture</a:t>
            </a:r>
            <a:endParaRPr lang="en-US" dirty="0"/>
          </a:p>
        </p:txBody>
      </p:sp>
      <p:sp>
        <p:nvSpPr>
          <p:cNvPr id="4" name="Text Placeholder 3"/>
          <p:cNvSpPr>
            <a:spLocks noGrp="1"/>
          </p:cNvSpPr>
          <p:nvPr>
            <p:ph type="body" sz="half" idx="2"/>
          </p:nvPr>
        </p:nvSpPr>
        <p:spPr>
          <a:xfrm>
            <a:off x="1492921" y="3657600"/>
            <a:ext cx="6990473" cy="6776156"/>
          </a:xfrm>
        </p:spPr>
        <p:txBody>
          <a:bodyPr/>
          <a:lstStyle>
            <a:lvl1pPr marL="0" indent="0">
              <a:buNone/>
              <a:defRPr sz="2844"/>
            </a:lvl1pPr>
            <a:lvl2pPr marL="812764" indent="0">
              <a:buNone/>
              <a:defRPr sz="2489"/>
            </a:lvl2pPr>
            <a:lvl3pPr marL="1625529" indent="0">
              <a:buNone/>
              <a:defRPr sz="2133"/>
            </a:lvl3pPr>
            <a:lvl4pPr marL="2438293" indent="0">
              <a:buNone/>
              <a:defRPr sz="1778"/>
            </a:lvl4pPr>
            <a:lvl5pPr marL="3251058" indent="0">
              <a:buNone/>
              <a:defRPr sz="1778"/>
            </a:lvl5pPr>
            <a:lvl6pPr marL="4063822" indent="0">
              <a:buNone/>
              <a:defRPr sz="1778"/>
            </a:lvl6pPr>
            <a:lvl7pPr marL="4876587" indent="0">
              <a:buNone/>
              <a:defRPr sz="1778"/>
            </a:lvl7pPr>
            <a:lvl8pPr marL="5689351" indent="0">
              <a:buNone/>
              <a:defRPr sz="1778"/>
            </a:lvl8pPr>
            <a:lvl9pPr marL="6502116" indent="0">
              <a:buNone/>
              <a:defRPr sz="1778"/>
            </a:lvl9pPr>
          </a:lstStyle>
          <a:p>
            <a:pPr lvl="0"/>
            <a:r>
              <a:rPr lang="en-US"/>
              <a:t>Click to edit Master text styles</a:t>
            </a:r>
          </a:p>
        </p:txBody>
      </p:sp>
      <p:sp>
        <p:nvSpPr>
          <p:cNvPr id="5" name="Date Placeholder 4"/>
          <p:cNvSpPr>
            <a:spLocks noGrp="1"/>
          </p:cNvSpPr>
          <p:nvPr>
            <p:ph type="dt" sz="half" idx="10"/>
          </p:nvPr>
        </p:nvSpPr>
        <p:spPr/>
        <p:txBody>
          <a:bodyPr/>
          <a:lstStyle/>
          <a:p>
            <a:fld id="{ADD4C452-52A5-46F7-B51E-B607B99276DF}" type="datetimeFigureOut">
              <a:rPr lang="en-US" smtClean="0"/>
              <a:t>4/28/2021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06314A-A9D3-4BB2-98E7-BC20BD57D422}" type="slidenum">
              <a:rPr lang="en-US" smtClean="0"/>
              <a:t>‹Nr.›</a:t>
            </a:fld>
            <a:endParaRPr lang="en-US"/>
          </a:p>
        </p:txBody>
      </p:sp>
    </p:spTree>
    <p:extLst>
      <p:ext uri="{BB962C8B-B14F-4D97-AF65-F5344CB8AC3E}">
        <p14:creationId xmlns:p14="http://schemas.microsoft.com/office/powerpoint/2010/main" val="404060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D4C452-52A5-46F7-B51E-B607B99276DF}" type="datetimeFigureOut">
              <a:rPr lang="en-US" smtClean="0"/>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06314A-A9D3-4BB2-98E7-BC20BD57D422}" type="slidenum">
              <a:rPr lang="en-US" smtClean="0"/>
              <a:t>‹Nr.›</a:t>
            </a:fld>
            <a:endParaRPr lang="en-US"/>
          </a:p>
        </p:txBody>
      </p:sp>
    </p:spTree>
    <p:extLst>
      <p:ext uri="{BB962C8B-B14F-4D97-AF65-F5344CB8AC3E}">
        <p14:creationId xmlns:p14="http://schemas.microsoft.com/office/powerpoint/2010/main" val="152444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510555" y="649111"/>
            <a:ext cx="467348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90097" y="649111"/>
            <a:ext cx="13749531"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D4C452-52A5-46F7-B51E-B607B99276DF}" type="datetimeFigureOut">
              <a:rPr lang="en-US" smtClean="0"/>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06314A-A9D3-4BB2-98E7-BC20BD57D422}" type="slidenum">
              <a:rPr lang="en-US" smtClean="0"/>
              <a:t>‹Nr.›</a:t>
            </a:fld>
            <a:endParaRPr lang="en-US"/>
          </a:p>
        </p:txBody>
      </p:sp>
    </p:spTree>
    <p:extLst>
      <p:ext uri="{BB962C8B-B14F-4D97-AF65-F5344CB8AC3E}">
        <p14:creationId xmlns:p14="http://schemas.microsoft.com/office/powerpoint/2010/main" val="2314073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90097" y="649112"/>
            <a:ext cx="18693944"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90097" y="3245556"/>
            <a:ext cx="18693944"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490097" y="11300179"/>
            <a:ext cx="4876681" cy="649111"/>
          </a:xfrm>
          <a:prstGeom prst="rect">
            <a:avLst/>
          </a:prstGeom>
        </p:spPr>
        <p:txBody>
          <a:bodyPr vert="horz" lIns="91440" tIns="45720" rIns="91440" bIns="45720" rtlCol="0" anchor="ctr"/>
          <a:lstStyle>
            <a:lvl1pPr algn="l">
              <a:defRPr sz="2133">
                <a:solidFill>
                  <a:schemeClr val="tx1">
                    <a:tint val="75000"/>
                  </a:schemeClr>
                </a:solidFill>
              </a:defRPr>
            </a:lvl1pPr>
          </a:lstStyle>
          <a:p>
            <a:fld id="{ADD4C452-52A5-46F7-B51E-B607B99276DF}" type="datetimeFigureOut">
              <a:rPr lang="en-US" smtClean="0"/>
              <a:t>4/28/2021</a:t>
            </a:fld>
            <a:endParaRPr lang="en-US"/>
          </a:p>
        </p:txBody>
      </p:sp>
      <p:sp>
        <p:nvSpPr>
          <p:cNvPr id="5" name="Footer Placeholder 4"/>
          <p:cNvSpPr>
            <a:spLocks noGrp="1"/>
          </p:cNvSpPr>
          <p:nvPr>
            <p:ph type="ftr" sz="quarter" idx="3"/>
          </p:nvPr>
        </p:nvSpPr>
        <p:spPr>
          <a:xfrm>
            <a:off x="7179558" y="11300179"/>
            <a:ext cx="7315022" cy="649111"/>
          </a:xfrm>
          <a:prstGeom prst="rect">
            <a:avLst/>
          </a:prstGeom>
        </p:spPr>
        <p:txBody>
          <a:bodyPr vert="horz" lIns="91440" tIns="45720" rIns="91440" bIns="45720" rtlCol="0" anchor="ctr"/>
          <a:lstStyle>
            <a:lvl1pPr algn="ctr">
              <a:defRPr sz="213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307360" y="11300179"/>
            <a:ext cx="4876681" cy="649111"/>
          </a:xfrm>
          <a:prstGeom prst="rect">
            <a:avLst/>
          </a:prstGeom>
        </p:spPr>
        <p:txBody>
          <a:bodyPr vert="horz" lIns="91440" tIns="45720" rIns="91440" bIns="45720" rtlCol="0" anchor="ctr"/>
          <a:lstStyle>
            <a:lvl1pPr algn="r">
              <a:defRPr sz="2133">
                <a:solidFill>
                  <a:schemeClr val="tx1">
                    <a:tint val="75000"/>
                  </a:schemeClr>
                </a:solidFill>
              </a:defRPr>
            </a:lvl1pPr>
          </a:lstStyle>
          <a:p>
            <a:fld id="{5206314A-A9D3-4BB2-98E7-BC20BD57D422}" type="slidenum">
              <a:rPr lang="en-US" smtClean="0"/>
              <a:t>‹Nr.›</a:t>
            </a:fld>
            <a:endParaRPr lang="en-US"/>
          </a:p>
        </p:txBody>
      </p:sp>
    </p:spTree>
    <p:extLst>
      <p:ext uri="{BB962C8B-B14F-4D97-AF65-F5344CB8AC3E}">
        <p14:creationId xmlns:p14="http://schemas.microsoft.com/office/powerpoint/2010/main" val="32324062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625529" rtl="0" eaLnBrk="1" latinLnBrk="0" hangingPunct="1">
        <a:lnSpc>
          <a:spcPct val="90000"/>
        </a:lnSpc>
        <a:spcBef>
          <a:spcPct val="0"/>
        </a:spcBef>
        <a:buNone/>
        <a:defRPr sz="7822" kern="1200">
          <a:solidFill>
            <a:schemeClr val="tx1"/>
          </a:solidFill>
          <a:latin typeface="+mj-lt"/>
          <a:ea typeface="+mj-ea"/>
          <a:cs typeface="+mj-cs"/>
        </a:defRPr>
      </a:lvl1pPr>
    </p:titleStyle>
    <p:bodyStyle>
      <a:lvl1pPr marL="406382" indent="-406382" algn="l" defTabSz="1625529" rtl="0" eaLnBrk="1" latinLnBrk="0" hangingPunct="1">
        <a:lnSpc>
          <a:spcPct val="90000"/>
        </a:lnSpc>
        <a:spcBef>
          <a:spcPts val="1778"/>
        </a:spcBef>
        <a:buFont typeface="Arial" panose="020B0604020202020204" pitchFamily="34" charset="0"/>
        <a:buChar char="•"/>
        <a:defRPr sz="4978" kern="1200">
          <a:solidFill>
            <a:schemeClr val="tx1"/>
          </a:solidFill>
          <a:latin typeface="+mn-lt"/>
          <a:ea typeface="+mn-ea"/>
          <a:cs typeface="+mn-cs"/>
        </a:defRPr>
      </a:lvl1pPr>
      <a:lvl2pPr marL="1219147" indent="-406382" algn="l" defTabSz="1625529" rtl="0" eaLnBrk="1" latinLnBrk="0" hangingPunct="1">
        <a:lnSpc>
          <a:spcPct val="90000"/>
        </a:lnSpc>
        <a:spcBef>
          <a:spcPts val="889"/>
        </a:spcBef>
        <a:buFont typeface="Arial" panose="020B0604020202020204" pitchFamily="34" charset="0"/>
        <a:buChar char="•"/>
        <a:defRPr sz="4266" kern="1200">
          <a:solidFill>
            <a:schemeClr val="tx1"/>
          </a:solidFill>
          <a:latin typeface="+mn-lt"/>
          <a:ea typeface="+mn-ea"/>
          <a:cs typeface="+mn-cs"/>
        </a:defRPr>
      </a:lvl2pPr>
      <a:lvl3pPr marL="2031911" indent="-406382" algn="l" defTabSz="1625529" rtl="0" eaLnBrk="1" latinLnBrk="0" hangingPunct="1">
        <a:lnSpc>
          <a:spcPct val="90000"/>
        </a:lnSpc>
        <a:spcBef>
          <a:spcPts val="889"/>
        </a:spcBef>
        <a:buFont typeface="Arial" panose="020B0604020202020204" pitchFamily="34" charset="0"/>
        <a:buChar char="•"/>
        <a:defRPr sz="3555" kern="1200">
          <a:solidFill>
            <a:schemeClr val="tx1"/>
          </a:solidFill>
          <a:latin typeface="+mn-lt"/>
          <a:ea typeface="+mn-ea"/>
          <a:cs typeface="+mn-cs"/>
        </a:defRPr>
      </a:lvl3pPr>
      <a:lvl4pPr marL="2844676"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4pPr>
      <a:lvl5pPr marL="3657440"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5pPr>
      <a:lvl6pPr marL="4470204"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6pPr>
      <a:lvl7pPr marL="5282969"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7pPr>
      <a:lvl8pPr marL="6095733"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8pPr>
      <a:lvl9pPr marL="6908498" indent="-406382" algn="l" defTabSz="1625529"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9pPr>
    </p:bodyStyle>
    <p:otherStyle>
      <a:defPPr>
        <a:defRPr lang="en-US"/>
      </a:defPPr>
      <a:lvl1pPr marL="0" algn="l" defTabSz="1625529" rtl="0" eaLnBrk="1" latinLnBrk="0" hangingPunct="1">
        <a:defRPr sz="3200" kern="1200">
          <a:solidFill>
            <a:schemeClr val="tx1"/>
          </a:solidFill>
          <a:latin typeface="+mn-lt"/>
          <a:ea typeface="+mn-ea"/>
          <a:cs typeface="+mn-cs"/>
        </a:defRPr>
      </a:lvl1pPr>
      <a:lvl2pPr marL="812764" algn="l" defTabSz="1625529" rtl="0" eaLnBrk="1" latinLnBrk="0" hangingPunct="1">
        <a:defRPr sz="3200" kern="1200">
          <a:solidFill>
            <a:schemeClr val="tx1"/>
          </a:solidFill>
          <a:latin typeface="+mn-lt"/>
          <a:ea typeface="+mn-ea"/>
          <a:cs typeface="+mn-cs"/>
        </a:defRPr>
      </a:lvl2pPr>
      <a:lvl3pPr marL="1625529" algn="l" defTabSz="1625529" rtl="0" eaLnBrk="1" latinLnBrk="0" hangingPunct="1">
        <a:defRPr sz="3200" kern="1200">
          <a:solidFill>
            <a:schemeClr val="tx1"/>
          </a:solidFill>
          <a:latin typeface="+mn-lt"/>
          <a:ea typeface="+mn-ea"/>
          <a:cs typeface="+mn-cs"/>
        </a:defRPr>
      </a:lvl3pPr>
      <a:lvl4pPr marL="2438293" algn="l" defTabSz="1625529" rtl="0" eaLnBrk="1" latinLnBrk="0" hangingPunct="1">
        <a:defRPr sz="3200" kern="1200">
          <a:solidFill>
            <a:schemeClr val="tx1"/>
          </a:solidFill>
          <a:latin typeface="+mn-lt"/>
          <a:ea typeface="+mn-ea"/>
          <a:cs typeface="+mn-cs"/>
        </a:defRPr>
      </a:lvl4pPr>
      <a:lvl5pPr marL="3251058" algn="l" defTabSz="1625529" rtl="0" eaLnBrk="1" latinLnBrk="0" hangingPunct="1">
        <a:defRPr sz="3200" kern="1200">
          <a:solidFill>
            <a:schemeClr val="tx1"/>
          </a:solidFill>
          <a:latin typeface="+mn-lt"/>
          <a:ea typeface="+mn-ea"/>
          <a:cs typeface="+mn-cs"/>
        </a:defRPr>
      </a:lvl5pPr>
      <a:lvl6pPr marL="4063822" algn="l" defTabSz="1625529" rtl="0" eaLnBrk="1" latinLnBrk="0" hangingPunct="1">
        <a:defRPr sz="3200" kern="1200">
          <a:solidFill>
            <a:schemeClr val="tx1"/>
          </a:solidFill>
          <a:latin typeface="+mn-lt"/>
          <a:ea typeface="+mn-ea"/>
          <a:cs typeface="+mn-cs"/>
        </a:defRPr>
      </a:lvl6pPr>
      <a:lvl7pPr marL="4876587" algn="l" defTabSz="1625529" rtl="0" eaLnBrk="1" latinLnBrk="0" hangingPunct="1">
        <a:defRPr sz="3200" kern="1200">
          <a:solidFill>
            <a:schemeClr val="tx1"/>
          </a:solidFill>
          <a:latin typeface="+mn-lt"/>
          <a:ea typeface="+mn-ea"/>
          <a:cs typeface="+mn-cs"/>
        </a:defRPr>
      </a:lvl7pPr>
      <a:lvl8pPr marL="5689351" algn="l" defTabSz="1625529" rtl="0" eaLnBrk="1" latinLnBrk="0" hangingPunct="1">
        <a:defRPr sz="3200" kern="1200">
          <a:solidFill>
            <a:schemeClr val="tx1"/>
          </a:solidFill>
          <a:latin typeface="+mn-lt"/>
          <a:ea typeface="+mn-ea"/>
          <a:cs typeface="+mn-cs"/>
        </a:defRPr>
      </a:lvl8pPr>
      <a:lvl9pPr marL="6502116" algn="l" defTabSz="1625529" rtl="0" eaLnBrk="1" latinLnBrk="0" hangingPunct="1">
        <a:defRPr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customXml" Target="../ink/ink4.xml"/><Relationship Id="rId18" Type="http://schemas.openxmlformats.org/officeDocument/2006/relationships/customXml" Target="../ink/ink9.xml"/><Relationship Id="rId26" Type="http://schemas.openxmlformats.org/officeDocument/2006/relationships/image" Target="../media/image8.emf"/><Relationship Id="rId3" Type="http://schemas.openxmlformats.org/officeDocument/2006/relationships/image" Target="../media/image1.png"/><Relationship Id="rId21" Type="http://schemas.openxmlformats.org/officeDocument/2006/relationships/image" Target="../media/image3.emf"/><Relationship Id="rId12" Type="http://schemas.openxmlformats.org/officeDocument/2006/relationships/customXml" Target="../ink/ink3.xml"/><Relationship Id="rId17" Type="http://schemas.openxmlformats.org/officeDocument/2006/relationships/customXml" Target="../ink/ink8.xml"/><Relationship Id="rId25" Type="http://schemas.openxmlformats.org/officeDocument/2006/relationships/image" Target="../media/image7.emf"/><Relationship Id="rId2" Type="http://schemas.openxmlformats.org/officeDocument/2006/relationships/hyperlink" Target="https://www.iws.uni-stuttgart.de/en/lhg/" TargetMode="External"/><Relationship Id="rId16" Type="http://schemas.openxmlformats.org/officeDocument/2006/relationships/customXml" Target="../ink/ink7.xml"/><Relationship Id="rId20" Type="http://schemas.openxmlformats.org/officeDocument/2006/relationships/image" Target="../media/image2.png"/><Relationship Id="rId1" Type="http://schemas.openxmlformats.org/officeDocument/2006/relationships/slideLayout" Target="../slideLayouts/slideLayout1.xml"/><Relationship Id="rId11" Type="http://schemas.openxmlformats.org/officeDocument/2006/relationships/customXml" Target="../ink/ink2.xml"/><Relationship Id="rId24" Type="http://schemas.openxmlformats.org/officeDocument/2006/relationships/image" Target="../media/image6.emf"/><Relationship Id="rId15" Type="http://schemas.openxmlformats.org/officeDocument/2006/relationships/customXml" Target="../ink/ink6.xml"/><Relationship Id="rId23" Type="http://schemas.openxmlformats.org/officeDocument/2006/relationships/image" Target="../media/image5.emf"/><Relationship Id="rId10" Type="http://schemas.openxmlformats.org/officeDocument/2006/relationships/image" Target="../media/image6.png"/><Relationship Id="rId19" Type="http://schemas.openxmlformats.org/officeDocument/2006/relationships/customXml" Target="../ink/ink10.xml"/><Relationship Id="rId4" Type="http://schemas.openxmlformats.org/officeDocument/2006/relationships/customXml" Target="../ink/ink1.xml"/><Relationship Id="rId14" Type="http://schemas.openxmlformats.org/officeDocument/2006/relationships/customXml" Target="../ink/ink5.xml"/><Relationship Id="rId22"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CD314-05CA-4773-A0D5-B6C2B7E07627}"/>
              </a:ext>
            </a:extLst>
          </p:cNvPr>
          <p:cNvSpPr>
            <a:spLocks noGrp="1"/>
          </p:cNvSpPr>
          <p:nvPr>
            <p:ph type="ctrTitle"/>
          </p:nvPr>
        </p:nvSpPr>
        <p:spPr>
          <a:xfrm>
            <a:off x="3557524" y="-233108"/>
            <a:ext cx="14776337" cy="1594001"/>
          </a:xfrm>
        </p:spPr>
        <p:txBody>
          <a:bodyPr>
            <a:noAutofit/>
          </a:bodyPr>
          <a:lstStyle/>
          <a:p>
            <a:r>
              <a:rPr lang="en-US" sz="3600" b="1" dirty="0"/>
              <a:t>Extreme precipitations measured by radar</a:t>
            </a:r>
            <a:endParaRPr lang="en-US" sz="3600" b="1" dirty="0">
              <a:latin typeface="Aharoni" panose="02010803020104030203" pitchFamily="2" charset="-79"/>
              <a:cs typeface="Aharoni" panose="02010803020104030203" pitchFamily="2" charset="-79"/>
            </a:endParaRPr>
          </a:p>
        </p:txBody>
      </p:sp>
      <p:pic>
        <p:nvPicPr>
          <p:cNvPr id="5" name="Grafik 28">
            <a:hlinkClick r:id="rId2"/>
            <a:extLst>
              <a:ext uri="{FF2B5EF4-FFF2-40B4-BE49-F238E27FC236}">
                <a16:creationId xmlns:a16="http://schemas.microsoft.com/office/drawing/2014/main" id="{DC0985A4-6488-4A69-986E-2DE9D5A622B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22901" y="229769"/>
            <a:ext cx="2405639" cy="531822"/>
          </a:xfrm>
          <a:prstGeom prst="rect">
            <a:avLst/>
          </a:prstGeom>
        </p:spPr>
      </p:pic>
      <p:sp>
        <p:nvSpPr>
          <p:cNvPr id="6" name="Subtitle 2">
            <a:extLst>
              <a:ext uri="{FF2B5EF4-FFF2-40B4-BE49-F238E27FC236}">
                <a16:creationId xmlns:a16="http://schemas.microsoft.com/office/drawing/2014/main" id="{195A6A0F-E207-4225-986E-4A8202D2698D}"/>
              </a:ext>
            </a:extLst>
          </p:cNvPr>
          <p:cNvSpPr txBox="1">
            <a:spLocks/>
          </p:cNvSpPr>
          <p:nvPr/>
        </p:nvSpPr>
        <p:spPr>
          <a:xfrm>
            <a:off x="7823312" y="3139449"/>
            <a:ext cx="6720002" cy="2659935"/>
          </a:xfrm>
          <a:prstGeom prst="rect">
            <a:avLst/>
          </a:prstGeom>
        </p:spPr>
        <p:txBody>
          <a:bodyPr vert="horz" lIns="91440" tIns="45720" rIns="91440" bIns="45720" rtlCol="0">
            <a:normAutofit/>
          </a:bodyPr>
          <a:lstStyle>
            <a:lvl1pPr marL="0" indent="0" algn="ctr" defTabSz="1625529" rtl="0" eaLnBrk="1" latinLnBrk="0" hangingPunct="1">
              <a:lnSpc>
                <a:spcPct val="90000"/>
              </a:lnSpc>
              <a:spcBef>
                <a:spcPts val="1778"/>
              </a:spcBef>
              <a:buFont typeface="Arial" panose="020B0604020202020204" pitchFamily="34" charset="0"/>
              <a:buNone/>
              <a:defRPr sz="4266" kern="1200">
                <a:solidFill>
                  <a:schemeClr val="tx1"/>
                </a:solidFill>
                <a:latin typeface="+mn-lt"/>
                <a:ea typeface="+mn-ea"/>
                <a:cs typeface="+mn-cs"/>
              </a:defRPr>
            </a:lvl1pPr>
            <a:lvl2pPr marL="812764" indent="0" algn="ctr" defTabSz="1625529" rtl="0" eaLnBrk="1" latinLnBrk="0" hangingPunct="1">
              <a:lnSpc>
                <a:spcPct val="90000"/>
              </a:lnSpc>
              <a:spcBef>
                <a:spcPts val="889"/>
              </a:spcBef>
              <a:buFont typeface="Arial" panose="020B0604020202020204" pitchFamily="34" charset="0"/>
              <a:buNone/>
              <a:defRPr sz="3555" kern="1200">
                <a:solidFill>
                  <a:schemeClr val="tx1"/>
                </a:solidFill>
                <a:latin typeface="+mn-lt"/>
                <a:ea typeface="+mn-ea"/>
                <a:cs typeface="+mn-cs"/>
              </a:defRPr>
            </a:lvl2pPr>
            <a:lvl3pPr marL="1625529" indent="0" algn="ctr" defTabSz="1625529" rtl="0" eaLnBrk="1" latinLnBrk="0" hangingPunct="1">
              <a:lnSpc>
                <a:spcPct val="90000"/>
              </a:lnSpc>
              <a:spcBef>
                <a:spcPts val="889"/>
              </a:spcBef>
              <a:buFont typeface="Arial" panose="020B0604020202020204" pitchFamily="34" charset="0"/>
              <a:buNone/>
              <a:defRPr sz="3200" kern="1200">
                <a:solidFill>
                  <a:schemeClr val="tx1"/>
                </a:solidFill>
                <a:latin typeface="+mn-lt"/>
                <a:ea typeface="+mn-ea"/>
                <a:cs typeface="+mn-cs"/>
              </a:defRPr>
            </a:lvl3pPr>
            <a:lvl4pPr marL="2438293" indent="0" algn="ctr" defTabSz="1625529" rtl="0" eaLnBrk="1" latinLnBrk="0" hangingPunct="1">
              <a:lnSpc>
                <a:spcPct val="90000"/>
              </a:lnSpc>
              <a:spcBef>
                <a:spcPts val="889"/>
              </a:spcBef>
              <a:buFont typeface="Arial" panose="020B0604020202020204" pitchFamily="34" charset="0"/>
              <a:buNone/>
              <a:defRPr sz="2844" kern="1200">
                <a:solidFill>
                  <a:schemeClr val="tx1"/>
                </a:solidFill>
                <a:latin typeface="+mn-lt"/>
                <a:ea typeface="+mn-ea"/>
                <a:cs typeface="+mn-cs"/>
              </a:defRPr>
            </a:lvl4pPr>
            <a:lvl5pPr marL="3251058" indent="0" algn="ctr" defTabSz="1625529" rtl="0" eaLnBrk="1" latinLnBrk="0" hangingPunct="1">
              <a:lnSpc>
                <a:spcPct val="90000"/>
              </a:lnSpc>
              <a:spcBef>
                <a:spcPts val="889"/>
              </a:spcBef>
              <a:buFont typeface="Arial" panose="020B0604020202020204" pitchFamily="34" charset="0"/>
              <a:buNone/>
              <a:defRPr sz="2844" kern="1200">
                <a:solidFill>
                  <a:schemeClr val="tx1"/>
                </a:solidFill>
                <a:latin typeface="+mn-lt"/>
                <a:ea typeface="+mn-ea"/>
                <a:cs typeface="+mn-cs"/>
              </a:defRPr>
            </a:lvl5pPr>
            <a:lvl6pPr marL="4063822" indent="0" algn="ctr" defTabSz="1625529" rtl="0" eaLnBrk="1" latinLnBrk="0" hangingPunct="1">
              <a:lnSpc>
                <a:spcPct val="90000"/>
              </a:lnSpc>
              <a:spcBef>
                <a:spcPts val="889"/>
              </a:spcBef>
              <a:buFont typeface="Arial" panose="020B0604020202020204" pitchFamily="34" charset="0"/>
              <a:buNone/>
              <a:defRPr sz="2844" kern="1200">
                <a:solidFill>
                  <a:schemeClr val="tx1"/>
                </a:solidFill>
                <a:latin typeface="+mn-lt"/>
                <a:ea typeface="+mn-ea"/>
                <a:cs typeface="+mn-cs"/>
              </a:defRPr>
            </a:lvl6pPr>
            <a:lvl7pPr marL="4876587" indent="0" algn="ctr" defTabSz="1625529" rtl="0" eaLnBrk="1" latinLnBrk="0" hangingPunct="1">
              <a:lnSpc>
                <a:spcPct val="90000"/>
              </a:lnSpc>
              <a:spcBef>
                <a:spcPts val="889"/>
              </a:spcBef>
              <a:buFont typeface="Arial" panose="020B0604020202020204" pitchFamily="34" charset="0"/>
              <a:buNone/>
              <a:defRPr sz="2844" kern="1200">
                <a:solidFill>
                  <a:schemeClr val="tx1"/>
                </a:solidFill>
                <a:latin typeface="+mn-lt"/>
                <a:ea typeface="+mn-ea"/>
                <a:cs typeface="+mn-cs"/>
              </a:defRPr>
            </a:lvl7pPr>
            <a:lvl8pPr marL="5689351" indent="0" algn="ctr" defTabSz="1625529" rtl="0" eaLnBrk="1" latinLnBrk="0" hangingPunct="1">
              <a:lnSpc>
                <a:spcPct val="90000"/>
              </a:lnSpc>
              <a:spcBef>
                <a:spcPts val="889"/>
              </a:spcBef>
              <a:buFont typeface="Arial" panose="020B0604020202020204" pitchFamily="34" charset="0"/>
              <a:buNone/>
              <a:defRPr sz="2844" kern="1200">
                <a:solidFill>
                  <a:schemeClr val="tx1"/>
                </a:solidFill>
                <a:latin typeface="+mn-lt"/>
                <a:ea typeface="+mn-ea"/>
                <a:cs typeface="+mn-cs"/>
              </a:defRPr>
            </a:lvl8pPr>
            <a:lvl9pPr marL="6502116" indent="0" algn="ctr" defTabSz="1625529" rtl="0" eaLnBrk="1" latinLnBrk="0" hangingPunct="1">
              <a:lnSpc>
                <a:spcPct val="90000"/>
              </a:lnSpc>
              <a:spcBef>
                <a:spcPts val="889"/>
              </a:spcBef>
              <a:buFont typeface="Arial" panose="020B0604020202020204" pitchFamily="34" charset="0"/>
              <a:buNone/>
              <a:defRPr sz="2844" kern="1200">
                <a:solidFill>
                  <a:schemeClr val="tx1"/>
                </a:solidFill>
                <a:latin typeface="+mn-lt"/>
                <a:ea typeface="+mn-ea"/>
                <a:cs typeface="+mn-cs"/>
              </a:defRPr>
            </a:lvl9pPr>
          </a:lstStyle>
          <a:p>
            <a:endParaRPr lang="en-US" sz="2000" dirty="0">
              <a:latin typeface="Aharoni" panose="02010803020104030203" pitchFamily="2" charset="-79"/>
              <a:cs typeface="Aharoni" panose="02010803020104030203" pitchFamily="2" charset="-79"/>
            </a:endParaRPr>
          </a:p>
        </p:txBody>
      </p:sp>
      <p:sp>
        <p:nvSpPr>
          <p:cNvPr id="10" name="Rectangle 9">
            <a:extLst>
              <a:ext uri="{FF2B5EF4-FFF2-40B4-BE49-F238E27FC236}">
                <a16:creationId xmlns:a16="http://schemas.microsoft.com/office/drawing/2014/main" id="{1DB60BF6-E52B-4A7B-88F8-F82173AA6F1D}"/>
              </a:ext>
            </a:extLst>
          </p:cNvPr>
          <p:cNvSpPr/>
          <p:nvPr/>
        </p:nvSpPr>
        <p:spPr>
          <a:xfrm>
            <a:off x="7319842" y="1243590"/>
            <a:ext cx="7669709" cy="841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lumMod val="75000"/>
                    <a:lumOff val="25000"/>
                  </a:schemeClr>
                </a:solidFill>
                <a:latin typeface="Abadi" panose="020B0604020202020204" pitchFamily="34" charset="0"/>
                <a:cs typeface="Aharoni" panose="02010803020104030203" pitchFamily="2" charset="-79"/>
              </a:rPr>
              <a:t> </a:t>
            </a:r>
            <a:r>
              <a:rPr lang="en-US" sz="2000" b="1" dirty="0" err="1">
                <a:solidFill>
                  <a:schemeClr val="tx1">
                    <a:lumMod val="75000"/>
                    <a:lumOff val="25000"/>
                  </a:schemeClr>
                </a:solidFill>
                <a:latin typeface="Abadi" panose="020B0604020202020204" pitchFamily="34" charset="0"/>
                <a:cs typeface="Aharoni" panose="02010803020104030203" pitchFamily="2" charset="-79"/>
              </a:rPr>
              <a:t>András</a:t>
            </a:r>
            <a:r>
              <a:rPr lang="en-US" sz="2000" b="1" dirty="0">
                <a:solidFill>
                  <a:schemeClr val="tx1">
                    <a:lumMod val="75000"/>
                    <a:lumOff val="25000"/>
                  </a:schemeClr>
                </a:solidFill>
                <a:latin typeface="Abadi" panose="020B0604020202020204" pitchFamily="34" charset="0"/>
                <a:cs typeface="Aharoni" panose="02010803020104030203" pitchFamily="2" charset="-79"/>
              </a:rPr>
              <a:t> </a:t>
            </a:r>
            <a:r>
              <a:rPr lang="en-US" sz="2000" b="1" dirty="0" err="1" smtClean="0">
                <a:solidFill>
                  <a:schemeClr val="tx1">
                    <a:lumMod val="75000"/>
                    <a:lumOff val="25000"/>
                  </a:schemeClr>
                </a:solidFill>
                <a:latin typeface="Abadi" panose="020B0604020202020204" pitchFamily="34" charset="0"/>
                <a:cs typeface="Aharoni" panose="02010803020104030203" pitchFamily="2" charset="-79"/>
              </a:rPr>
              <a:t>Bárdossy</a:t>
            </a:r>
            <a:r>
              <a:rPr lang="en-US" sz="2000" b="1" dirty="0" smtClean="0">
                <a:solidFill>
                  <a:schemeClr val="tx1">
                    <a:lumMod val="75000"/>
                    <a:lumOff val="25000"/>
                  </a:schemeClr>
                </a:solidFill>
                <a:latin typeface="Abadi" panose="020B0604020202020204" pitchFamily="34" charset="0"/>
                <a:cs typeface="Aharoni" panose="02010803020104030203" pitchFamily="2" charset="-79"/>
              </a:rPr>
              <a:t> and Geoffrey Pegram</a:t>
            </a:r>
            <a:r>
              <a:rPr lang="en-US" sz="2000" b="1" baseline="30000" dirty="0" smtClean="0">
                <a:solidFill>
                  <a:schemeClr val="tx1">
                    <a:lumMod val="75000"/>
                    <a:lumOff val="25000"/>
                  </a:schemeClr>
                </a:solidFill>
                <a:latin typeface="Abadi" panose="020B0604020202020204" pitchFamily="34" charset="0"/>
                <a:cs typeface="Aharoni" panose="02010803020104030203" pitchFamily="2" charset="-79"/>
              </a:rPr>
              <a:t> </a:t>
            </a:r>
            <a:endParaRPr lang="en-US" sz="2000" b="1" baseline="30000" dirty="0">
              <a:solidFill>
                <a:schemeClr val="tx1">
                  <a:lumMod val="75000"/>
                  <a:lumOff val="25000"/>
                </a:schemeClr>
              </a:solidFill>
              <a:latin typeface="Abadi" panose="020B0604020202020204" pitchFamily="34" charset="0"/>
              <a:cs typeface="Aharoni" panose="02010803020104030203" pitchFamily="2" charset="-79"/>
            </a:endParaRPr>
          </a:p>
          <a:p>
            <a:pPr algn="ctr"/>
            <a:r>
              <a:rPr lang="en-US" sz="2000" b="1" baseline="30000" dirty="0" smtClean="0">
                <a:solidFill>
                  <a:schemeClr val="tx1">
                    <a:lumMod val="75000"/>
                    <a:lumOff val="25000"/>
                  </a:schemeClr>
                </a:solidFill>
                <a:latin typeface="Abadi" panose="020B0604020202020204" pitchFamily="34" charset="0"/>
                <a:cs typeface="Aharoni" panose="02010803020104030203" pitchFamily="2" charset="-79"/>
              </a:rPr>
              <a:t>bardossy</a:t>
            </a:r>
            <a:r>
              <a:rPr lang="en-US" sz="2000" b="1" baseline="30000" dirty="0" smtClean="0">
                <a:solidFill>
                  <a:schemeClr val="tx1">
                    <a:lumMod val="75000"/>
                    <a:lumOff val="25000"/>
                  </a:schemeClr>
                </a:solidFill>
                <a:latin typeface="Abadi" panose="020B0604020202020204" pitchFamily="34" charset="0"/>
                <a:cs typeface="Aharoni" panose="02010803020104030203" pitchFamily="2" charset="-79"/>
              </a:rPr>
              <a:t>@iws.uni-stuttgart.de</a:t>
            </a:r>
            <a:r>
              <a:rPr lang="en-US" sz="2000" b="1" dirty="0" smtClean="0">
                <a:solidFill>
                  <a:schemeClr val="tx1">
                    <a:lumMod val="75000"/>
                    <a:lumOff val="25000"/>
                  </a:schemeClr>
                </a:solidFill>
                <a:latin typeface="Abadi" panose="020B0604020202020204" pitchFamily="34" charset="0"/>
                <a:cs typeface="Aharoni" panose="02010803020104030203" pitchFamily="2" charset="-79"/>
              </a:rPr>
              <a:t> </a:t>
            </a:r>
            <a:endParaRPr lang="en-US" sz="2000" b="1" dirty="0">
              <a:solidFill>
                <a:schemeClr val="tx1">
                  <a:lumMod val="75000"/>
                  <a:lumOff val="25000"/>
                </a:schemeClr>
              </a:solidFill>
              <a:latin typeface="Abadi" panose="020B0604020202020204" pitchFamily="34" charset="0"/>
              <a:cs typeface="Aharoni" panose="02010803020104030203" pitchFamily="2" charset="-79"/>
            </a:endParaRPr>
          </a:p>
        </p:txBody>
      </p:sp>
      <p:sp>
        <p:nvSpPr>
          <p:cNvPr id="12" name="Rectangle 11">
            <a:extLst>
              <a:ext uri="{FF2B5EF4-FFF2-40B4-BE49-F238E27FC236}">
                <a16:creationId xmlns:a16="http://schemas.microsoft.com/office/drawing/2014/main" id="{D5121AA9-47A7-4234-B6AB-AA4201745867}"/>
              </a:ext>
            </a:extLst>
          </p:cNvPr>
          <p:cNvSpPr/>
          <p:nvPr/>
        </p:nvSpPr>
        <p:spPr>
          <a:xfrm>
            <a:off x="10182089" y="174386"/>
            <a:ext cx="2098222" cy="424542"/>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0" dirty="0" smtClean="0">
                <a:solidFill>
                  <a:srgbClr val="FFC000"/>
                </a:solidFill>
                <a:effectLst/>
                <a:latin typeface="Open Sans" panose="020B0606030504020204"/>
              </a:rPr>
              <a:t>EGU21-4726</a:t>
            </a:r>
            <a:endParaRPr lang="en-US" b="1" dirty="0">
              <a:solidFill>
                <a:srgbClr val="FFC000"/>
              </a:solidFill>
            </a:endParaRPr>
          </a:p>
        </p:txBody>
      </p:sp>
      <p:sp>
        <p:nvSpPr>
          <p:cNvPr id="14" name="Subtitle 2">
            <a:extLst>
              <a:ext uri="{FF2B5EF4-FFF2-40B4-BE49-F238E27FC236}">
                <a16:creationId xmlns:a16="http://schemas.microsoft.com/office/drawing/2014/main" id="{EDBC4FA4-A820-438F-88FD-9B81903CF226}"/>
              </a:ext>
            </a:extLst>
          </p:cNvPr>
          <p:cNvSpPr txBox="1">
            <a:spLocks/>
          </p:cNvSpPr>
          <p:nvPr/>
        </p:nvSpPr>
        <p:spPr>
          <a:xfrm>
            <a:off x="14925820" y="1731350"/>
            <a:ext cx="6523391" cy="10007804"/>
          </a:xfrm>
          <a:prstGeom prst="rect">
            <a:avLst/>
          </a:prstGeom>
        </p:spPr>
        <p:txBody>
          <a:bodyPr vert="horz" lIns="91440" tIns="45720" rIns="91440" bIns="45720" rtlCol="0">
            <a:normAutofit/>
          </a:bodyPr>
          <a:lstStyle>
            <a:lvl1pPr marL="0" indent="0" algn="ctr" defTabSz="1625529" rtl="0" eaLnBrk="1" latinLnBrk="0" hangingPunct="1">
              <a:lnSpc>
                <a:spcPct val="90000"/>
              </a:lnSpc>
              <a:spcBef>
                <a:spcPts val="1778"/>
              </a:spcBef>
              <a:buFont typeface="Arial" panose="020B0604020202020204" pitchFamily="34" charset="0"/>
              <a:buNone/>
              <a:defRPr sz="4266" kern="1200">
                <a:solidFill>
                  <a:schemeClr val="tx1"/>
                </a:solidFill>
                <a:latin typeface="+mn-lt"/>
                <a:ea typeface="+mn-ea"/>
                <a:cs typeface="+mn-cs"/>
              </a:defRPr>
            </a:lvl1pPr>
            <a:lvl2pPr marL="812764" indent="0" algn="ctr" defTabSz="1625529" rtl="0" eaLnBrk="1" latinLnBrk="0" hangingPunct="1">
              <a:lnSpc>
                <a:spcPct val="90000"/>
              </a:lnSpc>
              <a:spcBef>
                <a:spcPts val="889"/>
              </a:spcBef>
              <a:buFont typeface="Arial" panose="020B0604020202020204" pitchFamily="34" charset="0"/>
              <a:buNone/>
              <a:defRPr sz="3555" kern="1200">
                <a:solidFill>
                  <a:schemeClr val="tx1"/>
                </a:solidFill>
                <a:latin typeface="+mn-lt"/>
                <a:ea typeface="+mn-ea"/>
                <a:cs typeface="+mn-cs"/>
              </a:defRPr>
            </a:lvl2pPr>
            <a:lvl3pPr marL="1625529" indent="0" algn="ctr" defTabSz="1625529" rtl="0" eaLnBrk="1" latinLnBrk="0" hangingPunct="1">
              <a:lnSpc>
                <a:spcPct val="90000"/>
              </a:lnSpc>
              <a:spcBef>
                <a:spcPts val="889"/>
              </a:spcBef>
              <a:buFont typeface="Arial" panose="020B0604020202020204" pitchFamily="34" charset="0"/>
              <a:buNone/>
              <a:defRPr sz="3200" kern="1200">
                <a:solidFill>
                  <a:schemeClr val="tx1"/>
                </a:solidFill>
                <a:latin typeface="+mn-lt"/>
                <a:ea typeface="+mn-ea"/>
                <a:cs typeface="+mn-cs"/>
              </a:defRPr>
            </a:lvl3pPr>
            <a:lvl4pPr marL="2438293" indent="0" algn="ctr" defTabSz="1625529" rtl="0" eaLnBrk="1" latinLnBrk="0" hangingPunct="1">
              <a:lnSpc>
                <a:spcPct val="90000"/>
              </a:lnSpc>
              <a:spcBef>
                <a:spcPts val="889"/>
              </a:spcBef>
              <a:buFont typeface="Arial" panose="020B0604020202020204" pitchFamily="34" charset="0"/>
              <a:buNone/>
              <a:defRPr sz="2844" kern="1200">
                <a:solidFill>
                  <a:schemeClr val="tx1"/>
                </a:solidFill>
                <a:latin typeface="+mn-lt"/>
                <a:ea typeface="+mn-ea"/>
                <a:cs typeface="+mn-cs"/>
              </a:defRPr>
            </a:lvl4pPr>
            <a:lvl5pPr marL="3251058" indent="0" algn="ctr" defTabSz="1625529" rtl="0" eaLnBrk="1" latinLnBrk="0" hangingPunct="1">
              <a:lnSpc>
                <a:spcPct val="90000"/>
              </a:lnSpc>
              <a:spcBef>
                <a:spcPts val="889"/>
              </a:spcBef>
              <a:buFont typeface="Arial" panose="020B0604020202020204" pitchFamily="34" charset="0"/>
              <a:buNone/>
              <a:defRPr sz="2844" kern="1200">
                <a:solidFill>
                  <a:schemeClr val="tx1"/>
                </a:solidFill>
                <a:latin typeface="+mn-lt"/>
                <a:ea typeface="+mn-ea"/>
                <a:cs typeface="+mn-cs"/>
              </a:defRPr>
            </a:lvl5pPr>
            <a:lvl6pPr marL="4063822" indent="0" algn="ctr" defTabSz="1625529" rtl="0" eaLnBrk="1" latinLnBrk="0" hangingPunct="1">
              <a:lnSpc>
                <a:spcPct val="90000"/>
              </a:lnSpc>
              <a:spcBef>
                <a:spcPts val="889"/>
              </a:spcBef>
              <a:buFont typeface="Arial" panose="020B0604020202020204" pitchFamily="34" charset="0"/>
              <a:buNone/>
              <a:defRPr sz="2844" kern="1200">
                <a:solidFill>
                  <a:schemeClr val="tx1"/>
                </a:solidFill>
                <a:latin typeface="+mn-lt"/>
                <a:ea typeface="+mn-ea"/>
                <a:cs typeface="+mn-cs"/>
              </a:defRPr>
            </a:lvl6pPr>
            <a:lvl7pPr marL="4876587" indent="0" algn="ctr" defTabSz="1625529" rtl="0" eaLnBrk="1" latinLnBrk="0" hangingPunct="1">
              <a:lnSpc>
                <a:spcPct val="90000"/>
              </a:lnSpc>
              <a:spcBef>
                <a:spcPts val="889"/>
              </a:spcBef>
              <a:buFont typeface="Arial" panose="020B0604020202020204" pitchFamily="34" charset="0"/>
              <a:buNone/>
              <a:defRPr sz="2844" kern="1200">
                <a:solidFill>
                  <a:schemeClr val="tx1"/>
                </a:solidFill>
                <a:latin typeface="+mn-lt"/>
                <a:ea typeface="+mn-ea"/>
                <a:cs typeface="+mn-cs"/>
              </a:defRPr>
            </a:lvl7pPr>
            <a:lvl8pPr marL="5689351" indent="0" algn="ctr" defTabSz="1625529" rtl="0" eaLnBrk="1" latinLnBrk="0" hangingPunct="1">
              <a:lnSpc>
                <a:spcPct val="90000"/>
              </a:lnSpc>
              <a:spcBef>
                <a:spcPts val="889"/>
              </a:spcBef>
              <a:buFont typeface="Arial" panose="020B0604020202020204" pitchFamily="34" charset="0"/>
              <a:buNone/>
              <a:defRPr sz="2844" kern="1200">
                <a:solidFill>
                  <a:schemeClr val="tx1"/>
                </a:solidFill>
                <a:latin typeface="+mn-lt"/>
                <a:ea typeface="+mn-ea"/>
                <a:cs typeface="+mn-cs"/>
              </a:defRPr>
            </a:lvl8pPr>
            <a:lvl9pPr marL="6502116" indent="0" algn="ctr" defTabSz="1625529" rtl="0" eaLnBrk="1" latinLnBrk="0" hangingPunct="1">
              <a:lnSpc>
                <a:spcPct val="90000"/>
              </a:lnSpc>
              <a:spcBef>
                <a:spcPts val="889"/>
              </a:spcBef>
              <a:buFont typeface="Arial" panose="020B0604020202020204" pitchFamily="34" charset="0"/>
              <a:buNone/>
              <a:defRPr sz="2844" kern="1200">
                <a:solidFill>
                  <a:schemeClr val="tx1"/>
                </a:solidFill>
                <a:latin typeface="+mn-lt"/>
                <a:ea typeface="+mn-ea"/>
                <a:cs typeface="+mn-cs"/>
              </a:defRPr>
            </a:lvl9pPr>
          </a:lstStyle>
          <a:p>
            <a:pPr lvl="1"/>
            <a:endParaRPr lang="en-US" sz="2000" dirty="0">
              <a:latin typeface="Aharoni" panose="02010803020104030203" pitchFamily="2" charset="-79"/>
              <a:cs typeface="Aharoni" panose="02010803020104030203" pitchFamily="2" charset="-79"/>
            </a:endParaRPr>
          </a:p>
        </p:txBody>
      </p:sp>
      <p:sp>
        <p:nvSpPr>
          <p:cNvPr id="115" name="Rectangle: Diagonal Corners Rounded 114">
            <a:extLst>
              <a:ext uri="{FF2B5EF4-FFF2-40B4-BE49-F238E27FC236}">
                <a16:creationId xmlns:a16="http://schemas.microsoft.com/office/drawing/2014/main" id="{A41847A9-E851-486D-BFA0-6AF37BCA4042}"/>
              </a:ext>
            </a:extLst>
          </p:cNvPr>
          <p:cNvSpPr/>
          <p:nvPr/>
        </p:nvSpPr>
        <p:spPr>
          <a:xfrm>
            <a:off x="163542" y="1410789"/>
            <a:ext cx="6824299" cy="4284428"/>
          </a:xfrm>
          <a:prstGeom prst="round2Diag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b="1" dirty="0" smtClean="0">
                <a:latin typeface="Abadi" panose="020B0604020104020204" pitchFamily="34" charset="0"/>
                <a:cs typeface="Aharoni" panose="02010803020104030203" pitchFamily="2" charset="-79"/>
              </a:rPr>
              <a:t>The problem</a:t>
            </a:r>
            <a:endParaRPr lang="en-US" sz="1500" b="1" dirty="0">
              <a:latin typeface="Abadi" panose="020B0604020104020204" pitchFamily="34" charset="0"/>
              <a:cs typeface="Aharoni" panose="02010803020104030203" pitchFamily="2" charset="-79"/>
            </a:endParaRPr>
          </a:p>
          <a:p>
            <a:pPr algn="just"/>
            <a:r>
              <a:rPr lang="en-US" dirty="0" smtClean="0">
                <a:latin typeface="Abadi" panose="020B0604020104020204" pitchFamily="34" charset="0"/>
                <a:cs typeface="Aharoni" panose="02010803020104030203" pitchFamily="2" charset="-79"/>
              </a:rPr>
              <a:t>Radars measure reflectivity at different elevations corresponding to different distances and angles. The volumes measured differ considerably with increasing distance. The natural coordinate system of the radar is polar, however radar products are delivered on a Cartesian system, which does not reflect the changes of the volumes.</a:t>
            </a:r>
          </a:p>
          <a:p>
            <a:pPr algn="just"/>
            <a:r>
              <a:rPr lang="en-US" dirty="0" smtClean="0">
                <a:latin typeface="Abadi" panose="020B0604020104020204" pitchFamily="34" charset="0"/>
                <a:cs typeface="Aharoni" panose="02010803020104030203" pitchFamily="2" charset="-79"/>
              </a:rPr>
              <a:t>The purpose of this investigation is to quantify the effect of scanned volume differences on the distribution of measured precipitation specifically on extremes of different durations. </a:t>
            </a:r>
            <a:endParaRPr lang="en-US" dirty="0">
              <a:latin typeface="Abadi" panose="020B0604020104020204" pitchFamily="34" charset="0"/>
              <a:cs typeface="Aharoni" panose="02010803020104030203" pitchFamily="2" charset="-79"/>
            </a:endParaRPr>
          </a:p>
          <a:p>
            <a:pPr algn="just"/>
            <a:r>
              <a:rPr lang="en-US" dirty="0" smtClean="0">
                <a:latin typeface="Abadi" panose="020B0604020104020204" pitchFamily="34" charset="0"/>
                <a:cs typeface="Aharoni" panose="02010803020104030203" pitchFamily="2" charset="-79"/>
              </a:rPr>
              <a:t>measurements.</a:t>
            </a:r>
            <a:endParaRPr lang="en-US" dirty="0">
              <a:latin typeface="Abadi" panose="020B0604020104020204" pitchFamily="34" charset="0"/>
              <a:cs typeface="Aharoni" panose="02010803020104030203" pitchFamily="2" charset="-79"/>
            </a:endParaRPr>
          </a:p>
        </p:txBody>
      </p:sp>
      <p:sp>
        <p:nvSpPr>
          <p:cNvPr id="116" name="Rectangle: Diagonal Corners Rounded 115">
            <a:extLst>
              <a:ext uri="{FF2B5EF4-FFF2-40B4-BE49-F238E27FC236}">
                <a16:creationId xmlns:a16="http://schemas.microsoft.com/office/drawing/2014/main" id="{4BF9EBF9-B798-451F-A381-CEE6C68E4AD2}"/>
              </a:ext>
            </a:extLst>
          </p:cNvPr>
          <p:cNvSpPr/>
          <p:nvPr/>
        </p:nvSpPr>
        <p:spPr>
          <a:xfrm>
            <a:off x="233325" y="5841309"/>
            <a:ext cx="6824299" cy="2415820"/>
          </a:xfrm>
          <a:prstGeom prst="round2DiagRect">
            <a:avLst>
              <a:gd name="adj1" fmla="val 0"/>
              <a:gd name="adj2" fmla="val 13712"/>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latin typeface="Abadi" panose="020B0604020104020204" pitchFamily="34" charset="0"/>
                <a:cs typeface="Aharoni" panose="02010803020104030203" pitchFamily="2" charset="-79"/>
              </a:rPr>
              <a:t>Data </a:t>
            </a:r>
            <a:r>
              <a:rPr lang="en-US" b="1" dirty="0" smtClean="0">
                <a:latin typeface="Abadi" panose="020B0604020104020204" pitchFamily="34" charset="0"/>
                <a:cs typeface="Aharoni" panose="02010803020104030203" pitchFamily="2" charset="-79"/>
              </a:rPr>
              <a:t>Used:</a:t>
            </a:r>
          </a:p>
          <a:p>
            <a:r>
              <a:rPr lang="en-US" b="1" dirty="0" smtClean="0">
                <a:latin typeface="Abadi" panose="020B0604020104020204" pitchFamily="34" charset="0"/>
                <a:cs typeface="Aharoni" panose="02010803020104030203" pitchFamily="2" charset="-79"/>
              </a:rPr>
              <a:t>As a first step simulated precipitation data were used:</a:t>
            </a:r>
            <a:endParaRPr lang="en-US" b="1" dirty="0">
              <a:latin typeface="Abadi" panose="020B0604020104020204" pitchFamily="34" charset="0"/>
              <a:cs typeface="Aharoni" panose="02010803020104030203" pitchFamily="2" charset="-79"/>
            </a:endParaRPr>
          </a:p>
          <a:p>
            <a:r>
              <a:rPr lang="en-US" sz="1600" b="1" dirty="0">
                <a:latin typeface="Abadi" panose="020B0604020104020204" pitchFamily="34" charset="0"/>
                <a:sym typeface="Wingdings" panose="05000000000000000000" pitchFamily="2" charset="2"/>
              </a:rPr>
              <a:t>	</a:t>
            </a:r>
            <a:r>
              <a:rPr lang="en-US" sz="1600" b="1" dirty="0">
                <a:latin typeface="Abadi" panose="020B0604020104020204" pitchFamily="34" charset="0"/>
              </a:rPr>
              <a:t> </a:t>
            </a:r>
            <a:r>
              <a:rPr lang="en-US" b="1" dirty="0" smtClean="0">
                <a:latin typeface="Abadi" panose="020B0604020104020204" pitchFamily="34" charset="0"/>
              </a:rPr>
              <a:t>Precipitation simulated using the String of beads model</a:t>
            </a:r>
            <a:endParaRPr lang="en-US" sz="1400" dirty="0">
              <a:latin typeface="Abadi" panose="020B0604020104020204" pitchFamily="34" charset="0"/>
            </a:endParaRPr>
          </a:p>
          <a:p>
            <a:endParaRPr lang="en-US" sz="400" b="1" dirty="0">
              <a:latin typeface="Abadi" panose="020B0604020104020204" pitchFamily="34" charset="0"/>
            </a:endParaRPr>
          </a:p>
          <a:p>
            <a:r>
              <a:rPr lang="en-US" sz="1600" b="1" dirty="0">
                <a:latin typeface="Abadi" panose="020B0604020104020204" pitchFamily="34" charset="0"/>
              </a:rPr>
              <a:t>	</a:t>
            </a:r>
            <a:r>
              <a:rPr lang="en-US" sz="1600" b="1" dirty="0">
                <a:latin typeface="Abadi" panose="020B0604020104020204" pitchFamily="34" charset="0"/>
                <a:sym typeface="Wingdings" panose="05000000000000000000" pitchFamily="2" charset="2"/>
              </a:rPr>
              <a:t>  </a:t>
            </a:r>
            <a:r>
              <a:rPr lang="en-US" sz="2000" b="1" dirty="0" smtClean="0">
                <a:latin typeface="Abadi" panose="020B0604020104020204" pitchFamily="34" charset="0"/>
              </a:rPr>
              <a:t>Precipitation simulated using a normal and a v-	copula using marginal distributions of precipitation in 	SW Germany</a:t>
            </a:r>
            <a:endParaRPr lang="en-US" sz="1400" dirty="0">
              <a:latin typeface="Abadi" panose="020B0604020104020204" pitchFamily="34" charset="0"/>
            </a:endParaRPr>
          </a:p>
          <a:p>
            <a:endParaRPr lang="en-US" sz="1400" dirty="0">
              <a:latin typeface="Abadi" panose="020B0604020104020204" pitchFamily="34" charset="0"/>
            </a:endParaRPr>
          </a:p>
        </p:txBody>
      </p:sp>
      <p:sp>
        <p:nvSpPr>
          <p:cNvPr id="118" name="Rectangle: Diagonal Corners Rounded 117">
            <a:extLst>
              <a:ext uri="{FF2B5EF4-FFF2-40B4-BE49-F238E27FC236}">
                <a16:creationId xmlns:a16="http://schemas.microsoft.com/office/drawing/2014/main" id="{4F9FEEC7-3DA4-4B64-BE56-BAFB3E8F2A7F}"/>
              </a:ext>
            </a:extLst>
          </p:cNvPr>
          <p:cNvSpPr/>
          <p:nvPr/>
        </p:nvSpPr>
        <p:spPr>
          <a:xfrm>
            <a:off x="233325" y="8569565"/>
            <a:ext cx="6824299" cy="2581285"/>
          </a:xfrm>
          <a:prstGeom prst="round2Diag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b="1" dirty="0">
                <a:latin typeface="Abadi" panose="020B0604020104020204" pitchFamily="34" charset="0"/>
                <a:cs typeface="Aharoni" panose="02010803020104030203" pitchFamily="2" charset="-79"/>
              </a:rPr>
              <a:t>Methodology</a:t>
            </a:r>
          </a:p>
          <a:p>
            <a:r>
              <a:rPr lang="en-US" sz="1500" b="1" dirty="0">
                <a:latin typeface="Abadi" panose="020B0604020104020204" pitchFamily="34" charset="0"/>
                <a:cs typeface="Aharoni" panose="02010803020104030203" pitchFamily="2" charset="-79"/>
              </a:rPr>
              <a:t>	</a:t>
            </a:r>
          </a:p>
          <a:p>
            <a:pPr marL="285750" indent="-285750">
              <a:buFont typeface="Arial" panose="020B0604020202020204" pitchFamily="34" charset="0"/>
              <a:buChar char="•"/>
            </a:pPr>
            <a:r>
              <a:rPr lang="en-US" b="1" dirty="0" smtClean="0"/>
              <a:t>Simulate sub radar resolution scale precipitation using</a:t>
            </a:r>
          </a:p>
          <a:p>
            <a:pPr marL="742950" lvl="1" indent="-285750">
              <a:buFont typeface="Arial" panose="020B0604020202020204" pitchFamily="34" charset="0"/>
              <a:buChar char="•"/>
            </a:pPr>
            <a:r>
              <a:rPr lang="en-US" sz="1500" b="1" dirty="0" smtClean="0"/>
              <a:t>Local point scale precipitation distributions</a:t>
            </a:r>
          </a:p>
          <a:p>
            <a:pPr marL="742950" lvl="1" indent="-285750">
              <a:buFont typeface="Arial" panose="020B0604020202020204" pitchFamily="34" charset="0"/>
              <a:buChar char="•"/>
            </a:pPr>
            <a:r>
              <a:rPr lang="en-US" sz="1500" b="1" dirty="0" smtClean="0"/>
              <a:t>Aggregation dependent spatial dependence</a:t>
            </a:r>
          </a:p>
          <a:p>
            <a:pPr marL="742950" lvl="1" indent="-285750">
              <a:buFont typeface="Arial" panose="020B0604020202020204" pitchFamily="34" charset="0"/>
              <a:buChar char="•"/>
            </a:pPr>
            <a:r>
              <a:rPr lang="en-US" sz="1500" b="1" dirty="0" smtClean="0"/>
              <a:t>Gaussian and non Gaussian copulas</a:t>
            </a:r>
          </a:p>
          <a:p>
            <a:pPr marL="285750" indent="-285750">
              <a:buFont typeface="Arial" panose="020B0604020202020204" pitchFamily="34" charset="0"/>
              <a:buChar char="•"/>
            </a:pPr>
            <a:r>
              <a:rPr lang="en-US" sz="1500" b="1" dirty="0" smtClean="0"/>
              <a:t>Aggregate to the polar coordinate scale</a:t>
            </a:r>
          </a:p>
          <a:p>
            <a:pPr marL="285750" indent="-285750">
              <a:buFont typeface="Arial" panose="020B0604020202020204" pitchFamily="34" charset="0"/>
              <a:buChar char="•"/>
            </a:pPr>
            <a:r>
              <a:rPr lang="en-US" sz="1500" b="1" dirty="0" smtClean="0"/>
              <a:t>Disaggregate to Cartesian coordinates</a:t>
            </a:r>
          </a:p>
          <a:p>
            <a:pPr marL="285750" indent="-285750">
              <a:buFont typeface="Arial" panose="020B0604020202020204" pitchFamily="34" charset="0"/>
              <a:buChar char="•"/>
            </a:pPr>
            <a:r>
              <a:rPr lang="en-US" sz="1500" b="1" dirty="0" smtClean="0"/>
              <a:t>Evaluate distributions and extremes</a:t>
            </a:r>
            <a:endParaRPr lang="en-US" sz="1500" dirty="0"/>
          </a:p>
        </p:txBody>
      </p:sp>
      <p:grpSp>
        <p:nvGrpSpPr>
          <p:cNvPr id="142" name="Group 141">
            <a:extLst>
              <a:ext uri="{FF2B5EF4-FFF2-40B4-BE49-F238E27FC236}">
                <a16:creationId xmlns:a16="http://schemas.microsoft.com/office/drawing/2014/main" id="{08129F4F-BAAB-4928-A495-82122DE156CC}"/>
              </a:ext>
            </a:extLst>
          </p:cNvPr>
          <p:cNvGrpSpPr/>
          <p:nvPr/>
        </p:nvGrpSpPr>
        <p:grpSpPr>
          <a:xfrm>
            <a:off x="18914160" y="7567217"/>
            <a:ext cx="226800" cy="235800"/>
            <a:chOff x="18914160" y="7567217"/>
            <a:chExt cx="226800" cy="235800"/>
          </a:xfrm>
        </p:grpSpPr>
        <mc:AlternateContent xmlns:mc="http://schemas.openxmlformats.org/markup-compatibility/2006" xmlns:p14="http://schemas.microsoft.com/office/powerpoint/2010/main">
          <mc:Choice Requires="p14">
            <p:contentPart p14:bwMode="auto" r:id="rId4">
              <p14:nvContentPartPr>
                <p14:cNvPr id="131" name="Ink 130">
                  <a:extLst>
                    <a:ext uri="{FF2B5EF4-FFF2-40B4-BE49-F238E27FC236}">
                      <a16:creationId xmlns:a16="http://schemas.microsoft.com/office/drawing/2014/main" id="{55F717F0-3589-47F1-B55A-BF48A7BD52C3}"/>
                    </a:ext>
                  </a:extLst>
                </p14:cNvPr>
                <p14:cNvContentPartPr/>
                <p14:nvPr/>
              </p14:nvContentPartPr>
              <p14:xfrm>
                <a:off x="18957720" y="7567217"/>
                <a:ext cx="360" cy="360"/>
              </p14:xfrm>
            </p:contentPart>
          </mc:Choice>
          <mc:Fallback xmlns="">
            <p:pic>
              <p:nvPicPr>
                <p:cNvPr id="131" name="Ink 130">
                  <a:extLst>
                    <a:ext uri="{FF2B5EF4-FFF2-40B4-BE49-F238E27FC236}">
                      <a16:creationId xmlns:a16="http://schemas.microsoft.com/office/drawing/2014/main" id="{55F717F0-3589-47F1-B55A-BF48A7BD52C3}"/>
                    </a:ext>
                  </a:extLst>
                </p:cNvPr>
                <p:cNvPicPr/>
                <p:nvPr/>
              </p:nvPicPr>
              <p:blipFill>
                <a:blip r:embed="rId10"/>
                <a:stretch>
                  <a:fillRect/>
                </a:stretch>
              </p:blipFill>
              <p:spPr>
                <a:xfrm>
                  <a:off x="18949080" y="755821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32" name="Ink 131">
                  <a:extLst>
                    <a:ext uri="{FF2B5EF4-FFF2-40B4-BE49-F238E27FC236}">
                      <a16:creationId xmlns:a16="http://schemas.microsoft.com/office/drawing/2014/main" id="{79620142-6D72-49D9-9C18-41D2CD1AF7CC}"/>
                    </a:ext>
                  </a:extLst>
                </p14:cNvPr>
                <p14:cNvContentPartPr/>
                <p14:nvPr/>
              </p14:nvContentPartPr>
              <p14:xfrm>
                <a:off x="18914160" y="7802657"/>
                <a:ext cx="360" cy="360"/>
              </p14:xfrm>
            </p:contentPart>
          </mc:Choice>
          <mc:Fallback xmlns="">
            <p:pic>
              <p:nvPicPr>
                <p:cNvPr id="132" name="Ink 131">
                  <a:extLst>
                    <a:ext uri="{FF2B5EF4-FFF2-40B4-BE49-F238E27FC236}">
                      <a16:creationId xmlns:a16="http://schemas.microsoft.com/office/drawing/2014/main" id="{79620142-6D72-49D9-9C18-41D2CD1AF7CC}"/>
                    </a:ext>
                  </a:extLst>
                </p:cNvPr>
                <p:cNvPicPr/>
                <p:nvPr/>
              </p:nvPicPr>
              <p:blipFill>
                <a:blip r:embed="rId10"/>
                <a:stretch>
                  <a:fillRect/>
                </a:stretch>
              </p:blipFill>
              <p:spPr>
                <a:xfrm>
                  <a:off x="18905520" y="779365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33" name="Ink 132">
                  <a:extLst>
                    <a:ext uri="{FF2B5EF4-FFF2-40B4-BE49-F238E27FC236}">
                      <a16:creationId xmlns:a16="http://schemas.microsoft.com/office/drawing/2014/main" id="{5AA2B4DF-9CDE-4F17-8C9A-19E706919BDB}"/>
                    </a:ext>
                  </a:extLst>
                </p14:cNvPr>
                <p14:cNvContentPartPr/>
                <p14:nvPr/>
              </p14:nvContentPartPr>
              <p14:xfrm>
                <a:off x="19140600" y="7610777"/>
                <a:ext cx="360" cy="360"/>
              </p14:xfrm>
            </p:contentPart>
          </mc:Choice>
          <mc:Fallback xmlns="">
            <p:pic>
              <p:nvPicPr>
                <p:cNvPr id="133" name="Ink 132">
                  <a:extLst>
                    <a:ext uri="{FF2B5EF4-FFF2-40B4-BE49-F238E27FC236}">
                      <a16:creationId xmlns:a16="http://schemas.microsoft.com/office/drawing/2014/main" id="{5AA2B4DF-9CDE-4F17-8C9A-19E706919BDB}"/>
                    </a:ext>
                  </a:extLst>
                </p:cNvPr>
                <p:cNvPicPr/>
                <p:nvPr/>
              </p:nvPicPr>
              <p:blipFill>
                <a:blip r:embed="rId10"/>
                <a:stretch>
                  <a:fillRect/>
                </a:stretch>
              </p:blipFill>
              <p:spPr>
                <a:xfrm>
                  <a:off x="19131600" y="7601777"/>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
            <p14:nvContentPartPr>
              <p14:cNvPr id="134" name="Ink 133">
                <a:extLst>
                  <a:ext uri="{FF2B5EF4-FFF2-40B4-BE49-F238E27FC236}">
                    <a16:creationId xmlns:a16="http://schemas.microsoft.com/office/drawing/2014/main" id="{2097A4EA-4ABB-4C10-A78F-24832AA52F5D}"/>
                  </a:ext>
                </a:extLst>
              </p14:cNvPr>
              <p14:cNvContentPartPr/>
              <p14:nvPr/>
            </p14:nvContentPartPr>
            <p14:xfrm>
              <a:off x="20656200" y="5738777"/>
              <a:ext cx="360" cy="360"/>
            </p14:xfrm>
          </p:contentPart>
        </mc:Choice>
        <mc:Fallback xmlns="">
          <p:pic>
            <p:nvPicPr>
              <p:cNvPr id="134" name="Ink 133">
                <a:extLst>
                  <a:ext uri="{FF2B5EF4-FFF2-40B4-BE49-F238E27FC236}">
                    <a16:creationId xmlns:a16="http://schemas.microsoft.com/office/drawing/2014/main" id="{2097A4EA-4ABB-4C10-A78F-24832AA52F5D}"/>
                  </a:ext>
                </a:extLst>
              </p:cNvPr>
              <p:cNvPicPr/>
              <p:nvPr/>
            </p:nvPicPr>
            <p:blipFill>
              <a:blip r:embed="rId10"/>
              <a:stretch>
                <a:fillRect/>
              </a:stretch>
            </p:blipFill>
            <p:spPr>
              <a:xfrm>
                <a:off x="20647560" y="572977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5" name="Ink 134">
                <a:extLst>
                  <a:ext uri="{FF2B5EF4-FFF2-40B4-BE49-F238E27FC236}">
                    <a16:creationId xmlns:a16="http://schemas.microsoft.com/office/drawing/2014/main" id="{00EE7C60-3CAF-4B37-9680-FD691C187543}"/>
                  </a:ext>
                </a:extLst>
              </p14:cNvPr>
              <p14:cNvContentPartPr/>
              <p14:nvPr/>
            </p14:nvContentPartPr>
            <p14:xfrm>
              <a:off x="21967680" y="4745537"/>
              <a:ext cx="3960" cy="360"/>
            </p14:xfrm>
          </p:contentPart>
        </mc:Choice>
        <mc:Fallback xmlns="">
          <p:pic>
            <p:nvPicPr>
              <p:cNvPr id="135" name="Ink 134">
                <a:extLst>
                  <a:ext uri="{FF2B5EF4-FFF2-40B4-BE49-F238E27FC236}">
                    <a16:creationId xmlns:a16="http://schemas.microsoft.com/office/drawing/2014/main" id="{00EE7C60-3CAF-4B37-9680-FD691C187543}"/>
                  </a:ext>
                </a:extLst>
              </p:cNvPr>
              <p:cNvPicPr/>
              <p:nvPr/>
            </p:nvPicPr>
            <p:blipFill>
              <a:blip r:embed="rId10"/>
              <a:stretch>
                <a:fillRect/>
              </a:stretch>
            </p:blipFill>
            <p:spPr>
              <a:xfrm>
                <a:off x="21958680" y="4736897"/>
                <a:ext cx="216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6" name="Ink 135">
                <a:extLst>
                  <a:ext uri="{FF2B5EF4-FFF2-40B4-BE49-F238E27FC236}">
                    <a16:creationId xmlns:a16="http://schemas.microsoft.com/office/drawing/2014/main" id="{7D21C391-2331-4D25-897B-CC05C6D397D3}"/>
                  </a:ext>
                </a:extLst>
              </p14:cNvPr>
              <p14:cNvContentPartPr/>
              <p14:nvPr/>
            </p14:nvContentPartPr>
            <p14:xfrm>
              <a:off x="21257297" y="4658417"/>
              <a:ext cx="360" cy="360"/>
            </p14:xfrm>
          </p:contentPart>
        </mc:Choice>
        <mc:Fallback xmlns="">
          <p:pic>
            <p:nvPicPr>
              <p:cNvPr id="136" name="Ink 135">
                <a:extLst>
                  <a:ext uri="{FF2B5EF4-FFF2-40B4-BE49-F238E27FC236}">
                    <a16:creationId xmlns:a16="http://schemas.microsoft.com/office/drawing/2014/main" id="{7D21C391-2331-4D25-897B-CC05C6D397D3}"/>
                  </a:ext>
                </a:extLst>
              </p:cNvPr>
              <p:cNvPicPr/>
              <p:nvPr/>
            </p:nvPicPr>
            <p:blipFill>
              <a:blip r:embed="rId10"/>
              <a:stretch>
                <a:fillRect/>
              </a:stretch>
            </p:blipFill>
            <p:spPr>
              <a:xfrm>
                <a:off x="21248297" y="464941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7" name="Ink 136">
                <a:extLst>
                  <a:ext uri="{FF2B5EF4-FFF2-40B4-BE49-F238E27FC236}">
                    <a16:creationId xmlns:a16="http://schemas.microsoft.com/office/drawing/2014/main" id="{B9B0CAE5-6E14-4A28-B6CA-C19887242540}"/>
                  </a:ext>
                </a:extLst>
              </p14:cNvPr>
              <p14:cNvContentPartPr/>
              <p14:nvPr/>
            </p14:nvContentPartPr>
            <p14:xfrm>
              <a:off x="19541537" y="6391457"/>
              <a:ext cx="360" cy="360"/>
            </p14:xfrm>
          </p:contentPart>
        </mc:Choice>
        <mc:Fallback xmlns="">
          <p:pic>
            <p:nvPicPr>
              <p:cNvPr id="137" name="Ink 136">
                <a:extLst>
                  <a:ext uri="{FF2B5EF4-FFF2-40B4-BE49-F238E27FC236}">
                    <a16:creationId xmlns:a16="http://schemas.microsoft.com/office/drawing/2014/main" id="{B9B0CAE5-6E14-4A28-B6CA-C19887242540}"/>
                  </a:ext>
                </a:extLst>
              </p:cNvPr>
              <p:cNvPicPr/>
              <p:nvPr/>
            </p:nvPicPr>
            <p:blipFill>
              <a:blip r:embed="rId10"/>
              <a:stretch>
                <a:fillRect/>
              </a:stretch>
            </p:blipFill>
            <p:spPr>
              <a:xfrm>
                <a:off x="19532537" y="638245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38" name="Ink 137">
                <a:extLst>
                  <a:ext uri="{FF2B5EF4-FFF2-40B4-BE49-F238E27FC236}">
                    <a16:creationId xmlns:a16="http://schemas.microsoft.com/office/drawing/2014/main" id="{6D31AE68-3C4C-4705-9551-24BFA444EC9F}"/>
                  </a:ext>
                </a:extLst>
              </p14:cNvPr>
              <p14:cNvContentPartPr/>
              <p14:nvPr/>
            </p14:nvContentPartPr>
            <p14:xfrm>
              <a:off x="13793777" y="5529617"/>
              <a:ext cx="360" cy="360"/>
            </p14:xfrm>
          </p:contentPart>
        </mc:Choice>
        <mc:Fallback xmlns="">
          <p:pic>
            <p:nvPicPr>
              <p:cNvPr id="138" name="Ink 137">
                <a:extLst>
                  <a:ext uri="{FF2B5EF4-FFF2-40B4-BE49-F238E27FC236}">
                    <a16:creationId xmlns:a16="http://schemas.microsoft.com/office/drawing/2014/main" id="{6D31AE68-3C4C-4705-9551-24BFA444EC9F}"/>
                  </a:ext>
                </a:extLst>
              </p:cNvPr>
              <p:cNvPicPr/>
              <p:nvPr/>
            </p:nvPicPr>
            <p:blipFill>
              <a:blip r:embed="rId10"/>
              <a:stretch>
                <a:fillRect/>
              </a:stretch>
            </p:blipFill>
            <p:spPr>
              <a:xfrm>
                <a:off x="13785137" y="5520977"/>
                <a:ext cx="18000" cy="18000"/>
              </a:xfrm>
              <a:prstGeom prst="rect">
                <a:avLst/>
              </a:prstGeom>
            </p:spPr>
          </p:pic>
        </mc:Fallback>
      </mc:AlternateContent>
      <p:grpSp>
        <p:nvGrpSpPr>
          <p:cNvPr id="141" name="Group 140">
            <a:extLst>
              <a:ext uri="{FF2B5EF4-FFF2-40B4-BE49-F238E27FC236}">
                <a16:creationId xmlns:a16="http://schemas.microsoft.com/office/drawing/2014/main" id="{6F08BBAF-E18B-4052-ADF4-47B60B620E0D}"/>
              </a:ext>
            </a:extLst>
          </p:cNvPr>
          <p:cNvGrpSpPr/>
          <p:nvPr/>
        </p:nvGrpSpPr>
        <p:grpSpPr>
          <a:xfrm>
            <a:off x="15448697" y="5695217"/>
            <a:ext cx="360" cy="360"/>
            <a:chOff x="15448697" y="5695217"/>
            <a:chExt cx="360" cy="360"/>
          </a:xfrm>
        </p:grpSpPr>
        <mc:AlternateContent xmlns:mc="http://schemas.openxmlformats.org/markup-compatibility/2006" xmlns:p14="http://schemas.microsoft.com/office/powerpoint/2010/main">
          <mc:Choice Requires="p14">
            <p:contentPart p14:bwMode="auto" r:id="rId18">
              <p14:nvContentPartPr>
                <p14:cNvPr id="139" name="Ink 138">
                  <a:extLst>
                    <a:ext uri="{FF2B5EF4-FFF2-40B4-BE49-F238E27FC236}">
                      <a16:creationId xmlns:a16="http://schemas.microsoft.com/office/drawing/2014/main" id="{90361314-3D04-44A3-AB9B-F370784878D2}"/>
                    </a:ext>
                  </a:extLst>
                </p14:cNvPr>
                <p14:cNvContentPartPr/>
                <p14:nvPr/>
              </p14:nvContentPartPr>
              <p14:xfrm>
                <a:off x="15448697" y="5695217"/>
                <a:ext cx="360" cy="360"/>
              </p14:xfrm>
            </p:contentPart>
          </mc:Choice>
          <mc:Fallback xmlns="">
            <p:pic>
              <p:nvPicPr>
                <p:cNvPr id="139" name="Ink 138">
                  <a:extLst>
                    <a:ext uri="{FF2B5EF4-FFF2-40B4-BE49-F238E27FC236}">
                      <a16:creationId xmlns:a16="http://schemas.microsoft.com/office/drawing/2014/main" id="{90361314-3D04-44A3-AB9B-F370784878D2}"/>
                    </a:ext>
                  </a:extLst>
                </p:cNvPr>
                <p:cNvPicPr/>
                <p:nvPr/>
              </p:nvPicPr>
              <p:blipFill>
                <a:blip r:embed="rId10"/>
                <a:stretch>
                  <a:fillRect/>
                </a:stretch>
              </p:blipFill>
              <p:spPr>
                <a:xfrm>
                  <a:off x="15439697" y="568621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40" name="Ink 139">
                  <a:extLst>
                    <a:ext uri="{FF2B5EF4-FFF2-40B4-BE49-F238E27FC236}">
                      <a16:creationId xmlns:a16="http://schemas.microsoft.com/office/drawing/2014/main" id="{C44E806F-9472-4DFC-B6AB-E75695188DDA}"/>
                    </a:ext>
                  </a:extLst>
                </p14:cNvPr>
                <p14:cNvContentPartPr/>
                <p14:nvPr/>
              </p14:nvContentPartPr>
              <p14:xfrm>
                <a:off x="15448697" y="5695217"/>
                <a:ext cx="360" cy="360"/>
              </p14:xfrm>
            </p:contentPart>
          </mc:Choice>
          <mc:Fallback xmlns="">
            <p:pic>
              <p:nvPicPr>
                <p:cNvPr id="140" name="Ink 139">
                  <a:extLst>
                    <a:ext uri="{FF2B5EF4-FFF2-40B4-BE49-F238E27FC236}">
                      <a16:creationId xmlns:a16="http://schemas.microsoft.com/office/drawing/2014/main" id="{C44E806F-9472-4DFC-B6AB-E75695188DDA}"/>
                    </a:ext>
                  </a:extLst>
                </p:cNvPr>
                <p:cNvPicPr/>
                <p:nvPr/>
              </p:nvPicPr>
              <p:blipFill>
                <a:blip r:embed="rId10"/>
                <a:stretch>
                  <a:fillRect/>
                </a:stretch>
              </p:blipFill>
              <p:spPr>
                <a:xfrm>
                  <a:off x="15439697" y="5686217"/>
                  <a:ext cx="18000" cy="18000"/>
                </a:xfrm>
                <a:prstGeom prst="rect">
                  <a:avLst/>
                </a:prstGeom>
              </p:spPr>
            </p:pic>
          </mc:Fallback>
        </mc:AlternateContent>
      </p:grpSp>
      <p:pic>
        <p:nvPicPr>
          <p:cNvPr id="159" name="Picture 158">
            <a:extLst>
              <a:ext uri="{FF2B5EF4-FFF2-40B4-BE49-F238E27FC236}">
                <a16:creationId xmlns:a16="http://schemas.microsoft.com/office/drawing/2014/main" id="{E11E9D0E-DC87-4E61-BE9B-6520494C89F5}"/>
              </a:ext>
            </a:extLst>
          </p:cNvPr>
          <p:cNvPicPr>
            <a:picLocks noChangeAspect="1"/>
          </p:cNvPicPr>
          <p:nvPr/>
        </p:nvPicPr>
        <p:blipFill>
          <a:blip r:embed="rId20"/>
          <a:stretch>
            <a:fillRect/>
          </a:stretch>
        </p:blipFill>
        <p:spPr>
          <a:xfrm>
            <a:off x="18477821" y="208407"/>
            <a:ext cx="2994973" cy="796601"/>
          </a:xfrm>
          <a:prstGeom prst="rect">
            <a:avLst/>
          </a:prstGeom>
        </p:spPr>
      </p:pic>
      <p:pic>
        <p:nvPicPr>
          <p:cNvPr id="161" name="Picture 45" descr="LHG-logo-ohneHintergrund">
            <a:extLst>
              <a:ext uri="{FF2B5EF4-FFF2-40B4-BE49-F238E27FC236}">
                <a16:creationId xmlns:a16="http://schemas.microsoft.com/office/drawing/2014/main" id="{55036251-1F0F-4EBD-9C99-67D53248C8AE}"/>
              </a:ext>
            </a:extLst>
          </p:cNvPr>
          <p:cNvPicPr>
            <a:picLocks noChangeAspect="1" noChangeArrowheads="1"/>
          </p:cNvPicPr>
          <p:nvPr/>
        </p:nvPicPr>
        <p:blipFill>
          <a:blip r:embed="rId21" cstate="hqprint">
            <a:extLst>
              <a:ext uri="{28A0092B-C50C-407E-A947-70E740481C1C}">
                <a14:useLocalDpi xmlns:a14="http://schemas.microsoft.com/office/drawing/2010/main" val="0"/>
              </a:ext>
            </a:extLst>
          </a:blip>
          <a:srcRect/>
          <a:stretch>
            <a:fillRect/>
          </a:stretch>
        </p:blipFill>
        <p:spPr bwMode="auto">
          <a:xfrm>
            <a:off x="818872" y="585456"/>
            <a:ext cx="783229" cy="715484"/>
          </a:xfrm>
          <a:prstGeom prst="rect">
            <a:avLst/>
          </a:prstGeom>
          <a:noFill/>
          <a:extLst>
            <a:ext uri="{909E8E84-426E-40DD-AFC4-6F175D3DCCD1}">
              <a14:hiddenFill xmlns:a14="http://schemas.microsoft.com/office/drawing/2010/main">
                <a:solidFill>
                  <a:srgbClr val="FFFFFF"/>
                </a:solidFill>
              </a14:hiddenFill>
            </a:ext>
          </a:extLst>
        </p:spPr>
      </p:pic>
      <p:sp>
        <p:nvSpPr>
          <p:cNvPr id="167" name="Rectangle 166">
            <a:extLst>
              <a:ext uri="{FF2B5EF4-FFF2-40B4-BE49-F238E27FC236}">
                <a16:creationId xmlns:a16="http://schemas.microsoft.com/office/drawing/2014/main" id="{40D08594-2A20-405D-B328-1C4AB169FF58}"/>
              </a:ext>
            </a:extLst>
          </p:cNvPr>
          <p:cNvSpPr/>
          <p:nvPr/>
        </p:nvSpPr>
        <p:spPr>
          <a:xfrm>
            <a:off x="15321552" y="1300940"/>
            <a:ext cx="2527847" cy="30839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FFC000"/>
                </a:solidFill>
                <a:latin typeface="Open Sans" panose="020B0606030504020204"/>
              </a:rPr>
              <a:t>Radar measured precipitation</a:t>
            </a:r>
            <a:endParaRPr lang="en-US" sz="1600" b="1" i="0" dirty="0">
              <a:solidFill>
                <a:srgbClr val="FFC000"/>
              </a:solidFill>
              <a:effectLst/>
              <a:latin typeface="Open Sans" panose="020B0606030504020204"/>
            </a:endParaRPr>
          </a:p>
        </p:txBody>
      </p:sp>
      <p:sp>
        <p:nvSpPr>
          <p:cNvPr id="17" name="Rectangle: Rounded Corners 16">
            <a:extLst>
              <a:ext uri="{FF2B5EF4-FFF2-40B4-BE49-F238E27FC236}">
                <a16:creationId xmlns:a16="http://schemas.microsoft.com/office/drawing/2014/main" id="{950308CD-0BFD-4C58-8074-4002C79F4061}"/>
              </a:ext>
            </a:extLst>
          </p:cNvPr>
          <p:cNvSpPr/>
          <p:nvPr/>
        </p:nvSpPr>
        <p:spPr>
          <a:xfrm>
            <a:off x="7178983" y="9797632"/>
            <a:ext cx="2414324" cy="126226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accent1">
                    <a:lumMod val="50000"/>
                  </a:schemeClr>
                </a:solidFill>
                <a:latin typeface="Abadi" panose="020B0604020104020204" pitchFamily="34" charset="0"/>
              </a:rPr>
              <a:t>The areas of the measurement “pixels” may differ by a factor of 10</a:t>
            </a:r>
            <a:endParaRPr lang="en-US" sz="1400" dirty="0">
              <a:solidFill>
                <a:schemeClr val="accent1">
                  <a:lumMod val="50000"/>
                </a:schemeClr>
              </a:solidFill>
              <a:latin typeface="Abadi" panose="020B0604020104020204" pitchFamily="34" charset="0"/>
            </a:endParaRPr>
          </a:p>
        </p:txBody>
      </p:sp>
      <p:pic>
        <p:nvPicPr>
          <p:cNvPr id="7" name="Grafik 6"/>
          <p:cNvPicPr>
            <a:picLocks noChangeAspect="1"/>
          </p:cNvPicPr>
          <p:nvPr/>
        </p:nvPicPr>
        <p:blipFill>
          <a:blip r:embed="rId22" cstate="hqprint">
            <a:extLst>
              <a:ext uri="{28A0092B-C50C-407E-A947-70E740481C1C}">
                <a14:useLocalDpi xmlns:a14="http://schemas.microsoft.com/office/drawing/2010/main" val="0"/>
              </a:ext>
            </a:extLst>
          </a:blip>
          <a:stretch>
            <a:fillRect/>
          </a:stretch>
        </p:blipFill>
        <p:spPr>
          <a:xfrm>
            <a:off x="7233110" y="2029554"/>
            <a:ext cx="5768016" cy="5680601"/>
          </a:xfrm>
          <a:prstGeom prst="rect">
            <a:avLst/>
          </a:prstGeom>
        </p:spPr>
      </p:pic>
      <p:sp>
        <p:nvSpPr>
          <p:cNvPr id="49" name="TextBox 167">
            <a:extLst>
              <a:ext uri="{FF2B5EF4-FFF2-40B4-BE49-F238E27FC236}">
                <a16:creationId xmlns:a16="http://schemas.microsoft.com/office/drawing/2014/main" id="{9BF645B6-DF7B-4380-B270-E1EDACED2CDE}"/>
              </a:ext>
            </a:extLst>
          </p:cNvPr>
          <p:cNvSpPr txBox="1"/>
          <p:nvPr/>
        </p:nvSpPr>
        <p:spPr>
          <a:xfrm>
            <a:off x="7233110" y="7791099"/>
            <a:ext cx="6048496" cy="307777"/>
          </a:xfrm>
          <a:prstGeom prst="rect">
            <a:avLst/>
          </a:prstGeom>
          <a:noFill/>
        </p:spPr>
        <p:txBody>
          <a:bodyPr wrap="square">
            <a:spAutoFit/>
          </a:bodyPr>
          <a:lstStyle/>
          <a:p>
            <a:r>
              <a:rPr lang="en-US" sz="1400" b="1" dirty="0">
                <a:latin typeface="Abadi" panose="020B0604020104020204" pitchFamily="34" charset="0"/>
                <a:cs typeface="Aharoni" panose="02010803020104030203" pitchFamily="2" charset="-79"/>
              </a:rPr>
              <a:t>Fig </a:t>
            </a:r>
            <a:r>
              <a:rPr lang="en-US" sz="1400" b="1" dirty="0" smtClean="0">
                <a:latin typeface="Abadi" panose="020B0604020104020204" pitchFamily="34" charset="0"/>
                <a:cs typeface="Aharoni" panose="02010803020104030203" pitchFamily="2" charset="-79"/>
              </a:rPr>
              <a:t>1 Radar measurement pixels as a function of distance</a:t>
            </a:r>
            <a:endParaRPr lang="en-US" sz="1400" b="1" dirty="0">
              <a:latin typeface="Abadi" panose="020B0604020104020204" pitchFamily="34" charset="0"/>
            </a:endParaRPr>
          </a:p>
        </p:txBody>
      </p:sp>
      <p:pic>
        <p:nvPicPr>
          <p:cNvPr id="13" name="Grafik 12"/>
          <p:cNvPicPr>
            <a:picLocks noChangeAspect="1"/>
          </p:cNvPicPr>
          <p:nvPr/>
        </p:nvPicPr>
        <p:blipFill>
          <a:blip r:embed="rId23"/>
          <a:stretch>
            <a:fillRect/>
          </a:stretch>
        </p:blipFill>
        <p:spPr>
          <a:xfrm>
            <a:off x="7166275" y="8299209"/>
            <a:ext cx="6024940" cy="1399088"/>
          </a:xfrm>
          <a:prstGeom prst="rect">
            <a:avLst/>
          </a:prstGeom>
        </p:spPr>
      </p:pic>
      <p:pic>
        <p:nvPicPr>
          <p:cNvPr id="16" name="Grafik 15"/>
          <p:cNvPicPr>
            <a:picLocks noChangeAspect="1"/>
          </p:cNvPicPr>
          <p:nvPr/>
        </p:nvPicPr>
        <p:blipFill>
          <a:blip r:embed="rId24"/>
          <a:stretch>
            <a:fillRect/>
          </a:stretch>
        </p:blipFill>
        <p:spPr>
          <a:xfrm>
            <a:off x="9975812" y="9880914"/>
            <a:ext cx="2574208" cy="1013909"/>
          </a:xfrm>
          <a:prstGeom prst="rect">
            <a:avLst/>
          </a:prstGeom>
        </p:spPr>
      </p:pic>
      <p:pic>
        <p:nvPicPr>
          <p:cNvPr id="18" name="Grafik 17"/>
          <p:cNvPicPr>
            <a:picLocks noChangeAspect="1"/>
          </p:cNvPicPr>
          <p:nvPr/>
        </p:nvPicPr>
        <p:blipFill>
          <a:blip r:embed="rId25"/>
          <a:stretch>
            <a:fillRect/>
          </a:stretch>
        </p:blipFill>
        <p:spPr>
          <a:xfrm>
            <a:off x="13903779" y="1691848"/>
            <a:ext cx="6298036" cy="1220197"/>
          </a:xfrm>
          <a:prstGeom prst="rect">
            <a:avLst/>
          </a:prstGeom>
        </p:spPr>
      </p:pic>
      <p:sp>
        <p:nvSpPr>
          <p:cNvPr id="54" name="Rectangle: Diagonal Corners Rounded 114">
            <a:extLst>
              <a:ext uri="{FF2B5EF4-FFF2-40B4-BE49-F238E27FC236}">
                <a16:creationId xmlns:a16="http://schemas.microsoft.com/office/drawing/2014/main" id="{A41847A9-E851-486D-BFA0-6AF37BCA4042}"/>
              </a:ext>
            </a:extLst>
          </p:cNvPr>
          <p:cNvSpPr/>
          <p:nvPr/>
        </p:nvSpPr>
        <p:spPr>
          <a:xfrm>
            <a:off x="13640647" y="3125885"/>
            <a:ext cx="6824299" cy="2382731"/>
          </a:xfrm>
          <a:prstGeom prst="round2Diag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b="1" dirty="0" smtClean="0">
                <a:latin typeface="Abadi" panose="020B0604020104020204" pitchFamily="34" charset="0"/>
                <a:cs typeface="Aharoni" panose="02010803020104030203" pitchFamily="2" charset="-79"/>
              </a:rPr>
              <a:t>Results</a:t>
            </a:r>
            <a:endParaRPr lang="en-US" sz="1500" b="1" dirty="0">
              <a:latin typeface="Abadi" panose="020B0604020104020204" pitchFamily="34" charset="0"/>
              <a:cs typeface="Aharoni" panose="02010803020104030203" pitchFamily="2" charset="-79"/>
            </a:endParaRPr>
          </a:p>
          <a:p>
            <a:pPr algn="just"/>
            <a:r>
              <a:rPr lang="en-US" dirty="0" smtClean="0">
                <a:latin typeface="Abadi" panose="020B0604020104020204" pitchFamily="34" charset="0"/>
                <a:cs typeface="Aharoni" panose="02010803020104030203" pitchFamily="2" charset="-79"/>
              </a:rPr>
              <a:t>The distributions of radar measured precipitation differ depending on the distance from the radar due to the different corresponding areas. This difference </a:t>
            </a:r>
            <a:r>
              <a:rPr lang="en-US" dirty="0" smtClean="0">
                <a:latin typeface="Abadi" panose="020B0604020104020204" pitchFamily="34" charset="0"/>
                <a:cs typeface="Aharoni" panose="02010803020104030203" pitchFamily="2" charset="-79"/>
              </a:rPr>
              <a:t>affects the extremes the most. Extremes are reduced depending on the spatial dependence which is a function of the aggregation time.  The reduction can exceed 10 % for hourly aggregations. </a:t>
            </a:r>
            <a:endParaRPr lang="en-US" dirty="0">
              <a:latin typeface="Abadi" panose="020B0604020104020204" pitchFamily="34" charset="0"/>
              <a:cs typeface="Aharoni" panose="02010803020104030203" pitchFamily="2" charset="-79"/>
            </a:endParaRPr>
          </a:p>
        </p:txBody>
      </p:sp>
      <p:pic>
        <p:nvPicPr>
          <p:cNvPr id="20" name="Grafik 19"/>
          <p:cNvPicPr>
            <a:picLocks noChangeAspect="1"/>
          </p:cNvPicPr>
          <p:nvPr/>
        </p:nvPicPr>
        <p:blipFill>
          <a:blip r:embed="rId26"/>
          <a:stretch>
            <a:fillRect/>
          </a:stretch>
        </p:blipFill>
        <p:spPr>
          <a:xfrm>
            <a:off x="14023167" y="5695217"/>
            <a:ext cx="6269401" cy="5642168"/>
          </a:xfrm>
          <a:prstGeom prst="rect">
            <a:avLst/>
          </a:prstGeom>
        </p:spPr>
      </p:pic>
    </p:spTree>
    <p:extLst>
      <p:ext uri="{BB962C8B-B14F-4D97-AF65-F5344CB8AC3E}">
        <p14:creationId xmlns:p14="http://schemas.microsoft.com/office/powerpoint/2010/main" val="1071305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263</Words>
  <Application>Microsoft Office PowerPoint</Application>
  <PresentationFormat>Benutzerdefiniert</PresentationFormat>
  <Paragraphs>27</Paragraphs>
  <Slides>1</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vt:i4>
      </vt:variant>
    </vt:vector>
  </HeadingPairs>
  <TitlesOfParts>
    <vt:vector size="9" baseType="lpstr">
      <vt:lpstr>Abadi</vt:lpstr>
      <vt:lpstr>Aharoni</vt:lpstr>
      <vt:lpstr>Arial</vt:lpstr>
      <vt:lpstr>Calibri</vt:lpstr>
      <vt:lpstr>Calibri Light</vt:lpstr>
      <vt:lpstr>Open Sans</vt:lpstr>
      <vt:lpstr>Wingdings</vt:lpstr>
      <vt:lpstr>Office Theme</vt:lpstr>
      <vt:lpstr>Extreme precipitations measured by radar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Prativa Khanal</dc:creator>
  <cp:lastModifiedBy>Andras Bardossy</cp:lastModifiedBy>
  <cp:revision>44</cp:revision>
  <dcterms:created xsi:type="dcterms:W3CDTF">2021-04-20T07:10:26Z</dcterms:created>
  <dcterms:modified xsi:type="dcterms:W3CDTF">2021-04-28T09:46:43Z</dcterms:modified>
</cp:coreProperties>
</file>