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handoutMasterIdLst>
    <p:handoutMasterId r:id="rId24"/>
  </p:handoutMasterIdLst>
  <p:sldIdLst>
    <p:sldId id="425" r:id="rId2"/>
    <p:sldId id="426" r:id="rId3"/>
    <p:sldId id="478" r:id="rId4"/>
    <p:sldId id="479" r:id="rId5"/>
    <p:sldId id="470" r:id="rId6"/>
    <p:sldId id="471" r:id="rId7"/>
    <p:sldId id="472" r:id="rId8"/>
    <p:sldId id="473" r:id="rId9"/>
    <p:sldId id="474" r:id="rId10"/>
    <p:sldId id="475" r:id="rId11"/>
    <p:sldId id="476" r:id="rId12"/>
    <p:sldId id="477" r:id="rId13"/>
    <p:sldId id="459" r:id="rId14"/>
    <p:sldId id="454" r:id="rId15"/>
    <p:sldId id="429" r:id="rId16"/>
    <p:sldId id="434" r:id="rId17"/>
    <p:sldId id="431" r:id="rId18"/>
    <p:sldId id="449" r:id="rId19"/>
    <p:sldId id="461" r:id="rId20"/>
    <p:sldId id="448" r:id="rId21"/>
    <p:sldId id="457" r:id="rId22"/>
  </p:sldIdLst>
  <p:sldSz cx="12192000" cy="68580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A13D"/>
    <a:srgbClr val="E5FFFF"/>
    <a:srgbClr val="DCEFF0"/>
    <a:srgbClr val="E4D9FF"/>
    <a:srgbClr val="D9D9FF"/>
    <a:srgbClr val="FF0000"/>
    <a:srgbClr val="D9D9D9"/>
    <a:srgbClr val="CFCFC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3" autoAdjust="0"/>
    <p:restoredTop sz="94601" autoAdjust="0"/>
  </p:normalViewPr>
  <p:slideViewPr>
    <p:cSldViewPr snapToGrid="0">
      <p:cViewPr varScale="1">
        <p:scale>
          <a:sx n="72" d="100"/>
          <a:sy n="72" d="100"/>
        </p:scale>
        <p:origin x="62" y="845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338"/>
    </p:cViewPr>
  </p:sorterViewPr>
  <p:notesViewPr>
    <p:cSldViewPr snapToGrid="0">
      <p:cViewPr varScale="1">
        <p:scale>
          <a:sx n="53" d="100"/>
          <a:sy n="53" d="100"/>
        </p:scale>
        <p:origin x="-2196" y="-108"/>
      </p:cViewPr>
      <p:guideLst>
        <p:guide orient="horz" pos="3024"/>
        <p:guide pos="230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2346060377800362E-2"/>
          <c:y val="4.4597262885545039E-2"/>
          <c:w val="0.88189810732801976"/>
          <c:h val="0.93230026214869854"/>
        </c:manualLayout>
      </c:layout>
      <c:scatterChart>
        <c:scatterStyle val="smoothMarker"/>
        <c:varyColors val="0"/>
        <c:ser>
          <c:idx val="0"/>
          <c:order val="0"/>
          <c:tx>
            <c:v>No corrections</c:v>
          </c:tx>
          <c:spPr>
            <a:ln w="38100" cap="rnd">
              <a:solidFill>
                <a:srgbClr val="967E54"/>
              </a:solidFill>
              <a:round/>
            </a:ln>
            <a:effectLst/>
          </c:spPr>
          <c:marker>
            <c:symbol val="none"/>
          </c:marker>
          <c:xVal>
            <c:numRef>
              <c:f>'compare-surface-corrections'!$AV$4:$AV$38</c:f>
              <c:numCache>
                <c:formatCode>General</c:formatCode>
                <c:ptCount val="35"/>
                <c:pt idx="0">
                  <c:v>1985.5</c:v>
                </c:pt>
                <c:pt idx="1">
                  <c:v>1986.5</c:v>
                </c:pt>
                <c:pt idx="2">
                  <c:v>1987.5</c:v>
                </c:pt>
                <c:pt idx="3">
                  <c:v>1988.5</c:v>
                </c:pt>
                <c:pt idx="4">
                  <c:v>1989.5</c:v>
                </c:pt>
                <c:pt idx="5">
                  <c:v>1990.5</c:v>
                </c:pt>
                <c:pt idx="6">
                  <c:v>1991.5</c:v>
                </c:pt>
                <c:pt idx="7">
                  <c:v>1992.5</c:v>
                </c:pt>
                <c:pt idx="8">
                  <c:v>1993.5</c:v>
                </c:pt>
                <c:pt idx="9">
                  <c:v>1994.5</c:v>
                </c:pt>
                <c:pt idx="10">
                  <c:v>1995.5</c:v>
                </c:pt>
                <c:pt idx="11">
                  <c:v>1996.5</c:v>
                </c:pt>
                <c:pt idx="12">
                  <c:v>1997.5</c:v>
                </c:pt>
                <c:pt idx="13">
                  <c:v>1998.5</c:v>
                </c:pt>
                <c:pt idx="14">
                  <c:v>1999.5</c:v>
                </c:pt>
                <c:pt idx="15">
                  <c:v>2000.5000000000002</c:v>
                </c:pt>
                <c:pt idx="16">
                  <c:v>2001.5</c:v>
                </c:pt>
                <c:pt idx="17">
                  <c:v>2002.5</c:v>
                </c:pt>
                <c:pt idx="18">
                  <c:v>2003.4999999999998</c:v>
                </c:pt>
                <c:pt idx="19">
                  <c:v>2004.5000000000002</c:v>
                </c:pt>
                <c:pt idx="20">
                  <c:v>2005.5</c:v>
                </c:pt>
                <c:pt idx="21">
                  <c:v>2006.5</c:v>
                </c:pt>
                <c:pt idx="22">
                  <c:v>2007.4999999999998</c:v>
                </c:pt>
                <c:pt idx="23">
                  <c:v>2008.5000000000002</c:v>
                </c:pt>
                <c:pt idx="24">
                  <c:v>2009.5</c:v>
                </c:pt>
                <c:pt idx="25">
                  <c:v>2010.5</c:v>
                </c:pt>
                <c:pt idx="26">
                  <c:v>2011.4999999999998</c:v>
                </c:pt>
                <c:pt idx="27">
                  <c:v>2012.5000000000002</c:v>
                </c:pt>
                <c:pt idx="28">
                  <c:v>2013.5</c:v>
                </c:pt>
                <c:pt idx="29">
                  <c:v>2014.5</c:v>
                </c:pt>
                <c:pt idx="30">
                  <c:v>2015.4999999999998</c:v>
                </c:pt>
                <c:pt idx="31">
                  <c:v>2016.5000000000002</c:v>
                </c:pt>
                <c:pt idx="32">
                  <c:v>2017.5</c:v>
                </c:pt>
                <c:pt idx="33">
                  <c:v>2018.5</c:v>
                </c:pt>
                <c:pt idx="34">
                  <c:v>2019.4999999999998</c:v>
                </c:pt>
              </c:numCache>
            </c:numRef>
          </c:xVal>
          <c:yVal>
            <c:numRef>
              <c:f>'compare-surface-corrections'!$AW$4:$AW$38</c:f>
              <c:numCache>
                <c:formatCode>General</c:formatCode>
                <c:ptCount val="35"/>
                <c:pt idx="0">
                  <c:v>-1.6203000000000001</c:v>
                </c:pt>
                <c:pt idx="1">
                  <c:v>-1.5599000000000001</c:v>
                </c:pt>
                <c:pt idx="2">
                  <c:v>-1.6431</c:v>
                </c:pt>
                <c:pt idx="3">
                  <c:v>-1.4631000000000001</c:v>
                </c:pt>
                <c:pt idx="4">
                  <c:v>-1.4802999999999999</c:v>
                </c:pt>
                <c:pt idx="5">
                  <c:v>-1.4431</c:v>
                </c:pt>
                <c:pt idx="6">
                  <c:v>-1.3849</c:v>
                </c:pt>
                <c:pt idx="7">
                  <c:v>-1.5301</c:v>
                </c:pt>
                <c:pt idx="8">
                  <c:v>-1.4512</c:v>
                </c:pt>
                <c:pt idx="9">
                  <c:v>-1.2838000000000001</c:v>
                </c:pt>
                <c:pt idx="10">
                  <c:v>-1.1665000000000001</c:v>
                </c:pt>
                <c:pt idx="11">
                  <c:v>-1.07</c:v>
                </c:pt>
                <c:pt idx="12">
                  <c:v>-1.2536</c:v>
                </c:pt>
                <c:pt idx="13">
                  <c:v>-1.1454</c:v>
                </c:pt>
                <c:pt idx="14">
                  <c:v>-0.84399999999999997</c:v>
                </c:pt>
                <c:pt idx="15">
                  <c:v>-0.85019999999999996</c:v>
                </c:pt>
                <c:pt idx="16">
                  <c:v>-0.8226</c:v>
                </c:pt>
                <c:pt idx="17">
                  <c:v>-1.1121000000000001</c:v>
                </c:pt>
                <c:pt idx="18">
                  <c:v>-1.2442</c:v>
                </c:pt>
                <c:pt idx="19">
                  <c:v>-1.3283</c:v>
                </c:pt>
                <c:pt idx="20">
                  <c:v>-1.448</c:v>
                </c:pt>
                <c:pt idx="21">
                  <c:v>-1.6126</c:v>
                </c:pt>
                <c:pt idx="22">
                  <c:v>-1.6218999999999999</c:v>
                </c:pt>
                <c:pt idx="23">
                  <c:v>-1.7039</c:v>
                </c:pt>
                <c:pt idx="24">
                  <c:v>-1.9218</c:v>
                </c:pt>
                <c:pt idx="25">
                  <c:v>-1.9095</c:v>
                </c:pt>
                <c:pt idx="26">
                  <c:v>-1.9543999999999999</c:v>
                </c:pt>
                <c:pt idx="27">
                  <c:v>-2.0373000000000001</c:v>
                </c:pt>
                <c:pt idx="28">
                  <c:v>-2.1017999999999999</c:v>
                </c:pt>
                <c:pt idx="29">
                  <c:v>-2.11</c:v>
                </c:pt>
                <c:pt idx="30">
                  <c:v>-2.0847000000000002</c:v>
                </c:pt>
                <c:pt idx="31">
                  <c:v>-2.2334999999999998</c:v>
                </c:pt>
                <c:pt idx="32">
                  <c:v>-2.3948999999999998</c:v>
                </c:pt>
                <c:pt idx="33">
                  <c:v>-2.4666000000000001</c:v>
                </c:pt>
                <c:pt idx="34">
                  <c:v>-2.5289000000000001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68C-4D0C-A705-2F822B19ED63}"/>
            </c:ext>
          </c:extLst>
        </c:ser>
        <c:ser>
          <c:idx val="1"/>
          <c:order val="1"/>
          <c:tx>
            <c:v>Subskin correction only</c:v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'compare-surface-corrections'!$AG$4:$AG$38</c:f>
              <c:numCache>
                <c:formatCode>General</c:formatCode>
                <c:ptCount val="35"/>
                <c:pt idx="0">
                  <c:v>1985.5</c:v>
                </c:pt>
                <c:pt idx="1">
                  <c:v>1986.5</c:v>
                </c:pt>
                <c:pt idx="2">
                  <c:v>1987.5</c:v>
                </c:pt>
                <c:pt idx="3">
                  <c:v>1988.5</c:v>
                </c:pt>
                <c:pt idx="4">
                  <c:v>1989.5</c:v>
                </c:pt>
                <c:pt idx="5">
                  <c:v>1990.5</c:v>
                </c:pt>
                <c:pt idx="6">
                  <c:v>1991.5</c:v>
                </c:pt>
                <c:pt idx="7">
                  <c:v>1992.5</c:v>
                </c:pt>
                <c:pt idx="8">
                  <c:v>1993.5</c:v>
                </c:pt>
                <c:pt idx="9">
                  <c:v>1994.5</c:v>
                </c:pt>
                <c:pt idx="10">
                  <c:v>1995.5</c:v>
                </c:pt>
                <c:pt idx="11">
                  <c:v>1996.5</c:v>
                </c:pt>
                <c:pt idx="12">
                  <c:v>1997.5</c:v>
                </c:pt>
                <c:pt idx="13">
                  <c:v>1998.5</c:v>
                </c:pt>
                <c:pt idx="14">
                  <c:v>1999.5</c:v>
                </c:pt>
                <c:pt idx="15">
                  <c:v>2000.5000000000002</c:v>
                </c:pt>
                <c:pt idx="16">
                  <c:v>2001.5</c:v>
                </c:pt>
                <c:pt idx="17">
                  <c:v>2002.5</c:v>
                </c:pt>
                <c:pt idx="18">
                  <c:v>2003.4999999999998</c:v>
                </c:pt>
                <c:pt idx="19">
                  <c:v>2004.5000000000002</c:v>
                </c:pt>
                <c:pt idx="20">
                  <c:v>2005.5</c:v>
                </c:pt>
                <c:pt idx="21">
                  <c:v>2006.5</c:v>
                </c:pt>
                <c:pt idx="22">
                  <c:v>2007.4999999999998</c:v>
                </c:pt>
                <c:pt idx="23">
                  <c:v>2008.5000000000002</c:v>
                </c:pt>
                <c:pt idx="24">
                  <c:v>2009.5</c:v>
                </c:pt>
                <c:pt idx="25">
                  <c:v>2010.5</c:v>
                </c:pt>
                <c:pt idx="26">
                  <c:v>2011.4999999999998</c:v>
                </c:pt>
                <c:pt idx="27">
                  <c:v>2012.5000000000002</c:v>
                </c:pt>
                <c:pt idx="28">
                  <c:v>2013.5</c:v>
                </c:pt>
                <c:pt idx="29">
                  <c:v>2014.5</c:v>
                </c:pt>
                <c:pt idx="30">
                  <c:v>2015.4999999999998</c:v>
                </c:pt>
                <c:pt idx="31">
                  <c:v>2016.5000000000002</c:v>
                </c:pt>
                <c:pt idx="32">
                  <c:v>2017.5</c:v>
                </c:pt>
                <c:pt idx="33">
                  <c:v>2018.5</c:v>
                </c:pt>
                <c:pt idx="34">
                  <c:v>2019.4999999999998</c:v>
                </c:pt>
              </c:numCache>
            </c:numRef>
          </c:xVal>
          <c:yVal>
            <c:numRef>
              <c:f>'compare-surface-corrections'!$AH$4:$AH$38</c:f>
              <c:numCache>
                <c:formatCode>General</c:formatCode>
                <c:ptCount val="35"/>
                <c:pt idx="0">
                  <c:v>-1.9918</c:v>
                </c:pt>
                <c:pt idx="1">
                  <c:v>-2.0095000000000001</c:v>
                </c:pt>
                <c:pt idx="2">
                  <c:v>-2.0026999999999999</c:v>
                </c:pt>
                <c:pt idx="3">
                  <c:v>-1.8008</c:v>
                </c:pt>
                <c:pt idx="4">
                  <c:v>-1.6588000000000001</c:v>
                </c:pt>
                <c:pt idx="5">
                  <c:v>-1.6991000000000001</c:v>
                </c:pt>
                <c:pt idx="6">
                  <c:v>-1.6256999999999999</c:v>
                </c:pt>
                <c:pt idx="7">
                  <c:v>-1.8210999999999999</c:v>
                </c:pt>
                <c:pt idx="8">
                  <c:v>-1.7535000000000001</c:v>
                </c:pt>
                <c:pt idx="9">
                  <c:v>-1.6480999999999999</c:v>
                </c:pt>
                <c:pt idx="10">
                  <c:v>-1.655</c:v>
                </c:pt>
                <c:pt idx="11">
                  <c:v>-1.6208</c:v>
                </c:pt>
                <c:pt idx="12">
                  <c:v>-1.8446</c:v>
                </c:pt>
                <c:pt idx="13">
                  <c:v>-1.7479</c:v>
                </c:pt>
                <c:pt idx="14">
                  <c:v>-1.4165000000000001</c:v>
                </c:pt>
                <c:pt idx="15">
                  <c:v>-1.3740000000000001</c:v>
                </c:pt>
                <c:pt idx="16">
                  <c:v>-1.2784</c:v>
                </c:pt>
                <c:pt idx="17">
                  <c:v>-1.5153000000000001</c:v>
                </c:pt>
                <c:pt idx="18">
                  <c:v>-1.5497000000000001</c:v>
                </c:pt>
                <c:pt idx="19">
                  <c:v>-1.6238999999999999</c:v>
                </c:pt>
                <c:pt idx="20">
                  <c:v>-1.7262</c:v>
                </c:pt>
                <c:pt idx="21">
                  <c:v>-1.9173</c:v>
                </c:pt>
                <c:pt idx="22">
                  <c:v>-1.8994</c:v>
                </c:pt>
                <c:pt idx="23">
                  <c:v>-1.9655</c:v>
                </c:pt>
                <c:pt idx="24">
                  <c:v>-2.2303999999999999</c:v>
                </c:pt>
                <c:pt idx="25">
                  <c:v>-2.2094999999999998</c:v>
                </c:pt>
                <c:pt idx="26">
                  <c:v>-2.2852999999999999</c:v>
                </c:pt>
                <c:pt idx="27">
                  <c:v>-2.3896000000000002</c:v>
                </c:pt>
                <c:pt idx="28">
                  <c:v>-2.4487999999999999</c:v>
                </c:pt>
                <c:pt idx="29">
                  <c:v>-2.4558</c:v>
                </c:pt>
                <c:pt idx="30">
                  <c:v>-2.4759000000000002</c:v>
                </c:pt>
                <c:pt idx="31">
                  <c:v>-2.6625999999999999</c:v>
                </c:pt>
                <c:pt idx="32">
                  <c:v>-2.9085000000000001</c:v>
                </c:pt>
                <c:pt idx="33">
                  <c:v>-2.9855999999999998</c:v>
                </c:pt>
                <c:pt idx="34">
                  <c:v>-3.0287999999999999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368C-4D0C-A705-2F822B19ED63}"/>
            </c:ext>
          </c:extLst>
        </c:ser>
        <c:ser>
          <c:idx val="3"/>
          <c:order val="2"/>
          <c:tx>
            <c:v>Subskin and climatological skin correction</c:v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'compare-surface-corrections'!$AA$4:$AA$38</c:f>
              <c:numCache>
                <c:formatCode>General</c:formatCode>
                <c:ptCount val="35"/>
                <c:pt idx="0">
                  <c:v>1985.5</c:v>
                </c:pt>
                <c:pt idx="1">
                  <c:v>1986.5</c:v>
                </c:pt>
                <c:pt idx="2">
                  <c:v>1987.5</c:v>
                </c:pt>
                <c:pt idx="3">
                  <c:v>1988.5</c:v>
                </c:pt>
                <c:pt idx="4">
                  <c:v>1989.5</c:v>
                </c:pt>
                <c:pt idx="5">
                  <c:v>1990.5</c:v>
                </c:pt>
                <c:pt idx="6">
                  <c:v>1991.5</c:v>
                </c:pt>
                <c:pt idx="7">
                  <c:v>1992.5</c:v>
                </c:pt>
                <c:pt idx="8">
                  <c:v>1993.5</c:v>
                </c:pt>
                <c:pt idx="9">
                  <c:v>1994.5</c:v>
                </c:pt>
                <c:pt idx="10">
                  <c:v>1995.5</c:v>
                </c:pt>
                <c:pt idx="11">
                  <c:v>1996.5</c:v>
                </c:pt>
                <c:pt idx="12">
                  <c:v>1997.5</c:v>
                </c:pt>
                <c:pt idx="13">
                  <c:v>1998.5</c:v>
                </c:pt>
                <c:pt idx="14">
                  <c:v>1999.5</c:v>
                </c:pt>
                <c:pt idx="15">
                  <c:v>2000.5000000000002</c:v>
                </c:pt>
                <c:pt idx="16">
                  <c:v>2001.5</c:v>
                </c:pt>
                <c:pt idx="17">
                  <c:v>2002.5</c:v>
                </c:pt>
                <c:pt idx="18">
                  <c:v>2003.4999999999998</c:v>
                </c:pt>
                <c:pt idx="19">
                  <c:v>2004.5000000000002</c:v>
                </c:pt>
                <c:pt idx="20">
                  <c:v>2005.5</c:v>
                </c:pt>
                <c:pt idx="21">
                  <c:v>2006.5</c:v>
                </c:pt>
                <c:pt idx="22">
                  <c:v>2007.4999999999998</c:v>
                </c:pt>
                <c:pt idx="23">
                  <c:v>2008.5000000000002</c:v>
                </c:pt>
                <c:pt idx="24">
                  <c:v>2009.5</c:v>
                </c:pt>
                <c:pt idx="25">
                  <c:v>2010.5</c:v>
                </c:pt>
                <c:pt idx="26">
                  <c:v>2011.4999999999998</c:v>
                </c:pt>
                <c:pt idx="27">
                  <c:v>2012.5000000000002</c:v>
                </c:pt>
                <c:pt idx="28">
                  <c:v>2013.5</c:v>
                </c:pt>
                <c:pt idx="29">
                  <c:v>2014.5</c:v>
                </c:pt>
                <c:pt idx="30">
                  <c:v>2015.4999999999998</c:v>
                </c:pt>
                <c:pt idx="31">
                  <c:v>2016.5000000000002</c:v>
                </c:pt>
                <c:pt idx="32">
                  <c:v>2017.5</c:v>
                </c:pt>
                <c:pt idx="33">
                  <c:v>2018.5</c:v>
                </c:pt>
                <c:pt idx="34">
                  <c:v>2019.4999999999998</c:v>
                </c:pt>
              </c:numCache>
            </c:numRef>
          </c:xVal>
          <c:yVal>
            <c:numRef>
              <c:f>'compare-surface-corrections'!$AB$4:$AB$38</c:f>
              <c:numCache>
                <c:formatCode>General</c:formatCode>
                <c:ptCount val="35"/>
                <c:pt idx="0">
                  <c:v>-2.2252999999999998</c:v>
                </c:pt>
                <c:pt idx="1">
                  <c:v>-2.2456</c:v>
                </c:pt>
                <c:pt idx="2">
                  <c:v>-2.2393000000000001</c:v>
                </c:pt>
                <c:pt idx="3">
                  <c:v>-2.0367999999999999</c:v>
                </c:pt>
                <c:pt idx="4">
                  <c:v>-1.9015</c:v>
                </c:pt>
                <c:pt idx="5">
                  <c:v>-1.9392</c:v>
                </c:pt>
                <c:pt idx="6">
                  <c:v>-1.8647</c:v>
                </c:pt>
                <c:pt idx="7">
                  <c:v>-2.0674000000000001</c:v>
                </c:pt>
                <c:pt idx="8">
                  <c:v>-2.0005999999999999</c:v>
                </c:pt>
                <c:pt idx="9">
                  <c:v>-1.8963000000000001</c:v>
                </c:pt>
                <c:pt idx="10">
                  <c:v>-1.905</c:v>
                </c:pt>
                <c:pt idx="11">
                  <c:v>-1.8744000000000001</c:v>
                </c:pt>
                <c:pt idx="12">
                  <c:v>-2.1019000000000001</c:v>
                </c:pt>
                <c:pt idx="13">
                  <c:v>-2.0139999999999998</c:v>
                </c:pt>
                <c:pt idx="14">
                  <c:v>-1.6833</c:v>
                </c:pt>
                <c:pt idx="15">
                  <c:v>-1.6431</c:v>
                </c:pt>
                <c:pt idx="16">
                  <c:v>-1.5478000000000001</c:v>
                </c:pt>
                <c:pt idx="17">
                  <c:v>-1.7848999999999999</c:v>
                </c:pt>
                <c:pt idx="18">
                  <c:v>-1.8239000000000001</c:v>
                </c:pt>
                <c:pt idx="19">
                  <c:v>-1.9039999999999999</c:v>
                </c:pt>
                <c:pt idx="20">
                  <c:v>-2.0057</c:v>
                </c:pt>
                <c:pt idx="21">
                  <c:v>-2.1972999999999998</c:v>
                </c:pt>
                <c:pt idx="22">
                  <c:v>-2.1798000000000002</c:v>
                </c:pt>
                <c:pt idx="23">
                  <c:v>-2.246</c:v>
                </c:pt>
                <c:pt idx="24">
                  <c:v>-2.504</c:v>
                </c:pt>
                <c:pt idx="25">
                  <c:v>-2.4897</c:v>
                </c:pt>
                <c:pt idx="26">
                  <c:v>-2.5674999999999999</c:v>
                </c:pt>
                <c:pt idx="27">
                  <c:v>-2.6675</c:v>
                </c:pt>
                <c:pt idx="28">
                  <c:v>-2.7302</c:v>
                </c:pt>
                <c:pt idx="29">
                  <c:v>-2.7382</c:v>
                </c:pt>
                <c:pt idx="30">
                  <c:v>-2.7652999999999999</c:v>
                </c:pt>
                <c:pt idx="31">
                  <c:v>-2.9481000000000002</c:v>
                </c:pt>
                <c:pt idx="32">
                  <c:v>-3.1972999999999998</c:v>
                </c:pt>
                <c:pt idx="33">
                  <c:v>-3.2761</c:v>
                </c:pt>
                <c:pt idx="34">
                  <c:v>-3.3237999999999999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368C-4D0C-A705-2F822B19ED63}"/>
            </c:ext>
          </c:extLst>
        </c:ser>
        <c:ser>
          <c:idx val="2"/>
          <c:order val="3"/>
          <c:tx>
            <c:v>Subskin and Donlon et al skin correction</c:v>
          </c:tx>
          <c:spPr>
            <a:ln w="19050" cap="rnd">
              <a:solidFill>
                <a:schemeClr val="bg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'compare-surface-corrections'!$AP$4:$AP$38</c:f>
              <c:numCache>
                <c:formatCode>General</c:formatCode>
                <c:ptCount val="35"/>
                <c:pt idx="0">
                  <c:v>1985.5</c:v>
                </c:pt>
                <c:pt idx="1">
                  <c:v>1986.5</c:v>
                </c:pt>
                <c:pt idx="2">
                  <c:v>1987.5</c:v>
                </c:pt>
                <c:pt idx="3">
                  <c:v>1988.5</c:v>
                </c:pt>
                <c:pt idx="4">
                  <c:v>1989.5</c:v>
                </c:pt>
                <c:pt idx="5">
                  <c:v>1990.5</c:v>
                </c:pt>
                <c:pt idx="6">
                  <c:v>1991.5</c:v>
                </c:pt>
                <c:pt idx="7">
                  <c:v>1992.5</c:v>
                </c:pt>
                <c:pt idx="8">
                  <c:v>1993.5</c:v>
                </c:pt>
                <c:pt idx="9">
                  <c:v>1994.5</c:v>
                </c:pt>
                <c:pt idx="10">
                  <c:v>1995.5</c:v>
                </c:pt>
                <c:pt idx="11">
                  <c:v>1996.5</c:v>
                </c:pt>
                <c:pt idx="12">
                  <c:v>1997.5</c:v>
                </c:pt>
                <c:pt idx="13">
                  <c:v>1998.5</c:v>
                </c:pt>
                <c:pt idx="14">
                  <c:v>1999.5</c:v>
                </c:pt>
                <c:pt idx="15">
                  <c:v>2000.5000000000002</c:v>
                </c:pt>
                <c:pt idx="16">
                  <c:v>2001.5</c:v>
                </c:pt>
                <c:pt idx="17">
                  <c:v>2002.5</c:v>
                </c:pt>
                <c:pt idx="18">
                  <c:v>2003.4999999999998</c:v>
                </c:pt>
                <c:pt idx="19">
                  <c:v>2004.5000000000002</c:v>
                </c:pt>
                <c:pt idx="20">
                  <c:v>2005.5</c:v>
                </c:pt>
                <c:pt idx="21">
                  <c:v>2006.5</c:v>
                </c:pt>
                <c:pt idx="22">
                  <c:v>2007.4999999999998</c:v>
                </c:pt>
                <c:pt idx="23">
                  <c:v>2008.5000000000002</c:v>
                </c:pt>
                <c:pt idx="24">
                  <c:v>2009.5</c:v>
                </c:pt>
                <c:pt idx="25">
                  <c:v>2010.5</c:v>
                </c:pt>
                <c:pt idx="26">
                  <c:v>2011.4999999999998</c:v>
                </c:pt>
                <c:pt idx="27">
                  <c:v>2012.5000000000002</c:v>
                </c:pt>
                <c:pt idx="28">
                  <c:v>2013.5</c:v>
                </c:pt>
                <c:pt idx="29">
                  <c:v>2014.5</c:v>
                </c:pt>
                <c:pt idx="30">
                  <c:v>2015.4999999999998</c:v>
                </c:pt>
                <c:pt idx="31">
                  <c:v>2016.5000000000002</c:v>
                </c:pt>
                <c:pt idx="32">
                  <c:v>2017.5</c:v>
                </c:pt>
                <c:pt idx="33">
                  <c:v>2018.5</c:v>
                </c:pt>
                <c:pt idx="34">
                  <c:v>2019.4999999999998</c:v>
                </c:pt>
              </c:numCache>
            </c:numRef>
          </c:xVal>
          <c:yVal>
            <c:numRef>
              <c:f>'compare-surface-corrections'!$AQ$4:$AQ$38</c:f>
              <c:numCache>
                <c:formatCode>General</c:formatCode>
                <c:ptCount val="35"/>
                <c:pt idx="0">
                  <c:v>-2.2961999999999998</c:v>
                </c:pt>
                <c:pt idx="1">
                  <c:v>-2.3163999999999998</c:v>
                </c:pt>
                <c:pt idx="2">
                  <c:v>-2.3096999999999999</c:v>
                </c:pt>
                <c:pt idx="3">
                  <c:v>-2.1082999999999998</c:v>
                </c:pt>
                <c:pt idx="4">
                  <c:v>-1.9741</c:v>
                </c:pt>
                <c:pt idx="5">
                  <c:v>-2.0106000000000002</c:v>
                </c:pt>
                <c:pt idx="6">
                  <c:v>-1.9362999999999999</c:v>
                </c:pt>
                <c:pt idx="7">
                  <c:v>-2.1387999999999998</c:v>
                </c:pt>
                <c:pt idx="8">
                  <c:v>-2.0769000000000002</c:v>
                </c:pt>
                <c:pt idx="9">
                  <c:v>-1.9708000000000001</c:v>
                </c:pt>
                <c:pt idx="10">
                  <c:v>-1.9796</c:v>
                </c:pt>
                <c:pt idx="11">
                  <c:v>-1.9486000000000001</c:v>
                </c:pt>
                <c:pt idx="12">
                  <c:v>-2.1764000000000001</c:v>
                </c:pt>
                <c:pt idx="13">
                  <c:v>-2.0935999999999999</c:v>
                </c:pt>
                <c:pt idx="14">
                  <c:v>-1.7609999999999999</c:v>
                </c:pt>
                <c:pt idx="15">
                  <c:v>-1.7203999999999999</c:v>
                </c:pt>
                <c:pt idx="16">
                  <c:v>-1.6228</c:v>
                </c:pt>
                <c:pt idx="17">
                  <c:v>-1.8642000000000001</c:v>
                </c:pt>
                <c:pt idx="18">
                  <c:v>-1.9012</c:v>
                </c:pt>
                <c:pt idx="19">
                  <c:v>-1.9809000000000001</c:v>
                </c:pt>
                <c:pt idx="20">
                  <c:v>-2.0836999999999999</c:v>
                </c:pt>
                <c:pt idx="21">
                  <c:v>-2.2814000000000001</c:v>
                </c:pt>
                <c:pt idx="22">
                  <c:v>-2.2642000000000002</c:v>
                </c:pt>
                <c:pt idx="23">
                  <c:v>-2.3292999999999999</c:v>
                </c:pt>
                <c:pt idx="24">
                  <c:v>-2.5871</c:v>
                </c:pt>
                <c:pt idx="25">
                  <c:v>-2.5752000000000002</c:v>
                </c:pt>
                <c:pt idx="26">
                  <c:v>-2.653</c:v>
                </c:pt>
                <c:pt idx="27">
                  <c:v>-2.7532000000000001</c:v>
                </c:pt>
                <c:pt idx="28">
                  <c:v>-2.8151999999999999</c:v>
                </c:pt>
                <c:pt idx="29">
                  <c:v>-2.8235999999999999</c:v>
                </c:pt>
                <c:pt idx="30">
                  <c:v>-2.8531</c:v>
                </c:pt>
                <c:pt idx="31">
                  <c:v>-3.0386000000000002</c:v>
                </c:pt>
                <c:pt idx="32">
                  <c:v>-3.286</c:v>
                </c:pt>
                <c:pt idx="33">
                  <c:v>-3.3677999999999999</c:v>
                </c:pt>
                <c:pt idx="34">
                  <c:v>-3.4137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368C-4D0C-A705-2F822B19ED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54420271"/>
        <c:axId val="754428591"/>
      </c:scatterChart>
      <c:valAx>
        <c:axId val="754420271"/>
        <c:scaling>
          <c:orientation val="minMax"/>
          <c:max val="2025"/>
          <c:min val="198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4428591"/>
        <c:crosses val="autoZero"/>
        <c:crossBetween val="midCat"/>
      </c:valAx>
      <c:valAx>
        <c:axId val="754428591"/>
        <c:scaling>
          <c:orientation val="minMax"/>
          <c:max val="0"/>
          <c:min val="-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4420271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5834685648572283"/>
          <c:y val="0.58957723691204211"/>
          <c:w val="0.7144236176517248"/>
          <c:h val="0.394527218096055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FACFF34-0181-487B-B921-C9F7941794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8080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757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57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757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E3436D0-5503-4B48-BBDB-27F9FBA983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50787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76793-C928-4347-9224-11CCC97DC2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13/04/2021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7337" y="6356351"/>
            <a:ext cx="2844800" cy="365125"/>
          </a:xfrm>
        </p:spPr>
        <p:txBody>
          <a:bodyPr/>
          <a:lstStyle/>
          <a:p>
            <a:fld id="{55306678-5394-4864-8C7B-ADF7D429E53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484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76793-C928-4347-9224-11CCC97DC2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13/04/2021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6678-5394-4864-8C7B-ADF7D429E53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229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76793-C928-4347-9224-11CCC97DC2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13/04/2021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6678-5394-4864-8C7B-ADF7D429E53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102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76793-C928-4347-9224-11CCC97DC2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13/04/2021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6678-5394-4864-8C7B-ADF7D429E53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666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76793-C928-4347-9224-11CCC97DC2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13/04/2021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6678-5394-4864-8C7B-ADF7D429E53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840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76793-C928-4347-9224-11CCC97DC2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13/04/2021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6678-5394-4864-8C7B-ADF7D429E53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526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76793-C928-4347-9224-11CCC97DC2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13/04/2021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6678-5394-4864-8C7B-ADF7D429E53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015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76793-C928-4347-9224-11CCC97DC2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13/04/2021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6678-5394-4864-8C7B-ADF7D429E53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520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76793-C928-4347-9224-11CCC97DC2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13/04/2021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6678-5394-4864-8C7B-ADF7D429E53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574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76793-C928-4347-9224-11CCC97DC2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13/04/2021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6678-5394-4864-8C7B-ADF7D429E53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313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76793-C928-4347-9224-11CCC97DC2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13/04/2021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6678-5394-4864-8C7B-ADF7D429E53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597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64000">
              <a:srgbClr val="D2DDF2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1D76793-C928-4347-9224-11CCC97DC253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13/04/2021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5306678-5394-4864-8C7B-ADF7D429E53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0580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s://meetingorganizer.copernicus.org/EGU21/EGU21-4768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copus.com/sourceid/21100284918?origin=resultslist" TargetMode="Externa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0612" y="634097"/>
            <a:ext cx="9918550" cy="1470025"/>
          </a:xfrm>
        </p:spPr>
        <p:txBody>
          <a:bodyPr>
            <a:noAutofit/>
          </a:bodyPr>
          <a:lstStyle/>
          <a:p>
            <a:r>
              <a:rPr lang="en-GB" b="1" dirty="0"/>
              <a:t/>
            </a:r>
            <a:br>
              <a:rPr lang="en-GB" b="1" dirty="0"/>
            </a:br>
            <a:r>
              <a:rPr lang="en-GB" b="1" dirty="0"/>
              <a:t>Correcting Net Ocean-Atmosphere CO</a:t>
            </a:r>
            <a:r>
              <a:rPr lang="en-GB" b="1" baseline="-25000" dirty="0"/>
              <a:t>2</a:t>
            </a:r>
            <a:r>
              <a:rPr lang="en-GB" b="1" dirty="0"/>
              <a:t> Fluxes for Near-surface Temperature Deviations.</a:t>
            </a:r>
            <a:r>
              <a:rPr lang="en-GB" dirty="0"/>
              <a:t>  </a:t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3648" y="2771458"/>
            <a:ext cx="8433994" cy="1752600"/>
          </a:xfrm>
        </p:spPr>
        <p:txBody>
          <a:bodyPr>
            <a:normAutofit fontScale="85000" lnSpcReduction="10000"/>
          </a:bodyPr>
          <a:lstStyle/>
          <a:p>
            <a:r>
              <a:rPr lang="en-GB" b="1" dirty="0">
                <a:hlinkClick r:id="rId2"/>
              </a:rPr>
              <a:t/>
            </a:r>
            <a:br>
              <a:rPr lang="en-GB" b="1" dirty="0">
                <a:hlinkClick r:id="rId2"/>
              </a:rPr>
            </a:br>
            <a:r>
              <a:rPr lang="en-GB" b="1" dirty="0" smtClean="0"/>
              <a:t>Andrew </a:t>
            </a:r>
            <a:r>
              <a:rPr lang="en-GB" b="1" dirty="0"/>
              <a:t>J. </a:t>
            </a:r>
            <a:r>
              <a:rPr lang="en-GB" b="1" dirty="0" smtClean="0"/>
              <a:t>Watson</a:t>
            </a:r>
            <a:r>
              <a:rPr lang="en-GB" baseline="30000" dirty="0" smtClean="0"/>
              <a:t>1</a:t>
            </a:r>
            <a:r>
              <a:rPr lang="en-GB" dirty="0" smtClean="0"/>
              <a:t>, </a:t>
            </a:r>
            <a:r>
              <a:rPr lang="en-GB" dirty="0"/>
              <a:t>Jamie D. </a:t>
            </a:r>
            <a:r>
              <a:rPr lang="en-GB" dirty="0" smtClean="0"/>
              <a:t>Shutler</a:t>
            </a:r>
            <a:r>
              <a:rPr lang="en-GB" baseline="30000" dirty="0" smtClean="0"/>
              <a:t>1</a:t>
            </a:r>
            <a:r>
              <a:rPr lang="en-GB" dirty="0" smtClean="0"/>
              <a:t>, </a:t>
            </a:r>
            <a:r>
              <a:rPr lang="en-GB" dirty="0"/>
              <a:t>Peter </a:t>
            </a:r>
            <a:r>
              <a:rPr lang="en-GB" dirty="0" smtClean="0"/>
              <a:t>Landschützer</a:t>
            </a:r>
            <a:r>
              <a:rPr lang="en-GB" baseline="30000" dirty="0" smtClean="0"/>
              <a:t>2</a:t>
            </a:r>
            <a:r>
              <a:rPr lang="en-GB" dirty="0" smtClean="0"/>
              <a:t>, </a:t>
            </a:r>
            <a:r>
              <a:rPr lang="en-GB" dirty="0"/>
              <a:t>David K. </a:t>
            </a:r>
            <a:r>
              <a:rPr lang="en-GB" dirty="0" smtClean="0"/>
              <a:t>Woolf</a:t>
            </a:r>
            <a:r>
              <a:rPr lang="en-GB" baseline="30000" dirty="0" smtClean="0"/>
              <a:t>3</a:t>
            </a:r>
            <a:r>
              <a:rPr lang="en-GB" dirty="0" smtClean="0"/>
              <a:t>, </a:t>
            </a:r>
            <a:r>
              <a:rPr lang="en-GB" dirty="0"/>
              <a:t>Thomas </a:t>
            </a:r>
            <a:r>
              <a:rPr lang="en-GB" dirty="0" smtClean="0"/>
              <a:t>Holding</a:t>
            </a:r>
            <a:r>
              <a:rPr lang="en-GB" baseline="30000" dirty="0" smtClean="0"/>
              <a:t>1</a:t>
            </a:r>
            <a:r>
              <a:rPr lang="en-GB" dirty="0" smtClean="0"/>
              <a:t>, </a:t>
            </a:r>
            <a:r>
              <a:rPr lang="en-GB" dirty="0" err="1"/>
              <a:t>Lonneke</a:t>
            </a:r>
            <a:r>
              <a:rPr lang="en-GB" dirty="0"/>
              <a:t> </a:t>
            </a:r>
            <a:r>
              <a:rPr lang="en-GB" dirty="0" smtClean="0"/>
              <a:t>Goddijn-Murphy</a:t>
            </a:r>
            <a:r>
              <a:rPr lang="en-GB" baseline="30000" dirty="0" smtClean="0"/>
              <a:t>4</a:t>
            </a:r>
            <a:r>
              <a:rPr lang="en-GB" dirty="0" smtClean="0"/>
              <a:t>, </a:t>
            </a:r>
            <a:r>
              <a:rPr lang="en-GB" dirty="0"/>
              <a:t>Ute </a:t>
            </a:r>
            <a:r>
              <a:rPr lang="en-GB" dirty="0" smtClean="0"/>
              <a:t>Schuster</a:t>
            </a:r>
            <a:r>
              <a:rPr lang="en-GB" baseline="30000" dirty="0" smtClean="0"/>
              <a:t>1</a:t>
            </a:r>
            <a:r>
              <a:rPr lang="en-GB" dirty="0" smtClean="0"/>
              <a:t>, </a:t>
            </a:r>
            <a:r>
              <a:rPr lang="en-GB" dirty="0"/>
              <a:t>and Ian G. C. </a:t>
            </a:r>
            <a:r>
              <a:rPr lang="en-GB" dirty="0" smtClean="0"/>
              <a:t>Ashton</a:t>
            </a:r>
            <a:r>
              <a:rPr lang="en-GB" baseline="30000" dirty="0" smtClean="0"/>
              <a:t>1</a:t>
            </a:r>
            <a:endParaRPr lang="en-GB" baseline="30000" dirty="0"/>
          </a:p>
        </p:txBody>
      </p:sp>
      <p:sp>
        <p:nvSpPr>
          <p:cNvPr id="4" name="TextBox 3"/>
          <p:cNvSpPr txBox="1"/>
          <p:nvPr/>
        </p:nvSpPr>
        <p:spPr>
          <a:xfrm>
            <a:off x="2605886" y="4342893"/>
            <a:ext cx="755854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 smtClean="0"/>
              <a:t>College of Life and Environmental Sciences, </a:t>
            </a:r>
            <a:r>
              <a:rPr lang="en-GB" dirty="0"/>
              <a:t>University of </a:t>
            </a:r>
            <a:r>
              <a:rPr lang="en-GB" dirty="0" smtClean="0"/>
              <a:t>Exeter, UK</a:t>
            </a:r>
            <a:endParaRPr lang="en-GB" baseline="30000" dirty="0"/>
          </a:p>
          <a:p>
            <a:pPr marL="342900" indent="-342900">
              <a:buAutoNum type="arabicPeriod"/>
            </a:pPr>
            <a:r>
              <a:rPr lang="en-GB" dirty="0" smtClean="0"/>
              <a:t>Max Planck Institute for Meteorology, Hamburg, Germany</a:t>
            </a:r>
          </a:p>
          <a:p>
            <a:pPr marL="342900" indent="-342900">
              <a:buAutoNum type="arabicPeriod"/>
            </a:pPr>
            <a:r>
              <a:rPr lang="en-GB" dirty="0" smtClean="0"/>
              <a:t>Herriot-Watt University, UK</a:t>
            </a:r>
          </a:p>
          <a:p>
            <a:pPr marL="342900" indent="-342900">
              <a:buAutoNum type="arabicPeriod"/>
            </a:pPr>
            <a:r>
              <a:rPr lang="en-GB" dirty="0" smtClean="0"/>
              <a:t>University of the Highlands and Islands, UK</a:t>
            </a:r>
          </a:p>
          <a:p>
            <a:pPr marL="342900" indent="-342900">
              <a:buAutoNum type="arabicPeriod"/>
            </a:pPr>
            <a:endParaRPr lang="en-GB" dirty="0"/>
          </a:p>
        </p:txBody>
      </p:sp>
      <p:pic>
        <p:nvPicPr>
          <p:cNvPr id="7" name="Picture 2" descr="Go back to the University of Exeter home p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682" y="6031405"/>
            <a:ext cx="1842793" cy="68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77520" y="5639056"/>
            <a:ext cx="7738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We gratefully acknowledge all those who have contributed data to SOCAT!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1026" name="Picture 2" descr="Max Planck Institue for Meteorology/Max Planck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645" y="6031405"/>
            <a:ext cx="2458638" cy="60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eriot watt university Free vector in Encapsulated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97" y="5878812"/>
            <a:ext cx="1160731" cy="88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iversity of the Highlands and Island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96"/>
          <a:stretch/>
        </p:blipFill>
        <p:spPr bwMode="auto">
          <a:xfrm>
            <a:off x="2340893" y="6032057"/>
            <a:ext cx="1983468" cy="69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06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663442" y="1691431"/>
            <a:ext cx="350519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dirty="0">
                <a:solidFill>
                  <a:schemeClr val="accent1"/>
                </a:solidFill>
              </a:rPr>
              <a:t>base of mass boundary layer~100µm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90725" y="320484"/>
            <a:ext cx="8428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u="sng" dirty="0">
                <a:solidFill>
                  <a:srgbClr val="FF0000"/>
                </a:solidFill>
              </a:rPr>
              <a:t>Temperature and dissolved CO</a:t>
            </a:r>
            <a:r>
              <a:rPr lang="en-GB" sz="2400" u="sng" baseline="-25000" dirty="0">
                <a:solidFill>
                  <a:srgbClr val="FF0000"/>
                </a:solidFill>
              </a:rPr>
              <a:t>2</a:t>
            </a:r>
            <a:r>
              <a:rPr lang="en-GB" sz="2400" u="sng" dirty="0">
                <a:solidFill>
                  <a:srgbClr val="FF0000"/>
                </a:solidFill>
              </a:rPr>
              <a:t> in the top layer of the ocean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C35220D-3A40-4E7B-A351-6FF3DA2451B7}"/>
              </a:ext>
            </a:extLst>
          </p:cNvPr>
          <p:cNvSpPr txBox="1"/>
          <p:nvPr/>
        </p:nvSpPr>
        <p:spPr>
          <a:xfrm>
            <a:off x="4835843" y="4639507"/>
            <a:ext cx="350519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dirty="0">
                <a:solidFill>
                  <a:schemeClr val="accent1"/>
                </a:solidFill>
              </a:rPr>
              <a:t>Depth at which pCO2 is measured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5B8A50C-0848-447C-9C2E-C26A40F08D12}"/>
              </a:ext>
            </a:extLst>
          </p:cNvPr>
          <p:cNvSpPr txBox="1"/>
          <p:nvPr/>
        </p:nvSpPr>
        <p:spPr>
          <a:xfrm>
            <a:off x="8184636" y="782149"/>
            <a:ext cx="2603512" cy="64633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“Rapid transport” (solid line): assumes dissolved CO</a:t>
            </a:r>
            <a:r>
              <a:rPr lang="en-US" baseline="-25000" dirty="0"/>
              <a:t>2</a:t>
            </a:r>
            <a:r>
              <a:rPr lang="en-US" dirty="0"/>
              <a:t> remains constant from 10</a:t>
            </a:r>
            <a:r>
              <a:rPr lang="en-US" baseline="30000" dirty="0"/>
              <a:t>-3</a:t>
            </a:r>
            <a:r>
              <a:rPr lang="en-US" dirty="0"/>
              <a:t>m to 10</a:t>
            </a:r>
            <a:r>
              <a:rPr lang="en-US" baseline="30000" dirty="0"/>
              <a:t>-4</a:t>
            </a:r>
            <a:r>
              <a:rPr lang="en-US" dirty="0"/>
              <a:t>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Transit time in this layer similar to the hydration time of CO</a:t>
            </a:r>
            <a:r>
              <a:rPr lang="en-US" baseline="-25000" dirty="0"/>
              <a:t>2</a:t>
            </a:r>
            <a:r>
              <a:rPr lang="en-US" dirty="0"/>
              <a:t> +</a:t>
            </a: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Alternatively, assume “equilibrium </a:t>
            </a:r>
            <a:r>
              <a:rPr lang="en-US" dirty="0" smtClean="0"/>
              <a:t>transport</a:t>
            </a:r>
            <a:r>
              <a:rPr lang="en-US" dirty="0"/>
              <a:t>” (dashed line): dissolved CO</a:t>
            </a:r>
            <a:r>
              <a:rPr lang="en-US" baseline="-25000" dirty="0"/>
              <a:t>2</a:t>
            </a:r>
            <a:r>
              <a:rPr lang="en-US" dirty="0"/>
              <a:t> decreases with temperature and the skin temperature effect is bigger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These two assumptions are limiting cases – reality lies between the two.</a:t>
            </a:r>
            <a:endParaRPr lang="en-US" dirty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169991" y="914282"/>
            <a:ext cx="5910806" cy="53587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baseline="30000" dirty="0">
              <a:solidFill>
                <a:schemeClr val="tx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676469" y="1725574"/>
            <a:ext cx="2483843" cy="76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161169" y="2707607"/>
            <a:ext cx="2483843" cy="76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rc 5"/>
          <p:cNvSpPr/>
          <p:nvPr/>
        </p:nvSpPr>
        <p:spPr>
          <a:xfrm>
            <a:off x="1990725" y="1451610"/>
            <a:ext cx="2094526" cy="2953984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2848361" y="1451610"/>
            <a:ext cx="49198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64361" y="2653549"/>
            <a:ext cx="358171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dirty="0">
                <a:solidFill>
                  <a:schemeClr val="accent1"/>
                </a:solidFill>
              </a:rPr>
              <a:t>base of thermal boundary “skin” ~1000µm </a:t>
            </a:r>
          </a:p>
        </p:txBody>
      </p:sp>
      <p:sp>
        <p:nvSpPr>
          <p:cNvPr id="11" name="Freeform 10"/>
          <p:cNvSpPr/>
          <p:nvPr/>
        </p:nvSpPr>
        <p:spPr>
          <a:xfrm>
            <a:off x="4149937" y="1459230"/>
            <a:ext cx="604941" cy="1342948"/>
          </a:xfrm>
          <a:custGeom>
            <a:avLst/>
            <a:gdLst>
              <a:gd name="connsiteX0" fmla="*/ 753426 w 753426"/>
              <a:gd name="connsiteY0" fmla="*/ 0 h 2702560"/>
              <a:gd name="connsiteX1" fmla="*/ 42226 w 753426"/>
              <a:gd name="connsiteY1" fmla="*/ 264160 h 2702560"/>
              <a:gd name="connsiteX2" fmla="*/ 93026 w 753426"/>
              <a:gd name="connsiteY2" fmla="*/ 701040 h 2702560"/>
              <a:gd name="connsiteX3" fmla="*/ 184466 w 753426"/>
              <a:gd name="connsiteY3" fmla="*/ 2702560 h 2702560"/>
              <a:gd name="connsiteX0" fmla="*/ 782590 w 782590"/>
              <a:gd name="connsiteY0" fmla="*/ 0 h 2702560"/>
              <a:gd name="connsiteX1" fmla="*/ 71390 w 782590"/>
              <a:gd name="connsiteY1" fmla="*/ 264160 h 2702560"/>
              <a:gd name="connsiteX2" fmla="*/ 40910 w 782590"/>
              <a:gd name="connsiteY2" fmla="*/ 701040 h 2702560"/>
              <a:gd name="connsiteX3" fmla="*/ 213630 w 782590"/>
              <a:gd name="connsiteY3" fmla="*/ 2702560 h 2702560"/>
              <a:gd name="connsiteX0" fmla="*/ 774847 w 774847"/>
              <a:gd name="connsiteY0" fmla="*/ 0 h 2702560"/>
              <a:gd name="connsiteX1" fmla="*/ 63647 w 774847"/>
              <a:gd name="connsiteY1" fmla="*/ 264160 h 2702560"/>
              <a:gd name="connsiteX2" fmla="*/ 33167 w 774847"/>
              <a:gd name="connsiteY2" fmla="*/ 701040 h 2702560"/>
              <a:gd name="connsiteX3" fmla="*/ 53487 w 774847"/>
              <a:gd name="connsiteY3" fmla="*/ 2702560 h 2702560"/>
              <a:gd name="connsiteX0" fmla="*/ 789356 w 789356"/>
              <a:gd name="connsiteY0" fmla="*/ 0 h 2702560"/>
              <a:gd name="connsiteX1" fmla="*/ 78156 w 789356"/>
              <a:gd name="connsiteY1" fmla="*/ 264160 h 2702560"/>
              <a:gd name="connsiteX2" fmla="*/ 17196 w 789356"/>
              <a:gd name="connsiteY2" fmla="*/ 701040 h 2702560"/>
              <a:gd name="connsiteX3" fmla="*/ 67996 w 789356"/>
              <a:gd name="connsiteY3" fmla="*/ 2702560 h 2702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9356" h="2702560">
                <a:moveTo>
                  <a:pt x="789356" y="0"/>
                </a:moveTo>
                <a:cubicBezTo>
                  <a:pt x="488789" y="73660"/>
                  <a:pt x="206849" y="147320"/>
                  <a:pt x="78156" y="264160"/>
                </a:cubicBezTo>
                <a:cubicBezTo>
                  <a:pt x="-50537" y="381000"/>
                  <a:pt x="18889" y="294640"/>
                  <a:pt x="17196" y="701040"/>
                </a:cubicBezTo>
                <a:cubicBezTo>
                  <a:pt x="15503" y="1107440"/>
                  <a:pt x="32436" y="2401147"/>
                  <a:pt x="67996" y="270256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14" name="Straight Arrow Connector 13"/>
          <p:cNvCxnSpPr>
            <a:cxnSpLocks/>
          </p:cNvCxnSpPr>
          <p:nvPr/>
        </p:nvCxnSpPr>
        <p:spPr>
          <a:xfrm flipV="1">
            <a:off x="3962010" y="4760542"/>
            <a:ext cx="454527" cy="36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084911" y="3892206"/>
            <a:ext cx="127791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>
                <a:solidFill>
                  <a:srgbClr val="C00000"/>
                </a:solidFill>
              </a:rPr>
              <a:t>dissolved CO</a:t>
            </a:r>
            <a:r>
              <a:rPr lang="en-GB" sz="1350" baseline="-25000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04238" y="988362"/>
            <a:ext cx="26851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C00000"/>
                </a:solidFill>
              </a:rPr>
              <a:t>Interface concentration set by </a:t>
            </a:r>
            <a:r>
              <a:rPr lang="en-GB" sz="1400" dirty="0">
                <a:solidFill>
                  <a:srgbClr val="C00000"/>
                </a:solidFill>
              </a:rPr>
              <a:t>fCO2 </a:t>
            </a:r>
            <a:r>
              <a:rPr lang="en-GB" sz="1400" dirty="0">
                <a:solidFill>
                  <a:srgbClr val="C00000"/>
                </a:solidFill>
              </a:rPr>
              <a:t>in atmosphere x solubility at interface temperature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4819562" y="1132493"/>
            <a:ext cx="583528" cy="2617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516465" y="2175658"/>
            <a:ext cx="358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C00000"/>
                </a:solidFill>
              </a:rPr>
              <a:t>Interior concentration set by </a:t>
            </a:r>
            <a:r>
              <a:rPr lang="en-GB" sz="1400" dirty="0">
                <a:solidFill>
                  <a:srgbClr val="C00000"/>
                </a:solidFill>
              </a:rPr>
              <a:t>equilibrium of carbonate system at </a:t>
            </a:r>
            <a:r>
              <a:rPr lang="en-GB" sz="1400" dirty="0" err="1">
                <a:solidFill>
                  <a:srgbClr val="C00000"/>
                </a:solidFill>
              </a:rPr>
              <a:t>subskin</a:t>
            </a:r>
            <a:r>
              <a:rPr lang="en-GB" sz="1400" dirty="0">
                <a:solidFill>
                  <a:srgbClr val="C00000"/>
                </a:solidFill>
              </a:rPr>
              <a:t> temperature. </a:t>
            </a:r>
          </a:p>
        </p:txBody>
      </p:sp>
      <p:cxnSp>
        <p:nvCxnSpPr>
          <p:cNvPr id="22" name="Straight Arrow Connector 21"/>
          <p:cNvCxnSpPr>
            <a:cxnSpLocks/>
          </p:cNvCxnSpPr>
          <p:nvPr/>
        </p:nvCxnSpPr>
        <p:spPr>
          <a:xfrm flipV="1">
            <a:off x="3798130" y="2948585"/>
            <a:ext cx="287123" cy="318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307622" y="3226660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 err="1"/>
              <a:t>T</a:t>
            </a:r>
            <a:r>
              <a:rPr lang="en-GB" sz="1600" baseline="-25000" dirty="0" err="1"/>
              <a:t>subskin</a:t>
            </a:r>
            <a:endParaRPr lang="en-GB" sz="1350" dirty="0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4202731" y="2476075"/>
            <a:ext cx="247715" cy="264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0EC400C-316A-4758-86D2-FF4DF98943B5}"/>
              </a:ext>
            </a:extLst>
          </p:cNvPr>
          <p:cNvSpPr/>
          <p:nvPr/>
        </p:nvSpPr>
        <p:spPr>
          <a:xfrm>
            <a:off x="4073572" y="2933700"/>
            <a:ext cx="504010" cy="2299406"/>
          </a:xfrm>
          <a:custGeom>
            <a:avLst/>
            <a:gdLst>
              <a:gd name="connsiteX0" fmla="*/ 0 w 847725"/>
              <a:gd name="connsiteY0" fmla="*/ 0 h 2521171"/>
              <a:gd name="connsiteX1" fmla="*/ 76200 w 847725"/>
              <a:gd name="connsiteY1" fmla="*/ 666750 h 2521171"/>
              <a:gd name="connsiteX2" fmla="*/ 200025 w 847725"/>
              <a:gd name="connsiteY2" fmla="*/ 904875 h 2521171"/>
              <a:gd name="connsiteX3" fmla="*/ 95250 w 847725"/>
              <a:gd name="connsiteY3" fmla="*/ 1133475 h 2521171"/>
              <a:gd name="connsiteX4" fmla="*/ 400050 w 847725"/>
              <a:gd name="connsiteY4" fmla="*/ 1609725 h 2521171"/>
              <a:gd name="connsiteX5" fmla="*/ 409575 w 847725"/>
              <a:gd name="connsiteY5" fmla="*/ 1714500 h 2521171"/>
              <a:gd name="connsiteX6" fmla="*/ 666750 w 847725"/>
              <a:gd name="connsiteY6" fmla="*/ 2190750 h 2521171"/>
              <a:gd name="connsiteX7" fmla="*/ 847725 w 847725"/>
              <a:gd name="connsiteY7" fmla="*/ 2505075 h 2521171"/>
              <a:gd name="connsiteX0" fmla="*/ 0 w 847725"/>
              <a:gd name="connsiteY0" fmla="*/ 0 h 2521171"/>
              <a:gd name="connsiteX1" fmla="*/ 76200 w 847725"/>
              <a:gd name="connsiteY1" fmla="*/ 666750 h 2521171"/>
              <a:gd name="connsiteX2" fmla="*/ 200025 w 847725"/>
              <a:gd name="connsiteY2" fmla="*/ 904875 h 2521171"/>
              <a:gd name="connsiteX3" fmla="*/ 95250 w 847725"/>
              <a:gd name="connsiteY3" fmla="*/ 1133475 h 2521171"/>
              <a:gd name="connsiteX4" fmla="*/ 352425 w 847725"/>
              <a:gd name="connsiteY4" fmla="*/ 1428750 h 2521171"/>
              <a:gd name="connsiteX5" fmla="*/ 409575 w 847725"/>
              <a:gd name="connsiteY5" fmla="*/ 1714500 h 2521171"/>
              <a:gd name="connsiteX6" fmla="*/ 666750 w 847725"/>
              <a:gd name="connsiteY6" fmla="*/ 2190750 h 2521171"/>
              <a:gd name="connsiteX7" fmla="*/ 847725 w 847725"/>
              <a:gd name="connsiteY7" fmla="*/ 2505075 h 2521171"/>
              <a:gd name="connsiteX0" fmla="*/ 0 w 847725"/>
              <a:gd name="connsiteY0" fmla="*/ 0 h 2521171"/>
              <a:gd name="connsiteX1" fmla="*/ 76200 w 847725"/>
              <a:gd name="connsiteY1" fmla="*/ 666750 h 2521171"/>
              <a:gd name="connsiteX2" fmla="*/ 200025 w 847725"/>
              <a:gd name="connsiteY2" fmla="*/ 904875 h 2521171"/>
              <a:gd name="connsiteX3" fmla="*/ 95250 w 847725"/>
              <a:gd name="connsiteY3" fmla="*/ 1133475 h 2521171"/>
              <a:gd name="connsiteX4" fmla="*/ 352425 w 847725"/>
              <a:gd name="connsiteY4" fmla="*/ 1428750 h 2521171"/>
              <a:gd name="connsiteX5" fmla="*/ 542925 w 847725"/>
              <a:gd name="connsiteY5" fmla="*/ 1714500 h 2521171"/>
              <a:gd name="connsiteX6" fmla="*/ 666750 w 847725"/>
              <a:gd name="connsiteY6" fmla="*/ 2190750 h 2521171"/>
              <a:gd name="connsiteX7" fmla="*/ 847725 w 847725"/>
              <a:gd name="connsiteY7" fmla="*/ 2505075 h 2521171"/>
              <a:gd name="connsiteX0" fmla="*/ 0 w 847725"/>
              <a:gd name="connsiteY0" fmla="*/ 0 h 2519536"/>
              <a:gd name="connsiteX1" fmla="*/ 76200 w 847725"/>
              <a:gd name="connsiteY1" fmla="*/ 666750 h 2519536"/>
              <a:gd name="connsiteX2" fmla="*/ 200025 w 847725"/>
              <a:gd name="connsiteY2" fmla="*/ 904875 h 2519536"/>
              <a:gd name="connsiteX3" fmla="*/ 95250 w 847725"/>
              <a:gd name="connsiteY3" fmla="*/ 1133475 h 2519536"/>
              <a:gd name="connsiteX4" fmla="*/ 352425 w 847725"/>
              <a:gd name="connsiteY4" fmla="*/ 1428750 h 2519536"/>
              <a:gd name="connsiteX5" fmla="*/ 542925 w 847725"/>
              <a:gd name="connsiteY5" fmla="*/ 1714500 h 2519536"/>
              <a:gd name="connsiteX6" fmla="*/ 819150 w 847725"/>
              <a:gd name="connsiteY6" fmla="*/ 2152650 h 2519536"/>
              <a:gd name="connsiteX7" fmla="*/ 847725 w 847725"/>
              <a:gd name="connsiteY7" fmla="*/ 2505075 h 2519536"/>
              <a:gd name="connsiteX0" fmla="*/ 0 w 850554"/>
              <a:gd name="connsiteY0" fmla="*/ 0 h 2519536"/>
              <a:gd name="connsiteX1" fmla="*/ 76200 w 850554"/>
              <a:gd name="connsiteY1" fmla="*/ 666750 h 2519536"/>
              <a:gd name="connsiteX2" fmla="*/ 200025 w 850554"/>
              <a:gd name="connsiteY2" fmla="*/ 904875 h 2519536"/>
              <a:gd name="connsiteX3" fmla="*/ 95250 w 850554"/>
              <a:gd name="connsiteY3" fmla="*/ 1133475 h 2519536"/>
              <a:gd name="connsiteX4" fmla="*/ 352425 w 850554"/>
              <a:gd name="connsiteY4" fmla="*/ 1428750 h 2519536"/>
              <a:gd name="connsiteX5" fmla="*/ 828675 w 850554"/>
              <a:gd name="connsiteY5" fmla="*/ 1619250 h 2519536"/>
              <a:gd name="connsiteX6" fmla="*/ 819150 w 850554"/>
              <a:gd name="connsiteY6" fmla="*/ 2152650 h 2519536"/>
              <a:gd name="connsiteX7" fmla="*/ 847725 w 850554"/>
              <a:gd name="connsiteY7" fmla="*/ 2505075 h 2519536"/>
              <a:gd name="connsiteX0" fmla="*/ 0 w 847725"/>
              <a:gd name="connsiteY0" fmla="*/ 0 h 2519536"/>
              <a:gd name="connsiteX1" fmla="*/ 76200 w 847725"/>
              <a:gd name="connsiteY1" fmla="*/ 666750 h 2519536"/>
              <a:gd name="connsiteX2" fmla="*/ 200025 w 847725"/>
              <a:gd name="connsiteY2" fmla="*/ 904875 h 2519536"/>
              <a:gd name="connsiteX3" fmla="*/ 95250 w 847725"/>
              <a:gd name="connsiteY3" fmla="*/ 1133475 h 2519536"/>
              <a:gd name="connsiteX4" fmla="*/ 352425 w 847725"/>
              <a:gd name="connsiteY4" fmla="*/ 1428750 h 2519536"/>
              <a:gd name="connsiteX5" fmla="*/ 695325 w 847725"/>
              <a:gd name="connsiteY5" fmla="*/ 1657350 h 2519536"/>
              <a:gd name="connsiteX6" fmla="*/ 819150 w 847725"/>
              <a:gd name="connsiteY6" fmla="*/ 2152650 h 2519536"/>
              <a:gd name="connsiteX7" fmla="*/ 847725 w 847725"/>
              <a:gd name="connsiteY7" fmla="*/ 2505075 h 2519536"/>
              <a:gd name="connsiteX0" fmla="*/ 0 w 847725"/>
              <a:gd name="connsiteY0" fmla="*/ 0 h 2519536"/>
              <a:gd name="connsiteX1" fmla="*/ 76200 w 847725"/>
              <a:gd name="connsiteY1" fmla="*/ 666750 h 2519536"/>
              <a:gd name="connsiteX2" fmla="*/ 200025 w 847725"/>
              <a:gd name="connsiteY2" fmla="*/ 904875 h 2519536"/>
              <a:gd name="connsiteX3" fmla="*/ 95250 w 847725"/>
              <a:gd name="connsiteY3" fmla="*/ 1133475 h 2519536"/>
              <a:gd name="connsiteX4" fmla="*/ 225377 w 847725"/>
              <a:gd name="connsiteY4" fmla="*/ 1558572 h 2519536"/>
              <a:gd name="connsiteX5" fmla="*/ 695325 w 847725"/>
              <a:gd name="connsiteY5" fmla="*/ 1657350 h 2519536"/>
              <a:gd name="connsiteX6" fmla="*/ 819150 w 847725"/>
              <a:gd name="connsiteY6" fmla="*/ 2152650 h 2519536"/>
              <a:gd name="connsiteX7" fmla="*/ 847725 w 847725"/>
              <a:gd name="connsiteY7" fmla="*/ 2505075 h 2519536"/>
              <a:gd name="connsiteX0" fmla="*/ 0 w 847725"/>
              <a:gd name="connsiteY0" fmla="*/ 0 h 2519536"/>
              <a:gd name="connsiteX1" fmla="*/ 76200 w 847725"/>
              <a:gd name="connsiteY1" fmla="*/ 666750 h 2519536"/>
              <a:gd name="connsiteX2" fmla="*/ 200025 w 847725"/>
              <a:gd name="connsiteY2" fmla="*/ 904875 h 2519536"/>
              <a:gd name="connsiteX3" fmla="*/ 95250 w 847725"/>
              <a:gd name="connsiteY3" fmla="*/ 1133475 h 2519536"/>
              <a:gd name="connsiteX4" fmla="*/ 225377 w 847725"/>
              <a:gd name="connsiteY4" fmla="*/ 1558572 h 2519536"/>
              <a:gd name="connsiteX5" fmla="*/ 391513 w 847725"/>
              <a:gd name="connsiteY5" fmla="*/ 1973439 h 2519536"/>
              <a:gd name="connsiteX6" fmla="*/ 819150 w 847725"/>
              <a:gd name="connsiteY6" fmla="*/ 2152650 h 2519536"/>
              <a:gd name="connsiteX7" fmla="*/ 847725 w 847725"/>
              <a:gd name="connsiteY7" fmla="*/ 2505075 h 2519536"/>
              <a:gd name="connsiteX0" fmla="*/ 0 w 847725"/>
              <a:gd name="connsiteY0" fmla="*/ 0 h 2528659"/>
              <a:gd name="connsiteX1" fmla="*/ 76200 w 847725"/>
              <a:gd name="connsiteY1" fmla="*/ 666750 h 2528659"/>
              <a:gd name="connsiteX2" fmla="*/ 200025 w 847725"/>
              <a:gd name="connsiteY2" fmla="*/ 904875 h 2528659"/>
              <a:gd name="connsiteX3" fmla="*/ 95250 w 847725"/>
              <a:gd name="connsiteY3" fmla="*/ 1133475 h 2528659"/>
              <a:gd name="connsiteX4" fmla="*/ 225377 w 847725"/>
              <a:gd name="connsiteY4" fmla="*/ 1558572 h 2528659"/>
              <a:gd name="connsiteX5" fmla="*/ 391513 w 847725"/>
              <a:gd name="connsiteY5" fmla="*/ 1973439 h 2528659"/>
              <a:gd name="connsiteX6" fmla="*/ 493242 w 847725"/>
              <a:gd name="connsiteY6" fmla="*/ 2299406 h 2528659"/>
              <a:gd name="connsiteX7" fmla="*/ 847725 w 847725"/>
              <a:gd name="connsiteY7" fmla="*/ 2505075 h 2528659"/>
              <a:gd name="connsiteX0" fmla="*/ 0 w 847725"/>
              <a:gd name="connsiteY0" fmla="*/ 0 h 2528659"/>
              <a:gd name="connsiteX1" fmla="*/ 76200 w 847725"/>
              <a:gd name="connsiteY1" fmla="*/ 666750 h 2528659"/>
              <a:gd name="connsiteX2" fmla="*/ 200025 w 847725"/>
              <a:gd name="connsiteY2" fmla="*/ 904875 h 2528659"/>
              <a:gd name="connsiteX3" fmla="*/ 95250 w 847725"/>
              <a:gd name="connsiteY3" fmla="*/ 1133475 h 2528659"/>
              <a:gd name="connsiteX4" fmla="*/ 225377 w 847725"/>
              <a:gd name="connsiteY4" fmla="*/ 1558572 h 2528659"/>
              <a:gd name="connsiteX5" fmla="*/ 391513 w 847725"/>
              <a:gd name="connsiteY5" fmla="*/ 1973439 h 2528659"/>
              <a:gd name="connsiteX6" fmla="*/ 493242 w 847725"/>
              <a:gd name="connsiteY6" fmla="*/ 2299406 h 2528659"/>
              <a:gd name="connsiteX7" fmla="*/ 847725 w 847725"/>
              <a:gd name="connsiteY7" fmla="*/ 2505075 h 2528659"/>
              <a:gd name="connsiteX0" fmla="*/ 0 w 493242"/>
              <a:gd name="connsiteY0" fmla="*/ 0 h 2299406"/>
              <a:gd name="connsiteX1" fmla="*/ 76200 w 493242"/>
              <a:gd name="connsiteY1" fmla="*/ 666750 h 2299406"/>
              <a:gd name="connsiteX2" fmla="*/ 200025 w 493242"/>
              <a:gd name="connsiteY2" fmla="*/ 904875 h 2299406"/>
              <a:gd name="connsiteX3" fmla="*/ 95250 w 493242"/>
              <a:gd name="connsiteY3" fmla="*/ 1133475 h 2299406"/>
              <a:gd name="connsiteX4" fmla="*/ 225377 w 493242"/>
              <a:gd name="connsiteY4" fmla="*/ 1558572 h 2299406"/>
              <a:gd name="connsiteX5" fmla="*/ 391513 w 493242"/>
              <a:gd name="connsiteY5" fmla="*/ 1973439 h 2299406"/>
              <a:gd name="connsiteX6" fmla="*/ 493242 w 493242"/>
              <a:gd name="connsiteY6" fmla="*/ 2299406 h 2299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3242" h="2299406">
                <a:moveTo>
                  <a:pt x="0" y="0"/>
                </a:moveTo>
                <a:cubicBezTo>
                  <a:pt x="21431" y="257969"/>
                  <a:pt x="42863" y="515938"/>
                  <a:pt x="76200" y="666750"/>
                </a:cubicBezTo>
                <a:cubicBezTo>
                  <a:pt x="109538" y="817563"/>
                  <a:pt x="196850" y="827088"/>
                  <a:pt x="200025" y="904875"/>
                </a:cubicBezTo>
                <a:cubicBezTo>
                  <a:pt x="203200" y="982662"/>
                  <a:pt x="91025" y="1024526"/>
                  <a:pt x="95250" y="1133475"/>
                </a:cubicBezTo>
                <a:cubicBezTo>
                  <a:pt x="99475" y="1242424"/>
                  <a:pt x="176000" y="1418578"/>
                  <a:pt x="225377" y="1558572"/>
                </a:cubicBezTo>
                <a:cubicBezTo>
                  <a:pt x="274754" y="1698566"/>
                  <a:pt x="346869" y="1849967"/>
                  <a:pt x="391513" y="1973439"/>
                </a:cubicBezTo>
                <a:cubicBezTo>
                  <a:pt x="436157" y="2096911"/>
                  <a:pt x="420217" y="2167644"/>
                  <a:pt x="493242" y="2299406"/>
                </a:cubicBez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64DDD6C-2BFF-47A4-8741-A2F39A9A1143}"/>
              </a:ext>
            </a:extLst>
          </p:cNvPr>
          <p:cNvCxnSpPr>
            <a:cxnSpLocks/>
          </p:cNvCxnSpPr>
          <p:nvPr/>
        </p:nvCxnSpPr>
        <p:spPr>
          <a:xfrm>
            <a:off x="2890048" y="1451610"/>
            <a:ext cx="19466" cy="3901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F6581D1-2CF1-4935-9925-FAF37B935192}"/>
              </a:ext>
            </a:extLst>
          </p:cNvPr>
          <p:cNvCxnSpPr/>
          <p:nvPr/>
        </p:nvCxnSpPr>
        <p:spPr>
          <a:xfrm>
            <a:off x="2890048" y="1772655"/>
            <a:ext cx="408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FDE8710-EF78-409D-89DD-56A9F550056D}"/>
              </a:ext>
            </a:extLst>
          </p:cNvPr>
          <p:cNvCxnSpPr/>
          <p:nvPr/>
        </p:nvCxnSpPr>
        <p:spPr>
          <a:xfrm>
            <a:off x="2890048" y="2544180"/>
            <a:ext cx="408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E38F262-966B-41C3-A482-1A8E4DE9CC30}"/>
              </a:ext>
            </a:extLst>
          </p:cNvPr>
          <p:cNvCxnSpPr/>
          <p:nvPr/>
        </p:nvCxnSpPr>
        <p:spPr>
          <a:xfrm>
            <a:off x="2899781" y="3182355"/>
            <a:ext cx="408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CAE647A-8D73-4941-887B-546D5E9B67F3}"/>
              </a:ext>
            </a:extLst>
          </p:cNvPr>
          <p:cNvCxnSpPr/>
          <p:nvPr/>
        </p:nvCxnSpPr>
        <p:spPr>
          <a:xfrm>
            <a:off x="2899781" y="3811005"/>
            <a:ext cx="408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17C337D-2B55-4873-9DBA-5BA637B4FF73}"/>
              </a:ext>
            </a:extLst>
          </p:cNvPr>
          <p:cNvCxnSpPr/>
          <p:nvPr/>
        </p:nvCxnSpPr>
        <p:spPr>
          <a:xfrm>
            <a:off x="2899781" y="4458705"/>
            <a:ext cx="408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C6B3F22-D053-4353-9EBC-3557C55DEB1B}"/>
              </a:ext>
            </a:extLst>
          </p:cNvPr>
          <p:cNvCxnSpPr/>
          <p:nvPr/>
        </p:nvCxnSpPr>
        <p:spPr>
          <a:xfrm>
            <a:off x="2909513" y="5154030"/>
            <a:ext cx="408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D7B25ACC-FC85-42D7-882D-50E3B09A1FE8}"/>
              </a:ext>
            </a:extLst>
          </p:cNvPr>
          <p:cNvSpPr txBox="1"/>
          <p:nvPr/>
        </p:nvSpPr>
        <p:spPr>
          <a:xfrm flipH="1">
            <a:off x="2853229" y="1660089"/>
            <a:ext cx="839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  <a:r>
              <a:rPr lang="en-US" baseline="30000" dirty="0"/>
              <a:t>-4</a:t>
            </a:r>
            <a:r>
              <a:rPr lang="en-US" dirty="0"/>
              <a:t>m</a:t>
            </a:r>
            <a:endParaRPr lang="en-GB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A5E0343-1614-44A2-BBB7-D29619BDBDD6}"/>
              </a:ext>
            </a:extLst>
          </p:cNvPr>
          <p:cNvSpPr txBox="1"/>
          <p:nvPr/>
        </p:nvSpPr>
        <p:spPr>
          <a:xfrm flipH="1">
            <a:off x="2838629" y="2345889"/>
            <a:ext cx="839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  <a:r>
              <a:rPr lang="en-US" baseline="30000" dirty="0"/>
              <a:t>-3</a:t>
            </a:r>
            <a:r>
              <a:rPr lang="en-US" dirty="0"/>
              <a:t>m</a:t>
            </a:r>
            <a:endParaRPr lang="en-GB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05A32C7-ABF0-439E-8634-F19E2312C858}"/>
              </a:ext>
            </a:extLst>
          </p:cNvPr>
          <p:cNvSpPr txBox="1"/>
          <p:nvPr/>
        </p:nvSpPr>
        <p:spPr>
          <a:xfrm flipH="1">
            <a:off x="2838629" y="2965014"/>
            <a:ext cx="839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  <a:r>
              <a:rPr lang="en-US" baseline="30000" dirty="0"/>
              <a:t>-2</a:t>
            </a:r>
            <a:r>
              <a:rPr lang="en-US" dirty="0"/>
              <a:t>m</a:t>
            </a:r>
            <a:endParaRPr lang="en-GB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96E7E9F-8B1E-4DB6-9083-4183916BBF99}"/>
              </a:ext>
            </a:extLst>
          </p:cNvPr>
          <p:cNvSpPr txBox="1"/>
          <p:nvPr/>
        </p:nvSpPr>
        <p:spPr>
          <a:xfrm flipH="1">
            <a:off x="2838629" y="3593664"/>
            <a:ext cx="839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  <a:r>
              <a:rPr lang="en-US" baseline="30000" dirty="0"/>
              <a:t>-1</a:t>
            </a:r>
            <a:r>
              <a:rPr lang="en-US" dirty="0"/>
              <a:t>m</a:t>
            </a:r>
            <a:endParaRPr lang="en-GB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B31B921-7841-4C1D-982B-16133854FD6D}"/>
              </a:ext>
            </a:extLst>
          </p:cNvPr>
          <p:cNvSpPr txBox="1"/>
          <p:nvPr/>
        </p:nvSpPr>
        <p:spPr>
          <a:xfrm flipH="1">
            <a:off x="2848362" y="4260414"/>
            <a:ext cx="839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1m</a:t>
            </a:r>
            <a:endParaRPr lang="en-GB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3CFF7B7-2B37-4684-AADE-1291D02B1E1C}"/>
              </a:ext>
            </a:extLst>
          </p:cNvPr>
          <p:cNvSpPr txBox="1"/>
          <p:nvPr/>
        </p:nvSpPr>
        <p:spPr>
          <a:xfrm flipH="1">
            <a:off x="2838629" y="4965264"/>
            <a:ext cx="839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10m</a:t>
            </a:r>
            <a:endParaRPr lang="en-GB" dirty="0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93487CE6-AB2E-42C0-858C-3D916257478A}"/>
              </a:ext>
            </a:extLst>
          </p:cNvPr>
          <p:cNvSpPr/>
          <p:nvPr/>
        </p:nvSpPr>
        <p:spPr>
          <a:xfrm>
            <a:off x="4190366" y="2792502"/>
            <a:ext cx="569027" cy="2145001"/>
          </a:xfrm>
          <a:custGeom>
            <a:avLst/>
            <a:gdLst>
              <a:gd name="connsiteX0" fmla="*/ 0 w 950912"/>
              <a:gd name="connsiteY0" fmla="*/ 0 h 2772056"/>
              <a:gd name="connsiteX1" fmla="*/ 66675 w 950912"/>
              <a:gd name="connsiteY1" fmla="*/ 342900 h 2772056"/>
              <a:gd name="connsiteX2" fmla="*/ 161925 w 950912"/>
              <a:gd name="connsiteY2" fmla="*/ 1000125 h 2772056"/>
              <a:gd name="connsiteX3" fmla="*/ 228600 w 950912"/>
              <a:gd name="connsiteY3" fmla="*/ 1276350 h 2772056"/>
              <a:gd name="connsiteX4" fmla="*/ 152400 w 950912"/>
              <a:gd name="connsiteY4" fmla="*/ 1447800 h 2772056"/>
              <a:gd name="connsiteX5" fmla="*/ 762000 w 950912"/>
              <a:gd name="connsiteY5" fmla="*/ 1866900 h 2772056"/>
              <a:gd name="connsiteX6" fmla="*/ 904875 w 950912"/>
              <a:gd name="connsiteY6" fmla="*/ 2438400 h 2772056"/>
              <a:gd name="connsiteX7" fmla="*/ 914400 w 950912"/>
              <a:gd name="connsiteY7" fmla="*/ 2752725 h 2772056"/>
              <a:gd name="connsiteX0" fmla="*/ 0 w 950912"/>
              <a:gd name="connsiteY0" fmla="*/ 0 h 2772056"/>
              <a:gd name="connsiteX1" fmla="*/ 66675 w 950912"/>
              <a:gd name="connsiteY1" fmla="*/ 342900 h 2772056"/>
              <a:gd name="connsiteX2" fmla="*/ 161925 w 950912"/>
              <a:gd name="connsiteY2" fmla="*/ 1000125 h 2772056"/>
              <a:gd name="connsiteX3" fmla="*/ 228600 w 950912"/>
              <a:gd name="connsiteY3" fmla="*/ 1276350 h 2772056"/>
              <a:gd name="connsiteX4" fmla="*/ 152400 w 950912"/>
              <a:gd name="connsiteY4" fmla="*/ 1447800 h 2772056"/>
              <a:gd name="connsiteX5" fmla="*/ 430568 w 950912"/>
              <a:gd name="connsiteY5" fmla="*/ 2071595 h 2772056"/>
              <a:gd name="connsiteX6" fmla="*/ 904875 w 950912"/>
              <a:gd name="connsiteY6" fmla="*/ 2438400 h 2772056"/>
              <a:gd name="connsiteX7" fmla="*/ 914400 w 950912"/>
              <a:gd name="connsiteY7" fmla="*/ 2752725 h 2772056"/>
              <a:gd name="connsiteX0" fmla="*/ 0 w 950912"/>
              <a:gd name="connsiteY0" fmla="*/ 0 h 2772056"/>
              <a:gd name="connsiteX1" fmla="*/ 66675 w 950912"/>
              <a:gd name="connsiteY1" fmla="*/ 342900 h 2772056"/>
              <a:gd name="connsiteX2" fmla="*/ 145353 w 950912"/>
              <a:gd name="connsiteY2" fmla="*/ 867675 h 2772056"/>
              <a:gd name="connsiteX3" fmla="*/ 228600 w 950912"/>
              <a:gd name="connsiteY3" fmla="*/ 1276350 h 2772056"/>
              <a:gd name="connsiteX4" fmla="*/ 152400 w 950912"/>
              <a:gd name="connsiteY4" fmla="*/ 1447800 h 2772056"/>
              <a:gd name="connsiteX5" fmla="*/ 430568 w 950912"/>
              <a:gd name="connsiteY5" fmla="*/ 2071595 h 2772056"/>
              <a:gd name="connsiteX6" fmla="*/ 904875 w 950912"/>
              <a:gd name="connsiteY6" fmla="*/ 2438400 h 2772056"/>
              <a:gd name="connsiteX7" fmla="*/ 914400 w 950912"/>
              <a:gd name="connsiteY7" fmla="*/ 2752725 h 2772056"/>
              <a:gd name="connsiteX0" fmla="*/ 0 w 950912"/>
              <a:gd name="connsiteY0" fmla="*/ 0 h 2772056"/>
              <a:gd name="connsiteX1" fmla="*/ 66675 w 950912"/>
              <a:gd name="connsiteY1" fmla="*/ 342900 h 2772056"/>
              <a:gd name="connsiteX2" fmla="*/ 145353 w 950912"/>
              <a:gd name="connsiteY2" fmla="*/ 867675 h 2772056"/>
              <a:gd name="connsiteX3" fmla="*/ 228600 w 950912"/>
              <a:gd name="connsiteY3" fmla="*/ 1107778 h 2772056"/>
              <a:gd name="connsiteX4" fmla="*/ 152400 w 950912"/>
              <a:gd name="connsiteY4" fmla="*/ 1447800 h 2772056"/>
              <a:gd name="connsiteX5" fmla="*/ 430568 w 950912"/>
              <a:gd name="connsiteY5" fmla="*/ 2071595 h 2772056"/>
              <a:gd name="connsiteX6" fmla="*/ 904875 w 950912"/>
              <a:gd name="connsiteY6" fmla="*/ 2438400 h 2772056"/>
              <a:gd name="connsiteX7" fmla="*/ 914400 w 950912"/>
              <a:gd name="connsiteY7" fmla="*/ 2752725 h 2772056"/>
              <a:gd name="connsiteX0" fmla="*/ 0 w 924772"/>
              <a:gd name="connsiteY0" fmla="*/ 0 h 2772768"/>
              <a:gd name="connsiteX1" fmla="*/ 66675 w 924772"/>
              <a:gd name="connsiteY1" fmla="*/ 342900 h 2772768"/>
              <a:gd name="connsiteX2" fmla="*/ 145353 w 924772"/>
              <a:gd name="connsiteY2" fmla="*/ 867675 h 2772768"/>
              <a:gd name="connsiteX3" fmla="*/ 228600 w 924772"/>
              <a:gd name="connsiteY3" fmla="*/ 1107778 h 2772768"/>
              <a:gd name="connsiteX4" fmla="*/ 152400 w 924772"/>
              <a:gd name="connsiteY4" fmla="*/ 1447800 h 2772768"/>
              <a:gd name="connsiteX5" fmla="*/ 430568 w 924772"/>
              <a:gd name="connsiteY5" fmla="*/ 2071595 h 2772768"/>
              <a:gd name="connsiteX6" fmla="*/ 612110 w 924772"/>
              <a:gd name="connsiteY6" fmla="*/ 2450442 h 2772768"/>
              <a:gd name="connsiteX7" fmla="*/ 914400 w 924772"/>
              <a:gd name="connsiteY7" fmla="*/ 2752725 h 2772768"/>
              <a:gd name="connsiteX0" fmla="*/ 0 w 887203"/>
              <a:gd name="connsiteY0" fmla="*/ 0 h 2506423"/>
              <a:gd name="connsiteX1" fmla="*/ 66675 w 887203"/>
              <a:gd name="connsiteY1" fmla="*/ 342900 h 2506423"/>
              <a:gd name="connsiteX2" fmla="*/ 145353 w 887203"/>
              <a:gd name="connsiteY2" fmla="*/ 867675 h 2506423"/>
              <a:gd name="connsiteX3" fmla="*/ 228600 w 887203"/>
              <a:gd name="connsiteY3" fmla="*/ 1107778 h 2506423"/>
              <a:gd name="connsiteX4" fmla="*/ 152400 w 887203"/>
              <a:gd name="connsiteY4" fmla="*/ 1447800 h 2506423"/>
              <a:gd name="connsiteX5" fmla="*/ 430568 w 887203"/>
              <a:gd name="connsiteY5" fmla="*/ 2071595 h 2506423"/>
              <a:gd name="connsiteX6" fmla="*/ 612110 w 887203"/>
              <a:gd name="connsiteY6" fmla="*/ 2450442 h 2506423"/>
              <a:gd name="connsiteX7" fmla="*/ 875733 w 887203"/>
              <a:gd name="connsiteY7" fmla="*/ 2325273 h 2506423"/>
              <a:gd name="connsiteX0" fmla="*/ 0 w 885696"/>
              <a:gd name="connsiteY0" fmla="*/ 0 h 2396618"/>
              <a:gd name="connsiteX1" fmla="*/ 66675 w 885696"/>
              <a:gd name="connsiteY1" fmla="*/ 342900 h 2396618"/>
              <a:gd name="connsiteX2" fmla="*/ 145353 w 885696"/>
              <a:gd name="connsiteY2" fmla="*/ 867675 h 2396618"/>
              <a:gd name="connsiteX3" fmla="*/ 228600 w 885696"/>
              <a:gd name="connsiteY3" fmla="*/ 1107778 h 2396618"/>
              <a:gd name="connsiteX4" fmla="*/ 152400 w 885696"/>
              <a:gd name="connsiteY4" fmla="*/ 1447800 h 2396618"/>
              <a:gd name="connsiteX5" fmla="*/ 430568 w 885696"/>
              <a:gd name="connsiteY5" fmla="*/ 2071595 h 2396618"/>
              <a:gd name="connsiteX6" fmla="*/ 556871 w 885696"/>
              <a:gd name="connsiteY6" fmla="*/ 2287890 h 2396618"/>
              <a:gd name="connsiteX7" fmla="*/ 875733 w 885696"/>
              <a:gd name="connsiteY7" fmla="*/ 2325273 h 2396618"/>
              <a:gd name="connsiteX0" fmla="*/ 0 w 556871"/>
              <a:gd name="connsiteY0" fmla="*/ 0 h 2287890"/>
              <a:gd name="connsiteX1" fmla="*/ 66675 w 556871"/>
              <a:gd name="connsiteY1" fmla="*/ 342900 h 2287890"/>
              <a:gd name="connsiteX2" fmla="*/ 145353 w 556871"/>
              <a:gd name="connsiteY2" fmla="*/ 867675 h 2287890"/>
              <a:gd name="connsiteX3" fmla="*/ 228600 w 556871"/>
              <a:gd name="connsiteY3" fmla="*/ 1107778 h 2287890"/>
              <a:gd name="connsiteX4" fmla="*/ 152400 w 556871"/>
              <a:gd name="connsiteY4" fmla="*/ 1447800 h 2287890"/>
              <a:gd name="connsiteX5" fmla="*/ 430568 w 556871"/>
              <a:gd name="connsiteY5" fmla="*/ 2071595 h 2287890"/>
              <a:gd name="connsiteX6" fmla="*/ 556871 w 556871"/>
              <a:gd name="connsiteY6" fmla="*/ 2287890 h 2287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6871" h="2287890">
                <a:moveTo>
                  <a:pt x="0" y="0"/>
                </a:moveTo>
                <a:cubicBezTo>
                  <a:pt x="19844" y="88106"/>
                  <a:pt x="42450" y="198288"/>
                  <a:pt x="66675" y="342900"/>
                </a:cubicBezTo>
                <a:cubicBezTo>
                  <a:pt x="90900" y="487512"/>
                  <a:pt x="118365" y="740195"/>
                  <a:pt x="145353" y="867675"/>
                </a:cubicBezTo>
                <a:cubicBezTo>
                  <a:pt x="172341" y="995155"/>
                  <a:pt x="227426" y="1011091"/>
                  <a:pt x="228600" y="1107778"/>
                </a:cubicBezTo>
                <a:cubicBezTo>
                  <a:pt x="229775" y="1204466"/>
                  <a:pt x="118739" y="1287164"/>
                  <a:pt x="152400" y="1447800"/>
                </a:cubicBezTo>
                <a:cubicBezTo>
                  <a:pt x="186061" y="1608436"/>
                  <a:pt x="363156" y="1931580"/>
                  <a:pt x="430568" y="2071595"/>
                </a:cubicBezTo>
                <a:cubicBezTo>
                  <a:pt x="497980" y="2211610"/>
                  <a:pt x="531471" y="2140253"/>
                  <a:pt x="556871" y="228789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1386D4E-1337-4E2E-A024-5B9AE31C1209}"/>
              </a:ext>
            </a:extLst>
          </p:cNvPr>
          <p:cNvCxnSpPr/>
          <p:nvPr/>
        </p:nvCxnSpPr>
        <p:spPr>
          <a:xfrm flipH="1" flipV="1">
            <a:off x="5181177" y="4935088"/>
            <a:ext cx="1287" cy="541094"/>
          </a:xfrm>
          <a:prstGeom prst="line">
            <a:avLst/>
          </a:prstGeom>
          <a:ln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B7BACBC-7F97-47DB-9902-2119F0AD4D29}"/>
              </a:ext>
            </a:extLst>
          </p:cNvPr>
          <p:cNvCxnSpPr>
            <a:cxnSpLocks/>
          </p:cNvCxnSpPr>
          <p:nvPr/>
        </p:nvCxnSpPr>
        <p:spPr>
          <a:xfrm>
            <a:off x="2927033" y="5564151"/>
            <a:ext cx="2200616" cy="14265"/>
          </a:xfrm>
          <a:prstGeom prst="line">
            <a:avLst/>
          </a:prstGeom>
          <a:ln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D99022AC-0624-40C8-B1AB-E749A627BF2C}"/>
              </a:ext>
            </a:extLst>
          </p:cNvPr>
          <p:cNvSpPr txBox="1"/>
          <p:nvPr/>
        </p:nvSpPr>
        <p:spPr>
          <a:xfrm flipH="1">
            <a:off x="4026811" y="5822771"/>
            <a:ext cx="1747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Δ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 </a:t>
            </a:r>
            <a:r>
              <a:rPr lang="en-US" baseline="30000" dirty="0" err="1">
                <a:solidFill>
                  <a:schemeClr val="accent1">
                    <a:lumMod val="75000"/>
                  </a:schemeClr>
                </a:solidFill>
              </a:rPr>
              <a:t>o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GB" baseline="300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D41304-9AEF-4B3E-9DC2-890DB3F74145}"/>
              </a:ext>
            </a:extLst>
          </p:cNvPr>
          <p:cNvSpPr txBox="1"/>
          <p:nvPr/>
        </p:nvSpPr>
        <p:spPr>
          <a:xfrm rot="16200000" flipH="1">
            <a:off x="1860386" y="3145649"/>
            <a:ext cx="1524953" cy="377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Log depth</a:t>
            </a:r>
            <a:endParaRPr lang="en-GB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61CE664-6EF0-4764-9FFD-86490F3CAFD7}"/>
              </a:ext>
            </a:extLst>
          </p:cNvPr>
          <p:cNvSpPr txBox="1"/>
          <p:nvPr/>
        </p:nvSpPr>
        <p:spPr>
          <a:xfrm>
            <a:off x="2562056" y="1214805"/>
            <a:ext cx="190779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chemeClr val="accent1"/>
                </a:solidFill>
              </a:rPr>
              <a:t>Air-water interface</a:t>
            </a:r>
            <a:endParaRPr lang="en-GB" sz="1350" dirty="0">
              <a:solidFill>
                <a:schemeClr val="accent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5FBDFDA-3B78-42E2-AD8A-1A12BEEF1287}"/>
              </a:ext>
            </a:extLst>
          </p:cNvPr>
          <p:cNvSpPr txBox="1"/>
          <p:nvPr/>
        </p:nvSpPr>
        <p:spPr>
          <a:xfrm>
            <a:off x="3672413" y="5124598"/>
            <a:ext cx="115615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>
                <a:solidFill>
                  <a:schemeClr val="accent1"/>
                </a:solidFill>
              </a:rPr>
              <a:t>Temperature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1211F16-A4E6-4613-A6F9-0C59301FBABF}"/>
              </a:ext>
            </a:extLst>
          </p:cNvPr>
          <p:cNvCxnSpPr>
            <a:cxnSpLocks/>
            <a:stCxn id="15" idx="2"/>
            <a:endCxn id="44" idx="5"/>
          </p:cNvCxnSpPr>
          <p:nvPr/>
        </p:nvCxnSpPr>
        <p:spPr>
          <a:xfrm flipH="1">
            <a:off x="4630333" y="4192288"/>
            <a:ext cx="1037051" cy="5424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FD4EF01-38C9-4610-9BA4-62E9E18F2A4F}"/>
              </a:ext>
            </a:extLst>
          </p:cNvPr>
          <p:cNvCxnSpPr>
            <a:cxnSpLocks/>
          </p:cNvCxnSpPr>
          <p:nvPr/>
        </p:nvCxnSpPr>
        <p:spPr>
          <a:xfrm flipH="1">
            <a:off x="4329873" y="1991514"/>
            <a:ext cx="3947353" cy="3790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Freeform 10">
            <a:extLst>
              <a:ext uri="{FF2B5EF4-FFF2-40B4-BE49-F238E27FC236}">
                <a16:creationId xmlns:a16="http://schemas.microsoft.com/office/drawing/2014/main" id="{A0DC88CD-6AF2-4D7A-8E96-0566369AB194}"/>
              </a:ext>
            </a:extLst>
          </p:cNvPr>
          <p:cNvSpPr/>
          <p:nvPr/>
        </p:nvSpPr>
        <p:spPr>
          <a:xfrm>
            <a:off x="3887425" y="1480213"/>
            <a:ext cx="769448" cy="1304848"/>
          </a:xfrm>
          <a:custGeom>
            <a:avLst/>
            <a:gdLst>
              <a:gd name="connsiteX0" fmla="*/ 753426 w 753426"/>
              <a:gd name="connsiteY0" fmla="*/ 0 h 2702560"/>
              <a:gd name="connsiteX1" fmla="*/ 42226 w 753426"/>
              <a:gd name="connsiteY1" fmla="*/ 264160 h 2702560"/>
              <a:gd name="connsiteX2" fmla="*/ 93026 w 753426"/>
              <a:gd name="connsiteY2" fmla="*/ 701040 h 2702560"/>
              <a:gd name="connsiteX3" fmla="*/ 184466 w 753426"/>
              <a:gd name="connsiteY3" fmla="*/ 2702560 h 2702560"/>
              <a:gd name="connsiteX0" fmla="*/ 782590 w 782590"/>
              <a:gd name="connsiteY0" fmla="*/ 0 h 2702560"/>
              <a:gd name="connsiteX1" fmla="*/ 71390 w 782590"/>
              <a:gd name="connsiteY1" fmla="*/ 264160 h 2702560"/>
              <a:gd name="connsiteX2" fmla="*/ 40910 w 782590"/>
              <a:gd name="connsiteY2" fmla="*/ 701040 h 2702560"/>
              <a:gd name="connsiteX3" fmla="*/ 213630 w 782590"/>
              <a:gd name="connsiteY3" fmla="*/ 2702560 h 2702560"/>
              <a:gd name="connsiteX0" fmla="*/ 774847 w 774847"/>
              <a:gd name="connsiteY0" fmla="*/ 0 h 2702560"/>
              <a:gd name="connsiteX1" fmla="*/ 63647 w 774847"/>
              <a:gd name="connsiteY1" fmla="*/ 264160 h 2702560"/>
              <a:gd name="connsiteX2" fmla="*/ 33167 w 774847"/>
              <a:gd name="connsiteY2" fmla="*/ 701040 h 2702560"/>
              <a:gd name="connsiteX3" fmla="*/ 53487 w 774847"/>
              <a:gd name="connsiteY3" fmla="*/ 2702560 h 2702560"/>
              <a:gd name="connsiteX0" fmla="*/ 789356 w 789356"/>
              <a:gd name="connsiteY0" fmla="*/ 0 h 2702560"/>
              <a:gd name="connsiteX1" fmla="*/ 78156 w 789356"/>
              <a:gd name="connsiteY1" fmla="*/ 264160 h 2702560"/>
              <a:gd name="connsiteX2" fmla="*/ 17196 w 789356"/>
              <a:gd name="connsiteY2" fmla="*/ 701040 h 2702560"/>
              <a:gd name="connsiteX3" fmla="*/ 67996 w 789356"/>
              <a:gd name="connsiteY3" fmla="*/ 2702560 h 2702560"/>
              <a:gd name="connsiteX0" fmla="*/ 786445 w 786445"/>
              <a:gd name="connsiteY0" fmla="*/ 0 h 2702560"/>
              <a:gd name="connsiteX1" fmla="*/ 75245 w 786445"/>
              <a:gd name="connsiteY1" fmla="*/ 264160 h 2702560"/>
              <a:gd name="connsiteX2" fmla="*/ 14285 w 786445"/>
              <a:gd name="connsiteY2" fmla="*/ 701040 h 2702560"/>
              <a:gd name="connsiteX3" fmla="*/ 16024 w 786445"/>
              <a:gd name="connsiteY3" fmla="*/ 1830990 h 2702560"/>
              <a:gd name="connsiteX4" fmla="*/ 65085 w 786445"/>
              <a:gd name="connsiteY4" fmla="*/ 2702560 h 2702560"/>
              <a:gd name="connsiteX0" fmla="*/ 794040 w 794040"/>
              <a:gd name="connsiteY0" fmla="*/ 0 h 2702560"/>
              <a:gd name="connsiteX1" fmla="*/ 82840 w 794040"/>
              <a:gd name="connsiteY1" fmla="*/ 264160 h 2702560"/>
              <a:gd name="connsiteX2" fmla="*/ 21880 w 794040"/>
              <a:gd name="connsiteY2" fmla="*/ 701040 h 2702560"/>
              <a:gd name="connsiteX3" fmla="*/ 23619 w 794040"/>
              <a:gd name="connsiteY3" fmla="*/ 1830990 h 2702560"/>
              <a:gd name="connsiteX4" fmla="*/ 72680 w 794040"/>
              <a:gd name="connsiteY4" fmla="*/ 2702560 h 2702560"/>
              <a:gd name="connsiteX0" fmla="*/ 1229531 w 1229531"/>
              <a:gd name="connsiteY0" fmla="*/ 0 h 2702560"/>
              <a:gd name="connsiteX1" fmla="*/ 518331 w 1229531"/>
              <a:gd name="connsiteY1" fmla="*/ 264160 h 2702560"/>
              <a:gd name="connsiteX2" fmla="*/ 171 w 1229531"/>
              <a:gd name="connsiteY2" fmla="*/ 662704 h 2702560"/>
              <a:gd name="connsiteX3" fmla="*/ 459110 w 1229531"/>
              <a:gd name="connsiteY3" fmla="*/ 1830990 h 2702560"/>
              <a:gd name="connsiteX4" fmla="*/ 508171 w 1229531"/>
              <a:gd name="connsiteY4" fmla="*/ 2702560 h 2702560"/>
              <a:gd name="connsiteX0" fmla="*/ 1229540 w 1229540"/>
              <a:gd name="connsiteY0" fmla="*/ 0 h 2702560"/>
              <a:gd name="connsiteX1" fmla="*/ 518340 w 1229540"/>
              <a:gd name="connsiteY1" fmla="*/ 264160 h 2702560"/>
              <a:gd name="connsiteX2" fmla="*/ 180 w 1229540"/>
              <a:gd name="connsiteY2" fmla="*/ 662704 h 2702560"/>
              <a:gd name="connsiteX3" fmla="*/ 433718 w 1229540"/>
              <a:gd name="connsiteY3" fmla="*/ 1696813 h 2702560"/>
              <a:gd name="connsiteX4" fmla="*/ 508180 w 1229540"/>
              <a:gd name="connsiteY4" fmla="*/ 2702560 h 2702560"/>
              <a:gd name="connsiteX0" fmla="*/ 1229541 w 1229541"/>
              <a:gd name="connsiteY0" fmla="*/ 0 h 2702560"/>
              <a:gd name="connsiteX1" fmla="*/ 518341 w 1229541"/>
              <a:gd name="connsiteY1" fmla="*/ 264160 h 2702560"/>
              <a:gd name="connsiteX2" fmla="*/ 181 w 1229541"/>
              <a:gd name="connsiteY2" fmla="*/ 662704 h 2702560"/>
              <a:gd name="connsiteX3" fmla="*/ 433719 w 1229541"/>
              <a:gd name="connsiteY3" fmla="*/ 1696813 h 2702560"/>
              <a:gd name="connsiteX4" fmla="*/ 508181 w 1229541"/>
              <a:gd name="connsiteY4" fmla="*/ 2702560 h 2702560"/>
              <a:gd name="connsiteX0" fmla="*/ 1229566 w 1229566"/>
              <a:gd name="connsiteY0" fmla="*/ 0 h 2702560"/>
              <a:gd name="connsiteX1" fmla="*/ 518366 w 1229566"/>
              <a:gd name="connsiteY1" fmla="*/ 264160 h 2702560"/>
              <a:gd name="connsiteX2" fmla="*/ 206 w 1229566"/>
              <a:gd name="connsiteY2" fmla="*/ 662704 h 2702560"/>
              <a:gd name="connsiteX3" fmla="*/ 433744 w 1229566"/>
              <a:gd name="connsiteY3" fmla="*/ 1696813 h 2702560"/>
              <a:gd name="connsiteX4" fmla="*/ 508206 w 1229566"/>
              <a:gd name="connsiteY4" fmla="*/ 2702560 h 2702560"/>
              <a:gd name="connsiteX0" fmla="*/ 1403278 w 1403278"/>
              <a:gd name="connsiteY0" fmla="*/ 0 h 2625887"/>
              <a:gd name="connsiteX1" fmla="*/ 518366 w 1403278"/>
              <a:gd name="connsiteY1" fmla="*/ 187487 h 2625887"/>
              <a:gd name="connsiteX2" fmla="*/ 206 w 1403278"/>
              <a:gd name="connsiteY2" fmla="*/ 586031 h 2625887"/>
              <a:gd name="connsiteX3" fmla="*/ 433744 w 1403278"/>
              <a:gd name="connsiteY3" fmla="*/ 1620140 h 2625887"/>
              <a:gd name="connsiteX4" fmla="*/ 508206 w 1403278"/>
              <a:gd name="connsiteY4" fmla="*/ 2625887 h 2625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3278" h="2625887">
                <a:moveTo>
                  <a:pt x="1403278" y="0"/>
                </a:moveTo>
                <a:cubicBezTo>
                  <a:pt x="1102711" y="73660"/>
                  <a:pt x="752211" y="89815"/>
                  <a:pt x="518366" y="187487"/>
                </a:cubicBezTo>
                <a:cubicBezTo>
                  <a:pt x="284521" y="285159"/>
                  <a:pt x="10076" y="324893"/>
                  <a:pt x="206" y="586031"/>
                </a:cubicBezTo>
                <a:cubicBezTo>
                  <a:pt x="-9664" y="847169"/>
                  <a:pt x="336377" y="1152375"/>
                  <a:pt x="433744" y="1620140"/>
                </a:cubicBezTo>
                <a:cubicBezTo>
                  <a:pt x="480311" y="2011231"/>
                  <a:pt x="500029" y="2480625"/>
                  <a:pt x="508206" y="2625887"/>
                </a:cubicBezTo>
              </a:path>
            </a:pathLst>
          </a:cu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2" name="TextBox 51"/>
          <p:cNvSpPr txBox="1"/>
          <p:nvPr/>
        </p:nvSpPr>
        <p:spPr>
          <a:xfrm>
            <a:off x="5194851" y="4711349"/>
            <a:ext cx="204506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solidFill>
                  <a:schemeClr val="accent1"/>
                </a:solidFill>
              </a:rPr>
              <a:t>SOCAT “Inlet” temp ~0.3</a:t>
            </a:r>
            <a:r>
              <a:rPr lang="en-GB" sz="1350" baseline="30000" dirty="0">
                <a:solidFill>
                  <a:schemeClr val="accent1"/>
                </a:solidFill>
              </a:rPr>
              <a:t>o</a:t>
            </a:r>
            <a:r>
              <a:rPr lang="en-GB" sz="1350" dirty="0">
                <a:solidFill>
                  <a:schemeClr val="accent1"/>
                </a:solidFill>
              </a:rPr>
              <a:t>C higher than </a:t>
            </a:r>
            <a:r>
              <a:rPr lang="en-GB" sz="1350" dirty="0" err="1">
                <a:solidFill>
                  <a:schemeClr val="accent1"/>
                </a:solidFill>
              </a:rPr>
              <a:t>subskin</a:t>
            </a:r>
            <a:endParaRPr lang="en-GB" sz="1350" dirty="0">
              <a:solidFill>
                <a:schemeClr val="accent1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5667382" y="5564151"/>
            <a:ext cx="0" cy="14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903114" y="5376068"/>
            <a:ext cx="0" cy="181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595833" y="5383101"/>
            <a:ext cx="0" cy="181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472829" y="5378071"/>
            <a:ext cx="0" cy="181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D99022AC-0624-40C8-B1AB-E749A627BF2C}"/>
              </a:ext>
            </a:extLst>
          </p:cNvPr>
          <p:cNvSpPr txBox="1"/>
          <p:nvPr/>
        </p:nvSpPr>
        <p:spPr>
          <a:xfrm flipH="1">
            <a:off x="3378119" y="5590558"/>
            <a:ext cx="2325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0.1          0.2         0.3 </a:t>
            </a:r>
            <a:endParaRPr lang="en-GB" baseline="300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/>
          </a:p>
        </p:txBody>
      </p:sp>
      <p:sp>
        <p:nvSpPr>
          <p:cNvPr id="57" name="TextBox 56"/>
          <p:cNvSpPr txBox="1"/>
          <p:nvPr/>
        </p:nvSpPr>
        <p:spPr>
          <a:xfrm>
            <a:off x="3909334" y="1646284"/>
            <a:ext cx="358171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dirty="0">
                <a:solidFill>
                  <a:schemeClr val="accent1"/>
                </a:solidFill>
              </a:rPr>
              <a:t>base of </a:t>
            </a:r>
            <a:r>
              <a:rPr lang="en-GB" sz="1350" dirty="0">
                <a:solidFill>
                  <a:schemeClr val="accent1"/>
                </a:solidFill>
              </a:rPr>
              <a:t>mass boundary layer ~100µm </a:t>
            </a:r>
            <a:endParaRPr lang="en-GB" sz="1350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679" y="1191727"/>
            <a:ext cx="204516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This cartoon shows typical temperature (blue) and dissolved CO</a:t>
            </a:r>
            <a:r>
              <a:rPr lang="en-GB" baseline="-25000" dirty="0" smtClean="0"/>
              <a:t>2</a:t>
            </a:r>
            <a:r>
              <a:rPr lang="en-GB" dirty="0" smtClean="0"/>
              <a:t> (red) in the top 10m. </a:t>
            </a:r>
          </a:p>
          <a:p>
            <a:endParaRPr lang="en-GB" dirty="0"/>
          </a:p>
          <a:p>
            <a:r>
              <a:rPr lang="en-GB" dirty="0" smtClean="0"/>
              <a:t>Note the log depth scale!</a:t>
            </a:r>
          </a:p>
          <a:p>
            <a:endParaRPr lang="en-GB" dirty="0"/>
          </a:p>
          <a:p>
            <a:r>
              <a:rPr lang="en-GB" dirty="0" smtClean="0"/>
              <a:t>For detailed discussion see Woolf, D. K. et al,</a:t>
            </a:r>
          </a:p>
          <a:p>
            <a:r>
              <a:rPr lang="en-GB" dirty="0" smtClean="0"/>
              <a:t>J. </a:t>
            </a:r>
            <a:r>
              <a:rPr lang="en-GB" dirty="0" err="1" smtClean="0"/>
              <a:t>Geophys</a:t>
            </a:r>
            <a:r>
              <a:rPr lang="en-GB" dirty="0" smtClean="0"/>
              <a:t>. Res</a:t>
            </a:r>
          </a:p>
          <a:p>
            <a:r>
              <a:rPr lang="en-GB" dirty="0" smtClean="0"/>
              <a:t>Oceans,</a:t>
            </a:r>
            <a:r>
              <a:rPr lang="en-GB" dirty="0"/>
              <a:t> </a:t>
            </a:r>
            <a:r>
              <a:rPr lang="en-GB" b="1" dirty="0" smtClean="0"/>
              <a:t>121</a:t>
            </a:r>
          </a:p>
          <a:p>
            <a:r>
              <a:rPr lang="en-GB" dirty="0" smtClean="0"/>
              <a:t>pp</a:t>
            </a:r>
            <a:r>
              <a:rPr lang="en-GB" dirty="0"/>
              <a:t>. </a:t>
            </a:r>
            <a:r>
              <a:rPr lang="en-GB" dirty="0" smtClean="0"/>
              <a:t>1229–1248 (2016)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94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F7E99B-08FA-4D9D-9D71-96C1CE128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012" y="861586"/>
            <a:ext cx="8863059" cy="59964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3E6E7B-F810-417B-B37A-2C955AB2C095}"/>
              </a:ext>
            </a:extLst>
          </p:cNvPr>
          <p:cNvSpPr txBox="1"/>
          <p:nvPr/>
        </p:nvSpPr>
        <p:spPr>
          <a:xfrm flipH="1">
            <a:off x="2018341" y="1010677"/>
            <a:ext cx="325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January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484120-0126-4082-83ED-46B989837385}"/>
              </a:ext>
            </a:extLst>
          </p:cNvPr>
          <p:cNvSpPr txBox="1"/>
          <p:nvPr/>
        </p:nvSpPr>
        <p:spPr>
          <a:xfrm flipH="1">
            <a:off x="2324247" y="4344313"/>
            <a:ext cx="325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June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9495D5-D971-44B4-9132-FFCC01FCD8F8}"/>
              </a:ext>
            </a:extLst>
          </p:cNvPr>
          <p:cNvSpPr txBox="1"/>
          <p:nvPr/>
        </p:nvSpPr>
        <p:spPr>
          <a:xfrm>
            <a:off x="1510393" y="399922"/>
            <a:ext cx="7830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rgbClr val="FF0000"/>
                </a:solidFill>
              </a:rPr>
              <a:t>Climatological skin temperature deviation, 2003-2011</a:t>
            </a:r>
            <a:endParaRPr lang="en-GB" sz="2400" u="sng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0C7D2D-199C-438F-8753-8EB008546BD0}"/>
              </a:ext>
            </a:extLst>
          </p:cNvPr>
          <p:cNvSpPr txBox="1"/>
          <p:nvPr/>
        </p:nvSpPr>
        <p:spPr>
          <a:xfrm rot="5400000" flipH="1">
            <a:off x="6805193" y="3634322"/>
            <a:ext cx="232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skin-</a:t>
            </a:r>
            <a:r>
              <a:rPr lang="en-US" dirty="0" err="1"/>
              <a:t>subskin</a:t>
            </a:r>
            <a:r>
              <a:rPr lang="en-US" dirty="0"/>
              <a:t> </a:t>
            </a:r>
            <a:r>
              <a:rPr lang="el-GR" dirty="0"/>
              <a:t>Δ</a:t>
            </a:r>
            <a:r>
              <a:rPr lang="en-US" dirty="0"/>
              <a:t>T, </a:t>
            </a:r>
            <a:r>
              <a:rPr lang="en-US" baseline="30000" dirty="0" err="1"/>
              <a:t>o</a:t>
            </a:r>
            <a:r>
              <a:rPr lang="en-US" dirty="0" err="1"/>
              <a:t>C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8824522" y="1010677"/>
            <a:ext cx="217614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1 x 1 degree, monthly climatology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These maps are constructed </a:t>
            </a:r>
            <a:r>
              <a:rPr lang="en-US" dirty="0" smtClean="0"/>
              <a:t>from ESA CCI SST product (Merchant</a:t>
            </a:r>
            <a:r>
              <a:rPr lang="en-US" dirty="0"/>
              <a:t>, C.J. et al., </a:t>
            </a:r>
            <a:r>
              <a:rPr lang="en-US" i="1" dirty="0" smtClean="0"/>
              <a:t>Nat </a:t>
            </a:r>
            <a:r>
              <a:rPr lang="en-US" i="1" dirty="0" err="1" smtClean="0"/>
              <a:t>Sci</a:t>
            </a:r>
            <a:r>
              <a:rPr lang="en-US" i="1" dirty="0" smtClean="0"/>
              <a:t> </a:t>
            </a:r>
            <a:r>
              <a:rPr lang="en-US" i="1" dirty="0"/>
              <a:t>Data </a:t>
            </a:r>
            <a:r>
              <a:rPr lang="en-US" dirty="0"/>
              <a:t>6, 223, 2019).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Deviation is largest in the winter hemisphere, and in warm currents (Gulf Stream, Kuroshio).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74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67322" y="662771"/>
            <a:ext cx="7072634" cy="5351775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5C6323-00E9-42BE-B71A-643A45EFEE0F}"/>
              </a:ext>
            </a:extLst>
          </p:cNvPr>
          <p:cNvSpPr txBox="1"/>
          <p:nvPr/>
        </p:nvSpPr>
        <p:spPr>
          <a:xfrm flipH="1">
            <a:off x="2637063" y="662770"/>
            <a:ext cx="6802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Effect of </a:t>
            </a:r>
            <a:r>
              <a:rPr lang="en-US" sz="2000" dirty="0"/>
              <a:t>temperature</a:t>
            </a:r>
            <a:r>
              <a:rPr lang="en-US" dirty="0"/>
              <a:t> corrections on global FFN-SOM CO</a:t>
            </a:r>
            <a:r>
              <a:rPr lang="en-US" baseline="-25000" dirty="0"/>
              <a:t>2</a:t>
            </a:r>
            <a:r>
              <a:rPr lang="en-US" dirty="0"/>
              <a:t> flux  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0EDEBD-5C5E-40CE-9AAD-CB5676725586}"/>
              </a:ext>
            </a:extLst>
          </p:cNvPr>
          <p:cNvSpPr txBox="1"/>
          <p:nvPr/>
        </p:nvSpPr>
        <p:spPr>
          <a:xfrm rot="16200000" flipH="1">
            <a:off x="219981" y="3012759"/>
            <a:ext cx="4694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Ocean-atmosphere</a:t>
            </a:r>
            <a:r>
              <a:rPr lang="en-US" dirty="0"/>
              <a:t>  CO</a:t>
            </a:r>
            <a:r>
              <a:rPr lang="en-US" baseline="-25000" dirty="0"/>
              <a:t>2</a:t>
            </a:r>
            <a:r>
              <a:rPr lang="en-US" dirty="0"/>
              <a:t> flux (</a:t>
            </a:r>
            <a:r>
              <a:rPr lang="en-US" dirty="0" err="1"/>
              <a:t>PgC</a:t>
            </a:r>
            <a:r>
              <a:rPr lang="en-US" dirty="0"/>
              <a:t> yr</a:t>
            </a:r>
            <a:r>
              <a:rPr lang="en-US" baseline="30000" dirty="0"/>
              <a:t>-1</a:t>
            </a:r>
            <a:r>
              <a:rPr lang="en-US" dirty="0"/>
              <a:t>)</a:t>
            </a:r>
            <a:endParaRPr lang="en-GB" dirty="0"/>
          </a:p>
        </p:txBody>
      </p:sp>
      <p:sp>
        <p:nvSpPr>
          <p:cNvPr id="5" name="Right Arrow 4"/>
          <p:cNvSpPr/>
          <p:nvPr/>
        </p:nvSpPr>
        <p:spPr>
          <a:xfrm>
            <a:off x="2721714" y="617052"/>
            <a:ext cx="4571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1CD95EA-DDF2-41EB-B124-66C75A2A9BA4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752044" y="1032102"/>
          <a:ext cx="6687913" cy="4793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1534645" y="5916204"/>
            <a:ext cx="9235439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indent="-270510">
              <a:lnSpc>
                <a:spcPct val="115000"/>
              </a:lnSpc>
              <a:spcAft>
                <a:spcPts val="0"/>
              </a:spcAft>
            </a:pP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References: </a:t>
            </a:r>
          </a:p>
          <a:p>
            <a:pPr marL="270510" indent="-270510">
              <a:lnSpc>
                <a:spcPct val="115000"/>
              </a:lnSpc>
              <a:spcAft>
                <a:spcPts val="0"/>
              </a:spcAft>
            </a:pP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Watson</a:t>
            </a: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A. J</a:t>
            </a: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et al, Nat </a:t>
            </a:r>
            <a:r>
              <a:rPr lang="en-GB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</a:t>
            </a: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art no. 4422 (2020</a:t>
            </a: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GB" sz="1600" dirty="0"/>
              <a:t>doi.org/10.1038/s41467-020-18203-3</a:t>
            </a: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70510" indent="-270510">
              <a:lnSpc>
                <a:spcPct val="115000"/>
              </a:lnSpc>
              <a:spcAft>
                <a:spcPts val="0"/>
              </a:spcAft>
            </a:pP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Woolf, D. K.  et al, JGR </a:t>
            </a:r>
            <a:r>
              <a:rPr lang="en-GB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121</a:t>
            </a: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1229 (2016) </a:t>
            </a:r>
            <a:r>
              <a:rPr lang="en-GB" sz="1600" dirty="0"/>
              <a:t>doi.org/10.1002/2015JC011427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80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8272" y="169796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Start from SOCAT gridded data, </a:t>
            </a:r>
          </a:p>
          <a:p>
            <a:r>
              <a:rPr lang="en-GB" dirty="0" smtClean="0"/>
              <a:t>Gap-fill </a:t>
            </a:r>
            <a:r>
              <a:rPr lang="en-GB" dirty="0" smtClean="0"/>
              <a:t>by three methods.</a:t>
            </a:r>
          </a:p>
          <a:p>
            <a:r>
              <a:rPr lang="en-GB" dirty="0" smtClean="0"/>
              <a:t>Apply to oceans divided up in each of three ways</a:t>
            </a:r>
            <a:r>
              <a:rPr lang="en-GB" dirty="0"/>
              <a:t>,</a:t>
            </a:r>
            <a:r>
              <a:rPr lang="en-GB" dirty="0" smtClean="0"/>
              <a:t> so 9 estimates in total.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3600" u="sng" dirty="0" smtClean="0">
                <a:solidFill>
                  <a:srgbClr val="FF0000"/>
                </a:solidFill>
              </a:rPr>
              <a:t>Quantifying uncertainties in ocean-atmosphere fluxes due to the imperfect coverage of surface data</a:t>
            </a:r>
            <a:endParaRPr lang="en-GB" sz="36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37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1113" y="1407796"/>
            <a:ext cx="4638675" cy="4505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8140" y="5676357"/>
            <a:ext cx="36002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Red – data in SOCAT 1992-2000</a:t>
            </a:r>
          </a:p>
          <a:p>
            <a:r>
              <a:rPr lang="en-GB" dirty="0" smtClean="0"/>
              <a:t>Blue – data in SOCAT 2000-2018</a:t>
            </a:r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3600" u="sng" dirty="0" smtClean="0">
                <a:solidFill>
                  <a:srgbClr val="FF0000"/>
                </a:solidFill>
              </a:rPr>
              <a:t>Quantifying uncertainties in ocean-atmosphere fluxes due to the imperfect coverage of surface data</a:t>
            </a:r>
            <a:endParaRPr lang="en-GB" sz="3600" u="sng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8458" y="2343150"/>
            <a:ext cx="40168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/>
            <a:r>
              <a:rPr lang="en-GB" dirty="0" smtClean="0"/>
              <a:t>SOCAT Coverage in the Southern Ocean of winter-time data</a:t>
            </a:r>
          </a:p>
          <a:p>
            <a:pPr marL="180975" indent="-180975"/>
            <a:r>
              <a:rPr lang="en-GB" dirty="0" smtClean="0"/>
              <a:t>-- Pacific sector, very little data</a:t>
            </a:r>
          </a:p>
          <a:p>
            <a:pPr marL="180975" indent="-180975"/>
            <a:r>
              <a:rPr lang="en-GB" dirty="0" smtClean="0"/>
              <a:t>-- Indian ocean, most data is before 2000</a:t>
            </a:r>
          </a:p>
          <a:p>
            <a:pPr marL="180975" indent="-180975"/>
            <a:r>
              <a:rPr lang="en-GB" dirty="0" smtClean="0"/>
              <a:t>-- Atlantic ocean – most data is after 2000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881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u="sng" dirty="0" smtClean="0">
                <a:solidFill>
                  <a:srgbClr val="FF0000"/>
                </a:solidFill>
              </a:rPr>
              <a:t>Gap filling methods </a:t>
            </a:r>
            <a:endParaRPr lang="en-GB" sz="3600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8272" y="1697960"/>
            <a:ext cx="8229600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Method 1: Fit seasonal cycle and linear time trend of fCO</a:t>
            </a:r>
            <a:r>
              <a:rPr lang="en-GB" baseline="-25000" dirty="0" smtClean="0"/>
              <a:t>2</a:t>
            </a:r>
            <a:r>
              <a:rPr lang="en-GB" dirty="0" smtClean="0"/>
              <a:t> to all monthly mean of data, apply fitted values over whole region.</a:t>
            </a:r>
          </a:p>
          <a:p>
            <a:r>
              <a:rPr lang="en-GB" dirty="0" smtClean="0"/>
              <a:t>Method 2: Multiple linear regressions of fCO</a:t>
            </a:r>
            <a:r>
              <a:rPr lang="en-GB" baseline="-25000" dirty="0" smtClean="0"/>
              <a:t>2</a:t>
            </a:r>
            <a:r>
              <a:rPr lang="en-GB" dirty="0" smtClean="0"/>
              <a:t> on SST, SSS, Mixed layer depth, XCO</a:t>
            </a:r>
            <a:r>
              <a:rPr lang="en-GB" baseline="-25000" dirty="0" smtClean="0"/>
              <a:t>2atm</a:t>
            </a:r>
            <a:r>
              <a:rPr lang="en-GB" dirty="0" smtClean="0"/>
              <a:t>.</a:t>
            </a:r>
          </a:p>
          <a:p>
            <a:r>
              <a:rPr lang="en-GB" dirty="0" smtClean="0"/>
              <a:t>Method 3: </a:t>
            </a:r>
            <a:r>
              <a:rPr lang="en-GB" dirty="0" err="1" smtClean="0"/>
              <a:t>Landschützer</a:t>
            </a:r>
            <a:r>
              <a:rPr lang="en-GB" dirty="0" smtClean="0"/>
              <a:t> feed-forward neural net.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426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8922" y="3218985"/>
            <a:ext cx="3903758" cy="29269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7589" y="3389972"/>
            <a:ext cx="4151636" cy="31128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7589" y="771656"/>
            <a:ext cx="4151636" cy="32111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60957" y="771656"/>
            <a:ext cx="18262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Polar N. Atlantic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131547" y="3798138"/>
            <a:ext cx="244175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Subtropical N. Atlantic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469210" y="3087392"/>
            <a:ext cx="115929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N. Pacific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318922" y="447204"/>
            <a:ext cx="43490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Method 1: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deliberately </a:t>
            </a:r>
            <a:r>
              <a:rPr lang="en-GB" sz="2800" dirty="0" smtClean="0"/>
              <a:t>simplistic!</a:t>
            </a: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generally poor fits!</a:t>
            </a:r>
          </a:p>
        </p:txBody>
      </p:sp>
    </p:spTree>
    <p:extLst>
      <p:ext uri="{BB962C8B-B14F-4D97-AF65-F5344CB8AC3E}">
        <p14:creationId xmlns:p14="http://schemas.microsoft.com/office/powerpoint/2010/main" val="182726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479329" y="1051338"/>
            <a:ext cx="4598498" cy="3247512"/>
            <a:chOff x="703604" y="1100735"/>
            <a:chExt cx="5555951" cy="416696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3604" y="1100735"/>
              <a:ext cx="5555951" cy="4166963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2025753" y="1231725"/>
              <a:ext cx="3630304" cy="4738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“</a:t>
              </a:r>
              <a:r>
                <a:rPr lang="en-GB" dirty="0" err="1" smtClean="0"/>
                <a:t>Transcom</a:t>
              </a:r>
              <a:r>
                <a:rPr lang="en-GB" dirty="0" smtClean="0"/>
                <a:t>” regions </a:t>
              </a:r>
              <a:endParaRPr lang="en-GB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946567" y="2380617"/>
            <a:ext cx="4304371" cy="3228278"/>
            <a:chOff x="4839629" y="3838585"/>
            <a:chExt cx="4304371" cy="322827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39629" y="3838585"/>
              <a:ext cx="4304371" cy="322827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471035" y="3953517"/>
              <a:ext cx="329138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Fay and </a:t>
              </a:r>
              <a:r>
                <a:rPr lang="en-GB" sz="1600" dirty="0" err="1"/>
                <a:t>Mckinley</a:t>
              </a:r>
              <a:r>
                <a:rPr lang="en-GB" sz="1600" dirty="0"/>
                <a:t> (2012) biomes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 flipH="1">
            <a:off x="2371492" y="471809"/>
            <a:ext cx="7123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 smtClean="0">
                <a:solidFill>
                  <a:srgbClr val="FF0000"/>
                </a:solidFill>
              </a:rPr>
              <a:t>Divide the Ocean up in three </a:t>
            </a:r>
            <a:r>
              <a:rPr lang="en-GB" sz="2800" u="sng" dirty="0">
                <a:solidFill>
                  <a:srgbClr val="FF0000"/>
                </a:solidFill>
              </a:rPr>
              <a:t>different ways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405028" y="3772623"/>
            <a:ext cx="4815701" cy="3294241"/>
            <a:chOff x="-392557" y="3008048"/>
            <a:chExt cx="5334000" cy="40005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392557" y="3008048"/>
              <a:ext cx="5334000" cy="40005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65045" y="3151182"/>
              <a:ext cx="3547153" cy="37376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SOM-”Takahashi” biomes (December)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726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78959" y="504825"/>
            <a:ext cx="7369175" cy="5532596"/>
            <a:chOff x="609600" y="504825"/>
            <a:chExt cx="7369175" cy="5532596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609600" y="504825"/>
              <a:ext cx="7369175" cy="552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100" name="Group 99"/>
            <p:cNvGrpSpPr/>
            <p:nvPr/>
          </p:nvGrpSpPr>
          <p:grpSpPr>
            <a:xfrm>
              <a:off x="785003" y="847725"/>
              <a:ext cx="6708667" cy="5189696"/>
              <a:chOff x="785003" y="847725"/>
              <a:chExt cx="6708667" cy="5189696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1571625" y="912813"/>
                <a:ext cx="5721350" cy="45227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" name="Line 6"/>
              <p:cNvSpPr>
                <a:spLocks noChangeShapeType="1"/>
              </p:cNvSpPr>
              <p:nvPr/>
            </p:nvSpPr>
            <p:spPr bwMode="auto">
              <a:xfrm>
                <a:off x="1571625" y="5435600"/>
                <a:ext cx="5721350" cy="0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" name="Line 7"/>
              <p:cNvSpPr>
                <a:spLocks noChangeShapeType="1"/>
              </p:cNvSpPr>
              <p:nvPr/>
            </p:nvSpPr>
            <p:spPr bwMode="auto">
              <a:xfrm>
                <a:off x="1571625" y="912813"/>
                <a:ext cx="5721350" cy="0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" name="Line 8"/>
              <p:cNvSpPr>
                <a:spLocks noChangeShapeType="1"/>
              </p:cNvSpPr>
              <p:nvPr/>
            </p:nvSpPr>
            <p:spPr bwMode="auto">
              <a:xfrm flipV="1">
                <a:off x="1571625" y="5378450"/>
                <a:ext cx="0" cy="57150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" name="Line 9"/>
              <p:cNvSpPr>
                <a:spLocks noChangeShapeType="1"/>
              </p:cNvSpPr>
              <p:nvPr/>
            </p:nvSpPr>
            <p:spPr bwMode="auto">
              <a:xfrm flipV="1">
                <a:off x="2525713" y="5378450"/>
                <a:ext cx="0" cy="57150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" name="Line 10"/>
              <p:cNvSpPr>
                <a:spLocks noChangeShapeType="1"/>
              </p:cNvSpPr>
              <p:nvPr/>
            </p:nvSpPr>
            <p:spPr bwMode="auto">
              <a:xfrm flipV="1">
                <a:off x="3479800" y="5378450"/>
                <a:ext cx="0" cy="57150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" name="Line 11"/>
              <p:cNvSpPr>
                <a:spLocks noChangeShapeType="1"/>
              </p:cNvSpPr>
              <p:nvPr/>
            </p:nvSpPr>
            <p:spPr bwMode="auto">
              <a:xfrm flipV="1">
                <a:off x="4432300" y="5378450"/>
                <a:ext cx="0" cy="57150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" name="Line 12"/>
              <p:cNvSpPr>
                <a:spLocks noChangeShapeType="1"/>
              </p:cNvSpPr>
              <p:nvPr/>
            </p:nvSpPr>
            <p:spPr bwMode="auto">
              <a:xfrm flipV="1">
                <a:off x="5386388" y="5378450"/>
                <a:ext cx="0" cy="57150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" name="Line 13"/>
              <p:cNvSpPr>
                <a:spLocks noChangeShapeType="1"/>
              </p:cNvSpPr>
              <p:nvPr/>
            </p:nvSpPr>
            <p:spPr bwMode="auto">
              <a:xfrm flipV="1">
                <a:off x="6340475" y="5378450"/>
                <a:ext cx="0" cy="57150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" name="Line 14"/>
              <p:cNvSpPr>
                <a:spLocks noChangeShapeType="1"/>
              </p:cNvSpPr>
              <p:nvPr/>
            </p:nvSpPr>
            <p:spPr bwMode="auto">
              <a:xfrm flipV="1">
                <a:off x="7292975" y="5378450"/>
                <a:ext cx="0" cy="57150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" name="Line 15"/>
              <p:cNvSpPr>
                <a:spLocks noChangeShapeType="1"/>
              </p:cNvSpPr>
              <p:nvPr/>
            </p:nvSpPr>
            <p:spPr bwMode="auto">
              <a:xfrm>
                <a:off x="1571625" y="912813"/>
                <a:ext cx="0" cy="58738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" name="Line 16"/>
              <p:cNvSpPr>
                <a:spLocks noChangeShapeType="1"/>
              </p:cNvSpPr>
              <p:nvPr/>
            </p:nvSpPr>
            <p:spPr bwMode="auto">
              <a:xfrm>
                <a:off x="2525713" y="912813"/>
                <a:ext cx="0" cy="58738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" name="Line 17"/>
              <p:cNvSpPr>
                <a:spLocks noChangeShapeType="1"/>
              </p:cNvSpPr>
              <p:nvPr/>
            </p:nvSpPr>
            <p:spPr bwMode="auto">
              <a:xfrm>
                <a:off x="3479800" y="912813"/>
                <a:ext cx="0" cy="58738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" name="Line 18"/>
              <p:cNvSpPr>
                <a:spLocks noChangeShapeType="1"/>
              </p:cNvSpPr>
              <p:nvPr/>
            </p:nvSpPr>
            <p:spPr bwMode="auto">
              <a:xfrm>
                <a:off x="4432300" y="912813"/>
                <a:ext cx="0" cy="58738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" name="Line 19"/>
              <p:cNvSpPr>
                <a:spLocks noChangeShapeType="1"/>
              </p:cNvSpPr>
              <p:nvPr/>
            </p:nvSpPr>
            <p:spPr bwMode="auto">
              <a:xfrm>
                <a:off x="5386388" y="912813"/>
                <a:ext cx="0" cy="58738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" name="Line 20"/>
              <p:cNvSpPr>
                <a:spLocks noChangeShapeType="1"/>
              </p:cNvSpPr>
              <p:nvPr/>
            </p:nvSpPr>
            <p:spPr bwMode="auto">
              <a:xfrm>
                <a:off x="6340475" y="912813"/>
                <a:ext cx="0" cy="58738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" name="Line 21"/>
              <p:cNvSpPr>
                <a:spLocks noChangeShapeType="1"/>
              </p:cNvSpPr>
              <p:nvPr/>
            </p:nvSpPr>
            <p:spPr bwMode="auto">
              <a:xfrm>
                <a:off x="7292975" y="912813"/>
                <a:ext cx="0" cy="58738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1374775" y="5540375"/>
                <a:ext cx="397545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400">
                    <a:solidFill>
                      <a:srgbClr val="262626"/>
                    </a:solidFill>
                  </a:rPr>
                  <a:t>1990</a:t>
                </a:r>
                <a:endParaRPr lang="en-US" altLang="en-US"/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2324100" y="5540375"/>
                <a:ext cx="397545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400">
                    <a:solidFill>
                      <a:srgbClr val="262626"/>
                    </a:solidFill>
                  </a:rPr>
                  <a:t>1995</a:t>
                </a:r>
                <a:endParaRPr lang="en-US" altLang="en-US"/>
              </a:p>
            </p:txBody>
          </p:sp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3286125" y="5540375"/>
                <a:ext cx="397545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400">
                    <a:solidFill>
                      <a:srgbClr val="262626"/>
                    </a:solidFill>
                  </a:rPr>
                  <a:t>2000</a:t>
                </a:r>
                <a:endParaRPr lang="en-US" altLang="en-US"/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4235450" y="5540375"/>
                <a:ext cx="397545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400">
                    <a:solidFill>
                      <a:srgbClr val="262626"/>
                    </a:solidFill>
                  </a:rPr>
                  <a:t>2005</a:t>
                </a:r>
                <a:endParaRPr lang="en-US" altLang="en-US"/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5183188" y="5540375"/>
                <a:ext cx="397545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400">
                    <a:solidFill>
                      <a:srgbClr val="262626"/>
                    </a:solidFill>
                  </a:rPr>
                  <a:t>2010</a:t>
                </a:r>
                <a:endParaRPr lang="en-US" altLang="en-US"/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6146800" y="5540375"/>
                <a:ext cx="397545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400">
                    <a:solidFill>
                      <a:srgbClr val="262626"/>
                    </a:solidFill>
                  </a:rPr>
                  <a:t>2015</a:t>
                </a:r>
                <a:endParaRPr lang="en-US" altLang="en-US"/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7096125" y="5540375"/>
                <a:ext cx="397545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400">
                    <a:solidFill>
                      <a:srgbClr val="262626"/>
                    </a:solidFill>
                  </a:rPr>
                  <a:t>2020</a:t>
                </a:r>
                <a:endParaRPr lang="en-US" altLang="en-US"/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4235450" y="5791200"/>
                <a:ext cx="413959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600">
                    <a:solidFill>
                      <a:srgbClr val="262626"/>
                    </a:solidFill>
                  </a:rPr>
                  <a:t>Year</a:t>
                </a:r>
                <a:endParaRPr lang="en-US" altLang="en-US"/>
              </a:p>
            </p:txBody>
          </p:sp>
          <p:sp>
            <p:nvSpPr>
              <p:cNvPr id="32" name="Line 30"/>
              <p:cNvSpPr>
                <a:spLocks noChangeShapeType="1"/>
              </p:cNvSpPr>
              <p:nvPr/>
            </p:nvSpPr>
            <p:spPr bwMode="auto">
              <a:xfrm flipV="1">
                <a:off x="1571625" y="912813"/>
                <a:ext cx="0" cy="4522788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Line 31"/>
              <p:cNvSpPr>
                <a:spLocks noChangeShapeType="1"/>
              </p:cNvSpPr>
              <p:nvPr/>
            </p:nvSpPr>
            <p:spPr bwMode="auto">
              <a:xfrm flipV="1">
                <a:off x="7292975" y="912813"/>
                <a:ext cx="0" cy="4522788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" name="Line 32"/>
              <p:cNvSpPr>
                <a:spLocks noChangeShapeType="1"/>
              </p:cNvSpPr>
              <p:nvPr/>
            </p:nvSpPr>
            <p:spPr bwMode="auto">
              <a:xfrm>
                <a:off x="1571625" y="5435600"/>
                <a:ext cx="58738" cy="0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Line 33"/>
              <p:cNvSpPr>
                <a:spLocks noChangeShapeType="1"/>
              </p:cNvSpPr>
              <p:nvPr/>
            </p:nvSpPr>
            <p:spPr bwMode="auto">
              <a:xfrm>
                <a:off x="1571625" y="4870450"/>
                <a:ext cx="58738" cy="0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" name="Line 34"/>
              <p:cNvSpPr>
                <a:spLocks noChangeShapeType="1"/>
              </p:cNvSpPr>
              <p:nvPr/>
            </p:nvSpPr>
            <p:spPr bwMode="auto">
              <a:xfrm>
                <a:off x="1571625" y="4305300"/>
                <a:ext cx="58738" cy="0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" name="Line 35"/>
              <p:cNvSpPr>
                <a:spLocks noChangeShapeType="1"/>
              </p:cNvSpPr>
              <p:nvPr/>
            </p:nvSpPr>
            <p:spPr bwMode="auto">
              <a:xfrm>
                <a:off x="1571625" y="3740150"/>
                <a:ext cx="58738" cy="0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" name="Line 36"/>
              <p:cNvSpPr>
                <a:spLocks noChangeShapeType="1"/>
              </p:cNvSpPr>
              <p:nvPr/>
            </p:nvSpPr>
            <p:spPr bwMode="auto">
              <a:xfrm>
                <a:off x="1571625" y="3175000"/>
                <a:ext cx="58738" cy="0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" name="Line 37"/>
              <p:cNvSpPr>
                <a:spLocks noChangeShapeType="1"/>
              </p:cNvSpPr>
              <p:nvPr/>
            </p:nvSpPr>
            <p:spPr bwMode="auto">
              <a:xfrm>
                <a:off x="1571625" y="2609850"/>
                <a:ext cx="58738" cy="0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" name="Line 38"/>
              <p:cNvSpPr>
                <a:spLocks noChangeShapeType="1"/>
              </p:cNvSpPr>
              <p:nvPr/>
            </p:nvSpPr>
            <p:spPr bwMode="auto">
              <a:xfrm>
                <a:off x="1571625" y="2044700"/>
                <a:ext cx="58738" cy="0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" name="Line 39"/>
              <p:cNvSpPr>
                <a:spLocks noChangeShapeType="1"/>
              </p:cNvSpPr>
              <p:nvPr/>
            </p:nvSpPr>
            <p:spPr bwMode="auto">
              <a:xfrm>
                <a:off x="1571625" y="1479550"/>
                <a:ext cx="58738" cy="0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" name="Line 40"/>
              <p:cNvSpPr>
                <a:spLocks noChangeShapeType="1"/>
              </p:cNvSpPr>
              <p:nvPr/>
            </p:nvSpPr>
            <p:spPr bwMode="auto">
              <a:xfrm>
                <a:off x="1571625" y="912813"/>
                <a:ext cx="58738" cy="0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" name="Line 41"/>
              <p:cNvSpPr>
                <a:spLocks noChangeShapeType="1"/>
              </p:cNvSpPr>
              <p:nvPr/>
            </p:nvSpPr>
            <p:spPr bwMode="auto">
              <a:xfrm flipH="1">
                <a:off x="7235825" y="5435600"/>
                <a:ext cx="57150" cy="0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" name="Line 42"/>
              <p:cNvSpPr>
                <a:spLocks noChangeShapeType="1"/>
              </p:cNvSpPr>
              <p:nvPr/>
            </p:nvSpPr>
            <p:spPr bwMode="auto">
              <a:xfrm flipH="1">
                <a:off x="7235825" y="4870450"/>
                <a:ext cx="57150" cy="0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" name="Line 43"/>
              <p:cNvSpPr>
                <a:spLocks noChangeShapeType="1"/>
              </p:cNvSpPr>
              <p:nvPr/>
            </p:nvSpPr>
            <p:spPr bwMode="auto">
              <a:xfrm flipH="1">
                <a:off x="7235825" y="4305300"/>
                <a:ext cx="57150" cy="0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" name="Line 44"/>
              <p:cNvSpPr>
                <a:spLocks noChangeShapeType="1"/>
              </p:cNvSpPr>
              <p:nvPr/>
            </p:nvSpPr>
            <p:spPr bwMode="auto">
              <a:xfrm flipH="1">
                <a:off x="7235825" y="3740150"/>
                <a:ext cx="57150" cy="0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" name="Line 45"/>
              <p:cNvSpPr>
                <a:spLocks noChangeShapeType="1"/>
              </p:cNvSpPr>
              <p:nvPr/>
            </p:nvSpPr>
            <p:spPr bwMode="auto">
              <a:xfrm flipH="1">
                <a:off x="7235825" y="3175000"/>
                <a:ext cx="57150" cy="0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" name="Line 46"/>
              <p:cNvSpPr>
                <a:spLocks noChangeShapeType="1"/>
              </p:cNvSpPr>
              <p:nvPr/>
            </p:nvSpPr>
            <p:spPr bwMode="auto">
              <a:xfrm flipH="1">
                <a:off x="7235825" y="2609850"/>
                <a:ext cx="57150" cy="0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" name="Line 47"/>
              <p:cNvSpPr>
                <a:spLocks noChangeShapeType="1"/>
              </p:cNvSpPr>
              <p:nvPr/>
            </p:nvSpPr>
            <p:spPr bwMode="auto">
              <a:xfrm flipH="1">
                <a:off x="7235825" y="2044700"/>
                <a:ext cx="57150" cy="0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" name="Line 48"/>
              <p:cNvSpPr>
                <a:spLocks noChangeShapeType="1"/>
              </p:cNvSpPr>
              <p:nvPr/>
            </p:nvSpPr>
            <p:spPr bwMode="auto">
              <a:xfrm flipH="1">
                <a:off x="7235825" y="1479550"/>
                <a:ext cx="57150" cy="0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" name="Line 49"/>
              <p:cNvSpPr>
                <a:spLocks noChangeShapeType="1"/>
              </p:cNvSpPr>
              <p:nvPr/>
            </p:nvSpPr>
            <p:spPr bwMode="auto">
              <a:xfrm flipH="1">
                <a:off x="7235825" y="912813"/>
                <a:ext cx="57150" cy="0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" name="Rectangle 50"/>
              <p:cNvSpPr>
                <a:spLocks noChangeArrowheads="1"/>
              </p:cNvSpPr>
              <p:nvPr/>
            </p:nvSpPr>
            <p:spPr bwMode="auto">
              <a:xfrm>
                <a:off x="1347788" y="5368925"/>
                <a:ext cx="15869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400">
                    <a:solidFill>
                      <a:srgbClr val="262626"/>
                    </a:solidFill>
                  </a:rPr>
                  <a:t>-4</a:t>
                </a:r>
                <a:endParaRPr lang="en-US" altLang="en-US"/>
              </a:p>
            </p:txBody>
          </p:sp>
          <p:sp>
            <p:nvSpPr>
              <p:cNvPr id="53" name="Rectangle 51"/>
              <p:cNvSpPr>
                <a:spLocks noChangeArrowheads="1"/>
              </p:cNvSpPr>
              <p:nvPr/>
            </p:nvSpPr>
            <p:spPr bwMode="auto">
              <a:xfrm>
                <a:off x="1203325" y="4802188"/>
                <a:ext cx="307777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400">
                    <a:solidFill>
                      <a:srgbClr val="262626"/>
                    </a:solidFill>
                  </a:rPr>
                  <a:t>-3.5</a:t>
                </a:r>
                <a:endParaRPr lang="en-US" altLang="en-US"/>
              </a:p>
            </p:txBody>
          </p:sp>
          <p:sp>
            <p:nvSpPr>
              <p:cNvPr id="54" name="Rectangle 52"/>
              <p:cNvSpPr>
                <a:spLocks noChangeArrowheads="1"/>
              </p:cNvSpPr>
              <p:nvPr/>
            </p:nvSpPr>
            <p:spPr bwMode="auto">
              <a:xfrm>
                <a:off x="1347788" y="4235450"/>
                <a:ext cx="15869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400">
                    <a:solidFill>
                      <a:srgbClr val="262626"/>
                    </a:solidFill>
                  </a:rPr>
                  <a:t>-3</a:t>
                </a:r>
                <a:endParaRPr lang="en-US" altLang="en-US"/>
              </a:p>
            </p:txBody>
          </p:sp>
          <p:sp>
            <p:nvSpPr>
              <p:cNvPr id="55" name="Rectangle 53"/>
              <p:cNvSpPr>
                <a:spLocks noChangeArrowheads="1"/>
              </p:cNvSpPr>
              <p:nvPr/>
            </p:nvSpPr>
            <p:spPr bwMode="auto">
              <a:xfrm>
                <a:off x="1203325" y="3668713"/>
                <a:ext cx="307777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400">
                    <a:solidFill>
                      <a:srgbClr val="262626"/>
                    </a:solidFill>
                  </a:rPr>
                  <a:t>-2.5</a:t>
                </a:r>
                <a:endParaRPr lang="en-US" altLang="en-US"/>
              </a:p>
            </p:txBody>
          </p:sp>
          <p:sp>
            <p:nvSpPr>
              <p:cNvPr id="56" name="Rectangle 54"/>
              <p:cNvSpPr>
                <a:spLocks noChangeArrowheads="1"/>
              </p:cNvSpPr>
              <p:nvPr/>
            </p:nvSpPr>
            <p:spPr bwMode="auto">
              <a:xfrm>
                <a:off x="1347788" y="3114675"/>
                <a:ext cx="15869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400">
                    <a:solidFill>
                      <a:srgbClr val="262626"/>
                    </a:solidFill>
                  </a:rPr>
                  <a:t>-2</a:t>
                </a:r>
                <a:endParaRPr lang="en-US" altLang="en-US"/>
              </a:p>
            </p:txBody>
          </p:sp>
          <p:sp>
            <p:nvSpPr>
              <p:cNvPr id="57" name="Rectangle 55"/>
              <p:cNvSpPr>
                <a:spLocks noChangeArrowheads="1"/>
              </p:cNvSpPr>
              <p:nvPr/>
            </p:nvSpPr>
            <p:spPr bwMode="auto">
              <a:xfrm>
                <a:off x="1203325" y="2547938"/>
                <a:ext cx="307777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400">
                    <a:solidFill>
                      <a:srgbClr val="262626"/>
                    </a:solidFill>
                  </a:rPr>
                  <a:t>-1.5</a:t>
                </a:r>
                <a:endParaRPr lang="en-US" altLang="en-US"/>
              </a:p>
            </p:txBody>
          </p:sp>
          <p:sp>
            <p:nvSpPr>
              <p:cNvPr id="58" name="Rectangle 56"/>
              <p:cNvSpPr>
                <a:spLocks noChangeArrowheads="1"/>
              </p:cNvSpPr>
              <p:nvPr/>
            </p:nvSpPr>
            <p:spPr bwMode="auto">
              <a:xfrm>
                <a:off x="1347788" y="1981200"/>
                <a:ext cx="158698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400">
                    <a:solidFill>
                      <a:srgbClr val="262626"/>
                    </a:solidFill>
                  </a:rPr>
                  <a:t>-1</a:t>
                </a:r>
                <a:endParaRPr lang="en-US" altLang="en-US"/>
              </a:p>
            </p:txBody>
          </p:sp>
          <p:sp>
            <p:nvSpPr>
              <p:cNvPr id="59" name="Rectangle 57"/>
              <p:cNvSpPr>
                <a:spLocks noChangeArrowheads="1"/>
              </p:cNvSpPr>
              <p:nvPr/>
            </p:nvSpPr>
            <p:spPr bwMode="auto">
              <a:xfrm>
                <a:off x="1203325" y="1414463"/>
                <a:ext cx="307777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400">
                    <a:solidFill>
                      <a:srgbClr val="262626"/>
                    </a:solidFill>
                  </a:rPr>
                  <a:t>-0.5</a:t>
                </a:r>
                <a:endParaRPr lang="en-US" altLang="en-US"/>
              </a:p>
            </p:txBody>
          </p:sp>
          <p:sp>
            <p:nvSpPr>
              <p:cNvPr id="60" name="Rectangle 58"/>
              <p:cNvSpPr>
                <a:spLocks noChangeArrowheads="1"/>
              </p:cNvSpPr>
              <p:nvPr/>
            </p:nvSpPr>
            <p:spPr bwMode="auto">
              <a:xfrm>
                <a:off x="1400175" y="847725"/>
                <a:ext cx="99386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400">
                    <a:solidFill>
                      <a:srgbClr val="262626"/>
                    </a:solidFill>
                  </a:rPr>
                  <a:t>0</a:t>
                </a:r>
                <a:endParaRPr lang="en-US" altLang="en-US"/>
              </a:p>
            </p:txBody>
          </p:sp>
          <p:sp>
            <p:nvSpPr>
              <p:cNvPr id="61" name="Rectangle 59"/>
              <p:cNvSpPr>
                <a:spLocks noChangeArrowheads="1"/>
              </p:cNvSpPr>
              <p:nvPr/>
            </p:nvSpPr>
            <p:spPr bwMode="auto">
              <a:xfrm rot="16200000">
                <a:off x="911306" y="3756740"/>
                <a:ext cx="14747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600">
                    <a:solidFill>
                      <a:srgbClr val="262626"/>
                    </a:solidFill>
                  </a:rPr>
                  <a:t>C</a:t>
                </a:r>
                <a:endParaRPr lang="en-US" altLang="en-US"/>
              </a:p>
            </p:txBody>
          </p:sp>
          <p:sp>
            <p:nvSpPr>
              <p:cNvPr id="62" name="Rectangle 60"/>
              <p:cNvSpPr>
                <a:spLocks noChangeArrowheads="1"/>
              </p:cNvSpPr>
              <p:nvPr/>
            </p:nvSpPr>
            <p:spPr bwMode="auto">
              <a:xfrm rot="16200000">
                <a:off x="905687" y="3618627"/>
                <a:ext cx="160300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600">
                    <a:solidFill>
                      <a:srgbClr val="262626"/>
                    </a:solidFill>
                  </a:rPr>
                  <a:t>O</a:t>
                </a:r>
                <a:endParaRPr lang="en-US" altLang="en-US"/>
              </a:p>
            </p:txBody>
          </p:sp>
          <p:sp>
            <p:nvSpPr>
              <p:cNvPr id="63" name="Rectangle 61"/>
              <p:cNvSpPr>
                <a:spLocks noChangeArrowheads="1"/>
              </p:cNvSpPr>
              <p:nvPr/>
            </p:nvSpPr>
            <p:spPr bwMode="auto">
              <a:xfrm rot="16200000">
                <a:off x="1026663" y="3521854"/>
                <a:ext cx="92974" cy="200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300">
                    <a:solidFill>
                      <a:srgbClr val="262626"/>
                    </a:solidFill>
                  </a:rPr>
                  <a:t>2</a:t>
                </a:r>
                <a:endParaRPr lang="en-US" altLang="en-US"/>
              </a:p>
            </p:txBody>
          </p:sp>
          <p:sp>
            <p:nvSpPr>
              <p:cNvPr id="64" name="Rectangle 62"/>
              <p:cNvSpPr>
                <a:spLocks noChangeArrowheads="1"/>
              </p:cNvSpPr>
              <p:nvPr/>
            </p:nvSpPr>
            <p:spPr bwMode="auto">
              <a:xfrm rot="16200000">
                <a:off x="956190" y="3420190"/>
                <a:ext cx="57708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600">
                    <a:solidFill>
                      <a:srgbClr val="262626"/>
                    </a:solidFill>
                  </a:rPr>
                  <a:t> </a:t>
                </a:r>
                <a:endParaRPr lang="en-US" altLang="en-US"/>
              </a:p>
            </p:txBody>
          </p:sp>
          <p:sp>
            <p:nvSpPr>
              <p:cNvPr id="65" name="Rectangle 63"/>
              <p:cNvSpPr>
                <a:spLocks noChangeArrowheads="1"/>
              </p:cNvSpPr>
              <p:nvPr/>
            </p:nvSpPr>
            <p:spPr bwMode="auto">
              <a:xfrm rot="16200000">
                <a:off x="956190" y="3367802"/>
                <a:ext cx="57708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600">
                    <a:solidFill>
                      <a:srgbClr val="262626"/>
                    </a:solidFill>
                  </a:rPr>
                  <a:t>f</a:t>
                </a:r>
                <a:endParaRPr lang="en-US" altLang="en-US"/>
              </a:p>
            </p:txBody>
          </p:sp>
          <p:sp>
            <p:nvSpPr>
              <p:cNvPr id="66" name="Rectangle 64"/>
              <p:cNvSpPr>
                <a:spLocks noChangeArrowheads="1"/>
              </p:cNvSpPr>
              <p:nvPr/>
            </p:nvSpPr>
            <p:spPr bwMode="auto">
              <a:xfrm rot="16200000">
                <a:off x="962602" y="3321765"/>
                <a:ext cx="44884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600">
                    <a:solidFill>
                      <a:srgbClr val="262626"/>
                    </a:solidFill>
                  </a:rPr>
                  <a:t>l</a:t>
                </a:r>
                <a:endParaRPr lang="en-US" altLang="en-US"/>
              </a:p>
            </p:txBody>
          </p:sp>
          <p:sp>
            <p:nvSpPr>
              <p:cNvPr id="67" name="Rectangle 65"/>
              <p:cNvSpPr>
                <a:spLocks noChangeArrowheads="1"/>
              </p:cNvSpPr>
              <p:nvPr/>
            </p:nvSpPr>
            <p:spPr bwMode="auto">
              <a:xfrm rot="16200000">
                <a:off x="928137" y="3248740"/>
                <a:ext cx="113814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600">
                    <a:solidFill>
                      <a:srgbClr val="262626"/>
                    </a:solidFill>
                  </a:rPr>
                  <a:t>u</a:t>
                </a:r>
                <a:endParaRPr lang="en-US" altLang="en-US"/>
              </a:p>
            </p:txBody>
          </p:sp>
          <p:sp>
            <p:nvSpPr>
              <p:cNvPr id="68" name="Rectangle 66"/>
              <p:cNvSpPr>
                <a:spLocks noChangeArrowheads="1"/>
              </p:cNvSpPr>
              <p:nvPr/>
            </p:nvSpPr>
            <p:spPr bwMode="auto">
              <a:xfrm rot="16200000">
                <a:off x="934542" y="3150315"/>
                <a:ext cx="102592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600">
                    <a:solidFill>
                      <a:srgbClr val="262626"/>
                    </a:solidFill>
                  </a:rPr>
                  <a:t>x</a:t>
                </a:r>
                <a:endParaRPr lang="en-US" altLang="en-US"/>
              </a:p>
            </p:txBody>
          </p:sp>
          <p:sp>
            <p:nvSpPr>
              <p:cNvPr id="69" name="Rectangle 67"/>
              <p:cNvSpPr>
                <a:spLocks noChangeArrowheads="1"/>
              </p:cNvSpPr>
              <p:nvPr/>
            </p:nvSpPr>
            <p:spPr bwMode="auto">
              <a:xfrm rot="16200000">
                <a:off x="954602" y="3077290"/>
                <a:ext cx="57708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600">
                    <a:solidFill>
                      <a:srgbClr val="262626"/>
                    </a:solidFill>
                  </a:rPr>
                  <a:t> </a:t>
                </a:r>
                <a:endParaRPr lang="en-US" altLang="en-US"/>
              </a:p>
            </p:txBody>
          </p:sp>
          <p:sp>
            <p:nvSpPr>
              <p:cNvPr id="70" name="Rectangle 68"/>
              <p:cNvSpPr>
                <a:spLocks noChangeArrowheads="1"/>
              </p:cNvSpPr>
              <p:nvPr/>
            </p:nvSpPr>
            <p:spPr bwMode="auto">
              <a:xfrm rot="16200000">
                <a:off x="951373" y="3018552"/>
                <a:ext cx="68930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600">
                    <a:solidFill>
                      <a:srgbClr val="262626"/>
                    </a:solidFill>
                  </a:rPr>
                  <a:t>(</a:t>
                </a:r>
                <a:endParaRPr lang="en-US" altLang="en-US"/>
              </a:p>
            </p:txBody>
          </p:sp>
          <p:sp>
            <p:nvSpPr>
              <p:cNvPr id="71" name="Rectangle 69"/>
              <p:cNvSpPr>
                <a:spLocks noChangeArrowheads="1"/>
              </p:cNvSpPr>
              <p:nvPr/>
            </p:nvSpPr>
            <p:spPr bwMode="auto">
              <a:xfrm rot="16200000">
                <a:off x="916916" y="2918540"/>
                <a:ext cx="13625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600">
                    <a:solidFill>
                      <a:srgbClr val="262626"/>
                    </a:solidFill>
                  </a:rPr>
                  <a:t>P</a:t>
                </a:r>
                <a:endParaRPr lang="en-US" altLang="en-US"/>
              </a:p>
            </p:txBody>
          </p:sp>
          <p:sp>
            <p:nvSpPr>
              <p:cNvPr id="72" name="Rectangle 70"/>
              <p:cNvSpPr>
                <a:spLocks noChangeArrowheads="1"/>
              </p:cNvSpPr>
              <p:nvPr/>
            </p:nvSpPr>
            <p:spPr bwMode="auto">
              <a:xfrm rot="16200000">
                <a:off x="928137" y="2799477"/>
                <a:ext cx="113814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600">
                    <a:solidFill>
                      <a:srgbClr val="262626"/>
                    </a:solidFill>
                  </a:rPr>
                  <a:t>g</a:t>
                </a:r>
                <a:endParaRPr lang="en-US" altLang="en-US"/>
              </a:p>
            </p:txBody>
          </p:sp>
          <p:sp>
            <p:nvSpPr>
              <p:cNvPr id="73" name="Rectangle 71"/>
              <p:cNvSpPr>
                <a:spLocks noChangeArrowheads="1"/>
              </p:cNvSpPr>
              <p:nvPr/>
            </p:nvSpPr>
            <p:spPr bwMode="auto">
              <a:xfrm rot="16200000">
                <a:off x="911306" y="2662952"/>
                <a:ext cx="14747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600">
                    <a:solidFill>
                      <a:srgbClr val="262626"/>
                    </a:solidFill>
                  </a:rPr>
                  <a:t>C</a:t>
                </a:r>
                <a:endParaRPr lang="en-US" altLang="en-US"/>
              </a:p>
            </p:txBody>
          </p:sp>
          <p:sp>
            <p:nvSpPr>
              <p:cNvPr id="74" name="Rectangle 72"/>
              <p:cNvSpPr>
                <a:spLocks noChangeArrowheads="1"/>
              </p:cNvSpPr>
              <p:nvPr/>
            </p:nvSpPr>
            <p:spPr bwMode="auto">
              <a:xfrm rot="16200000">
                <a:off x="956190" y="2562940"/>
                <a:ext cx="57708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600">
                    <a:solidFill>
                      <a:srgbClr val="262626"/>
                    </a:solidFill>
                  </a:rPr>
                  <a:t> </a:t>
                </a:r>
                <a:endParaRPr lang="en-US" altLang="en-US"/>
              </a:p>
            </p:txBody>
          </p:sp>
          <p:sp>
            <p:nvSpPr>
              <p:cNvPr id="75" name="Rectangle 73"/>
              <p:cNvSpPr>
                <a:spLocks noChangeArrowheads="1"/>
              </p:cNvSpPr>
              <p:nvPr/>
            </p:nvSpPr>
            <p:spPr bwMode="auto">
              <a:xfrm rot="16200000">
                <a:off x="934542" y="2491502"/>
                <a:ext cx="102592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600">
                    <a:solidFill>
                      <a:srgbClr val="262626"/>
                    </a:solidFill>
                  </a:rPr>
                  <a:t>y</a:t>
                </a:r>
                <a:endParaRPr lang="en-US" altLang="en-US"/>
              </a:p>
            </p:txBody>
          </p:sp>
          <p:sp>
            <p:nvSpPr>
              <p:cNvPr id="76" name="Rectangle 74"/>
              <p:cNvSpPr>
                <a:spLocks noChangeArrowheads="1"/>
              </p:cNvSpPr>
              <p:nvPr/>
            </p:nvSpPr>
            <p:spPr bwMode="auto">
              <a:xfrm rot="16200000">
                <a:off x="951373" y="2412127"/>
                <a:ext cx="68930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600">
                    <a:solidFill>
                      <a:srgbClr val="262626"/>
                    </a:solidFill>
                  </a:rPr>
                  <a:t>r</a:t>
                </a:r>
                <a:endParaRPr lang="en-US" altLang="en-US"/>
              </a:p>
            </p:txBody>
          </p:sp>
          <p:sp>
            <p:nvSpPr>
              <p:cNvPr id="77" name="Rectangle 75"/>
              <p:cNvSpPr>
                <a:spLocks noChangeArrowheads="1"/>
              </p:cNvSpPr>
              <p:nvPr/>
            </p:nvSpPr>
            <p:spPr bwMode="auto">
              <a:xfrm rot="16200000">
                <a:off x="856978" y="2380441"/>
                <a:ext cx="56106" cy="200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300">
                    <a:solidFill>
                      <a:srgbClr val="262626"/>
                    </a:solidFill>
                  </a:rPr>
                  <a:t>-</a:t>
                </a:r>
                <a:endParaRPr lang="en-US" altLang="en-US"/>
              </a:p>
            </p:txBody>
          </p:sp>
          <p:sp>
            <p:nvSpPr>
              <p:cNvPr id="78" name="Rectangle 76"/>
              <p:cNvSpPr>
                <a:spLocks noChangeArrowheads="1"/>
              </p:cNvSpPr>
              <p:nvPr/>
            </p:nvSpPr>
            <p:spPr bwMode="auto">
              <a:xfrm rot="16200000">
                <a:off x="839338" y="2309004"/>
                <a:ext cx="92974" cy="200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300">
                    <a:solidFill>
                      <a:srgbClr val="262626"/>
                    </a:solidFill>
                  </a:rPr>
                  <a:t>1</a:t>
                </a:r>
                <a:endParaRPr lang="en-US" altLang="en-US"/>
              </a:p>
            </p:txBody>
          </p:sp>
          <p:sp>
            <p:nvSpPr>
              <p:cNvPr id="79" name="Rectangle 77"/>
              <p:cNvSpPr>
                <a:spLocks noChangeArrowheads="1"/>
              </p:cNvSpPr>
              <p:nvPr/>
            </p:nvSpPr>
            <p:spPr bwMode="auto">
              <a:xfrm rot="16200000">
                <a:off x="951373" y="2199402"/>
                <a:ext cx="68930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600">
                    <a:solidFill>
                      <a:srgbClr val="262626"/>
                    </a:solidFill>
                  </a:rPr>
                  <a:t>)</a:t>
                </a:r>
                <a:endParaRPr lang="en-US" altLang="en-US"/>
              </a:p>
            </p:txBody>
          </p:sp>
          <p:sp>
            <p:nvSpPr>
              <p:cNvPr id="80" name="Rectangle 78"/>
              <p:cNvSpPr>
                <a:spLocks noChangeArrowheads="1"/>
              </p:cNvSpPr>
              <p:nvPr/>
            </p:nvSpPr>
            <p:spPr bwMode="auto">
              <a:xfrm>
                <a:off x="4125206" y="1299131"/>
                <a:ext cx="121187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000" dirty="0">
                    <a:solidFill>
                      <a:srgbClr val="000000"/>
                    </a:solidFill>
                  </a:rPr>
                  <a:t>Global flux</a:t>
                </a:r>
                <a:endParaRPr lang="en-US" altLang="en-US" sz="2400" dirty="0"/>
              </a:p>
            </p:txBody>
          </p:sp>
          <p:sp>
            <p:nvSpPr>
              <p:cNvPr id="81" name="Freeform 79"/>
              <p:cNvSpPr>
                <a:spLocks/>
              </p:cNvSpPr>
              <p:nvPr/>
            </p:nvSpPr>
            <p:spPr bwMode="auto">
              <a:xfrm>
                <a:off x="2049463" y="2124075"/>
                <a:ext cx="4957763" cy="3313113"/>
              </a:xfrm>
              <a:custGeom>
                <a:avLst/>
                <a:gdLst>
                  <a:gd name="T0" fmla="*/ 120 w 3123"/>
                  <a:gd name="T1" fmla="*/ 1272 h 2087"/>
                  <a:gd name="T2" fmla="*/ 240 w 3123"/>
                  <a:gd name="T3" fmla="*/ 1019 h 2087"/>
                  <a:gd name="T4" fmla="*/ 360 w 3123"/>
                  <a:gd name="T5" fmla="*/ 970 h 2087"/>
                  <a:gd name="T6" fmla="*/ 480 w 3123"/>
                  <a:gd name="T7" fmla="*/ 912 h 2087"/>
                  <a:gd name="T8" fmla="*/ 600 w 3123"/>
                  <a:gd name="T9" fmla="*/ 1034 h 2087"/>
                  <a:gd name="T10" fmla="*/ 721 w 3123"/>
                  <a:gd name="T11" fmla="*/ 974 h 2087"/>
                  <a:gd name="T12" fmla="*/ 840 w 3123"/>
                  <a:gd name="T13" fmla="*/ 894 h 2087"/>
                  <a:gd name="T14" fmla="*/ 961 w 3123"/>
                  <a:gd name="T15" fmla="*/ 834 h 2087"/>
                  <a:gd name="T16" fmla="*/ 1081 w 3123"/>
                  <a:gd name="T17" fmla="*/ 826 h 2087"/>
                  <a:gd name="T18" fmla="*/ 1201 w 3123"/>
                  <a:gd name="T19" fmla="*/ 963 h 2087"/>
                  <a:gd name="T20" fmla="*/ 1321 w 3123"/>
                  <a:gd name="T21" fmla="*/ 1039 h 2087"/>
                  <a:gd name="T22" fmla="*/ 1441 w 3123"/>
                  <a:gd name="T23" fmla="*/ 1040 h 2087"/>
                  <a:gd name="T24" fmla="*/ 1561 w 3123"/>
                  <a:gd name="T25" fmla="*/ 1058 h 2087"/>
                  <a:gd name="T26" fmla="*/ 1682 w 3123"/>
                  <a:gd name="T27" fmla="*/ 1114 h 2087"/>
                  <a:gd name="T28" fmla="*/ 1802 w 3123"/>
                  <a:gd name="T29" fmla="*/ 1120 h 2087"/>
                  <a:gd name="T30" fmla="*/ 1922 w 3123"/>
                  <a:gd name="T31" fmla="*/ 1173 h 2087"/>
                  <a:gd name="T32" fmla="*/ 2042 w 3123"/>
                  <a:gd name="T33" fmla="*/ 1241 h 2087"/>
                  <a:gd name="T34" fmla="*/ 2162 w 3123"/>
                  <a:gd name="T35" fmla="*/ 1249 h 2087"/>
                  <a:gd name="T36" fmla="*/ 2282 w 3123"/>
                  <a:gd name="T37" fmla="*/ 1359 h 2087"/>
                  <a:gd name="T38" fmla="*/ 2402 w 3123"/>
                  <a:gd name="T39" fmla="*/ 1402 h 2087"/>
                  <a:gd name="T40" fmla="*/ 2523 w 3123"/>
                  <a:gd name="T41" fmla="*/ 1533 h 2087"/>
                  <a:gd name="T42" fmla="*/ 2642 w 3123"/>
                  <a:gd name="T43" fmla="*/ 1595 h 2087"/>
                  <a:gd name="T44" fmla="*/ 2763 w 3123"/>
                  <a:gd name="T45" fmla="*/ 1719 h 2087"/>
                  <a:gd name="T46" fmla="*/ 2883 w 3123"/>
                  <a:gd name="T47" fmla="*/ 1964 h 2087"/>
                  <a:gd name="T48" fmla="*/ 3003 w 3123"/>
                  <a:gd name="T49" fmla="*/ 2061 h 2087"/>
                  <a:gd name="T50" fmla="*/ 3015 w 3123"/>
                  <a:gd name="T51" fmla="*/ 2087 h 2087"/>
                  <a:gd name="T52" fmla="*/ 3123 w 3123"/>
                  <a:gd name="T53" fmla="*/ 2087 h 2087"/>
                  <a:gd name="T54" fmla="*/ 3123 w 3123"/>
                  <a:gd name="T55" fmla="*/ 1196 h 2087"/>
                  <a:gd name="T56" fmla="*/ 3003 w 3123"/>
                  <a:gd name="T57" fmla="*/ 1139 h 2087"/>
                  <a:gd name="T58" fmla="*/ 2883 w 3123"/>
                  <a:gd name="T59" fmla="*/ 1062 h 2087"/>
                  <a:gd name="T60" fmla="*/ 2763 w 3123"/>
                  <a:gd name="T61" fmla="*/ 1019 h 2087"/>
                  <a:gd name="T62" fmla="*/ 2642 w 3123"/>
                  <a:gd name="T63" fmla="*/ 994 h 2087"/>
                  <a:gd name="T64" fmla="*/ 2523 w 3123"/>
                  <a:gd name="T65" fmla="*/ 958 h 2087"/>
                  <a:gd name="T66" fmla="*/ 2402 w 3123"/>
                  <a:gd name="T67" fmla="*/ 939 h 2087"/>
                  <a:gd name="T68" fmla="*/ 2282 w 3123"/>
                  <a:gd name="T69" fmla="*/ 862 h 2087"/>
                  <a:gd name="T70" fmla="*/ 2162 w 3123"/>
                  <a:gd name="T71" fmla="*/ 867 h 2087"/>
                  <a:gd name="T72" fmla="*/ 2042 w 3123"/>
                  <a:gd name="T73" fmla="*/ 904 h 2087"/>
                  <a:gd name="T74" fmla="*/ 1922 w 3123"/>
                  <a:gd name="T75" fmla="*/ 823 h 2087"/>
                  <a:gd name="T76" fmla="*/ 1802 w 3123"/>
                  <a:gd name="T77" fmla="*/ 815 h 2087"/>
                  <a:gd name="T78" fmla="*/ 1682 w 3123"/>
                  <a:gd name="T79" fmla="*/ 848 h 2087"/>
                  <a:gd name="T80" fmla="*/ 1561 w 3123"/>
                  <a:gd name="T81" fmla="*/ 767 h 2087"/>
                  <a:gd name="T82" fmla="*/ 1441 w 3123"/>
                  <a:gd name="T83" fmla="*/ 698 h 2087"/>
                  <a:gd name="T84" fmla="*/ 1321 w 3123"/>
                  <a:gd name="T85" fmla="*/ 662 h 2087"/>
                  <a:gd name="T86" fmla="*/ 1201 w 3123"/>
                  <a:gd name="T87" fmla="*/ 524 h 2087"/>
                  <a:gd name="T88" fmla="*/ 1081 w 3123"/>
                  <a:gd name="T89" fmla="*/ 296 h 2087"/>
                  <a:gd name="T90" fmla="*/ 961 w 3123"/>
                  <a:gd name="T91" fmla="*/ 393 h 2087"/>
                  <a:gd name="T92" fmla="*/ 840 w 3123"/>
                  <a:gd name="T93" fmla="*/ 325 h 2087"/>
                  <a:gd name="T94" fmla="*/ 721 w 3123"/>
                  <a:gd name="T95" fmla="*/ 420 h 2087"/>
                  <a:gd name="T96" fmla="*/ 600 w 3123"/>
                  <a:gd name="T97" fmla="*/ 267 h 2087"/>
                  <a:gd name="T98" fmla="*/ 480 w 3123"/>
                  <a:gd name="T99" fmla="*/ 261 h 2087"/>
                  <a:gd name="T100" fmla="*/ 360 w 3123"/>
                  <a:gd name="T101" fmla="*/ 208 h 2087"/>
                  <a:gd name="T102" fmla="*/ 240 w 3123"/>
                  <a:gd name="T103" fmla="*/ 181 h 2087"/>
                  <a:gd name="T104" fmla="*/ 120 w 3123"/>
                  <a:gd name="T105" fmla="*/ 73 h 2087"/>
                  <a:gd name="T106" fmla="*/ 0 w 3123"/>
                  <a:gd name="T107" fmla="*/ 0 h 2087"/>
                  <a:gd name="T108" fmla="*/ 0 w 3123"/>
                  <a:gd name="T109" fmla="*/ 1435 h 2087"/>
                  <a:gd name="T110" fmla="*/ 120 w 3123"/>
                  <a:gd name="T111" fmla="*/ 1272 h 20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123" h="2087">
                    <a:moveTo>
                      <a:pt x="120" y="1272"/>
                    </a:moveTo>
                    <a:lnTo>
                      <a:pt x="240" y="1019"/>
                    </a:lnTo>
                    <a:lnTo>
                      <a:pt x="360" y="970"/>
                    </a:lnTo>
                    <a:lnTo>
                      <a:pt x="480" y="912"/>
                    </a:lnTo>
                    <a:lnTo>
                      <a:pt x="600" y="1034"/>
                    </a:lnTo>
                    <a:lnTo>
                      <a:pt x="721" y="974"/>
                    </a:lnTo>
                    <a:lnTo>
                      <a:pt x="840" y="894"/>
                    </a:lnTo>
                    <a:lnTo>
                      <a:pt x="961" y="834"/>
                    </a:lnTo>
                    <a:lnTo>
                      <a:pt x="1081" y="826"/>
                    </a:lnTo>
                    <a:lnTo>
                      <a:pt x="1201" y="963"/>
                    </a:lnTo>
                    <a:lnTo>
                      <a:pt x="1321" y="1039"/>
                    </a:lnTo>
                    <a:lnTo>
                      <a:pt x="1441" y="1040"/>
                    </a:lnTo>
                    <a:lnTo>
                      <a:pt x="1561" y="1058"/>
                    </a:lnTo>
                    <a:lnTo>
                      <a:pt x="1682" y="1114"/>
                    </a:lnTo>
                    <a:lnTo>
                      <a:pt x="1802" y="1120"/>
                    </a:lnTo>
                    <a:lnTo>
                      <a:pt x="1922" y="1173"/>
                    </a:lnTo>
                    <a:lnTo>
                      <a:pt x="2042" y="1241"/>
                    </a:lnTo>
                    <a:lnTo>
                      <a:pt x="2162" y="1249"/>
                    </a:lnTo>
                    <a:lnTo>
                      <a:pt x="2282" y="1359"/>
                    </a:lnTo>
                    <a:lnTo>
                      <a:pt x="2402" y="1402"/>
                    </a:lnTo>
                    <a:lnTo>
                      <a:pt x="2523" y="1533"/>
                    </a:lnTo>
                    <a:lnTo>
                      <a:pt x="2642" y="1595"/>
                    </a:lnTo>
                    <a:lnTo>
                      <a:pt x="2763" y="1719"/>
                    </a:lnTo>
                    <a:lnTo>
                      <a:pt x="2883" y="1964"/>
                    </a:lnTo>
                    <a:lnTo>
                      <a:pt x="3003" y="2061"/>
                    </a:lnTo>
                    <a:lnTo>
                      <a:pt x="3015" y="2087"/>
                    </a:lnTo>
                    <a:lnTo>
                      <a:pt x="3123" y="2087"/>
                    </a:lnTo>
                    <a:lnTo>
                      <a:pt x="3123" y="1196"/>
                    </a:lnTo>
                    <a:lnTo>
                      <a:pt x="3003" y="1139"/>
                    </a:lnTo>
                    <a:lnTo>
                      <a:pt x="2883" y="1062"/>
                    </a:lnTo>
                    <a:lnTo>
                      <a:pt x="2763" y="1019"/>
                    </a:lnTo>
                    <a:lnTo>
                      <a:pt x="2642" y="994"/>
                    </a:lnTo>
                    <a:lnTo>
                      <a:pt x="2523" y="958"/>
                    </a:lnTo>
                    <a:lnTo>
                      <a:pt x="2402" y="939"/>
                    </a:lnTo>
                    <a:lnTo>
                      <a:pt x="2282" y="862"/>
                    </a:lnTo>
                    <a:lnTo>
                      <a:pt x="2162" y="867"/>
                    </a:lnTo>
                    <a:lnTo>
                      <a:pt x="2042" y="904"/>
                    </a:lnTo>
                    <a:lnTo>
                      <a:pt x="1922" y="823"/>
                    </a:lnTo>
                    <a:lnTo>
                      <a:pt x="1802" y="815"/>
                    </a:lnTo>
                    <a:lnTo>
                      <a:pt x="1682" y="848"/>
                    </a:lnTo>
                    <a:lnTo>
                      <a:pt x="1561" y="767"/>
                    </a:lnTo>
                    <a:lnTo>
                      <a:pt x="1441" y="698"/>
                    </a:lnTo>
                    <a:lnTo>
                      <a:pt x="1321" y="662"/>
                    </a:lnTo>
                    <a:lnTo>
                      <a:pt x="1201" y="524"/>
                    </a:lnTo>
                    <a:lnTo>
                      <a:pt x="1081" y="296"/>
                    </a:lnTo>
                    <a:lnTo>
                      <a:pt x="961" y="393"/>
                    </a:lnTo>
                    <a:lnTo>
                      <a:pt x="840" y="325"/>
                    </a:lnTo>
                    <a:lnTo>
                      <a:pt x="721" y="420"/>
                    </a:lnTo>
                    <a:lnTo>
                      <a:pt x="600" y="267"/>
                    </a:lnTo>
                    <a:lnTo>
                      <a:pt x="480" y="261"/>
                    </a:lnTo>
                    <a:lnTo>
                      <a:pt x="360" y="208"/>
                    </a:lnTo>
                    <a:lnTo>
                      <a:pt x="240" y="181"/>
                    </a:lnTo>
                    <a:lnTo>
                      <a:pt x="120" y="73"/>
                    </a:lnTo>
                    <a:lnTo>
                      <a:pt x="0" y="0"/>
                    </a:lnTo>
                    <a:lnTo>
                      <a:pt x="0" y="1435"/>
                    </a:lnTo>
                    <a:lnTo>
                      <a:pt x="120" y="1272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" name="Freeform 80"/>
              <p:cNvSpPr>
                <a:spLocks/>
              </p:cNvSpPr>
              <p:nvPr/>
            </p:nvSpPr>
            <p:spPr bwMode="auto">
              <a:xfrm>
                <a:off x="2049463" y="2124075"/>
                <a:ext cx="4957763" cy="3313113"/>
              </a:xfrm>
              <a:custGeom>
                <a:avLst/>
                <a:gdLst>
                  <a:gd name="T0" fmla="*/ 0 w 3123"/>
                  <a:gd name="T1" fmla="*/ 0 h 2087"/>
                  <a:gd name="T2" fmla="*/ 120 w 3123"/>
                  <a:gd name="T3" fmla="*/ 73 h 2087"/>
                  <a:gd name="T4" fmla="*/ 240 w 3123"/>
                  <a:gd name="T5" fmla="*/ 181 h 2087"/>
                  <a:gd name="T6" fmla="*/ 360 w 3123"/>
                  <a:gd name="T7" fmla="*/ 208 h 2087"/>
                  <a:gd name="T8" fmla="*/ 480 w 3123"/>
                  <a:gd name="T9" fmla="*/ 261 h 2087"/>
                  <a:gd name="T10" fmla="*/ 600 w 3123"/>
                  <a:gd name="T11" fmla="*/ 267 h 2087"/>
                  <a:gd name="T12" fmla="*/ 721 w 3123"/>
                  <a:gd name="T13" fmla="*/ 420 h 2087"/>
                  <a:gd name="T14" fmla="*/ 840 w 3123"/>
                  <a:gd name="T15" fmla="*/ 325 h 2087"/>
                  <a:gd name="T16" fmla="*/ 961 w 3123"/>
                  <a:gd name="T17" fmla="*/ 393 h 2087"/>
                  <a:gd name="T18" fmla="*/ 1081 w 3123"/>
                  <a:gd name="T19" fmla="*/ 296 h 2087"/>
                  <a:gd name="T20" fmla="*/ 1201 w 3123"/>
                  <a:gd name="T21" fmla="*/ 524 h 2087"/>
                  <a:gd name="T22" fmla="*/ 1321 w 3123"/>
                  <a:gd name="T23" fmla="*/ 662 h 2087"/>
                  <a:gd name="T24" fmla="*/ 1441 w 3123"/>
                  <a:gd name="T25" fmla="*/ 698 h 2087"/>
                  <a:gd name="T26" fmla="*/ 1561 w 3123"/>
                  <a:gd name="T27" fmla="*/ 767 h 2087"/>
                  <a:gd name="T28" fmla="*/ 1682 w 3123"/>
                  <a:gd name="T29" fmla="*/ 848 h 2087"/>
                  <a:gd name="T30" fmla="*/ 1802 w 3123"/>
                  <a:gd name="T31" fmla="*/ 815 h 2087"/>
                  <a:gd name="T32" fmla="*/ 1922 w 3123"/>
                  <a:gd name="T33" fmla="*/ 823 h 2087"/>
                  <a:gd name="T34" fmla="*/ 2042 w 3123"/>
                  <a:gd name="T35" fmla="*/ 904 h 2087"/>
                  <a:gd name="T36" fmla="*/ 2162 w 3123"/>
                  <a:gd name="T37" fmla="*/ 867 h 2087"/>
                  <a:gd name="T38" fmla="*/ 2282 w 3123"/>
                  <a:gd name="T39" fmla="*/ 862 h 2087"/>
                  <a:gd name="T40" fmla="*/ 2402 w 3123"/>
                  <a:gd name="T41" fmla="*/ 939 h 2087"/>
                  <a:gd name="T42" fmla="*/ 2523 w 3123"/>
                  <a:gd name="T43" fmla="*/ 958 h 2087"/>
                  <a:gd name="T44" fmla="*/ 2642 w 3123"/>
                  <a:gd name="T45" fmla="*/ 994 h 2087"/>
                  <a:gd name="T46" fmla="*/ 2763 w 3123"/>
                  <a:gd name="T47" fmla="*/ 1019 h 2087"/>
                  <a:gd name="T48" fmla="*/ 2883 w 3123"/>
                  <a:gd name="T49" fmla="*/ 1062 h 2087"/>
                  <a:gd name="T50" fmla="*/ 3003 w 3123"/>
                  <a:gd name="T51" fmla="*/ 1139 h 2087"/>
                  <a:gd name="T52" fmla="*/ 3123 w 3123"/>
                  <a:gd name="T53" fmla="*/ 1196 h 2087"/>
                  <a:gd name="T54" fmla="*/ 3123 w 3123"/>
                  <a:gd name="T55" fmla="*/ 2087 h 20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123" h="2087">
                    <a:moveTo>
                      <a:pt x="0" y="0"/>
                    </a:moveTo>
                    <a:lnTo>
                      <a:pt x="120" y="73"/>
                    </a:lnTo>
                    <a:lnTo>
                      <a:pt x="240" y="181"/>
                    </a:lnTo>
                    <a:lnTo>
                      <a:pt x="360" y="208"/>
                    </a:lnTo>
                    <a:lnTo>
                      <a:pt x="480" y="261"/>
                    </a:lnTo>
                    <a:lnTo>
                      <a:pt x="600" y="267"/>
                    </a:lnTo>
                    <a:lnTo>
                      <a:pt x="721" y="420"/>
                    </a:lnTo>
                    <a:lnTo>
                      <a:pt x="840" y="325"/>
                    </a:lnTo>
                    <a:lnTo>
                      <a:pt x="961" y="393"/>
                    </a:lnTo>
                    <a:lnTo>
                      <a:pt x="1081" y="296"/>
                    </a:lnTo>
                    <a:lnTo>
                      <a:pt x="1201" y="524"/>
                    </a:lnTo>
                    <a:lnTo>
                      <a:pt x="1321" y="662"/>
                    </a:lnTo>
                    <a:lnTo>
                      <a:pt x="1441" y="698"/>
                    </a:lnTo>
                    <a:lnTo>
                      <a:pt x="1561" y="767"/>
                    </a:lnTo>
                    <a:lnTo>
                      <a:pt x="1682" y="848"/>
                    </a:lnTo>
                    <a:lnTo>
                      <a:pt x="1802" y="815"/>
                    </a:lnTo>
                    <a:lnTo>
                      <a:pt x="1922" y="823"/>
                    </a:lnTo>
                    <a:lnTo>
                      <a:pt x="2042" y="904"/>
                    </a:lnTo>
                    <a:lnTo>
                      <a:pt x="2162" y="867"/>
                    </a:lnTo>
                    <a:lnTo>
                      <a:pt x="2282" y="862"/>
                    </a:lnTo>
                    <a:lnTo>
                      <a:pt x="2402" y="939"/>
                    </a:lnTo>
                    <a:lnTo>
                      <a:pt x="2523" y="958"/>
                    </a:lnTo>
                    <a:lnTo>
                      <a:pt x="2642" y="994"/>
                    </a:lnTo>
                    <a:lnTo>
                      <a:pt x="2763" y="1019"/>
                    </a:lnTo>
                    <a:lnTo>
                      <a:pt x="2883" y="1062"/>
                    </a:lnTo>
                    <a:lnTo>
                      <a:pt x="3003" y="1139"/>
                    </a:lnTo>
                    <a:lnTo>
                      <a:pt x="3123" y="1196"/>
                    </a:lnTo>
                    <a:lnTo>
                      <a:pt x="3123" y="2087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" name="Freeform 81"/>
              <p:cNvSpPr>
                <a:spLocks/>
              </p:cNvSpPr>
              <p:nvPr/>
            </p:nvSpPr>
            <p:spPr bwMode="auto">
              <a:xfrm>
                <a:off x="2049463" y="2124075"/>
                <a:ext cx="4786313" cy="3313113"/>
              </a:xfrm>
              <a:custGeom>
                <a:avLst/>
                <a:gdLst>
                  <a:gd name="T0" fmla="*/ 3015 w 3015"/>
                  <a:gd name="T1" fmla="*/ 2087 h 2087"/>
                  <a:gd name="T2" fmla="*/ 3003 w 3015"/>
                  <a:gd name="T3" fmla="*/ 2061 h 2087"/>
                  <a:gd name="T4" fmla="*/ 2883 w 3015"/>
                  <a:gd name="T5" fmla="*/ 1964 h 2087"/>
                  <a:gd name="T6" fmla="*/ 2763 w 3015"/>
                  <a:gd name="T7" fmla="*/ 1719 h 2087"/>
                  <a:gd name="T8" fmla="*/ 2642 w 3015"/>
                  <a:gd name="T9" fmla="*/ 1595 h 2087"/>
                  <a:gd name="T10" fmla="*/ 2523 w 3015"/>
                  <a:gd name="T11" fmla="*/ 1533 h 2087"/>
                  <a:gd name="T12" fmla="*/ 2402 w 3015"/>
                  <a:gd name="T13" fmla="*/ 1402 h 2087"/>
                  <a:gd name="T14" fmla="*/ 2282 w 3015"/>
                  <a:gd name="T15" fmla="*/ 1359 h 2087"/>
                  <a:gd name="T16" fmla="*/ 2162 w 3015"/>
                  <a:gd name="T17" fmla="*/ 1249 h 2087"/>
                  <a:gd name="T18" fmla="*/ 2042 w 3015"/>
                  <a:gd name="T19" fmla="*/ 1241 h 2087"/>
                  <a:gd name="T20" fmla="*/ 1922 w 3015"/>
                  <a:gd name="T21" fmla="*/ 1173 h 2087"/>
                  <a:gd name="T22" fmla="*/ 1802 w 3015"/>
                  <a:gd name="T23" fmla="*/ 1120 h 2087"/>
                  <a:gd name="T24" fmla="*/ 1682 w 3015"/>
                  <a:gd name="T25" fmla="*/ 1114 h 2087"/>
                  <a:gd name="T26" fmla="*/ 1561 w 3015"/>
                  <a:gd name="T27" fmla="*/ 1058 h 2087"/>
                  <a:gd name="T28" fmla="*/ 1441 w 3015"/>
                  <a:gd name="T29" fmla="*/ 1040 h 2087"/>
                  <a:gd name="T30" fmla="*/ 1321 w 3015"/>
                  <a:gd name="T31" fmla="*/ 1039 h 2087"/>
                  <a:gd name="T32" fmla="*/ 1201 w 3015"/>
                  <a:gd name="T33" fmla="*/ 963 h 2087"/>
                  <a:gd name="T34" fmla="*/ 1081 w 3015"/>
                  <a:gd name="T35" fmla="*/ 826 h 2087"/>
                  <a:gd name="T36" fmla="*/ 961 w 3015"/>
                  <a:gd name="T37" fmla="*/ 834 h 2087"/>
                  <a:gd name="T38" fmla="*/ 840 w 3015"/>
                  <a:gd name="T39" fmla="*/ 894 h 2087"/>
                  <a:gd name="T40" fmla="*/ 721 w 3015"/>
                  <a:gd name="T41" fmla="*/ 974 h 2087"/>
                  <a:gd name="T42" fmla="*/ 600 w 3015"/>
                  <a:gd name="T43" fmla="*/ 1034 h 2087"/>
                  <a:gd name="T44" fmla="*/ 480 w 3015"/>
                  <a:gd name="T45" fmla="*/ 912 h 2087"/>
                  <a:gd name="T46" fmla="*/ 360 w 3015"/>
                  <a:gd name="T47" fmla="*/ 970 h 2087"/>
                  <a:gd name="T48" fmla="*/ 240 w 3015"/>
                  <a:gd name="T49" fmla="*/ 1019 h 2087"/>
                  <a:gd name="T50" fmla="*/ 120 w 3015"/>
                  <a:gd name="T51" fmla="*/ 1272 h 2087"/>
                  <a:gd name="T52" fmla="*/ 0 w 3015"/>
                  <a:gd name="T53" fmla="*/ 1435 h 2087"/>
                  <a:gd name="T54" fmla="*/ 0 w 3015"/>
                  <a:gd name="T55" fmla="*/ 0 h 20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015" h="2087">
                    <a:moveTo>
                      <a:pt x="3015" y="2087"/>
                    </a:moveTo>
                    <a:lnTo>
                      <a:pt x="3003" y="2061"/>
                    </a:lnTo>
                    <a:lnTo>
                      <a:pt x="2883" y="1964"/>
                    </a:lnTo>
                    <a:lnTo>
                      <a:pt x="2763" y="1719"/>
                    </a:lnTo>
                    <a:lnTo>
                      <a:pt x="2642" y="1595"/>
                    </a:lnTo>
                    <a:lnTo>
                      <a:pt x="2523" y="1533"/>
                    </a:lnTo>
                    <a:lnTo>
                      <a:pt x="2402" y="1402"/>
                    </a:lnTo>
                    <a:lnTo>
                      <a:pt x="2282" y="1359"/>
                    </a:lnTo>
                    <a:lnTo>
                      <a:pt x="2162" y="1249"/>
                    </a:lnTo>
                    <a:lnTo>
                      <a:pt x="2042" y="1241"/>
                    </a:lnTo>
                    <a:lnTo>
                      <a:pt x="1922" y="1173"/>
                    </a:lnTo>
                    <a:lnTo>
                      <a:pt x="1802" y="1120"/>
                    </a:lnTo>
                    <a:lnTo>
                      <a:pt x="1682" y="1114"/>
                    </a:lnTo>
                    <a:lnTo>
                      <a:pt x="1561" y="1058"/>
                    </a:lnTo>
                    <a:lnTo>
                      <a:pt x="1441" y="1040"/>
                    </a:lnTo>
                    <a:lnTo>
                      <a:pt x="1321" y="1039"/>
                    </a:lnTo>
                    <a:lnTo>
                      <a:pt x="1201" y="963"/>
                    </a:lnTo>
                    <a:lnTo>
                      <a:pt x="1081" y="826"/>
                    </a:lnTo>
                    <a:lnTo>
                      <a:pt x="961" y="834"/>
                    </a:lnTo>
                    <a:lnTo>
                      <a:pt x="840" y="894"/>
                    </a:lnTo>
                    <a:lnTo>
                      <a:pt x="721" y="974"/>
                    </a:lnTo>
                    <a:lnTo>
                      <a:pt x="600" y="1034"/>
                    </a:lnTo>
                    <a:lnTo>
                      <a:pt x="480" y="912"/>
                    </a:lnTo>
                    <a:lnTo>
                      <a:pt x="360" y="970"/>
                    </a:lnTo>
                    <a:lnTo>
                      <a:pt x="240" y="1019"/>
                    </a:lnTo>
                    <a:lnTo>
                      <a:pt x="120" y="1272"/>
                    </a:lnTo>
                    <a:lnTo>
                      <a:pt x="0" y="1435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" name="Freeform 82"/>
              <p:cNvSpPr>
                <a:spLocks/>
              </p:cNvSpPr>
              <p:nvPr/>
            </p:nvSpPr>
            <p:spPr bwMode="auto">
              <a:xfrm>
                <a:off x="2049463" y="2693988"/>
                <a:ext cx="4957763" cy="2662238"/>
              </a:xfrm>
              <a:custGeom>
                <a:avLst/>
                <a:gdLst>
                  <a:gd name="T0" fmla="*/ 120 w 3123"/>
                  <a:gd name="T1" fmla="*/ 14 h 1677"/>
                  <a:gd name="T2" fmla="*/ 0 w 3123"/>
                  <a:gd name="T3" fmla="*/ 0 h 1677"/>
                  <a:gd name="T4" fmla="*/ 0 w 3123"/>
                  <a:gd name="T5" fmla="*/ 718 h 1677"/>
                  <a:gd name="T6" fmla="*/ 120 w 3123"/>
                  <a:gd name="T7" fmla="*/ 614 h 1677"/>
                  <a:gd name="T8" fmla="*/ 240 w 3123"/>
                  <a:gd name="T9" fmla="*/ 451 h 1677"/>
                  <a:gd name="T10" fmla="*/ 360 w 3123"/>
                  <a:gd name="T11" fmla="*/ 421 h 1677"/>
                  <a:gd name="T12" fmla="*/ 480 w 3123"/>
                  <a:gd name="T13" fmla="*/ 390 h 1677"/>
                  <a:gd name="T14" fmla="*/ 600 w 3123"/>
                  <a:gd name="T15" fmla="*/ 483 h 1677"/>
                  <a:gd name="T16" fmla="*/ 721 w 3123"/>
                  <a:gd name="T17" fmla="*/ 476 h 1677"/>
                  <a:gd name="T18" fmla="*/ 840 w 3123"/>
                  <a:gd name="T19" fmla="*/ 393 h 1677"/>
                  <a:gd name="T20" fmla="*/ 961 w 3123"/>
                  <a:gd name="T21" fmla="*/ 365 h 1677"/>
                  <a:gd name="T22" fmla="*/ 1081 w 3123"/>
                  <a:gd name="T23" fmla="*/ 334 h 1677"/>
                  <a:gd name="T24" fmla="*/ 1201 w 3123"/>
                  <a:gd name="T25" fmla="*/ 495 h 1677"/>
                  <a:gd name="T26" fmla="*/ 1321 w 3123"/>
                  <a:gd name="T27" fmla="*/ 586 h 1677"/>
                  <a:gd name="T28" fmla="*/ 1441 w 3123"/>
                  <a:gd name="T29" fmla="*/ 596 h 1677"/>
                  <a:gd name="T30" fmla="*/ 1561 w 3123"/>
                  <a:gd name="T31" fmla="*/ 626 h 1677"/>
                  <a:gd name="T32" fmla="*/ 1682 w 3123"/>
                  <a:gd name="T33" fmla="*/ 689 h 1677"/>
                  <a:gd name="T34" fmla="*/ 1802 w 3123"/>
                  <a:gd name="T35" fmla="*/ 685 h 1677"/>
                  <a:gd name="T36" fmla="*/ 1922 w 3123"/>
                  <a:gd name="T37" fmla="*/ 726 h 1677"/>
                  <a:gd name="T38" fmla="*/ 2042 w 3123"/>
                  <a:gd name="T39" fmla="*/ 798 h 1677"/>
                  <a:gd name="T40" fmla="*/ 2162 w 3123"/>
                  <a:gd name="T41" fmla="*/ 795 h 1677"/>
                  <a:gd name="T42" fmla="*/ 2282 w 3123"/>
                  <a:gd name="T43" fmla="*/ 876 h 1677"/>
                  <a:gd name="T44" fmla="*/ 2402 w 3123"/>
                  <a:gd name="T45" fmla="*/ 927 h 1677"/>
                  <a:gd name="T46" fmla="*/ 2523 w 3123"/>
                  <a:gd name="T47" fmla="*/ 1031 h 1677"/>
                  <a:gd name="T48" fmla="*/ 2642 w 3123"/>
                  <a:gd name="T49" fmla="*/ 1086 h 1677"/>
                  <a:gd name="T50" fmla="*/ 2763 w 3123"/>
                  <a:gd name="T51" fmla="*/ 1185 h 1677"/>
                  <a:gd name="T52" fmla="*/ 2883 w 3123"/>
                  <a:gd name="T53" fmla="*/ 1380 h 1677"/>
                  <a:gd name="T54" fmla="*/ 3003 w 3123"/>
                  <a:gd name="T55" fmla="*/ 1472 h 1677"/>
                  <a:gd name="T56" fmla="*/ 3123 w 3123"/>
                  <a:gd name="T57" fmla="*/ 1677 h 1677"/>
                  <a:gd name="T58" fmla="*/ 3123 w 3123"/>
                  <a:gd name="T59" fmla="*/ 1117 h 1677"/>
                  <a:gd name="T60" fmla="*/ 3003 w 3123"/>
                  <a:gd name="T61" fmla="*/ 1010 h 1677"/>
                  <a:gd name="T62" fmla="*/ 2883 w 3123"/>
                  <a:gd name="T63" fmla="*/ 928 h 1677"/>
                  <a:gd name="T64" fmla="*/ 2763 w 3123"/>
                  <a:gd name="T65" fmla="*/ 835 h 1677"/>
                  <a:gd name="T66" fmla="*/ 2642 w 3123"/>
                  <a:gd name="T67" fmla="*/ 785 h 1677"/>
                  <a:gd name="T68" fmla="*/ 2523 w 3123"/>
                  <a:gd name="T69" fmla="*/ 743 h 1677"/>
                  <a:gd name="T70" fmla="*/ 2402 w 3123"/>
                  <a:gd name="T71" fmla="*/ 695 h 1677"/>
                  <a:gd name="T72" fmla="*/ 2282 w 3123"/>
                  <a:gd name="T73" fmla="*/ 627 h 1677"/>
                  <a:gd name="T74" fmla="*/ 2162 w 3123"/>
                  <a:gd name="T75" fmla="*/ 604 h 1677"/>
                  <a:gd name="T76" fmla="*/ 2042 w 3123"/>
                  <a:gd name="T77" fmla="*/ 629 h 1677"/>
                  <a:gd name="T78" fmla="*/ 1922 w 3123"/>
                  <a:gd name="T79" fmla="*/ 551 h 1677"/>
                  <a:gd name="T80" fmla="*/ 1802 w 3123"/>
                  <a:gd name="T81" fmla="*/ 533 h 1677"/>
                  <a:gd name="T82" fmla="*/ 1682 w 3123"/>
                  <a:gd name="T83" fmla="*/ 555 h 1677"/>
                  <a:gd name="T84" fmla="*/ 1561 w 3123"/>
                  <a:gd name="T85" fmla="*/ 480 h 1677"/>
                  <a:gd name="T86" fmla="*/ 1441 w 3123"/>
                  <a:gd name="T87" fmla="*/ 425 h 1677"/>
                  <a:gd name="T88" fmla="*/ 1321 w 3123"/>
                  <a:gd name="T89" fmla="*/ 397 h 1677"/>
                  <a:gd name="T90" fmla="*/ 1201 w 3123"/>
                  <a:gd name="T91" fmla="*/ 275 h 1677"/>
                  <a:gd name="T92" fmla="*/ 1081 w 3123"/>
                  <a:gd name="T93" fmla="*/ 69 h 1677"/>
                  <a:gd name="T94" fmla="*/ 961 w 3123"/>
                  <a:gd name="T95" fmla="*/ 144 h 1677"/>
                  <a:gd name="T96" fmla="*/ 840 w 3123"/>
                  <a:gd name="T97" fmla="*/ 109 h 1677"/>
                  <a:gd name="T98" fmla="*/ 721 w 3123"/>
                  <a:gd name="T99" fmla="*/ 200 h 1677"/>
                  <a:gd name="T100" fmla="*/ 600 w 3123"/>
                  <a:gd name="T101" fmla="*/ 99 h 1677"/>
                  <a:gd name="T102" fmla="*/ 480 w 3123"/>
                  <a:gd name="T103" fmla="*/ 65 h 1677"/>
                  <a:gd name="T104" fmla="*/ 360 w 3123"/>
                  <a:gd name="T105" fmla="*/ 40 h 1677"/>
                  <a:gd name="T106" fmla="*/ 240 w 3123"/>
                  <a:gd name="T107" fmla="*/ 32 h 1677"/>
                  <a:gd name="T108" fmla="*/ 120 w 3123"/>
                  <a:gd name="T109" fmla="*/ 14 h 16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123" h="1677">
                    <a:moveTo>
                      <a:pt x="120" y="14"/>
                    </a:moveTo>
                    <a:lnTo>
                      <a:pt x="0" y="0"/>
                    </a:lnTo>
                    <a:lnTo>
                      <a:pt x="0" y="718"/>
                    </a:lnTo>
                    <a:lnTo>
                      <a:pt x="120" y="614"/>
                    </a:lnTo>
                    <a:lnTo>
                      <a:pt x="240" y="451"/>
                    </a:lnTo>
                    <a:lnTo>
                      <a:pt x="360" y="421"/>
                    </a:lnTo>
                    <a:lnTo>
                      <a:pt x="480" y="390"/>
                    </a:lnTo>
                    <a:lnTo>
                      <a:pt x="600" y="483"/>
                    </a:lnTo>
                    <a:lnTo>
                      <a:pt x="721" y="476"/>
                    </a:lnTo>
                    <a:lnTo>
                      <a:pt x="840" y="393"/>
                    </a:lnTo>
                    <a:lnTo>
                      <a:pt x="961" y="365"/>
                    </a:lnTo>
                    <a:lnTo>
                      <a:pt x="1081" y="334"/>
                    </a:lnTo>
                    <a:lnTo>
                      <a:pt x="1201" y="495"/>
                    </a:lnTo>
                    <a:lnTo>
                      <a:pt x="1321" y="586"/>
                    </a:lnTo>
                    <a:lnTo>
                      <a:pt x="1441" y="596"/>
                    </a:lnTo>
                    <a:lnTo>
                      <a:pt x="1561" y="626"/>
                    </a:lnTo>
                    <a:lnTo>
                      <a:pt x="1682" y="689"/>
                    </a:lnTo>
                    <a:lnTo>
                      <a:pt x="1802" y="685"/>
                    </a:lnTo>
                    <a:lnTo>
                      <a:pt x="1922" y="726"/>
                    </a:lnTo>
                    <a:lnTo>
                      <a:pt x="2042" y="798"/>
                    </a:lnTo>
                    <a:lnTo>
                      <a:pt x="2162" y="795"/>
                    </a:lnTo>
                    <a:lnTo>
                      <a:pt x="2282" y="876"/>
                    </a:lnTo>
                    <a:lnTo>
                      <a:pt x="2402" y="927"/>
                    </a:lnTo>
                    <a:lnTo>
                      <a:pt x="2523" y="1031"/>
                    </a:lnTo>
                    <a:lnTo>
                      <a:pt x="2642" y="1086"/>
                    </a:lnTo>
                    <a:lnTo>
                      <a:pt x="2763" y="1185"/>
                    </a:lnTo>
                    <a:lnTo>
                      <a:pt x="2883" y="1380"/>
                    </a:lnTo>
                    <a:lnTo>
                      <a:pt x="3003" y="1472"/>
                    </a:lnTo>
                    <a:lnTo>
                      <a:pt x="3123" y="1677"/>
                    </a:lnTo>
                    <a:lnTo>
                      <a:pt x="3123" y="1117"/>
                    </a:lnTo>
                    <a:lnTo>
                      <a:pt x="3003" y="1010"/>
                    </a:lnTo>
                    <a:lnTo>
                      <a:pt x="2883" y="928"/>
                    </a:lnTo>
                    <a:lnTo>
                      <a:pt x="2763" y="835"/>
                    </a:lnTo>
                    <a:lnTo>
                      <a:pt x="2642" y="785"/>
                    </a:lnTo>
                    <a:lnTo>
                      <a:pt x="2523" y="743"/>
                    </a:lnTo>
                    <a:lnTo>
                      <a:pt x="2402" y="695"/>
                    </a:lnTo>
                    <a:lnTo>
                      <a:pt x="2282" y="627"/>
                    </a:lnTo>
                    <a:lnTo>
                      <a:pt x="2162" y="604"/>
                    </a:lnTo>
                    <a:lnTo>
                      <a:pt x="2042" y="629"/>
                    </a:lnTo>
                    <a:lnTo>
                      <a:pt x="1922" y="551"/>
                    </a:lnTo>
                    <a:lnTo>
                      <a:pt x="1802" y="533"/>
                    </a:lnTo>
                    <a:lnTo>
                      <a:pt x="1682" y="555"/>
                    </a:lnTo>
                    <a:lnTo>
                      <a:pt x="1561" y="480"/>
                    </a:lnTo>
                    <a:lnTo>
                      <a:pt x="1441" y="425"/>
                    </a:lnTo>
                    <a:lnTo>
                      <a:pt x="1321" y="397"/>
                    </a:lnTo>
                    <a:lnTo>
                      <a:pt x="1201" y="275"/>
                    </a:lnTo>
                    <a:lnTo>
                      <a:pt x="1081" y="69"/>
                    </a:lnTo>
                    <a:lnTo>
                      <a:pt x="961" y="144"/>
                    </a:lnTo>
                    <a:lnTo>
                      <a:pt x="840" y="109"/>
                    </a:lnTo>
                    <a:lnTo>
                      <a:pt x="721" y="200"/>
                    </a:lnTo>
                    <a:lnTo>
                      <a:pt x="600" y="99"/>
                    </a:lnTo>
                    <a:lnTo>
                      <a:pt x="480" y="65"/>
                    </a:lnTo>
                    <a:lnTo>
                      <a:pt x="360" y="40"/>
                    </a:lnTo>
                    <a:lnTo>
                      <a:pt x="240" y="32"/>
                    </a:lnTo>
                    <a:lnTo>
                      <a:pt x="120" y="14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" name="Freeform 83"/>
              <p:cNvSpPr>
                <a:spLocks/>
              </p:cNvSpPr>
              <p:nvPr/>
            </p:nvSpPr>
            <p:spPr bwMode="auto">
              <a:xfrm>
                <a:off x="2049463" y="2693988"/>
                <a:ext cx="4957763" cy="2662238"/>
              </a:xfrm>
              <a:custGeom>
                <a:avLst/>
                <a:gdLst>
                  <a:gd name="T0" fmla="*/ 0 w 3123"/>
                  <a:gd name="T1" fmla="*/ 0 h 1677"/>
                  <a:gd name="T2" fmla="*/ 120 w 3123"/>
                  <a:gd name="T3" fmla="*/ 14 h 1677"/>
                  <a:gd name="T4" fmla="*/ 240 w 3123"/>
                  <a:gd name="T5" fmla="*/ 32 h 1677"/>
                  <a:gd name="T6" fmla="*/ 360 w 3123"/>
                  <a:gd name="T7" fmla="*/ 40 h 1677"/>
                  <a:gd name="T8" fmla="*/ 480 w 3123"/>
                  <a:gd name="T9" fmla="*/ 65 h 1677"/>
                  <a:gd name="T10" fmla="*/ 600 w 3123"/>
                  <a:gd name="T11" fmla="*/ 99 h 1677"/>
                  <a:gd name="T12" fmla="*/ 721 w 3123"/>
                  <a:gd name="T13" fmla="*/ 200 h 1677"/>
                  <a:gd name="T14" fmla="*/ 840 w 3123"/>
                  <a:gd name="T15" fmla="*/ 109 h 1677"/>
                  <a:gd name="T16" fmla="*/ 961 w 3123"/>
                  <a:gd name="T17" fmla="*/ 144 h 1677"/>
                  <a:gd name="T18" fmla="*/ 1081 w 3123"/>
                  <a:gd name="T19" fmla="*/ 69 h 1677"/>
                  <a:gd name="T20" fmla="*/ 1201 w 3123"/>
                  <a:gd name="T21" fmla="*/ 275 h 1677"/>
                  <a:gd name="T22" fmla="*/ 1321 w 3123"/>
                  <a:gd name="T23" fmla="*/ 397 h 1677"/>
                  <a:gd name="T24" fmla="*/ 1441 w 3123"/>
                  <a:gd name="T25" fmla="*/ 425 h 1677"/>
                  <a:gd name="T26" fmla="*/ 1561 w 3123"/>
                  <a:gd name="T27" fmla="*/ 480 h 1677"/>
                  <a:gd name="T28" fmla="*/ 1682 w 3123"/>
                  <a:gd name="T29" fmla="*/ 555 h 1677"/>
                  <a:gd name="T30" fmla="*/ 1802 w 3123"/>
                  <a:gd name="T31" fmla="*/ 533 h 1677"/>
                  <a:gd name="T32" fmla="*/ 1922 w 3123"/>
                  <a:gd name="T33" fmla="*/ 551 h 1677"/>
                  <a:gd name="T34" fmla="*/ 2042 w 3123"/>
                  <a:gd name="T35" fmla="*/ 629 h 1677"/>
                  <a:gd name="T36" fmla="*/ 2162 w 3123"/>
                  <a:gd name="T37" fmla="*/ 604 h 1677"/>
                  <a:gd name="T38" fmla="*/ 2282 w 3123"/>
                  <a:gd name="T39" fmla="*/ 627 h 1677"/>
                  <a:gd name="T40" fmla="*/ 2402 w 3123"/>
                  <a:gd name="T41" fmla="*/ 695 h 1677"/>
                  <a:gd name="T42" fmla="*/ 2523 w 3123"/>
                  <a:gd name="T43" fmla="*/ 743 h 1677"/>
                  <a:gd name="T44" fmla="*/ 2642 w 3123"/>
                  <a:gd name="T45" fmla="*/ 785 h 1677"/>
                  <a:gd name="T46" fmla="*/ 2763 w 3123"/>
                  <a:gd name="T47" fmla="*/ 835 h 1677"/>
                  <a:gd name="T48" fmla="*/ 2883 w 3123"/>
                  <a:gd name="T49" fmla="*/ 928 h 1677"/>
                  <a:gd name="T50" fmla="*/ 3003 w 3123"/>
                  <a:gd name="T51" fmla="*/ 1010 h 1677"/>
                  <a:gd name="T52" fmla="*/ 3123 w 3123"/>
                  <a:gd name="T53" fmla="*/ 1117 h 1677"/>
                  <a:gd name="T54" fmla="*/ 3123 w 3123"/>
                  <a:gd name="T55" fmla="*/ 1677 h 1677"/>
                  <a:gd name="T56" fmla="*/ 3003 w 3123"/>
                  <a:gd name="T57" fmla="*/ 1472 h 1677"/>
                  <a:gd name="T58" fmla="*/ 2883 w 3123"/>
                  <a:gd name="T59" fmla="*/ 1380 h 1677"/>
                  <a:gd name="T60" fmla="*/ 2763 w 3123"/>
                  <a:gd name="T61" fmla="*/ 1185 h 1677"/>
                  <a:gd name="T62" fmla="*/ 2642 w 3123"/>
                  <a:gd name="T63" fmla="*/ 1086 h 1677"/>
                  <a:gd name="T64" fmla="*/ 2523 w 3123"/>
                  <a:gd name="T65" fmla="*/ 1031 h 1677"/>
                  <a:gd name="T66" fmla="*/ 2402 w 3123"/>
                  <a:gd name="T67" fmla="*/ 927 h 1677"/>
                  <a:gd name="T68" fmla="*/ 2282 w 3123"/>
                  <a:gd name="T69" fmla="*/ 876 h 1677"/>
                  <a:gd name="T70" fmla="*/ 2162 w 3123"/>
                  <a:gd name="T71" fmla="*/ 795 h 1677"/>
                  <a:gd name="T72" fmla="*/ 2042 w 3123"/>
                  <a:gd name="T73" fmla="*/ 798 h 1677"/>
                  <a:gd name="T74" fmla="*/ 1922 w 3123"/>
                  <a:gd name="T75" fmla="*/ 726 h 1677"/>
                  <a:gd name="T76" fmla="*/ 1802 w 3123"/>
                  <a:gd name="T77" fmla="*/ 685 h 1677"/>
                  <a:gd name="T78" fmla="*/ 1682 w 3123"/>
                  <a:gd name="T79" fmla="*/ 689 h 1677"/>
                  <a:gd name="T80" fmla="*/ 1561 w 3123"/>
                  <a:gd name="T81" fmla="*/ 626 h 1677"/>
                  <a:gd name="T82" fmla="*/ 1441 w 3123"/>
                  <a:gd name="T83" fmla="*/ 596 h 1677"/>
                  <a:gd name="T84" fmla="*/ 1321 w 3123"/>
                  <a:gd name="T85" fmla="*/ 586 h 1677"/>
                  <a:gd name="T86" fmla="*/ 1201 w 3123"/>
                  <a:gd name="T87" fmla="*/ 495 h 1677"/>
                  <a:gd name="T88" fmla="*/ 1081 w 3123"/>
                  <a:gd name="T89" fmla="*/ 334 h 1677"/>
                  <a:gd name="T90" fmla="*/ 961 w 3123"/>
                  <a:gd name="T91" fmla="*/ 365 h 1677"/>
                  <a:gd name="T92" fmla="*/ 840 w 3123"/>
                  <a:gd name="T93" fmla="*/ 393 h 1677"/>
                  <a:gd name="T94" fmla="*/ 721 w 3123"/>
                  <a:gd name="T95" fmla="*/ 476 h 1677"/>
                  <a:gd name="T96" fmla="*/ 600 w 3123"/>
                  <a:gd name="T97" fmla="*/ 483 h 1677"/>
                  <a:gd name="T98" fmla="*/ 480 w 3123"/>
                  <a:gd name="T99" fmla="*/ 390 h 1677"/>
                  <a:gd name="T100" fmla="*/ 360 w 3123"/>
                  <a:gd name="T101" fmla="*/ 421 h 1677"/>
                  <a:gd name="T102" fmla="*/ 240 w 3123"/>
                  <a:gd name="T103" fmla="*/ 451 h 1677"/>
                  <a:gd name="T104" fmla="*/ 120 w 3123"/>
                  <a:gd name="T105" fmla="*/ 614 h 1677"/>
                  <a:gd name="T106" fmla="*/ 0 w 3123"/>
                  <a:gd name="T107" fmla="*/ 718 h 1677"/>
                  <a:gd name="T108" fmla="*/ 0 w 3123"/>
                  <a:gd name="T109" fmla="*/ 0 h 16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123" h="1677">
                    <a:moveTo>
                      <a:pt x="0" y="0"/>
                    </a:moveTo>
                    <a:lnTo>
                      <a:pt x="120" y="14"/>
                    </a:lnTo>
                    <a:lnTo>
                      <a:pt x="240" y="32"/>
                    </a:lnTo>
                    <a:lnTo>
                      <a:pt x="360" y="40"/>
                    </a:lnTo>
                    <a:lnTo>
                      <a:pt x="480" y="65"/>
                    </a:lnTo>
                    <a:lnTo>
                      <a:pt x="600" y="99"/>
                    </a:lnTo>
                    <a:lnTo>
                      <a:pt x="721" y="200"/>
                    </a:lnTo>
                    <a:lnTo>
                      <a:pt x="840" y="109"/>
                    </a:lnTo>
                    <a:lnTo>
                      <a:pt x="961" y="144"/>
                    </a:lnTo>
                    <a:lnTo>
                      <a:pt x="1081" y="69"/>
                    </a:lnTo>
                    <a:lnTo>
                      <a:pt x="1201" y="275"/>
                    </a:lnTo>
                    <a:lnTo>
                      <a:pt x="1321" y="397"/>
                    </a:lnTo>
                    <a:lnTo>
                      <a:pt x="1441" y="425"/>
                    </a:lnTo>
                    <a:lnTo>
                      <a:pt x="1561" y="480"/>
                    </a:lnTo>
                    <a:lnTo>
                      <a:pt x="1682" y="555"/>
                    </a:lnTo>
                    <a:lnTo>
                      <a:pt x="1802" y="533"/>
                    </a:lnTo>
                    <a:lnTo>
                      <a:pt x="1922" y="551"/>
                    </a:lnTo>
                    <a:lnTo>
                      <a:pt x="2042" y="629"/>
                    </a:lnTo>
                    <a:lnTo>
                      <a:pt x="2162" y="604"/>
                    </a:lnTo>
                    <a:lnTo>
                      <a:pt x="2282" y="627"/>
                    </a:lnTo>
                    <a:lnTo>
                      <a:pt x="2402" y="695"/>
                    </a:lnTo>
                    <a:lnTo>
                      <a:pt x="2523" y="743"/>
                    </a:lnTo>
                    <a:lnTo>
                      <a:pt x="2642" y="785"/>
                    </a:lnTo>
                    <a:lnTo>
                      <a:pt x="2763" y="835"/>
                    </a:lnTo>
                    <a:lnTo>
                      <a:pt x="2883" y="928"/>
                    </a:lnTo>
                    <a:lnTo>
                      <a:pt x="3003" y="1010"/>
                    </a:lnTo>
                    <a:lnTo>
                      <a:pt x="3123" y="1117"/>
                    </a:lnTo>
                    <a:lnTo>
                      <a:pt x="3123" y="1677"/>
                    </a:lnTo>
                    <a:lnTo>
                      <a:pt x="3003" y="1472"/>
                    </a:lnTo>
                    <a:lnTo>
                      <a:pt x="2883" y="1380"/>
                    </a:lnTo>
                    <a:lnTo>
                      <a:pt x="2763" y="1185"/>
                    </a:lnTo>
                    <a:lnTo>
                      <a:pt x="2642" y="1086"/>
                    </a:lnTo>
                    <a:lnTo>
                      <a:pt x="2523" y="1031"/>
                    </a:lnTo>
                    <a:lnTo>
                      <a:pt x="2402" y="927"/>
                    </a:lnTo>
                    <a:lnTo>
                      <a:pt x="2282" y="876"/>
                    </a:lnTo>
                    <a:lnTo>
                      <a:pt x="2162" y="795"/>
                    </a:lnTo>
                    <a:lnTo>
                      <a:pt x="2042" y="798"/>
                    </a:lnTo>
                    <a:lnTo>
                      <a:pt x="1922" y="726"/>
                    </a:lnTo>
                    <a:lnTo>
                      <a:pt x="1802" y="685"/>
                    </a:lnTo>
                    <a:lnTo>
                      <a:pt x="1682" y="689"/>
                    </a:lnTo>
                    <a:lnTo>
                      <a:pt x="1561" y="626"/>
                    </a:lnTo>
                    <a:lnTo>
                      <a:pt x="1441" y="596"/>
                    </a:lnTo>
                    <a:lnTo>
                      <a:pt x="1321" y="586"/>
                    </a:lnTo>
                    <a:lnTo>
                      <a:pt x="1201" y="495"/>
                    </a:lnTo>
                    <a:lnTo>
                      <a:pt x="1081" y="334"/>
                    </a:lnTo>
                    <a:lnTo>
                      <a:pt x="961" y="365"/>
                    </a:lnTo>
                    <a:lnTo>
                      <a:pt x="840" y="393"/>
                    </a:lnTo>
                    <a:lnTo>
                      <a:pt x="721" y="476"/>
                    </a:lnTo>
                    <a:lnTo>
                      <a:pt x="600" y="483"/>
                    </a:lnTo>
                    <a:lnTo>
                      <a:pt x="480" y="390"/>
                    </a:lnTo>
                    <a:lnTo>
                      <a:pt x="360" y="421"/>
                    </a:lnTo>
                    <a:lnTo>
                      <a:pt x="240" y="451"/>
                    </a:lnTo>
                    <a:lnTo>
                      <a:pt x="120" y="614"/>
                    </a:lnTo>
                    <a:lnTo>
                      <a:pt x="0" y="718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" name="Line 84"/>
              <p:cNvSpPr>
                <a:spLocks noChangeShapeType="1"/>
              </p:cNvSpPr>
              <p:nvPr/>
            </p:nvSpPr>
            <p:spPr bwMode="auto">
              <a:xfrm>
                <a:off x="2049463" y="2124075"/>
                <a:ext cx="0" cy="2278063"/>
              </a:xfrm>
              <a:prstGeom prst="line">
                <a:avLst/>
              </a:prstGeom>
              <a:noFill/>
              <a:ln w="952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" name="Line 85"/>
              <p:cNvSpPr>
                <a:spLocks noChangeShapeType="1"/>
              </p:cNvSpPr>
              <p:nvPr/>
            </p:nvSpPr>
            <p:spPr bwMode="auto">
              <a:xfrm>
                <a:off x="7007225" y="4022725"/>
                <a:ext cx="0" cy="1414463"/>
              </a:xfrm>
              <a:prstGeom prst="line">
                <a:avLst/>
              </a:prstGeom>
              <a:noFill/>
              <a:ln w="952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8" name="Freeform 86"/>
              <p:cNvSpPr>
                <a:spLocks/>
              </p:cNvSpPr>
              <p:nvPr/>
            </p:nvSpPr>
            <p:spPr bwMode="auto">
              <a:xfrm>
                <a:off x="2049463" y="3014663"/>
                <a:ext cx="4957763" cy="1898650"/>
              </a:xfrm>
              <a:custGeom>
                <a:avLst/>
                <a:gdLst>
                  <a:gd name="T0" fmla="*/ 0 w 3123"/>
                  <a:gd name="T1" fmla="*/ 156 h 1196"/>
                  <a:gd name="T2" fmla="*/ 120 w 3123"/>
                  <a:gd name="T3" fmla="*/ 112 h 1196"/>
                  <a:gd name="T4" fmla="*/ 240 w 3123"/>
                  <a:gd name="T5" fmla="*/ 39 h 1196"/>
                  <a:gd name="T6" fmla="*/ 360 w 3123"/>
                  <a:gd name="T7" fmla="*/ 28 h 1196"/>
                  <a:gd name="T8" fmla="*/ 480 w 3123"/>
                  <a:gd name="T9" fmla="*/ 26 h 1196"/>
                  <a:gd name="T10" fmla="*/ 600 w 3123"/>
                  <a:gd name="T11" fmla="*/ 89 h 1196"/>
                  <a:gd name="T12" fmla="*/ 721 w 3123"/>
                  <a:gd name="T13" fmla="*/ 136 h 1196"/>
                  <a:gd name="T14" fmla="*/ 840 w 3123"/>
                  <a:gd name="T15" fmla="*/ 49 h 1196"/>
                  <a:gd name="T16" fmla="*/ 961 w 3123"/>
                  <a:gd name="T17" fmla="*/ 53 h 1196"/>
                  <a:gd name="T18" fmla="*/ 1081 w 3123"/>
                  <a:gd name="T19" fmla="*/ 0 h 1196"/>
                  <a:gd name="T20" fmla="*/ 1201 w 3123"/>
                  <a:gd name="T21" fmla="*/ 183 h 1196"/>
                  <a:gd name="T22" fmla="*/ 1321 w 3123"/>
                  <a:gd name="T23" fmla="*/ 290 h 1196"/>
                  <a:gd name="T24" fmla="*/ 1441 w 3123"/>
                  <a:gd name="T25" fmla="*/ 308 h 1196"/>
                  <a:gd name="T26" fmla="*/ 1561 w 3123"/>
                  <a:gd name="T27" fmla="*/ 352 h 1196"/>
                  <a:gd name="T28" fmla="*/ 1682 w 3123"/>
                  <a:gd name="T29" fmla="*/ 420 h 1196"/>
                  <a:gd name="T30" fmla="*/ 1802 w 3123"/>
                  <a:gd name="T31" fmla="*/ 407 h 1196"/>
                  <a:gd name="T32" fmla="*/ 1922 w 3123"/>
                  <a:gd name="T33" fmla="*/ 437 h 1196"/>
                  <a:gd name="T34" fmla="*/ 2042 w 3123"/>
                  <a:gd name="T35" fmla="*/ 511 h 1196"/>
                  <a:gd name="T36" fmla="*/ 2162 w 3123"/>
                  <a:gd name="T37" fmla="*/ 497 h 1196"/>
                  <a:gd name="T38" fmla="*/ 2282 w 3123"/>
                  <a:gd name="T39" fmla="*/ 549 h 1196"/>
                  <a:gd name="T40" fmla="*/ 2402 w 3123"/>
                  <a:gd name="T41" fmla="*/ 609 h 1196"/>
                  <a:gd name="T42" fmla="*/ 2523 w 3123"/>
                  <a:gd name="T43" fmla="*/ 685 h 1196"/>
                  <a:gd name="T44" fmla="*/ 2642 w 3123"/>
                  <a:gd name="T45" fmla="*/ 733 h 1196"/>
                  <a:gd name="T46" fmla="*/ 2763 w 3123"/>
                  <a:gd name="T47" fmla="*/ 808 h 1196"/>
                  <a:gd name="T48" fmla="*/ 2883 w 3123"/>
                  <a:gd name="T49" fmla="*/ 952 h 1196"/>
                  <a:gd name="T50" fmla="*/ 3003 w 3123"/>
                  <a:gd name="T51" fmla="*/ 1039 h 1196"/>
                  <a:gd name="T52" fmla="*/ 3123 w 3123"/>
                  <a:gd name="T53" fmla="*/ 1196 h 1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123" h="1196">
                    <a:moveTo>
                      <a:pt x="0" y="156"/>
                    </a:moveTo>
                    <a:lnTo>
                      <a:pt x="120" y="112"/>
                    </a:lnTo>
                    <a:lnTo>
                      <a:pt x="240" y="39"/>
                    </a:lnTo>
                    <a:lnTo>
                      <a:pt x="360" y="28"/>
                    </a:lnTo>
                    <a:lnTo>
                      <a:pt x="480" y="26"/>
                    </a:lnTo>
                    <a:lnTo>
                      <a:pt x="600" y="89"/>
                    </a:lnTo>
                    <a:lnTo>
                      <a:pt x="721" y="136"/>
                    </a:lnTo>
                    <a:lnTo>
                      <a:pt x="840" y="49"/>
                    </a:lnTo>
                    <a:lnTo>
                      <a:pt x="961" y="53"/>
                    </a:lnTo>
                    <a:lnTo>
                      <a:pt x="1081" y="0"/>
                    </a:lnTo>
                    <a:lnTo>
                      <a:pt x="1201" y="183"/>
                    </a:lnTo>
                    <a:lnTo>
                      <a:pt x="1321" y="290"/>
                    </a:lnTo>
                    <a:lnTo>
                      <a:pt x="1441" y="308"/>
                    </a:lnTo>
                    <a:lnTo>
                      <a:pt x="1561" y="352"/>
                    </a:lnTo>
                    <a:lnTo>
                      <a:pt x="1682" y="420"/>
                    </a:lnTo>
                    <a:lnTo>
                      <a:pt x="1802" y="407"/>
                    </a:lnTo>
                    <a:lnTo>
                      <a:pt x="1922" y="437"/>
                    </a:lnTo>
                    <a:lnTo>
                      <a:pt x="2042" y="511"/>
                    </a:lnTo>
                    <a:lnTo>
                      <a:pt x="2162" y="497"/>
                    </a:lnTo>
                    <a:lnTo>
                      <a:pt x="2282" y="549"/>
                    </a:lnTo>
                    <a:lnTo>
                      <a:pt x="2402" y="609"/>
                    </a:lnTo>
                    <a:lnTo>
                      <a:pt x="2523" y="685"/>
                    </a:lnTo>
                    <a:lnTo>
                      <a:pt x="2642" y="733"/>
                    </a:lnTo>
                    <a:lnTo>
                      <a:pt x="2763" y="808"/>
                    </a:lnTo>
                    <a:lnTo>
                      <a:pt x="2883" y="952"/>
                    </a:lnTo>
                    <a:lnTo>
                      <a:pt x="3003" y="1039"/>
                    </a:lnTo>
                    <a:lnTo>
                      <a:pt x="3123" y="1196"/>
                    </a:lnTo>
                  </a:path>
                </a:pathLst>
              </a:custGeom>
              <a:noFill/>
              <a:ln w="698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9" name="Freeform 87"/>
              <p:cNvSpPr>
                <a:spLocks noEditPoints="1"/>
              </p:cNvSpPr>
              <p:nvPr/>
            </p:nvSpPr>
            <p:spPr bwMode="auto">
              <a:xfrm>
                <a:off x="2044700" y="2838450"/>
                <a:ext cx="4970463" cy="2244725"/>
              </a:xfrm>
              <a:custGeom>
                <a:avLst/>
                <a:gdLst>
                  <a:gd name="T0" fmla="*/ 170 w 3131"/>
                  <a:gd name="T1" fmla="*/ 297 h 1414"/>
                  <a:gd name="T2" fmla="*/ 119 w 3131"/>
                  <a:gd name="T3" fmla="*/ 335 h 1414"/>
                  <a:gd name="T4" fmla="*/ 247 w 3131"/>
                  <a:gd name="T5" fmla="*/ 215 h 1414"/>
                  <a:gd name="T6" fmla="*/ 260 w 3131"/>
                  <a:gd name="T7" fmla="*/ 199 h 1414"/>
                  <a:gd name="T8" fmla="*/ 204 w 3131"/>
                  <a:gd name="T9" fmla="*/ 261 h 1414"/>
                  <a:gd name="T10" fmla="*/ 383 w 3131"/>
                  <a:gd name="T11" fmla="*/ 150 h 1414"/>
                  <a:gd name="T12" fmla="*/ 434 w 3131"/>
                  <a:gd name="T13" fmla="*/ 144 h 1414"/>
                  <a:gd name="T14" fmla="*/ 497 w 3131"/>
                  <a:gd name="T15" fmla="*/ 147 h 1414"/>
                  <a:gd name="T16" fmla="*/ 430 w 3131"/>
                  <a:gd name="T17" fmla="*/ 133 h 1414"/>
                  <a:gd name="T18" fmla="*/ 587 w 3131"/>
                  <a:gd name="T19" fmla="*/ 246 h 1414"/>
                  <a:gd name="T20" fmla="*/ 699 w 3131"/>
                  <a:gd name="T21" fmla="*/ 252 h 1414"/>
                  <a:gd name="T22" fmla="*/ 740 w 3131"/>
                  <a:gd name="T23" fmla="*/ 223 h 1414"/>
                  <a:gd name="T24" fmla="*/ 740 w 3131"/>
                  <a:gd name="T25" fmla="*/ 223 h 1414"/>
                  <a:gd name="T26" fmla="*/ 842 w 3131"/>
                  <a:gd name="T27" fmla="*/ 65 h 1414"/>
                  <a:gd name="T28" fmla="*/ 839 w 3131"/>
                  <a:gd name="T29" fmla="*/ 57 h 1414"/>
                  <a:gd name="T30" fmla="*/ 962 w 3131"/>
                  <a:gd name="T31" fmla="*/ 98 h 1414"/>
                  <a:gd name="T32" fmla="*/ 961 w 3131"/>
                  <a:gd name="T33" fmla="*/ 88 h 1414"/>
                  <a:gd name="T34" fmla="*/ 912 w 3131"/>
                  <a:gd name="T35" fmla="*/ 85 h 1414"/>
                  <a:gd name="T36" fmla="*/ 1079 w 3131"/>
                  <a:gd name="T37" fmla="*/ 7 h 1414"/>
                  <a:gd name="T38" fmla="*/ 1081 w 3131"/>
                  <a:gd name="T39" fmla="*/ 0 h 1414"/>
                  <a:gd name="T40" fmla="*/ 1157 w 3131"/>
                  <a:gd name="T41" fmla="*/ 133 h 1414"/>
                  <a:gd name="T42" fmla="*/ 1183 w 3131"/>
                  <a:gd name="T43" fmla="*/ 176 h 1414"/>
                  <a:gd name="T44" fmla="*/ 1252 w 3131"/>
                  <a:gd name="T45" fmla="*/ 221 h 1414"/>
                  <a:gd name="T46" fmla="*/ 1193 w 3131"/>
                  <a:gd name="T47" fmla="*/ 170 h 1414"/>
                  <a:gd name="T48" fmla="*/ 1361 w 3131"/>
                  <a:gd name="T49" fmla="*/ 296 h 1414"/>
                  <a:gd name="T50" fmla="*/ 1290 w 3131"/>
                  <a:gd name="T51" fmla="*/ 255 h 1414"/>
                  <a:gd name="T52" fmla="*/ 1441 w 3131"/>
                  <a:gd name="T53" fmla="*/ 344 h 1414"/>
                  <a:gd name="T54" fmla="*/ 1447 w 3131"/>
                  <a:gd name="T55" fmla="*/ 335 h 1414"/>
                  <a:gd name="T56" fmla="*/ 1561 w 3131"/>
                  <a:gd name="T57" fmla="*/ 437 h 1414"/>
                  <a:gd name="T58" fmla="*/ 1567 w 3131"/>
                  <a:gd name="T59" fmla="*/ 428 h 1414"/>
                  <a:gd name="T60" fmla="*/ 1511 w 3131"/>
                  <a:gd name="T61" fmla="*/ 399 h 1414"/>
                  <a:gd name="T62" fmla="*/ 1699 w 3131"/>
                  <a:gd name="T63" fmla="*/ 507 h 1414"/>
                  <a:gd name="T64" fmla="*/ 1687 w 3131"/>
                  <a:gd name="T65" fmla="*/ 501 h 1414"/>
                  <a:gd name="T66" fmla="*/ 1806 w 3131"/>
                  <a:gd name="T67" fmla="*/ 474 h 1414"/>
                  <a:gd name="T68" fmla="*/ 1825 w 3131"/>
                  <a:gd name="T69" fmla="*/ 473 h 1414"/>
                  <a:gd name="T70" fmla="*/ 1747 w 3131"/>
                  <a:gd name="T71" fmla="*/ 493 h 1414"/>
                  <a:gd name="T72" fmla="*/ 1920 w 3131"/>
                  <a:gd name="T73" fmla="*/ 535 h 1414"/>
                  <a:gd name="T74" fmla="*/ 1928 w 3131"/>
                  <a:gd name="T75" fmla="*/ 526 h 1414"/>
                  <a:gd name="T76" fmla="*/ 2016 w 3131"/>
                  <a:gd name="T77" fmla="*/ 651 h 1414"/>
                  <a:gd name="T78" fmla="*/ 2057 w 3131"/>
                  <a:gd name="T79" fmla="*/ 682 h 1414"/>
                  <a:gd name="T80" fmla="*/ 2057 w 3131"/>
                  <a:gd name="T81" fmla="*/ 682 h 1414"/>
                  <a:gd name="T82" fmla="*/ 2189 w 3131"/>
                  <a:gd name="T83" fmla="*/ 666 h 1414"/>
                  <a:gd name="T84" fmla="*/ 2368 w 3131"/>
                  <a:gd name="T85" fmla="*/ 783 h 1414"/>
                  <a:gd name="T86" fmla="*/ 2401 w 3131"/>
                  <a:gd name="T87" fmla="*/ 833 h 1414"/>
                  <a:gd name="T88" fmla="*/ 2408 w 3131"/>
                  <a:gd name="T89" fmla="*/ 823 h 1414"/>
                  <a:gd name="T90" fmla="*/ 2395 w 3131"/>
                  <a:gd name="T91" fmla="*/ 826 h 1414"/>
                  <a:gd name="T92" fmla="*/ 2597 w 3131"/>
                  <a:gd name="T93" fmla="*/ 904 h 1414"/>
                  <a:gd name="T94" fmla="*/ 2528 w 3131"/>
                  <a:gd name="T95" fmla="*/ 883 h 1414"/>
                  <a:gd name="T96" fmla="*/ 2726 w 3131"/>
                  <a:gd name="T97" fmla="*/ 929 h 1414"/>
                  <a:gd name="T98" fmla="*/ 2768 w 3131"/>
                  <a:gd name="T99" fmla="*/ 943 h 1414"/>
                  <a:gd name="T100" fmla="*/ 2768 w 3131"/>
                  <a:gd name="T101" fmla="*/ 943 h 1414"/>
                  <a:gd name="T102" fmla="*/ 2913 w 3131"/>
                  <a:gd name="T103" fmla="*/ 1103 h 1414"/>
                  <a:gd name="T104" fmla="*/ 2939 w 3131"/>
                  <a:gd name="T105" fmla="*/ 1147 h 1414"/>
                  <a:gd name="T106" fmla="*/ 2939 w 3131"/>
                  <a:gd name="T107" fmla="*/ 1147 h 1414"/>
                  <a:gd name="T108" fmla="*/ 3031 w 3131"/>
                  <a:gd name="T109" fmla="*/ 1243 h 1414"/>
                  <a:gd name="T110" fmla="*/ 3131 w 3131"/>
                  <a:gd name="T111" fmla="*/ 1408 h 1414"/>
                  <a:gd name="T112" fmla="*/ 71 w 3131"/>
                  <a:gd name="T113" fmla="*/ 387 h 1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131" h="1414">
                    <a:moveTo>
                      <a:pt x="110" y="356"/>
                    </a:moveTo>
                    <a:lnTo>
                      <a:pt x="126" y="344"/>
                    </a:lnTo>
                    <a:lnTo>
                      <a:pt x="127" y="343"/>
                    </a:lnTo>
                    <a:lnTo>
                      <a:pt x="170" y="297"/>
                    </a:lnTo>
                    <a:lnTo>
                      <a:pt x="162" y="290"/>
                    </a:lnTo>
                    <a:lnTo>
                      <a:pt x="119" y="335"/>
                    </a:lnTo>
                    <a:lnTo>
                      <a:pt x="123" y="340"/>
                    </a:lnTo>
                    <a:lnTo>
                      <a:pt x="119" y="335"/>
                    </a:lnTo>
                    <a:lnTo>
                      <a:pt x="103" y="348"/>
                    </a:lnTo>
                    <a:lnTo>
                      <a:pt x="110" y="356"/>
                    </a:lnTo>
                    <a:close/>
                    <a:moveTo>
                      <a:pt x="204" y="261"/>
                    </a:moveTo>
                    <a:lnTo>
                      <a:pt x="247" y="215"/>
                    </a:lnTo>
                    <a:lnTo>
                      <a:pt x="243" y="212"/>
                    </a:lnTo>
                    <a:lnTo>
                      <a:pt x="245" y="217"/>
                    </a:lnTo>
                    <a:lnTo>
                      <a:pt x="264" y="209"/>
                    </a:lnTo>
                    <a:lnTo>
                      <a:pt x="260" y="199"/>
                    </a:lnTo>
                    <a:lnTo>
                      <a:pt x="241" y="207"/>
                    </a:lnTo>
                    <a:lnTo>
                      <a:pt x="239" y="208"/>
                    </a:lnTo>
                    <a:lnTo>
                      <a:pt x="196" y="254"/>
                    </a:lnTo>
                    <a:lnTo>
                      <a:pt x="204" y="261"/>
                    </a:lnTo>
                    <a:close/>
                    <a:moveTo>
                      <a:pt x="310" y="191"/>
                    </a:moveTo>
                    <a:lnTo>
                      <a:pt x="365" y="168"/>
                    </a:lnTo>
                    <a:lnTo>
                      <a:pt x="387" y="160"/>
                    </a:lnTo>
                    <a:lnTo>
                      <a:pt x="383" y="150"/>
                    </a:lnTo>
                    <a:lnTo>
                      <a:pt x="361" y="157"/>
                    </a:lnTo>
                    <a:lnTo>
                      <a:pt x="306" y="180"/>
                    </a:lnTo>
                    <a:lnTo>
                      <a:pt x="310" y="191"/>
                    </a:lnTo>
                    <a:close/>
                    <a:moveTo>
                      <a:pt x="434" y="144"/>
                    </a:moveTo>
                    <a:lnTo>
                      <a:pt x="485" y="126"/>
                    </a:lnTo>
                    <a:lnTo>
                      <a:pt x="483" y="121"/>
                    </a:lnTo>
                    <a:lnTo>
                      <a:pt x="479" y="124"/>
                    </a:lnTo>
                    <a:lnTo>
                      <a:pt x="497" y="147"/>
                    </a:lnTo>
                    <a:lnTo>
                      <a:pt x="506" y="141"/>
                    </a:lnTo>
                    <a:lnTo>
                      <a:pt x="487" y="117"/>
                    </a:lnTo>
                    <a:lnTo>
                      <a:pt x="482" y="116"/>
                    </a:lnTo>
                    <a:lnTo>
                      <a:pt x="430" y="133"/>
                    </a:lnTo>
                    <a:lnTo>
                      <a:pt x="434" y="144"/>
                    </a:lnTo>
                    <a:close/>
                    <a:moveTo>
                      <a:pt x="527" y="187"/>
                    </a:moveTo>
                    <a:lnTo>
                      <a:pt x="578" y="253"/>
                    </a:lnTo>
                    <a:lnTo>
                      <a:pt x="587" y="246"/>
                    </a:lnTo>
                    <a:lnTo>
                      <a:pt x="536" y="180"/>
                    </a:lnTo>
                    <a:lnTo>
                      <a:pt x="527" y="187"/>
                    </a:lnTo>
                    <a:close/>
                    <a:moveTo>
                      <a:pt x="619" y="277"/>
                    </a:moveTo>
                    <a:lnTo>
                      <a:pt x="699" y="252"/>
                    </a:lnTo>
                    <a:lnTo>
                      <a:pt x="695" y="241"/>
                    </a:lnTo>
                    <a:lnTo>
                      <a:pt x="616" y="267"/>
                    </a:lnTo>
                    <a:lnTo>
                      <a:pt x="619" y="277"/>
                    </a:lnTo>
                    <a:close/>
                    <a:moveTo>
                      <a:pt x="740" y="223"/>
                    </a:moveTo>
                    <a:lnTo>
                      <a:pt x="787" y="154"/>
                    </a:lnTo>
                    <a:lnTo>
                      <a:pt x="778" y="148"/>
                    </a:lnTo>
                    <a:lnTo>
                      <a:pt x="731" y="217"/>
                    </a:lnTo>
                    <a:lnTo>
                      <a:pt x="740" y="223"/>
                    </a:lnTo>
                    <a:close/>
                    <a:moveTo>
                      <a:pt x="814" y="113"/>
                    </a:moveTo>
                    <a:lnTo>
                      <a:pt x="848" y="63"/>
                    </a:lnTo>
                    <a:lnTo>
                      <a:pt x="843" y="60"/>
                    </a:lnTo>
                    <a:lnTo>
                      <a:pt x="842" y="65"/>
                    </a:lnTo>
                    <a:lnTo>
                      <a:pt x="864" y="71"/>
                    </a:lnTo>
                    <a:lnTo>
                      <a:pt x="867" y="61"/>
                    </a:lnTo>
                    <a:lnTo>
                      <a:pt x="845" y="55"/>
                    </a:lnTo>
                    <a:lnTo>
                      <a:pt x="839" y="57"/>
                    </a:lnTo>
                    <a:lnTo>
                      <a:pt x="806" y="106"/>
                    </a:lnTo>
                    <a:lnTo>
                      <a:pt x="814" y="113"/>
                    </a:lnTo>
                    <a:close/>
                    <a:moveTo>
                      <a:pt x="912" y="85"/>
                    </a:moveTo>
                    <a:lnTo>
                      <a:pt x="962" y="98"/>
                    </a:lnTo>
                    <a:lnTo>
                      <a:pt x="967" y="97"/>
                    </a:lnTo>
                    <a:lnTo>
                      <a:pt x="992" y="78"/>
                    </a:lnTo>
                    <a:lnTo>
                      <a:pt x="986" y="70"/>
                    </a:lnTo>
                    <a:lnTo>
                      <a:pt x="961" y="88"/>
                    </a:lnTo>
                    <a:lnTo>
                      <a:pt x="964" y="92"/>
                    </a:lnTo>
                    <a:lnTo>
                      <a:pt x="965" y="87"/>
                    </a:lnTo>
                    <a:lnTo>
                      <a:pt x="916" y="74"/>
                    </a:lnTo>
                    <a:lnTo>
                      <a:pt x="912" y="85"/>
                    </a:lnTo>
                    <a:close/>
                    <a:moveTo>
                      <a:pt x="1032" y="49"/>
                    </a:moveTo>
                    <a:lnTo>
                      <a:pt x="1087" y="9"/>
                    </a:lnTo>
                    <a:lnTo>
                      <a:pt x="1084" y="5"/>
                    </a:lnTo>
                    <a:lnTo>
                      <a:pt x="1079" y="7"/>
                    </a:lnTo>
                    <a:lnTo>
                      <a:pt x="1087" y="21"/>
                    </a:lnTo>
                    <a:lnTo>
                      <a:pt x="1097" y="15"/>
                    </a:lnTo>
                    <a:lnTo>
                      <a:pt x="1088" y="2"/>
                    </a:lnTo>
                    <a:lnTo>
                      <a:pt x="1081" y="0"/>
                    </a:lnTo>
                    <a:lnTo>
                      <a:pt x="1026" y="40"/>
                    </a:lnTo>
                    <a:lnTo>
                      <a:pt x="1032" y="49"/>
                    </a:lnTo>
                    <a:close/>
                    <a:moveTo>
                      <a:pt x="1113" y="63"/>
                    </a:moveTo>
                    <a:lnTo>
                      <a:pt x="1157" y="133"/>
                    </a:lnTo>
                    <a:lnTo>
                      <a:pt x="1166" y="128"/>
                    </a:lnTo>
                    <a:lnTo>
                      <a:pt x="1123" y="57"/>
                    </a:lnTo>
                    <a:lnTo>
                      <a:pt x="1113" y="63"/>
                    </a:lnTo>
                    <a:close/>
                    <a:moveTo>
                      <a:pt x="1183" y="176"/>
                    </a:moveTo>
                    <a:lnTo>
                      <a:pt x="1199" y="202"/>
                    </a:lnTo>
                    <a:lnTo>
                      <a:pt x="1202" y="204"/>
                    </a:lnTo>
                    <a:lnTo>
                      <a:pt x="1247" y="230"/>
                    </a:lnTo>
                    <a:lnTo>
                      <a:pt x="1252" y="221"/>
                    </a:lnTo>
                    <a:lnTo>
                      <a:pt x="1207" y="195"/>
                    </a:lnTo>
                    <a:lnTo>
                      <a:pt x="1204" y="199"/>
                    </a:lnTo>
                    <a:lnTo>
                      <a:pt x="1209" y="197"/>
                    </a:lnTo>
                    <a:lnTo>
                      <a:pt x="1193" y="170"/>
                    </a:lnTo>
                    <a:lnTo>
                      <a:pt x="1183" y="176"/>
                    </a:lnTo>
                    <a:close/>
                    <a:moveTo>
                      <a:pt x="1290" y="255"/>
                    </a:moveTo>
                    <a:lnTo>
                      <a:pt x="1321" y="273"/>
                    </a:lnTo>
                    <a:lnTo>
                      <a:pt x="1361" y="296"/>
                    </a:lnTo>
                    <a:lnTo>
                      <a:pt x="1367" y="287"/>
                    </a:lnTo>
                    <a:lnTo>
                      <a:pt x="1327" y="263"/>
                    </a:lnTo>
                    <a:lnTo>
                      <a:pt x="1296" y="245"/>
                    </a:lnTo>
                    <a:lnTo>
                      <a:pt x="1290" y="255"/>
                    </a:lnTo>
                    <a:close/>
                    <a:moveTo>
                      <a:pt x="1404" y="322"/>
                    </a:moveTo>
                    <a:lnTo>
                      <a:pt x="1441" y="345"/>
                    </a:lnTo>
                    <a:lnTo>
                      <a:pt x="1444" y="340"/>
                    </a:lnTo>
                    <a:lnTo>
                      <a:pt x="1441" y="344"/>
                    </a:lnTo>
                    <a:lnTo>
                      <a:pt x="1472" y="369"/>
                    </a:lnTo>
                    <a:lnTo>
                      <a:pt x="1479" y="360"/>
                    </a:lnTo>
                    <a:lnTo>
                      <a:pt x="1448" y="336"/>
                    </a:lnTo>
                    <a:lnTo>
                      <a:pt x="1447" y="335"/>
                    </a:lnTo>
                    <a:lnTo>
                      <a:pt x="1410" y="313"/>
                    </a:lnTo>
                    <a:lnTo>
                      <a:pt x="1404" y="322"/>
                    </a:lnTo>
                    <a:close/>
                    <a:moveTo>
                      <a:pt x="1511" y="399"/>
                    </a:moveTo>
                    <a:lnTo>
                      <a:pt x="1561" y="437"/>
                    </a:lnTo>
                    <a:lnTo>
                      <a:pt x="1562" y="438"/>
                    </a:lnTo>
                    <a:lnTo>
                      <a:pt x="1579" y="449"/>
                    </a:lnTo>
                    <a:lnTo>
                      <a:pt x="1585" y="439"/>
                    </a:lnTo>
                    <a:lnTo>
                      <a:pt x="1567" y="428"/>
                    </a:lnTo>
                    <a:lnTo>
                      <a:pt x="1564" y="433"/>
                    </a:lnTo>
                    <a:lnTo>
                      <a:pt x="1568" y="428"/>
                    </a:lnTo>
                    <a:lnTo>
                      <a:pt x="1519" y="390"/>
                    </a:lnTo>
                    <a:lnTo>
                      <a:pt x="1511" y="399"/>
                    </a:lnTo>
                    <a:close/>
                    <a:moveTo>
                      <a:pt x="1622" y="474"/>
                    </a:moveTo>
                    <a:lnTo>
                      <a:pt x="1682" y="510"/>
                    </a:lnTo>
                    <a:lnTo>
                      <a:pt x="1686" y="511"/>
                    </a:lnTo>
                    <a:lnTo>
                      <a:pt x="1699" y="507"/>
                    </a:lnTo>
                    <a:lnTo>
                      <a:pt x="1696" y="496"/>
                    </a:lnTo>
                    <a:lnTo>
                      <a:pt x="1683" y="500"/>
                    </a:lnTo>
                    <a:lnTo>
                      <a:pt x="1685" y="506"/>
                    </a:lnTo>
                    <a:lnTo>
                      <a:pt x="1687" y="501"/>
                    </a:lnTo>
                    <a:lnTo>
                      <a:pt x="1628" y="465"/>
                    </a:lnTo>
                    <a:lnTo>
                      <a:pt x="1622" y="474"/>
                    </a:lnTo>
                    <a:close/>
                    <a:moveTo>
                      <a:pt x="1747" y="493"/>
                    </a:moveTo>
                    <a:lnTo>
                      <a:pt x="1806" y="474"/>
                    </a:lnTo>
                    <a:lnTo>
                      <a:pt x="1805" y="469"/>
                    </a:lnTo>
                    <a:lnTo>
                      <a:pt x="1802" y="474"/>
                    </a:lnTo>
                    <a:lnTo>
                      <a:pt x="1820" y="483"/>
                    </a:lnTo>
                    <a:lnTo>
                      <a:pt x="1825" y="473"/>
                    </a:lnTo>
                    <a:lnTo>
                      <a:pt x="1807" y="464"/>
                    </a:lnTo>
                    <a:lnTo>
                      <a:pt x="1803" y="464"/>
                    </a:lnTo>
                    <a:lnTo>
                      <a:pt x="1743" y="482"/>
                    </a:lnTo>
                    <a:lnTo>
                      <a:pt x="1747" y="493"/>
                    </a:lnTo>
                    <a:close/>
                    <a:moveTo>
                      <a:pt x="1865" y="507"/>
                    </a:moveTo>
                    <a:lnTo>
                      <a:pt x="1922" y="536"/>
                    </a:lnTo>
                    <a:lnTo>
                      <a:pt x="1925" y="532"/>
                    </a:lnTo>
                    <a:lnTo>
                      <a:pt x="1920" y="535"/>
                    </a:lnTo>
                    <a:lnTo>
                      <a:pt x="1932" y="549"/>
                    </a:lnTo>
                    <a:lnTo>
                      <a:pt x="1941" y="542"/>
                    </a:lnTo>
                    <a:lnTo>
                      <a:pt x="1929" y="528"/>
                    </a:lnTo>
                    <a:lnTo>
                      <a:pt x="1928" y="526"/>
                    </a:lnTo>
                    <a:lnTo>
                      <a:pt x="1870" y="497"/>
                    </a:lnTo>
                    <a:lnTo>
                      <a:pt x="1865" y="507"/>
                    </a:lnTo>
                    <a:close/>
                    <a:moveTo>
                      <a:pt x="1964" y="587"/>
                    </a:moveTo>
                    <a:lnTo>
                      <a:pt x="2016" y="651"/>
                    </a:lnTo>
                    <a:lnTo>
                      <a:pt x="2025" y="644"/>
                    </a:lnTo>
                    <a:lnTo>
                      <a:pt x="1972" y="580"/>
                    </a:lnTo>
                    <a:lnTo>
                      <a:pt x="1964" y="587"/>
                    </a:lnTo>
                    <a:close/>
                    <a:moveTo>
                      <a:pt x="2057" y="682"/>
                    </a:moveTo>
                    <a:lnTo>
                      <a:pt x="2140" y="672"/>
                    </a:lnTo>
                    <a:lnTo>
                      <a:pt x="2138" y="660"/>
                    </a:lnTo>
                    <a:lnTo>
                      <a:pt x="2056" y="670"/>
                    </a:lnTo>
                    <a:lnTo>
                      <a:pt x="2057" y="682"/>
                    </a:lnTo>
                    <a:close/>
                    <a:moveTo>
                      <a:pt x="2186" y="676"/>
                    </a:moveTo>
                    <a:lnTo>
                      <a:pt x="2263" y="705"/>
                    </a:lnTo>
                    <a:lnTo>
                      <a:pt x="2267" y="695"/>
                    </a:lnTo>
                    <a:lnTo>
                      <a:pt x="2189" y="666"/>
                    </a:lnTo>
                    <a:lnTo>
                      <a:pt x="2186" y="676"/>
                    </a:lnTo>
                    <a:close/>
                    <a:moveTo>
                      <a:pt x="2301" y="731"/>
                    </a:moveTo>
                    <a:lnTo>
                      <a:pt x="2360" y="791"/>
                    </a:lnTo>
                    <a:lnTo>
                      <a:pt x="2368" y="783"/>
                    </a:lnTo>
                    <a:lnTo>
                      <a:pt x="2309" y="724"/>
                    </a:lnTo>
                    <a:lnTo>
                      <a:pt x="2301" y="731"/>
                    </a:lnTo>
                    <a:close/>
                    <a:moveTo>
                      <a:pt x="2395" y="826"/>
                    </a:moveTo>
                    <a:lnTo>
                      <a:pt x="2401" y="833"/>
                    </a:lnTo>
                    <a:lnTo>
                      <a:pt x="2403" y="834"/>
                    </a:lnTo>
                    <a:lnTo>
                      <a:pt x="2469" y="866"/>
                    </a:lnTo>
                    <a:lnTo>
                      <a:pt x="2474" y="856"/>
                    </a:lnTo>
                    <a:lnTo>
                      <a:pt x="2408" y="823"/>
                    </a:lnTo>
                    <a:lnTo>
                      <a:pt x="2405" y="829"/>
                    </a:lnTo>
                    <a:lnTo>
                      <a:pt x="2409" y="825"/>
                    </a:lnTo>
                    <a:lnTo>
                      <a:pt x="2403" y="818"/>
                    </a:lnTo>
                    <a:lnTo>
                      <a:pt x="2395" y="826"/>
                    </a:lnTo>
                    <a:close/>
                    <a:moveTo>
                      <a:pt x="2514" y="888"/>
                    </a:moveTo>
                    <a:lnTo>
                      <a:pt x="2523" y="893"/>
                    </a:lnTo>
                    <a:lnTo>
                      <a:pt x="2524" y="893"/>
                    </a:lnTo>
                    <a:lnTo>
                      <a:pt x="2597" y="904"/>
                    </a:lnTo>
                    <a:lnTo>
                      <a:pt x="2598" y="893"/>
                    </a:lnTo>
                    <a:lnTo>
                      <a:pt x="2527" y="882"/>
                    </a:lnTo>
                    <a:lnTo>
                      <a:pt x="2526" y="888"/>
                    </a:lnTo>
                    <a:lnTo>
                      <a:pt x="2528" y="883"/>
                    </a:lnTo>
                    <a:lnTo>
                      <a:pt x="2519" y="878"/>
                    </a:lnTo>
                    <a:lnTo>
                      <a:pt x="2514" y="888"/>
                    </a:lnTo>
                    <a:close/>
                    <a:moveTo>
                      <a:pt x="2645" y="911"/>
                    </a:moveTo>
                    <a:lnTo>
                      <a:pt x="2726" y="929"/>
                    </a:lnTo>
                    <a:lnTo>
                      <a:pt x="2729" y="918"/>
                    </a:lnTo>
                    <a:lnTo>
                      <a:pt x="2647" y="900"/>
                    </a:lnTo>
                    <a:lnTo>
                      <a:pt x="2645" y="911"/>
                    </a:lnTo>
                    <a:close/>
                    <a:moveTo>
                      <a:pt x="2768" y="943"/>
                    </a:moveTo>
                    <a:lnTo>
                      <a:pt x="2820" y="1008"/>
                    </a:lnTo>
                    <a:lnTo>
                      <a:pt x="2829" y="1001"/>
                    </a:lnTo>
                    <a:lnTo>
                      <a:pt x="2777" y="936"/>
                    </a:lnTo>
                    <a:lnTo>
                      <a:pt x="2768" y="943"/>
                    </a:lnTo>
                    <a:close/>
                    <a:moveTo>
                      <a:pt x="2851" y="1047"/>
                    </a:moveTo>
                    <a:lnTo>
                      <a:pt x="2882" y="1084"/>
                    </a:lnTo>
                    <a:lnTo>
                      <a:pt x="2905" y="1110"/>
                    </a:lnTo>
                    <a:lnTo>
                      <a:pt x="2913" y="1103"/>
                    </a:lnTo>
                    <a:lnTo>
                      <a:pt x="2890" y="1077"/>
                    </a:lnTo>
                    <a:lnTo>
                      <a:pt x="2860" y="1040"/>
                    </a:lnTo>
                    <a:lnTo>
                      <a:pt x="2851" y="1047"/>
                    </a:lnTo>
                    <a:close/>
                    <a:moveTo>
                      <a:pt x="2939" y="1147"/>
                    </a:moveTo>
                    <a:lnTo>
                      <a:pt x="2995" y="1208"/>
                    </a:lnTo>
                    <a:lnTo>
                      <a:pt x="3003" y="1201"/>
                    </a:lnTo>
                    <a:lnTo>
                      <a:pt x="2947" y="1140"/>
                    </a:lnTo>
                    <a:lnTo>
                      <a:pt x="2939" y="1147"/>
                    </a:lnTo>
                    <a:close/>
                    <a:moveTo>
                      <a:pt x="3022" y="1249"/>
                    </a:moveTo>
                    <a:lnTo>
                      <a:pt x="3065" y="1320"/>
                    </a:lnTo>
                    <a:lnTo>
                      <a:pt x="3074" y="1314"/>
                    </a:lnTo>
                    <a:lnTo>
                      <a:pt x="3031" y="1243"/>
                    </a:lnTo>
                    <a:lnTo>
                      <a:pt x="3022" y="1249"/>
                    </a:lnTo>
                    <a:close/>
                    <a:moveTo>
                      <a:pt x="3090" y="1363"/>
                    </a:moveTo>
                    <a:lnTo>
                      <a:pt x="3121" y="1414"/>
                    </a:lnTo>
                    <a:lnTo>
                      <a:pt x="3131" y="1408"/>
                    </a:lnTo>
                    <a:lnTo>
                      <a:pt x="3100" y="1357"/>
                    </a:lnTo>
                    <a:lnTo>
                      <a:pt x="3090" y="1363"/>
                    </a:lnTo>
                    <a:close/>
                    <a:moveTo>
                      <a:pt x="6" y="439"/>
                    </a:moveTo>
                    <a:lnTo>
                      <a:pt x="71" y="387"/>
                    </a:lnTo>
                    <a:lnTo>
                      <a:pt x="64" y="378"/>
                    </a:lnTo>
                    <a:lnTo>
                      <a:pt x="0" y="430"/>
                    </a:lnTo>
                    <a:lnTo>
                      <a:pt x="6" y="439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0" name="Freeform 88"/>
              <p:cNvSpPr>
                <a:spLocks noEditPoints="1"/>
              </p:cNvSpPr>
              <p:nvPr/>
            </p:nvSpPr>
            <p:spPr bwMode="auto">
              <a:xfrm>
                <a:off x="2043113" y="2816225"/>
                <a:ext cx="4972050" cy="2012950"/>
              </a:xfrm>
              <a:custGeom>
                <a:avLst/>
                <a:gdLst>
                  <a:gd name="T0" fmla="*/ 139 w 3132"/>
                  <a:gd name="T1" fmla="*/ 777 h 1268"/>
                  <a:gd name="T2" fmla="*/ 119 w 3132"/>
                  <a:gd name="T3" fmla="*/ 796 h 1268"/>
                  <a:gd name="T4" fmla="*/ 190 w 3132"/>
                  <a:gd name="T5" fmla="*/ 654 h 1268"/>
                  <a:gd name="T6" fmla="*/ 209 w 3132"/>
                  <a:gd name="T7" fmla="*/ 608 h 1268"/>
                  <a:gd name="T8" fmla="*/ 209 w 3132"/>
                  <a:gd name="T9" fmla="*/ 608 h 1268"/>
                  <a:gd name="T10" fmla="*/ 264 w 3132"/>
                  <a:gd name="T11" fmla="*/ 490 h 1268"/>
                  <a:gd name="T12" fmla="*/ 435 w 3132"/>
                  <a:gd name="T13" fmla="*/ 362 h 1268"/>
                  <a:gd name="T14" fmla="*/ 488 w 3132"/>
                  <a:gd name="T15" fmla="*/ 329 h 1268"/>
                  <a:gd name="T16" fmla="*/ 537 w 3132"/>
                  <a:gd name="T17" fmla="*/ 373 h 1268"/>
                  <a:gd name="T18" fmla="*/ 480 w 3132"/>
                  <a:gd name="T19" fmla="*/ 336 h 1268"/>
                  <a:gd name="T20" fmla="*/ 631 w 3132"/>
                  <a:gd name="T21" fmla="*/ 447 h 1268"/>
                  <a:gd name="T22" fmla="*/ 608 w 3132"/>
                  <a:gd name="T23" fmla="*/ 451 h 1268"/>
                  <a:gd name="T24" fmla="*/ 727 w 3132"/>
                  <a:gd name="T25" fmla="*/ 399 h 1268"/>
                  <a:gd name="T26" fmla="*/ 720 w 3132"/>
                  <a:gd name="T27" fmla="*/ 392 h 1268"/>
                  <a:gd name="T28" fmla="*/ 676 w 3132"/>
                  <a:gd name="T29" fmla="*/ 425 h 1268"/>
                  <a:gd name="T30" fmla="*/ 756 w 3132"/>
                  <a:gd name="T31" fmla="*/ 325 h 1268"/>
                  <a:gd name="T32" fmla="*/ 844 w 3132"/>
                  <a:gd name="T33" fmla="*/ 175 h 1268"/>
                  <a:gd name="T34" fmla="*/ 844 w 3132"/>
                  <a:gd name="T35" fmla="*/ 170 h 1268"/>
                  <a:gd name="T36" fmla="*/ 937 w 3132"/>
                  <a:gd name="T37" fmla="*/ 180 h 1268"/>
                  <a:gd name="T38" fmla="*/ 990 w 3132"/>
                  <a:gd name="T39" fmla="*/ 125 h 1268"/>
                  <a:gd name="T40" fmla="*/ 936 w 3132"/>
                  <a:gd name="T41" fmla="*/ 169 h 1268"/>
                  <a:gd name="T42" fmla="*/ 1062 w 3132"/>
                  <a:gd name="T43" fmla="*/ 14 h 1268"/>
                  <a:gd name="T44" fmla="*/ 1125 w 3132"/>
                  <a:gd name="T45" fmla="*/ 79 h 1268"/>
                  <a:gd name="T46" fmla="*/ 1147 w 3132"/>
                  <a:gd name="T47" fmla="*/ 124 h 1268"/>
                  <a:gd name="T48" fmla="*/ 1147 w 3132"/>
                  <a:gd name="T49" fmla="*/ 124 h 1268"/>
                  <a:gd name="T50" fmla="*/ 1218 w 3132"/>
                  <a:gd name="T51" fmla="*/ 236 h 1268"/>
                  <a:gd name="T52" fmla="*/ 1330 w 3132"/>
                  <a:gd name="T53" fmla="*/ 420 h 1268"/>
                  <a:gd name="T54" fmla="*/ 1443 w 3132"/>
                  <a:gd name="T55" fmla="*/ 483 h 1268"/>
                  <a:gd name="T56" fmla="*/ 1445 w 3132"/>
                  <a:gd name="T57" fmla="*/ 473 h 1268"/>
                  <a:gd name="T58" fmla="*/ 1368 w 3132"/>
                  <a:gd name="T59" fmla="*/ 449 h 1268"/>
                  <a:gd name="T60" fmla="*/ 1563 w 3132"/>
                  <a:gd name="T61" fmla="*/ 478 h 1268"/>
                  <a:gd name="T62" fmla="*/ 1565 w 3132"/>
                  <a:gd name="T63" fmla="*/ 467 h 1268"/>
                  <a:gd name="T64" fmla="*/ 1683 w 3132"/>
                  <a:gd name="T65" fmla="*/ 546 h 1268"/>
                  <a:gd name="T66" fmla="*/ 1683 w 3132"/>
                  <a:gd name="T67" fmla="*/ 536 h 1268"/>
                  <a:gd name="T68" fmla="*/ 1618 w 3132"/>
                  <a:gd name="T69" fmla="*/ 509 h 1268"/>
                  <a:gd name="T70" fmla="*/ 1804 w 3132"/>
                  <a:gd name="T71" fmla="*/ 477 h 1268"/>
                  <a:gd name="T72" fmla="*/ 1803 w 3132"/>
                  <a:gd name="T73" fmla="*/ 467 h 1268"/>
                  <a:gd name="T74" fmla="*/ 1924 w 3132"/>
                  <a:gd name="T75" fmla="*/ 513 h 1268"/>
                  <a:gd name="T76" fmla="*/ 1936 w 3132"/>
                  <a:gd name="T77" fmla="*/ 512 h 1268"/>
                  <a:gd name="T78" fmla="*/ 1854 w 3132"/>
                  <a:gd name="T79" fmla="*/ 492 h 1268"/>
                  <a:gd name="T80" fmla="*/ 1968 w 3132"/>
                  <a:gd name="T81" fmla="*/ 551 h 1268"/>
                  <a:gd name="T82" fmla="*/ 2131 w 3132"/>
                  <a:gd name="T83" fmla="*/ 651 h 1268"/>
                  <a:gd name="T84" fmla="*/ 2238 w 3132"/>
                  <a:gd name="T85" fmla="*/ 723 h 1268"/>
                  <a:gd name="T86" fmla="*/ 2277 w 3132"/>
                  <a:gd name="T87" fmla="*/ 755 h 1268"/>
                  <a:gd name="T88" fmla="*/ 2361 w 3132"/>
                  <a:gd name="T89" fmla="*/ 763 h 1268"/>
                  <a:gd name="T90" fmla="*/ 2284 w 3132"/>
                  <a:gd name="T91" fmla="*/ 746 h 1268"/>
                  <a:gd name="T92" fmla="*/ 2493 w 3132"/>
                  <a:gd name="T93" fmla="*/ 773 h 1268"/>
                  <a:gd name="T94" fmla="*/ 2617 w 3132"/>
                  <a:gd name="T95" fmla="*/ 821 h 1268"/>
                  <a:gd name="T96" fmla="*/ 2668 w 3132"/>
                  <a:gd name="T97" fmla="*/ 829 h 1268"/>
                  <a:gd name="T98" fmla="*/ 2668 w 3132"/>
                  <a:gd name="T99" fmla="*/ 829 h 1268"/>
                  <a:gd name="T100" fmla="*/ 2793 w 3132"/>
                  <a:gd name="T101" fmla="*/ 831 h 1268"/>
                  <a:gd name="T102" fmla="*/ 2885 w 3132"/>
                  <a:gd name="T103" fmla="*/ 946 h 1268"/>
                  <a:gd name="T104" fmla="*/ 2887 w 3132"/>
                  <a:gd name="T105" fmla="*/ 941 h 1268"/>
                  <a:gd name="T106" fmla="*/ 2994 w 3132"/>
                  <a:gd name="T107" fmla="*/ 998 h 1268"/>
                  <a:gd name="T108" fmla="*/ 3031 w 3132"/>
                  <a:gd name="T109" fmla="*/ 1065 h 1268"/>
                  <a:gd name="T110" fmla="*/ 2999 w 3132"/>
                  <a:gd name="T111" fmla="*/ 987 h 1268"/>
                  <a:gd name="T112" fmla="*/ 3095 w 3132"/>
                  <a:gd name="T113" fmla="*/ 1181 h 1268"/>
                  <a:gd name="T114" fmla="*/ 3122 w 3132"/>
                  <a:gd name="T115" fmla="*/ 1268 h 1268"/>
                  <a:gd name="T116" fmla="*/ 8 w 3132"/>
                  <a:gd name="T117" fmla="*/ 949 h 1268"/>
                  <a:gd name="T118" fmla="*/ 8 w 3132"/>
                  <a:gd name="T119" fmla="*/ 949 h 1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132" h="1268">
                    <a:moveTo>
                      <a:pt x="92" y="847"/>
                    </a:moveTo>
                    <a:lnTo>
                      <a:pt x="128" y="803"/>
                    </a:lnTo>
                    <a:lnTo>
                      <a:pt x="129" y="801"/>
                    </a:lnTo>
                    <a:lnTo>
                      <a:pt x="139" y="777"/>
                    </a:lnTo>
                    <a:lnTo>
                      <a:pt x="129" y="773"/>
                    </a:lnTo>
                    <a:lnTo>
                      <a:pt x="119" y="797"/>
                    </a:lnTo>
                    <a:lnTo>
                      <a:pt x="124" y="799"/>
                    </a:lnTo>
                    <a:lnTo>
                      <a:pt x="119" y="796"/>
                    </a:lnTo>
                    <a:lnTo>
                      <a:pt x="84" y="840"/>
                    </a:lnTo>
                    <a:lnTo>
                      <a:pt x="92" y="847"/>
                    </a:lnTo>
                    <a:close/>
                    <a:moveTo>
                      <a:pt x="158" y="731"/>
                    </a:moveTo>
                    <a:lnTo>
                      <a:pt x="190" y="654"/>
                    </a:lnTo>
                    <a:lnTo>
                      <a:pt x="180" y="650"/>
                    </a:lnTo>
                    <a:lnTo>
                      <a:pt x="148" y="727"/>
                    </a:lnTo>
                    <a:lnTo>
                      <a:pt x="158" y="731"/>
                    </a:lnTo>
                    <a:close/>
                    <a:moveTo>
                      <a:pt x="209" y="608"/>
                    </a:moveTo>
                    <a:lnTo>
                      <a:pt x="240" y="532"/>
                    </a:lnTo>
                    <a:lnTo>
                      <a:pt x="230" y="527"/>
                    </a:lnTo>
                    <a:lnTo>
                      <a:pt x="198" y="604"/>
                    </a:lnTo>
                    <a:lnTo>
                      <a:pt x="209" y="608"/>
                    </a:lnTo>
                    <a:close/>
                    <a:moveTo>
                      <a:pt x="270" y="499"/>
                    </a:moveTo>
                    <a:lnTo>
                      <a:pt x="342" y="457"/>
                    </a:lnTo>
                    <a:lnTo>
                      <a:pt x="336" y="447"/>
                    </a:lnTo>
                    <a:lnTo>
                      <a:pt x="264" y="490"/>
                    </a:lnTo>
                    <a:lnTo>
                      <a:pt x="270" y="499"/>
                    </a:lnTo>
                    <a:close/>
                    <a:moveTo>
                      <a:pt x="383" y="427"/>
                    </a:moveTo>
                    <a:lnTo>
                      <a:pt x="443" y="371"/>
                    </a:lnTo>
                    <a:lnTo>
                      <a:pt x="435" y="362"/>
                    </a:lnTo>
                    <a:lnTo>
                      <a:pt x="375" y="419"/>
                    </a:lnTo>
                    <a:lnTo>
                      <a:pt x="383" y="427"/>
                    </a:lnTo>
                    <a:close/>
                    <a:moveTo>
                      <a:pt x="480" y="336"/>
                    </a:moveTo>
                    <a:lnTo>
                      <a:pt x="488" y="329"/>
                    </a:lnTo>
                    <a:lnTo>
                      <a:pt x="484" y="324"/>
                    </a:lnTo>
                    <a:lnTo>
                      <a:pt x="480" y="328"/>
                    </a:lnTo>
                    <a:lnTo>
                      <a:pt x="529" y="381"/>
                    </a:lnTo>
                    <a:lnTo>
                      <a:pt x="537" y="373"/>
                    </a:lnTo>
                    <a:lnTo>
                      <a:pt x="488" y="321"/>
                    </a:lnTo>
                    <a:lnTo>
                      <a:pt x="481" y="320"/>
                    </a:lnTo>
                    <a:lnTo>
                      <a:pt x="472" y="329"/>
                    </a:lnTo>
                    <a:lnTo>
                      <a:pt x="480" y="336"/>
                    </a:lnTo>
                    <a:close/>
                    <a:moveTo>
                      <a:pt x="563" y="417"/>
                    </a:moveTo>
                    <a:lnTo>
                      <a:pt x="601" y="458"/>
                    </a:lnTo>
                    <a:lnTo>
                      <a:pt x="607" y="459"/>
                    </a:lnTo>
                    <a:lnTo>
                      <a:pt x="631" y="447"/>
                    </a:lnTo>
                    <a:lnTo>
                      <a:pt x="626" y="438"/>
                    </a:lnTo>
                    <a:lnTo>
                      <a:pt x="602" y="450"/>
                    </a:lnTo>
                    <a:lnTo>
                      <a:pt x="604" y="455"/>
                    </a:lnTo>
                    <a:lnTo>
                      <a:pt x="608" y="451"/>
                    </a:lnTo>
                    <a:lnTo>
                      <a:pt x="570" y="410"/>
                    </a:lnTo>
                    <a:lnTo>
                      <a:pt x="563" y="417"/>
                    </a:lnTo>
                    <a:close/>
                    <a:moveTo>
                      <a:pt x="676" y="425"/>
                    </a:moveTo>
                    <a:lnTo>
                      <a:pt x="727" y="399"/>
                    </a:lnTo>
                    <a:lnTo>
                      <a:pt x="729" y="397"/>
                    </a:lnTo>
                    <a:lnTo>
                      <a:pt x="742" y="374"/>
                    </a:lnTo>
                    <a:lnTo>
                      <a:pt x="732" y="369"/>
                    </a:lnTo>
                    <a:lnTo>
                      <a:pt x="720" y="392"/>
                    </a:lnTo>
                    <a:lnTo>
                      <a:pt x="725" y="395"/>
                    </a:lnTo>
                    <a:lnTo>
                      <a:pt x="722" y="389"/>
                    </a:lnTo>
                    <a:lnTo>
                      <a:pt x="671" y="415"/>
                    </a:lnTo>
                    <a:lnTo>
                      <a:pt x="676" y="425"/>
                    </a:lnTo>
                    <a:close/>
                    <a:moveTo>
                      <a:pt x="766" y="331"/>
                    </a:moveTo>
                    <a:lnTo>
                      <a:pt x="806" y="258"/>
                    </a:lnTo>
                    <a:lnTo>
                      <a:pt x="796" y="253"/>
                    </a:lnTo>
                    <a:lnTo>
                      <a:pt x="756" y="325"/>
                    </a:lnTo>
                    <a:lnTo>
                      <a:pt x="766" y="331"/>
                    </a:lnTo>
                    <a:close/>
                    <a:moveTo>
                      <a:pt x="830" y="214"/>
                    </a:moveTo>
                    <a:lnTo>
                      <a:pt x="850" y="178"/>
                    </a:lnTo>
                    <a:lnTo>
                      <a:pt x="844" y="175"/>
                    </a:lnTo>
                    <a:lnTo>
                      <a:pt x="845" y="181"/>
                    </a:lnTo>
                    <a:lnTo>
                      <a:pt x="887" y="181"/>
                    </a:lnTo>
                    <a:lnTo>
                      <a:pt x="886" y="169"/>
                    </a:lnTo>
                    <a:lnTo>
                      <a:pt x="844" y="170"/>
                    </a:lnTo>
                    <a:lnTo>
                      <a:pt x="840" y="173"/>
                    </a:lnTo>
                    <a:lnTo>
                      <a:pt x="820" y="209"/>
                    </a:lnTo>
                    <a:lnTo>
                      <a:pt x="830" y="214"/>
                    </a:lnTo>
                    <a:close/>
                    <a:moveTo>
                      <a:pt x="937" y="180"/>
                    </a:moveTo>
                    <a:lnTo>
                      <a:pt x="965" y="180"/>
                    </a:lnTo>
                    <a:lnTo>
                      <a:pt x="970" y="177"/>
                    </a:lnTo>
                    <a:lnTo>
                      <a:pt x="999" y="131"/>
                    </a:lnTo>
                    <a:lnTo>
                      <a:pt x="990" y="125"/>
                    </a:lnTo>
                    <a:lnTo>
                      <a:pt x="960" y="171"/>
                    </a:lnTo>
                    <a:lnTo>
                      <a:pt x="965" y="174"/>
                    </a:lnTo>
                    <a:lnTo>
                      <a:pt x="965" y="168"/>
                    </a:lnTo>
                    <a:lnTo>
                      <a:pt x="936" y="169"/>
                    </a:lnTo>
                    <a:lnTo>
                      <a:pt x="937" y="180"/>
                    </a:lnTo>
                    <a:close/>
                    <a:moveTo>
                      <a:pt x="1026" y="89"/>
                    </a:moveTo>
                    <a:lnTo>
                      <a:pt x="1071" y="19"/>
                    </a:lnTo>
                    <a:lnTo>
                      <a:pt x="1062" y="14"/>
                    </a:lnTo>
                    <a:lnTo>
                      <a:pt x="1017" y="83"/>
                    </a:lnTo>
                    <a:lnTo>
                      <a:pt x="1026" y="89"/>
                    </a:lnTo>
                    <a:close/>
                    <a:moveTo>
                      <a:pt x="1087" y="5"/>
                    </a:moveTo>
                    <a:lnTo>
                      <a:pt x="1125" y="79"/>
                    </a:lnTo>
                    <a:lnTo>
                      <a:pt x="1135" y="74"/>
                    </a:lnTo>
                    <a:lnTo>
                      <a:pt x="1097" y="0"/>
                    </a:lnTo>
                    <a:lnTo>
                      <a:pt x="1087" y="5"/>
                    </a:lnTo>
                    <a:close/>
                    <a:moveTo>
                      <a:pt x="1147" y="124"/>
                    </a:moveTo>
                    <a:lnTo>
                      <a:pt x="1184" y="198"/>
                    </a:lnTo>
                    <a:lnTo>
                      <a:pt x="1194" y="193"/>
                    </a:lnTo>
                    <a:lnTo>
                      <a:pt x="1157" y="118"/>
                    </a:lnTo>
                    <a:lnTo>
                      <a:pt x="1147" y="124"/>
                    </a:lnTo>
                    <a:close/>
                    <a:moveTo>
                      <a:pt x="1208" y="242"/>
                    </a:moveTo>
                    <a:lnTo>
                      <a:pt x="1251" y="313"/>
                    </a:lnTo>
                    <a:lnTo>
                      <a:pt x="1261" y="307"/>
                    </a:lnTo>
                    <a:lnTo>
                      <a:pt x="1218" y="236"/>
                    </a:lnTo>
                    <a:lnTo>
                      <a:pt x="1208" y="242"/>
                    </a:lnTo>
                    <a:close/>
                    <a:moveTo>
                      <a:pt x="1277" y="356"/>
                    </a:moveTo>
                    <a:lnTo>
                      <a:pt x="1320" y="426"/>
                    </a:lnTo>
                    <a:lnTo>
                      <a:pt x="1330" y="420"/>
                    </a:lnTo>
                    <a:lnTo>
                      <a:pt x="1287" y="350"/>
                    </a:lnTo>
                    <a:lnTo>
                      <a:pt x="1277" y="356"/>
                    </a:lnTo>
                    <a:close/>
                    <a:moveTo>
                      <a:pt x="1368" y="449"/>
                    </a:moveTo>
                    <a:lnTo>
                      <a:pt x="1443" y="483"/>
                    </a:lnTo>
                    <a:lnTo>
                      <a:pt x="1445" y="484"/>
                    </a:lnTo>
                    <a:lnTo>
                      <a:pt x="1446" y="484"/>
                    </a:lnTo>
                    <a:lnTo>
                      <a:pt x="1445" y="472"/>
                    </a:lnTo>
                    <a:lnTo>
                      <a:pt x="1445" y="473"/>
                    </a:lnTo>
                    <a:lnTo>
                      <a:pt x="1445" y="478"/>
                    </a:lnTo>
                    <a:lnTo>
                      <a:pt x="1448" y="473"/>
                    </a:lnTo>
                    <a:lnTo>
                      <a:pt x="1372" y="439"/>
                    </a:lnTo>
                    <a:lnTo>
                      <a:pt x="1368" y="449"/>
                    </a:lnTo>
                    <a:close/>
                    <a:moveTo>
                      <a:pt x="1496" y="481"/>
                    </a:moveTo>
                    <a:lnTo>
                      <a:pt x="1566" y="478"/>
                    </a:lnTo>
                    <a:lnTo>
                      <a:pt x="1565" y="473"/>
                    </a:lnTo>
                    <a:lnTo>
                      <a:pt x="1563" y="478"/>
                    </a:lnTo>
                    <a:lnTo>
                      <a:pt x="1574" y="484"/>
                    </a:lnTo>
                    <a:lnTo>
                      <a:pt x="1580" y="474"/>
                    </a:lnTo>
                    <a:lnTo>
                      <a:pt x="1568" y="468"/>
                    </a:lnTo>
                    <a:lnTo>
                      <a:pt x="1565" y="467"/>
                    </a:lnTo>
                    <a:lnTo>
                      <a:pt x="1495" y="470"/>
                    </a:lnTo>
                    <a:lnTo>
                      <a:pt x="1496" y="481"/>
                    </a:lnTo>
                    <a:close/>
                    <a:moveTo>
                      <a:pt x="1618" y="509"/>
                    </a:moveTo>
                    <a:lnTo>
                      <a:pt x="1683" y="546"/>
                    </a:lnTo>
                    <a:lnTo>
                      <a:pt x="1688" y="546"/>
                    </a:lnTo>
                    <a:lnTo>
                      <a:pt x="1696" y="541"/>
                    </a:lnTo>
                    <a:lnTo>
                      <a:pt x="1690" y="532"/>
                    </a:lnTo>
                    <a:lnTo>
                      <a:pt x="1683" y="536"/>
                    </a:lnTo>
                    <a:lnTo>
                      <a:pt x="1686" y="540"/>
                    </a:lnTo>
                    <a:lnTo>
                      <a:pt x="1688" y="536"/>
                    </a:lnTo>
                    <a:lnTo>
                      <a:pt x="1623" y="499"/>
                    </a:lnTo>
                    <a:lnTo>
                      <a:pt x="1618" y="509"/>
                    </a:lnTo>
                    <a:close/>
                    <a:moveTo>
                      <a:pt x="1739" y="517"/>
                    </a:moveTo>
                    <a:lnTo>
                      <a:pt x="1808" y="476"/>
                    </a:lnTo>
                    <a:lnTo>
                      <a:pt x="1806" y="471"/>
                    </a:lnTo>
                    <a:lnTo>
                      <a:pt x="1804" y="477"/>
                    </a:lnTo>
                    <a:lnTo>
                      <a:pt x="1807" y="478"/>
                    </a:lnTo>
                    <a:lnTo>
                      <a:pt x="1810" y="467"/>
                    </a:lnTo>
                    <a:lnTo>
                      <a:pt x="1807" y="466"/>
                    </a:lnTo>
                    <a:lnTo>
                      <a:pt x="1803" y="467"/>
                    </a:lnTo>
                    <a:lnTo>
                      <a:pt x="1733" y="507"/>
                    </a:lnTo>
                    <a:lnTo>
                      <a:pt x="1739" y="517"/>
                    </a:lnTo>
                    <a:close/>
                    <a:moveTo>
                      <a:pt x="1854" y="492"/>
                    </a:moveTo>
                    <a:lnTo>
                      <a:pt x="1924" y="513"/>
                    </a:lnTo>
                    <a:lnTo>
                      <a:pt x="1926" y="508"/>
                    </a:lnTo>
                    <a:lnTo>
                      <a:pt x="1921" y="511"/>
                    </a:lnTo>
                    <a:lnTo>
                      <a:pt x="1928" y="519"/>
                    </a:lnTo>
                    <a:lnTo>
                      <a:pt x="1936" y="512"/>
                    </a:lnTo>
                    <a:lnTo>
                      <a:pt x="1930" y="505"/>
                    </a:lnTo>
                    <a:lnTo>
                      <a:pt x="1928" y="503"/>
                    </a:lnTo>
                    <a:lnTo>
                      <a:pt x="1858" y="481"/>
                    </a:lnTo>
                    <a:lnTo>
                      <a:pt x="1854" y="492"/>
                    </a:lnTo>
                    <a:close/>
                    <a:moveTo>
                      <a:pt x="1959" y="558"/>
                    </a:moveTo>
                    <a:lnTo>
                      <a:pt x="2012" y="622"/>
                    </a:lnTo>
                    <a:lnTo>
                      <a:pt x="2020" y="615"/>
                    </a:lnTo>
                    <a:lnTo>
                      <a:pt x="1968" y="551"/>
                    </a:lnTo>
                    <a:lnTo>
                      <a:pt x="1959" y="558"/>
                    </a:lnTo>
                    <a:close/>
                    <a:moveTo>
                      <a:pt x="2048" y="661"/>
                    </a:moveTo>
                    <a:lnTo>
                      <a:pt x="2131" y="662"/>
                    </a:lnTo>
                    <a:lnTo>
                      <a:pt x="2131" y="651"/>
                    </a:lnTo>
                    <a:lnTo>
                      <a:pt x="2048" y="650"/>
                    </a:lnTo>
                    <a:lnTo>
                      <a:pt x="2048" y="661"/>
                    </a:lnTo>
                    <a:close/>
                    <a:moveTo>
                      <a:pt x="2174" y="671"/>
                    </a:moveTo>
                    <a:lnTo>
                      <a:pt x="2238" y="723"/>
                    </a:lnTo>
                    <a:lnTo>
                      <a:pt x="2245" y="715"/>
                    </a:lnTo>
                    <a:lnTo>
                      <a:pt x="2181" y="662"/>
                    </a:lnTo>
                    <a:lnTo>
                      <a:pt x="2174" y="671"/>
                    </a:lnTo>
                    <a:close/>
                    <a:moveTo>
                      <a:pt x="2277" y="755"/>
                    </a:moveTo>
                    <a:lnTo>
                      <a:pt x="2283" y="759"/>
                    </a:lnTo>
                    <a:lnTo>
                      <a:pt x="2285" y="761"/>
                    </a:lnTo>
                    <a:lnTo>
                      <a:pt x="2360" y="773"/>
                    </a:lnTo>
                    <a:lnTo>
                      <a:pt x="2361" y="763"/>
                    </a:lnTo>
                    <a:lnTo>
                      <a:pt x="2287" y="750"/>
                    </a:lnTo>
                    <a:lnTo>
                      <a:pt x="2286" y="755"/>
                    </a:lnTo>
                    <a:lnTo>
                      <a:pt x="2290" y="751"/>
                    </a:lnTo>
                    <a:lnTo>
                      <a:pt x="2284" y="746"/>
                    </a:lnTo>
                    <a:lnTo>
                      <a:pt x="2277" y="755"/>
                    </a:lnTo>
                    <a:close/>
                    <a:moveTo>
                      <a:pt x="2410" y="781"/>
                    </a:moveTo>
                    <a:lnTo>
                      <a:pt x="2493" y="784"/>
                    </a:lnTo>
                    <a:lnTo>
                      <a:pt x="2493" y="773"/>
                    </a:lnTo>
                    <a:lnTo>
                      <a:pt x="2410" y="770"/>
                    </a:lnTo>
                    <a:lnTo>
                      <a:pt x="2410" y="781"/>
                    </a:lnTo>
                    <a:close/>
                    <a:moveTo>
                      <a:pt x="2539" y="792"/>
                    </a:moveTo>
                    <a:lnTo>
                      <a:pt x="2617" y="821"/>
                    </a:lnTo>
                    <a:lnTo>
                      <a:pt x="2622" y="810"/>
                    </a:lnTo>
                    <a:lnTo>
                      <a:pt x="2544" y="781"/>
                    </a:lnTo>
                    <a:lnTo>
                      <a:pt x="2539" y="792"/>
                    </a:lnTo>
                    <a:close/>
                    <a:moveTo>
                      <a:pt x="2668" y="829"/>
                    </a:moveTo>
                    <a:lnTo>
                      <a:pt x="2750" y="818"/>
                    </a:lnTo>
                    <a:lnTo>
                      <a:pt x="2749" y="807"/>
                    </a:lnTo>
                    <a:lnTo>
                      <a:pt x="2667" y="818"/>
                    </a:lnTo>
                    <a:lnTo>
                      <a:pt x="2668" y="829"/>
                    </a:lnTo>
                    <a:close/>
                    <a:moveTo>
                      <a:pt x="2784" y="838"/>
                    </a:moveTo>
                    <a:lnTo>
                      <a:pt x="2841" y="899"/>
                    </a:lnTo>
                    <a:lnTo>
                      <a:pt x="2849" y="892"/>
                    </a:lnTo>
                    <a:lnTo>
                      <a:pt x="2793" y="831"/>
                    </a:lnTo>
                    <a:lnTo>
                      <a:pt x="2784" y="838"/>
                    </a:lnTo>
                    <a:close/>
                    <a:moveTo>
                      <a:pt x="2875" y="936"/>
                    </a:moveTo>
                    <a:lnTo>
                      <a:pt x="2883" y="945"/>
                    </a:lnTo>
                    <a:lnTo>
                      <a:pt x="2885" y="946"/>
                    </a:lnTo>
                    <a:lnTo>
                      <a:pt x="2949" y="976"/>
                    </a:lnTo>
                    <a:lnTo>
                      <a:pt x="2954" y="967"/>
                    </a:lnTo>
                    <a:lnTo>
                      <a:pt x="2889" y="936"/>
                    </a:lnTo>
                    <a:lnTo>
                      <a:pt x="2887" y="941"/>
                    </a:lnTo>
                    <a:lnTo>
                      <a:pt x="2891" y="937"/>
                    </a:lnTo>
                    <a:lnTo>
                      <a:pt x="2883" y="929"/>
                    </a:lnTo>
                    <a:lnTo>
                      <a:pt x="2875" y="936"/>
                    </a:lnTo>
                    <a:close/>
                    <a:moveTo>
                      <a:pt x="2994" y="998"/>
                    </a:moveTo>
                    <a:lnTo>
                      <a:pt x="3005" y="1002"/>
                    </a:lnTo>
                    <a:lnTo>
                      <a:pt x="3007" y="998"/>
                    </a:lnTo>
                    <a:lnTo>
                      <a:pt x="3002" y="1000"/>
                    </a:lnTo>
                    <a:lnTo>
                      <a:pt x="3031" y="1065"/>
                    </a:lnTo>
                    <a:lnTo>
                      <a:pt x="3041" y="1060"/>
                    </a:lnTo>
                    <a:lnTo>
                      <a:pt x="3012" y="995"/>
                    </a:lnTo>
                    <a:lnTo>
                      <a:pt x="3009" y="993"/>
                    </a:lnTo>
                    <a:lnTo>
                      <a:pt x="2999" y="987"/>
                    </a:lnTo>
                    <a:lnTo>
                      <a:pt x="2994" y="998"/>
                    </a:lnTo>
                    <a:close/>
                    <a:moveTo>
                      <a:pt x="3051" y="1110"/>
                    </a:moveTo>
                    <a:lnTo>
                      <a:pt x="3085" y="1186"/>
                    </a:lnTo>
                    <a:lnTo>
                      <a:pt x="3095" y="1181"/>
                    </a:lnTo>
                    <a:lnTo>
                      <a:pt x="3062" y="1106"/>
                    </a:lnTo>
                    <a:lnTo>
                      <a:pt x="3051" y="1110"/>
                    </a:lnTo>
                    <a:close/>
                    <a:moveTo>
                      <a:pt x="3106" y="1231"/>
                    </a:moveTo>
                    <a:lnTo>
                      <a:pt x="3122" y="1268"/>
                    </a:lnTo>
                    <a:lnTo>
                      <a:pt x="3132" y="1263"/>
                    </a:lnTo>
                    <a:lnTo>
                      <a:pt x="3116" y="1227"/>
                    </a:lnTo>
                    <a:lnTo>
                      <a:pt x="3106" y="1231"/>
                    </a:lnTo>
                    <a:close/>
                    <a:moveTo>
                      <a:pt x="8" y="949"/>
                    </a:moveTo>
                    <a:lnTo>
                      <a:pt x="61" y="885"/>
                    </a:lnTo>
                    <a:lnTo>
                      <a:pt x="52" y="878"/>
                    </a:lnTo>
                    <a:lnTo>
                      <a:pt x="0" y="942"/>
                    </a:lnTo>
                    <a:lnTo>
                      <a:pt x="8" y="949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1" name="Freeform 89"/>
              <p:cNvSpPr>
                <a:spLocks noEditPoints="1"/>
              </p:cNvSpPr>
              <p:nvPr/>
            </p:nvSpPr>
            <p:spPr bwMode="auto">
              <a:xfrm>
                <a:off x="2044700" y="2820988"/>
                <a:ext cx="4953000" cy="2578100"/>
              </a:xfrm>
              <a:custGeom>
                <a:avLst/>
                <a:gdLst>
                  <a:gd name="T0" fmla="*/ 167 w 3120"/>
                  <a:gd name="T1" fmla="*/ 379 h 1624"/>
                  <a:gd name="T2" fmla="*/ 120 w 3120"/>
                  <a:gd name="T3" fmla="*/ 439 h 1624"/>
                  <a:gd name="T4" fmla="*/ 234 w 3120"/>
                  <a:gd name="T5" fmla="*/ 264 h 1624"/>
                  <a:gd name="T6" fmla="*/ 262 w 3120"/>
                  <a:gd name="T7" fmla="*/ 247 h 1624"/>
                  <a:gd name="T8" fmla="*/ 262 w 3120"/>
                  <a:gd name="T9" fmla="*/ 247 h 1624"/>
                  <a:gd name="T10" fmla="*/ 392 w 3120"/>
                  <a:gd name="T11" fmla="*/ 261 h 1624"/>
                  <a:gd name="T12" fmla="*/ 584 w 3120"/>
                  <a:gd name="T13" fmla="*/ 335 h 1624"/>
                  <a:gd name="T14" fmla="*/ 706 w 3120"/>
                  <a:gd name="T15" fmla="*/ 346 h 1624"/>
                  <a:gd name="T16" fmla="*/ 744 w 3120"/>
                  <a:gd name="T17" fmla="*/ 313 h 1624"/>
                  <a:gd name="T18" fmla="*/ 744 w 3120"/>
                  <a:gd name="T19" fmla="*/ 313 h 1624"/>
                  <a:gd name="T20" fmla="*/ 798 w 3120"/>
                  <a:gd name="T21" fmla="*/ 192 h 1624"/>
                  <a:gd name="T22" fmla="*/ 968 w 3120"/>
                  <a:gd name="T23" fmla="*/ 113 h 1624"/>
                  <a:gd name="T24" fmla="*/ 964 w 3120"/>
                  <a:gd name="T25" fmla="*/ 109 h 1624"/>
                  <a:gd name="T26" fmla="*/ 1010 w 3120"/>
                  <a:gd name="T27" fmla="*/ 69 h 1624"/>
                  <a:gd name="T28" fmla="*/ 1010 w 3120"/>
                  <a:gd name="T29" fmla="*/ 69 h 1624"/>
                  <a:gd name="T30" fmla="*/ 1097 w 3120"/>
                  <a:gd name="T31" fmla="*/ 0 h 1624"/>
                  <a:gd name="T32" fmla="*/ 1185 w 3120"/>
                  <a:gd name="T33" fmla="*/ 197 h 1624"/>
                  <a:gd name="T34" fmla="*/ 1199 w 3120"/>
                  <a:gd name="T35" fmla="*/ 256 h 1624"/>
                  <a:gd name="T36" fmla="*/ 1209 w 3120"/>
                  <a:gd name="T37" fmla="*/ 250 h 1624"/>
                  <a:gd name="T38" fmla="*/ 1195 w 3120"/>
                  <a:gd name="T39" fmla="*/ 247 h 1624"/>
                  <a:gd name="T40" fmla="*/ 1271 w 3120"/>
                  <a:gd name="T41" fmla="*/ 357 h 1624"/>
                  <a:gd name="T42" fmla="*/ 1423 w 3120"/>
                  <a:gd name="T43" fmla="*/ 479 h 1624"/>
                  <a:gd name="T44" fmla="*/ 1533 w 3120"/>
                  <a:gd name="T45" fmla="*/ 556 h 1624"/>
                  <a:gd name="T46" fmla="*/ 1580 w 3120"/>
                  <a:gd name="T47" fmla="*/ 576 h 1624"/>
                  <a:gd name="T48" fmla="*/ 1580 w 3120"/>
                  <a:gd name="T49" fmla="*/ 576 h 1624"/>
                  <a:gd name="T50" fmla="*/ 1709 w 3120"/>
                  <a:gd name="T51" fmla="*/ 560 h 1624"/>
                  <a:gd name="T52" fmla="*/ 1919 w 3120"/>
                  <a:gd name="T53" fmla="*/ 527 h 1624"/>
                  <a:gd name="T54" fmla="*/ 1990 w 3120"/>
                  <a:gd name="T55" fmla="*/ 641 h 1624"/>
                  <a:gd name="T56" fmla="*/ 2017 w 3120"/>
                  <a:gd name="T57" fmla="*/ 683 h 1624"/>
                  <a:gd name="T58" fmla="*/ 2078 w 3120"/>
                  <a:gd name="T59" fmla="*/ 690 h 1624"/>
                  <a:gd name="T60" fmla="*/ 2027 w 3120"/>
                  <a:gd name="T61" fmla="*/ 677 h 1624"/>
                  <a:gd name="T62" fmla="*/ 2165 w 3120"/>
                  <a:gd name="T63" fmla="*/ 647 h 1624"/>
                  <a:gd name="T64" fmla="*/ 2165 w 3120"/>
                  <a:gd name="T65" fmla="*/ 641 h 1624"/>
                  <a:gd name="T66" fmla="*/ 2251 w 3120"/>
                  <a:gd name="T67" fmla="*/ 647 h 1624"/>
                  <a:gd name="T68" fmla="*/ 2313 w 3120"/>
                  <a:gd name="T69" fmla="*/ 679 h 1624"/>
                  <a:gd name="T70" fmla="*/ 2250 w 3120"/>
                  <a:gd name="T71" fmla="*/ 636 h 1624"/>
                  <a:gd name="T72" fmla="*/ 2409 w 3120"/>
                  <a:gd name="T73" fmla="*/ 771 h 1624"/>
                  <a:gd name="T74" fmla="*/ 2525 w 3120"/>
                  <a:gd name="T75" fmla="*/ 788 h 1624"/>
                  <a:gd name="T76" fmla="*/ 2539 w 3120"/>
                  <a:gd name="T77" fmla="*/ 785 h 1624"/>
                  <a:gd name="T78" fmla="*/ 2455 w 3120"/>
                  <a:gd name="T79" fmla="*/ 783 h 1624"/>
                  <a:gd name="T80" fmla="*/ 2580 w 3120"/>
                  <a:gd name="T81" fmla="*/ 814 h 1624"/>
                  <a:gd name="T82" fmla="*/ 2762 w 3120"/>
                  <a:gd name="T83" fmla="*/ 929 h 1624"/>
                  <a:gd name="T84" fmla="*/ 2864 w 3120"/>
                  <a:gd name="T85" fmla="*/ 1015 h 1624"/>
                  <a:gd name="T86" fmla="*/ 2892 w 3120"/>
                  <a:gd name="T87" fmla="*/ 1051 h 1624"/>
                  <a:gd name="T88" fmla="*/ 2892 w 3120"/>
                  <a:gd name="T89" fmla="*/ 1051 h 1624"/>
                  <a:gd name="T90" fmla="*/ 2956 w 3120"/>
                  <a:gd name="T91" fmla="*/ 1168 h 1624"/>
                  <a:gd name="T92" fmla="*/ 3006 w 3120"/>
                  <a:gd name="T93" fmla="*/ 1296 h 1624"/>
                  <a:gd name="T94" fmla="*/ 3011 w 3120"/>
                  <a:gd name="T95" fmla="*/ 1294 h 1624"/>
                  <a:gd name="T96" fmla="*/ 3041 w 3120"/>
                  <a:gd name="T97" fmla="*/ 1419 h 1624"/>
                  <a:gd name="T98" fmla="*/ 3041 w 3120"/>
                  <a:gd name="T99" fmla="*/ 1419 h 1624"/>
                  <a:gd name="T100" fmla="*/ 3093 w 3120"/>
                  <a:gd name="T101" fmla="*/ 1542 h 1624"/>
                  <a:gd name="T102" fmla="*/ 72 w 3120"/>
                  <a:gd name="T103" fmla="*/ 466 h 1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120" h="1624">
                    <a:moveTo>
                      <a:pt x="122" y="451"/>
                    </a:moveTo>
                    <a:lnTo>
                      <a:pt x="126" y="449"/>
                    </a:lnTo>
                    <a:lnTo>
                      <a:pt x="128" y="447"/>
                    </a:lnTo>
                    <a:lnTo>
                      <a:pt x="167" y="379"/>
                    </a:lnTo>
                    <a:lnTo>
                      <a:pt x="157" y="373"/>
                    </a:lnTo>
                    <a:lnTo>
                      <a:pt x="118" y="441"/>
                    </a:lnTo>
                    <a:lnTo>
                      <a:pt x="123" y="444"/>
                    </a:lnTo>
                    <a:lnTo>
                      <a:pt x="120" y="439"/>
                    </a:lnTo>
                    <a:lnTo>
                      <a:pt x="116" y="441"/>
                    </a:lnTo>
                    <a:lnTo>
                      <a:pt x="122" y="451"/>
                    </a:lnTo>
                    <a:close/>
                    <a:moveTo>
                      <a:pt x="192" y="336"/>
                    </a:moveTo>
                    <a:lnTo>
                      <a:pt x="234" y="264"/>
                    </a:lnTo>
                    <a:lnTo>
                      <a:pt x="224" y="259"/>
                    </a:lnTo>
                    <a:lnTo>
                      <a:pt x="182" y="330"/>
                    </a:lnTo>
                    <a:lnTo>
                      <a:pt x="192" y="336"/>
                    </a:lnTo>
                    <a:close/>
                    <a:moveTo>
                      <a:pt x="262" y="247"/>
                    </a:moveTo>
                    <a:lnTo>
                      <a:pt x="342" y="269"/>
                    </a:lnTo>
                    <a:lnTo>
                      <a:pt x="345" y="258"/>
                    </a:lnTo>
                    <a:lnTo>
                      <a:pt x="265" y="236"/>
                    </a:lnTo>
                    <a:lnTo>
                      <a:pt x="262" y="247"/>
                    </a:lnTo>
                    <a:close/>
                    <a:moveTo>
                      <a:pt x="393" y="272"/>
                    </a:moveTo>
                    <a:lnTo>
                      <a:pt x="476" y="267"/>
                    </a:lnTo>
                    <a:lnTo>
                      <a:pt x="475" y="256"/>
                    </a:lnTo>
                    <a:lnTo>
                      <a:pt x="392" y="261"/>
                    </a:lnTo>
                    <a:lnTo>
                      <a:pt x="393" y="272"/>
                    </a:lnTo>
                    <a:close/>
                    <a:moveTo>
                      <a:pt x="512" y="292"/>
                    </a:moveTo>
                    <a:lnTo>
                      <a:pt x="577" y="344"/>
                    </a:lnTo>
                    <a:lnTo>
                      <a:pt x="584" y="335"/>
                    </a:lnTo>
                    <a:lnTo>
                      <a:pt x="520" y="283"/>
                    </a:lnTo>
                    <a:lnTo>
                      <a:pt x="512" y="292"/>
                    </a:lnTo>
                    <a:close/>
                    <a:moveTo>
                      <a:pt x="624" y="360"/>
                    </a:moveTo>
                    <a:lnTo>
                      <a:pt x="706" y="346"/>
                    </a:lnTo>
                    <a:lnTo>
                      <a:pt x="704" y="335"/>
                    </a:lnTo>
                    <a:lnTo>
                      <a:pt x="622" y="349"/>
                    </a:lnTo>
                    <a:lnTo>
                      <a:pt x="624" y="360"/>
                    </a:lnTo>
                    <a:close/>
                    <a:moveTo>
                      <a:pt x="744" y="313"/>
                    </a:moveTo>
                    <a:lnTo>
                      <a:pt x="784" y="240"/>
                    </a:lnTo>
                    <a:lnTo>
                      <a:pt x="774" y="235"/>
                    </a:lnTo>
                    <a:lnTo>
                      <a:pt x="734" y="308"/>
                    </a:lnTo>
                    <a:lnTo>
                      <a:pt x="744" y="313"/>
                    </a:lnTo>
                    <a:close/>
                    <a:moveTo>
                      <a:pt x="808" y="197"/>
                    </a:moveTo>
                    <a:lnTo>
                      <a:pt x="848" y="124"/>
                    </a:lnTo>
                    <a:lnTo>
                      <a:pt x="838" y="119"/>
                    </a:lnTo>
                    <a:lnTo>
                      <a:pt x="798" y="192"/>
                    </a:lnTo>
                    <a:lnTo>
                      <a:pt x="808" y="197"/>
                    </a:lnTo>
                    <a:close/>
                    <a:moveTo>
                      <a:pt x="892" y="122"/>
                    </a:moveTo>
                    <a:lnTo>
                      <a:pt x="964" y="115"/>
                    </a:lnTo>
                    <a:lnTo>
                      <a:pt x="968" y="113"/>
                    </a:lnTo>
                    <a:lnTo>
                      <a:pt x="975" y="105"/>
                    </a:lnTo>
                    <a:lnTo>
                      <a:pt x="967" y="98"/>
                    </a:lnTo>
                    <a:lnTo>
                      <a:pt x="960" y="106"/>
                    </a:lnTo>
                    <a:lnTo>
                      <a:pt x="964" y="109"/>
                    </a:lnTo>
                    <a:lnTo>
                      <a:pt x="963" y="103"/>
                    </a:lnTo>
                    <a:lnTo>
                      <a:pt x="891" y="110"/>
                    </a:lnTo>
                    <a:lnTo>
                      <a:pt x="892" y="122"/>
                    </a:lnTo>
                    <a:close/>
                    <a:moveTo>
                      <a:pt x="1010" y="69"/>
                    </a:moveTo>
                    <a:lnTo>
                      <a:pt x="1067" y="9"/>
                    </a:lnTo>
                    <a:lnTo>
                      <a:pt x="1059" y="2"/>
                    </a:lnTo>
                    <a:lnTo>
                      <a:pt x="1002" y="61"/>
                    </a:lnTo>
                    <a:lnTo>
                      <a:pt x="1010" y="69"/>
                    </a:lnTo>
                    <a:close/>
                    <a:moveTo>
                      <a:pt x="1087" y="4"/>
                    </a:moveTo>
                    <a:lnTo>
                      <a:pt x="1121" y="80"/>
                    </a:lnTo>
                    <a:lnTo>
                      <a:pt x="1131" y="76"/>
                    </a:lnTo>
                    <a:lnTo>
                      <a:pt x="1097" y="0"/>
                    </a:lnTo>
                    <a:lnTo>
                      <a:pt x="1087" y="4"/>
                    </a:lnTo>
                    <a:close/>
                    <a:moveTo>
                      <a:pt x="1141" y="126"/>
                    </a:moveTo>
                    <a:lnTo>
                      <a:pt x="1175" y="202"/>
                    </a:lnTo>
                    <a:lnTo>
                      <a:pt x="1185" y="197"/>
                    </a:lnTo>
                    <a:lnTo>
                      <a:pt x="1151" y="121"/>
                    </a:lnTo>
                    <a:lnTo>
                      <a:pt x="1141" y="126"/>
                    </a:lnTo>
                    <a:close/>
                    <a:moveTo>
                      <a:pt x="1195" y="247"/>
                    </a:moveTo>
                    <a:lnTo>
                      <a:pt x="1199" y="256"/>
                    </a:lnTo>
                    <a:lnTo>
                      <a:pt x="1199" y="256"/>
                    </a:lnTo>
                    <a:lnTo>
                      <a:pt x="1236" y="320"/>
                    </a:lnTo>
                    <a:lnTo>
                      <a:pt x="1246" y="314"/>
                    </a:lnTo>
                    <a:lnTo>
                      <a:pt x="1209" y="250"/>
                    </a:lnTo>
                    <a:lnTo>
                      <a:pt x="1204" y="253"/>
                    </a:lnTo>
                    <a:lnTo>
                      <a:pt x="1209" y="251"/>
                    </a:lnTo>
                    <a:lnTo>
                      <a:pt x="1205" y="243"/>
                    </a:lnTo>
                    <a:lnTo>
                      <a:pt x="1195" y="247"/>
                    </a:lnTo>
                    <a:close/>
                    <a:moveTo>
                      <a:pt x="1262" y="363"/>
                    </a:moveTo>
                    <a:lnTo>
                      <a:pt x="1303" y="435"/>
                    </a:lnTo>
                    <a:lnTo>
                      <a:pt x="1313" y="429"/>
                    </a:lnTo>
                    <a:lnTo>
                      <a:pt x="1271" y="357"/>
                    </a:lnTo>
                    <a:lnTo>
                      <a:pt x="1262" y="363"/>
                    </a:lnTo>
                    <a:close/>
                    <a:moveTo>
                      <a:pt x="1340" y="469"/>
                    </a:moveTo>
                    <a:lnTo>
                      <a:pt x="1421" y="490"/>
                    </a:lnTo>
                    <a:lnTo>
                      <a:pt x="1423" y="479"/>
                    </a:lnTo>
                    <a:lnTo>
                      <a:pt x="1343" y="458"/>
                    </a:lnTo>
                    <a:lnTo>
                      <a:pt x="1340" y="469"/>
                    </a:lnTo>
                    <a:close/>
                    <a:moveTo>
                      <a:pt x="1464" y="510"/>
                    </a:moveTo>
                    <a:lnTo>
                      <a:pt x="1533" y="556"/>
                    </a:lnTo>
                    <a:lnTo>
                      <a:pt x="1539" y="547"/>
                    </a:lnTo>
                    <a:lnTo>
                      <a:pt x="1470" y="501"/>
                    </a:lnTo>
                    <a:lnTo>
                      <a:pt x="1464" y="510"/>
                    </a:lnTo>
                    <a:close/>
                    <a:moveTo>
                      <a:pt x="1580" y="576"/>
                    </a:moveTo>
                    <a:lnTo>
                      <a:pt x="1662" y="580"/>
                    </a:lnTo>
                    <a:lnTo>
                      <a:pt x="1663" y="569"/>
                    </a:lnTo>
                    <a:lnTo>
                      <a:pt x="1580" y="565"/>
                    </a:lnTo>
                    <a:lnTo>
                      <a:pt x="1580" y="576"/>
                    </a:lnTo>
                    <a:close/>
                    <a:moveTo>
                      <a:pt x="1713" y="570"/>
                    </a:moveTo>
                    <a:lnTo>
                      <a:pt x="1789" y="538"/>
                    </a:lnTo>
                    <a:lnTo>
                      <a:pt x="1785" y="528"/>
                    </a:lnTo>
                    <a:lnTo>
                      <a:pt x="1709" y="560"/>
                    </a:lnTo>
                    <a:lnTo>
                      <a:pt x="1713" y="570"/>
                    </a:lnTo>
                    <a:close/>
                    <a:moveTo>
                      <a:pt x="1835" y="533"/>
                    </a:moveTo>
                    <a:lnTo>
                      <a:pt x="1918" y="538"/>
                    </a:lnTo>
                    <a:lnTo>
                      <a:pt x="1919" y="527"/>
                    </a:lnTo>
                    <a:lnTo>
                      <a:pt x="1836" y="522"/>
                    </a:lnTo>
                    <a:lnTo>
                      <a:pt x="1835" y="533"/>
                    </a:lnTo>
                    <a:close/>
                    <a:moveTo>
                      <a:pt x="1944" y="572"/>
                    </a:moveTo>
                    <a:lnTo>
                      <a:pt x="1990" y="641"/>
                    </a:lnTo>
                    <a:lnTo>
                      <a:pt x="1999" y="636"/>
                    </a:lnTo>
                    <a:lnTo>
                      <a:pt x="1953" y="566"/>
                    </a:lnTo>
                    <a:lnTo>
                      <a:pt x="1944" y="572"/>
                    </a:lnTo>
                    <a:close/>
                    <a:moveTo>
                      <a:pt x="2017" y="683"/>
                    </a:moveTo>
                    <a:lnTo>
                      <a:pt x="2040" y="718"/>
                    </a:lnTo>
                    <a:lnTo>
                      <a:pt x="2048" y="720"/>
                    </a:lnTo>
                    <a:lnTo>
                      <a:pt x="2083" y="699"/>
                    </a:lnTo>
                    <a:lnTo>
                      <a:pt x="2078" y="690"/>
                    </a:lnTo>
                    <a:lnTo>
                      <a:pt x="2042" y="710"/>
                    </a:lnTo>
                    <a:lnTo>
                      <a:pt x="2045" y="715"/>
                    </a:lnTo>
                    <a:lnTo>
                      <a:pt x="2050" y="712"/>
                    </a:lnTo>
                    <a:lnTo>
                      <a:pt x="2027" y="677"/>
                    </a:lnTo>
                    <a:lnTo>
                      <a:pt x="2017" y="683"/>
                    </a:lnTo>
                    <a:close/>
                    <a:moveTo>
                      <a:pt x="2127" y="675"/>
                    </a:moveTo>
                    <a:lnTo>
                      <a:pt x="2168" y="652"/>
                    </a:lnTo>
                    <a:lnTo>
                      <a:pt x="2165" y="647"/>
                    </a:lnTo>
                    <a:lnTo>
                      <a:pt x="2165" y="652"/>
                    </a:lnTo>
                    <a:lnTo>
                      <a:pt x="2202" y="650"/>
                    </a:lnTo>
                    <a:lnTo>
                      <a:pt x="2201" y="639"/>
                    </a:lnTo>
                    <a:lnTo>
                      <a:pt x="2165" y="641"/>
                    </a:lnTo>
                    <a:lnTo>
                      <a:pt x="2162" y="642"/>
                    </a:lnTo>
                    <a:lnTo>
                      <a:pt x="2121" y="665"/>
                    </a:lnTo>
                    <a:lnTo>
                      <a:pt x="2127" y="675"/>
                    </a:lnTo>
                    <a:close/>
                    <a:moveTo>
                      <a:pt x="2251" y="647"/>
                    </a:moveTo>
                    <a:lnTo>
                      <a:pt x="2286" y="644"/>
                    </a:lnTo>
                    <a:lnTo>
                      <a:pt x="2285" y="639"/>
                    </a:lnTo>
                    <a:lnTo>
                      <a:pt x="2281" y="643"/>
                    </a:lnTo>
                    <a:lnTo>
                      <a:pt x="2313" y="679"/>
                    </a:lnTo>
                    <a:lnTo>
                      <a:pt x="2322" y="672"/>
                    </a:lnTo>
                    <a:lnTo>
                      <a:pt x="2289" y="636"/>
                    </a:lnTo>
                    <a:lnTo>
                      <a:pt x="2285" y="633"/>
                    </a:lnTo>
                    <a:lnTo>
                      <a:pt x="2250" y="636"/>
                    </a:lnTo>
                    <a:lnTo>
                      <a:pt x="2251" y="647"/>
                    </a:lnTo>
                    <a:close/>
                    <a:moveTo>
                      <a:pt x="2346" y="716"/>
                    </a:moveTo>
                    <a:lnTo>
                      <a:pt x="2401" y="778"/>
                    </a:lnTo>
                    <a:lnTo>
                      <a:pt x="2409" y="771"/>
                    </a:lnTo>
                    <a:lnTo>
                      <a:pt x="2355" y="709"/>
                    </a:lnTo>
                    <a:lnTo>
                      <a:pt x="2346" y="716"/>
                    </a:lnTo>
                    <a:close/>
                    <a:moveTo>
                      <a:pt x="2455" y="783"/>
                    </a:moveTo>
                    <a:lnTo>
                      <a:pt x="2525" y="788"/>
                    </a:lnTo>
                    <a:lnTo>
                      <a:pt x="2526" y="782"/>
                    </a:lnTo>
                    <a:lnTo>
                      <a:pt x="2522" y="787"/>
                    </a:lnTo>
                    <a:lnTo>
                      <a:pt x="2533" y="794"/>
                    </a:lnTo>
                    <a:lnTo>
                      <a:pt x="2539" y="785"/>
                    </a:lnTo>
                    <a:lnTo>
                      <a:pt x="2529" y="777"/>
                    </a:lnTo>
                    <a:lnTo>
                      <a:pt x="2526" y="776"/>
                    </a:lnTo>
                    <a:lnTo>
                      <a:pt x="2456" y="772"/>
                    </a:lnTo>
                    <a:lnTo>
                      <a:pt x="2455" y="783"/>
                    </a:lnTo>
                    <a:close/>
                    <a:moveTo>
                      <a:pt x="2574" y="822"/>
                    </a:moveTo>
                    <a:lnTo>
                      <a:pt x="2641" y="871"/>
                    </a:lnTo>
                    <a:lnTo>
                      <a:pt x="2647" y="861"/>
                    </a:lnTo>
                    <a:lnTo>
                      <a:pt x="2580" y="814"/>
                    </a:lnTo>
                    <a:lnTo>
                      <a:pt x="2574" y="822"/>
                    </a:lnTo>
                    <a:close/>
                    <a:moveTo>
                      <a:pt x="2684" y="896"/>
                    </a:moveTo>
                    <a:lnTo>
                      <a:pt x="2756" y="939"/>
                    </a:lnTo>
                    <a:lnTo>
                      <a:pt x="2762" y="929"/>
                    </a:lnTo>
                    <a:lnTo>
                      <a:pt x="2690" y="887"/>
                    </a:lnTo>
                    <a:lnTo>
                      <a:pt x="2684" y="896"/>
                    </a:lnTo>
                    <a:close/>
                    <a:moveTo>
                      <a:pt x="2796" y="967"/>
                    </a:moveTo>
                    <a:lnTo>
                      <a:pt x="2864" y="1015"/>
                    </a:lnTo>
                    <a:lnTo>
                      <a:pt x="2871" y="1006"/>
                    </a:lnTo>
                    <a:lnTo>
                      <a:pt x="2803" y="958"/>
                    </a:lnTo>
                    <a:lnTo>
                      <a:pt x="2796" y="967"/>
                    </a:lnTo>
                    <a:close/>
                    <a:moveTo>
                      <a:pt x="2892" y="1051"/>
                    </a:moveTo>
                    <a:lnTo>
                      <a:pt x="2925" y="1127"/>
                    </a:lnTo>
                    <a:lnTo>
                      <a:pt x="2936" y="1122"/>
                    </a:lnTo>
                    <a:lnTo>
                      <a:pt x="2902" y="1046"/>
                    </a:lnTo>
                    <a:lnTo>
                      <a:pt x="2892" y="1051"/>
                    </a:lnTo>
                    <a:close/>
                    <a:moveTo>
                      <a:pt x="2945" y="1172"/>
                    </a:moveTo>
                    <a:lnTo>
                      <a:pt x="2979" y="1249"/>
                    </a:lnTo>
                    <a:lnTo>
                      <a:pt x="2989" y="1244"/>
                    </a:lnTo>
                    <a:lnTo>
                      <a:pt x="2956" y="1168"/>
                    </a:lnTo>
                    <a:lnTo>
                      <a:pt x="2945" y="1172"/>
                    </a:lnTo>
                    <a:close/>
                    <a:moveTo>
                      <a:pt x="2999" y="1294"/>
                    </a:moveTo>
                    <a:lnTo>
                      <a:pt x="3001" y="1298"/>
                    </a:lnTo>
                    <a:lnTo>
                      <a:pt x="3006" y="1296"/>
                    </a:lnTo>
                    <a:lnTo>
                      <a:pt x="3001" y="1298"/>
                    </a:lnTo>
                    <a:lnTo>
                      <a:pt x="3025" y="1372"/>
                    </a:lnTo>
                    <a:lnTo>
                      <a:pt x="3036" y="1368"/>
                    </a:lnTo>
                    <a:lnTo>
                      <a:pt x="3011" y="1294"/>
                    </a:lnTo>
                    <a:lnTo>
                      <a:pt x="3011" y="1294"/>
                    </a:lnTo>
                    <a:lnTo>
                      <a:pt x="3009" y="1290"/>
                    </a:lnTo>
                    <a:lnTo>
                      <a:pt x="2999" y="1294"/>
                    </a:lnTo>
                    <a:close/>
                    <a:moveTo>
                      <a:pt x="3041" y="1419"/>
                    </a:moveTo>
                    <a:lnTo>
                      <a:pt x="3067" y="1498"/>
                    </a:lnTo>
                    <a:lnTo>
                      <a:pt x="3078" y="1495"/>
                    </a:lnTo>
                    <a:lnTo>
                      <a:pt x="3052" y="1416"/>
                    </a:lnTo>
                    <a:lnTo>
                      <a:pt x="3041" y="1419"/>
                    </a:lnTo>
                    <a:close/>
                    <a:moveTo>
                      <a:pt x="3083" y="1545"/>
                    </a:moveTo>
                    <a:lnTo>
                      <a:pt x="3109" y="1624"/>
                    </a:lnTo>
                    <a:lnTo>
                      <a:pt x="3120" y="1621"/>
                    </a:lnTo>
                    <a:lnTo>
                      <a:pt x="3093" y="1542"/>
                    </a:lnTo>
                    <a:lnTo>
                      <a:pt x="3083" y="1545"/>
                    </a:lnTo>
                    <a:close/>
                    <a:moveTo>
                      <a:pt x="5" y="516"/>
                    </a:moveTo>
                    <a:lnTo>
                      <a:pt x="78" y="476"/>
                    </a:lnTo>
                    <a:lnTo>
                      <a:pt x="72" y="466"/>
                    </a:lnTo>
                    <a:lnTo>
                      <a:pt x="0" y="506"/>
                    </a:lnTo>
                    <a:lnTo>
                      <a:pt x="5" y="516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2" name="Freeform 90"/>
              <p:cNvSpPr>
                <a:spLocks noEditPoints="1"/>
              </p:cNvSpPr>
              <p:nvPr/>
            </p:nvSpPr>
            <p:spPr bwMode="auto">
              <a:xfrm>
                <a:off x="2043113" y="2878138"/>
                <a:ext cx="4970463" cy="1846263"/>
              </a:xfrm>
              <a:custGeom>
                <a:avLst/>
                <a:gdLst>
                  <a:gd name="T0" fmla="*/ 126 w 3131"/>
                  <a:gd name="T1" fmla="*/ 145 h 1163"/>
                  <a:gd name="T2" fmla="*/ 120 w 3131"/>
                  <a:gd name="T3" fmla="*/ 136 h 1163"/>
                  <a:gd name="T4" fmla="*/ 246 w 3131"/>
                  <a:gd name="T5" fmla="*/ 99 h 1163"/>
                  <a:gd name="T6" fmla="*/ 308 w 3131"/>
                  <a:gd name="T7" fmla="*/ 97 h 1163"/>
                  <a:gd name="T8" fmla="*/ 228 w 3131"/>
                  <a:gd name="T9" fmla="*/ 106 h 1163"/>
                  <a:gd name="T10" fmla="*/ 439 w 3131"/>
                  <a:gd name="T11" fmla="*/ 98 h 1163"/>
                  <a:gd name="T12" fmla="*/ 365 w 3131"/>
                  <a:gd name="T13" fmla="*/ 105 h 1163"/>
                  <a:gd name="T14" fmla="*/ 559 w 3131"/>
                  <a:gd name="T15" fmla="*/ 40 h 1163"/>
                  <a:gd name="T16" fmla="*/ 601 w 3131"/>
                  <a:gd name="T17" fmla="*/ 13 h 1163"/>
                  <a:gd name="T18" fmla="*/ 640 w 3131"/>
                  <a:gd name="T19" fmla="*/ 71 h 1163"/>
                  <a:gd name="T20" fmla="*/ 595 w 3131"/>
                  <a:gd name="T21" fmla="*/ 4 h 1163"/>
                  <a:gd name="T22" fmla="*/ 721 w 3131"/>
                  <a:gd name="T23" fmla="*/ 177 h 1163"/>
                  <a:gd name="T24" fmla="*/ 842 w 3131"/>
                  <a:gd name="T25" fmla="*/ 207 h 1163"/>
                  <a:gd name="T26" fmla="*/ 890 w 3131"/>
                  <a:gd name="T27" fmla="*/ 186 h 1163"/>
                  <a:gd name="T28" fmla="*/ 890 w 3131"/>
                  <a:gd name="T29" fmla="*/ 186 h 1163"/>
                  <a:gd name="T30" fmla="*/ 1002 w 3131"/>
                  <a:gd name="T31" fmla="*/ 115 h 1163"/>
                  <a:gd name="T32" fmla="*/ 1177 w 3131"/>
                  <a:gd name="T33" fmla="*/ 149 h 1163"/>
                  <a:gd name="T34" fmla="*/ 1272 w 3131"/>
                  <a:gd name="T35" fmla="*/ 243 h 1163"/>
                  <a:gd name="T36" fmla="*/ 1311 w 3131"/>
                  <a:gd name="T37" fmla="*/ 274 h 1163"/>
                  <a:gd name="T38" fmla="*/ 1391 w 3131"/>
                  <a:gd name="T39" fmla="*/ 258 h 1163"/>
                  <a:gd name="T40" fmla="*/ 1317 w 3131"/>
                  <a:gd name="T41" fmla="*/ 265 h 1163"/>
                  <a:gd name="T42" fmla="*/ 1445 w 3131"/>
                  <a:gd name="T43" fmla="*/ 253 h 1163"/>
                  <a:gd name="T44" fmla="*/ 1448 w 3131"/>
                  <a:gd name="T45" fmla="*/ 248 h 1163"/>
                  <a:gd name="T46" fmla="*/ 1557 w 3131"/>
                  <a:gd name="T47" fmla="*/ 317 h 1163"/>
                  <a:gd name="T48" fmla="*/ 1568 w 3131"/>
                  <a:gd name="T49" fmla="*/ 310 h 1163"/>
                  <a:gd name="T50" fmla="*/ 1683 w 3131"/>
                  <a:gd name="T51" fmla="*/ 389 h 1163"/>
                  <a:gd name="T52" fmla="*/ 1686 w 3131"/>
                  <a:gd name="T53" fmla="*/ 379 h 1163"/>
                  <a:gd name="T54" fmla="*/ 1672 w 3131"/>
                  <a:gd name="T55" fmla="*/ 383 h 1163"/>
                  <a:gd name="T56" fmla="*/ 1804 w 3131"/>
                  <a:gd name="T57" fmla="*/ 401 h 1163"/>
                  <a:gd name="T58" fmla="*/ 1806 w 3131"/>
                  <a:gd name="T59" fmla="*/ 390 h 1163"/>
                  <a:gd name="T60" fmla="*/ 2014 w 3131"/>
                  <a:gd name="T61" fmla="*/ 417 h 1163"/>
                  <a:gd name="T62" fmla="*/ 2059 w 3131"/>
                  <a:gd name="T63" fmla="*/ 412 h 1163"/>
                  <a:gd name="T64" fmla="*/ 2059 w 3131"/>
                  <a:gd name="T65" fmla="*/ 412 h 1163"/>
                  <a:gd name="T66" fmla="*/ 2191 w 3131"/>
                  <a:gd name="T67" fmla="*/ 436 h 1163"/>
                  <a:gd name="T68" fmla="*/ 2395 w 3131"/>
                  <a:gd name="T69" fmla="*/ 503 h 1163"/>
                  <a:gd name="T70" fmla="*/ 2478 w 3131"/>
                  <a:gd name="T71" fmla="*/ 608 h 1163"/>
                  <a:gd name="T72" fmla="*/ 2509 w 3131"/>
                  <a:gd name="T73" fmla="*/ 647 h 1163"/>
                  <a:gd name="T74" fmla="*/ 2589 w 3131"/>
                  <a:gd name="T75" fmla="*/ 668 h 1163"/>
                  <a:gd name="T76" fmla="*/ 2518 w 3131"/>
                  <a:gd name="T77" fmla="*/ 640 h 1163"/>
                  <a:gd name="T78" fmla="*/ 2646 w 3131"/>
                  <a:gd name="T79" fmla="*/ 686 h 1163"/>
                  <a:gd name="T80" fmla="*/ 2651 w 3131"/>
                  <a:gd name="T81" fmla="*/ 682 h 1163"/>
                  <a:gd name="T82" fmla="*/ 2727 w 3131"/>
                  <a:gd name="T83" fmla="*/ 779 h 1163"/>
                  <a:gd name="T84" fmla="*/ 2776 w 3131"/>
                  <a:gd name="T85" fmla="*/ 843 h 1163"/>
                  <a:gd name="T86" fmla="*/ 2735 w 3131"/>
                  <a:gd name="T87" fmla="*/ 771 h 1163"/>
                  <a:gd name="T88" fmla="*/ 2847 w 3131"/>
                  <a:gd name="T89" fmla="*/ 956 h 1163"/>
                  <a:gd name="T90" fmla="*/ 2882 w 3131"/>
                  <a:gd name="T91" fmla="*/ 1046 h 1163"/>
                  <a:gd name="T92" fmla="*/ 2887 w 3131"/>
                  <a:gd name="T93" fmla="*/ 1039 h 1163"/>
                  <a:gd name="T94" fmla="*/ 2860 w 3131"/>
                  <a:gd name="T95" fmla="*/ 1005 h 1163"/>
                  <a:gd name="T96" fmla="*/ 3003 w 3131"/>
                  <a:gd name="T97" fmla="*/ 1059 h 1163"/>
                  <a:gd name="T98" fmla="*/ 3008 w 3131"/>
                  <a:gd name="T99" fmla="*/ 1050 h 1163"/>
                  <a:gd name="T100" fmla="*/ 3123 w 3131"/>
                  <a:gd name="T101" fmla="*/ 1163 h 1163"/>
                  <a:gd name="T102" fmla="*/ 7 w 3131"/>
                  <a:gd name="T103" fmla="*/ 244 h 1163"/>
                  <a:gd name="T104" fmla="*/ 7 w 3131"/>
                  <a:gd name="T105" fmla="*/ 244 h 1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131" h="1163">
                    <a:moveTo>
                      <a:pt x="110" y="159"/>
                    </a:moveTo>
                    <a:lnTo>
                      <a:pt x="127" y="145"/>
                    </a:lnTo>
                    <a:lnTo>
                      <a:pt x="124" y="141"/>
                    </a:lnTo>
                    <a:lnTo>
                      <a:pt x="126" y="145"/>
                    </a:lnTo>
                    <a:lnTo>
                      <a:pt x="182" y="124"/>
                    </a:lnTo>
                    <a:lnTo>
                      <a:pt x="178" y="114"/>
                    </a:lnTo>
                    <a:lnTo>
                      <a:pt x="122" y="135"/>
                    </a:lnTo>
                    <a:lnTo>
                      <a:pt x="120" y="136"/>
                    </a:lnTo>
                    <a:lnTo>
                      <a:pt x="103" y="150"/>
                    </a:lnTo>
                    <a:lnTo>
                      <a:pt x="110" y="159"/>
                    </a:lnTo>
                    <a:close/>
                    <a:moveTo>
                      <a:pt x="228" y="106"/>
                    </a:moveTo>
                    <a:lnTo>
                      <a:pt x="246" y="99"/>
                    </a:lnTo>
                    <a:lnTo>
                      <a:pt x="244" y="94"/>
                    </a:lnTo>
                    <a:lnTo>
                      <a:pt x="243" y="100"/>
                    </a:lnTo>
                    <a:lnTo>
                      <a:pt x="307" y="108"/>
                    </a:lnTo>
                    <a:lnTo>
                      <a:pt x="308" y="97"/>
                    </a:lnTo>
                    <a:lnTo>
                      <a:pt x="245" y="88"/>
                    </a:lnTo>
                    <a:lnTo>
                      <a:pt x="242" y="89"/>
                    </a:lnTo>
                    <a:lnTo>
                      <a:pt x="224" y="95"/>
                    </a:lnTo>
                    <a:lnTo>
                      <a:pt x="228" y="106"/>
                    </a:lnTo>
                    <a:close/>
                    <a:moveTo>
                      <a:pt x="356" y="115"/>
                    </a:moveTo>
                    <a:lnTo>
                      <a:pt x="363" y="116"/>
                    </a:lnTo>
                    <a:lnTo>
                      <a:pt x="365" y="116"/>
                    </a:lnTo>
                    <a:lnTo>
                      <a:pt x="439" y="98"/>
                    </a:lnTo>
                    <a:lnTo>
                      <a:pt x="437" y="87"/>
                    </a:lnTo>
                    <a:lnTo>
                      <a:pt x="363" y="105"/>
                    </a:lnTo>
                    <a:lnTo>
                      <a:pt x="364" y="110"/>
                    </a:lnTo>
                    <a:lnTo>
                      <a:pt x="365" y="105"/>
                    </a:lnTo>
                    <a:lnTo>
                      <a:pt x="358" y="104"/>
                    </a:lnTo>
                    <a:lnTo>
                      <a:pt x="356" y="115"/>
                    </a:lnTo>
                    <a:close/>
                    <a:moveTo>
                      <a:pt x="489" y="85"/>
                    </a:moveTo>
                    <a:lnTo>
                      <a:pt x="559" y="40"/>
                    </a:lnTo>
                    <a:lnTo>
                      <a:pt x="553" y="31"/>
                    </a:lnTo>
                    <a:lnTo>
                      <a:pt x="483" y="75"/>
                    </a:lnTo>
                    <a:lnTo>
                      <a:pt x="489" y="85"/>
                    </a:lnTo>
                    <a:close/>
                    <a:moveTo>
                      <a:pt x="601" y="13"/>
                    </a:moveTo>
                    <a:lnTo>
                      <a:pt x="607" y="9"/>
                    </a:lnTo>
                    <a:lnTo>
                      <a:pt x="604" y="5"/>
                    </a:lnTo>
                    <a:lnTo>
                      <a:pt x="599" y="7"/>
                    </a:lnTo>
                    <a:lnTo>
                      <a:pt x="640" y="71"/>
                    </a:lnTo>
                    <a:lnTo>
                      <a:pt x="650" y="65"/>
                    </a:lnTo>
                    <a:lnTo>
                      <a:pt x="609" y="2"/>
                    </a:lnTo>
                    <a:lnTo>
                      <a:pt x="602" y="0"/>
                    </a:lnTo>
                    <a:lnTo>
                      <a:pt x="595" y="4"/>
                    </a:lnTo>
                    <a:lnTo>
                      <a:pt x="601" y="13"/>
                    </a:lnTo>
                    <a:close/>
                    <a:moveTo>
                      <a:pt x="667" y="113"/>
                    </a:moveTo>
                    <a:lnTo>
                      <a:pt x="712" y="183"/>
                    </a:lnTo>
                    <a:lnTo>
                      <a:pt x="721" y="177"/>
                    </a:lnTo>
                    <a:lnTo>
                      <a:pt x="676" y="107"/>
                    </a:lnTo>
                    <a:lnTo>
                      <a:pt x="667" y="113"/>
                    </a:lnTo>
                    <a:close/>
                    <a:moveTo>
                      <a:pt x="759" y="201"/>
                    </a:moveTo>
                    <a:lnTo>
                      <a:pt x="842" y="207"/>
                    </a:lnTo>
                    <a:lnTo>
                      <a:pt x="842" y="196"/>
                    </a:lnTo>
                    <a:lnTo>
                      <a:pt x="760" y="190"/>
                    </a:lnTo>
                    <a:lnTo>
                      <a:pt x="759" y="201"/>
                    </a:lnTo>
                    <a:close/>
                    <a:moveTo>
                      <a:pt x="890" y="186"/>
                    </a:moveTo>
                    <a:lnTo>
                      <a:pt x="964" y="150"/>
                    </a:lnTo>
                    <a:lnTo>
                      <a:pt x="960" y="141"/>
                    </a:lnTo>
                    <a:lnTo>
                      <a:pt x="885" y="176"/>
                    </a:lnTo>
                    <a:lnTo>
                      <a:pt x="890" y="186"/>
                    </a:lnTo>
                    <a:close/>
                    <a:moveTo>
                      <a:pt x="1007" y="124"/>
                    </a:moveTo>
                    <a:lnTo>
                      <a:pt x="1078" y="80"/>
                    </a:lnTo>
                    <a:lnTo>
                      <a:pt x="1072" y="71"/>
                    </a:lnTo>
                    <a:lnTo>
                      <a:pt x="1002" y="115"/>
                    </a:lnTo>
                    <a:lnTo>
                      <a:pt x="1007" y="124"/>
                    </a:lnTo>
                    <a:close/>
                    <a:moveTo>
                      <a:pt x="1109" y="100"/>
                    </a:moveTo>
                    <a:lnTo>
                      <a:pt x="1169" y="157"/>
                    </a:lnTo>
                    <a:lnTo>
                      <a:pt x="1177" y="149"/>
                    </a:lnTo>
                    <a:lnTo>
                      <a:pt x="1116" y="92"/>
                    </a:lnTo>
                    <a:lnTo>
                      <a:pt x="1109" y="100"/>
                    </a:lnTo>
                    <a:close/>
                    <a:moveTo>
                      <a:pt x="1206" y="192"/>
                    </a:moveTo>
                    <a:lnTo>
                      <a:pt x="1272" y="243"/>
                    </a:lnTo>
                    <a:lnTo>
                      <a:pt x="1278" y="235"/>
                    </a:lnTo>
                    <a:lnTo>
                      <a:pt x="1213" y="183"/>
                    </a:lnTo>
                    <a:lnTo>
                      <a:pt x="1206" y="192"/>
                    </a:lnTo>
                    <a:close/>
                    <a:moveTo>
                      <a:pt x="1311" y="274"/>
                    </a:moveTo>
                    <a:lnTo>
                      <a:pt x="1322" y="283"/>
                    </a:lnTo>
                    <a:lnTo>
                      <a:pt x="1327" y="284"/>
                    </a:lnTo>
                    <a:lnTo>
                      <a:pt x="1394" y="269"/>
                    </a:lnTo>
                    <a:lnTo>
                      <a:pt x="1391" y="258"/>
                    </a:lnTo>
                    <a:lnTo>
                      <a:pt x="1324" y="273"/>
                    </a:lnTo>
                    <a:lnTo>
                      <a:pt x="1325" y="279"/>
                    </a:lnTo>
                    <a:lnTo>
                      <a:pt x="1329" y="274"/>
                    </a:lnTo>
                    <a:lnTo>
                      <a:pt x="1317" y="265"/>
                    </a:lnTo>
                    <a:lnTo>
                      <a:pt x="1311" y="274"/>
                    </a:lnTo>
                    <a:close/>
                    <a:moveTo>
                      <a:pt x="1442" y="259"/>
                    </a:moveTo>
                    <a:lnTo>
                      <a:pt x="1446" y="258"/>
                    </a:lnTo>
                    <a:lnTo>
                      <a:pt x="1445" y="253"/>
                    </a:lnTo>
                    <a:lnTo>
                      <a:pt x="1443" y="257"/>
                    </a:lnTo>
                    <a:lnTo>
                      <a:pt x="1513" y="294"/>
                    </a:lnTo>
                    <a:lnTo>
                      <a:pt x="1518" y="284"/>
                    </a:lnTo>
                    <a:lnTo>
                      <a:pt x="1448" y="248"/>
                    </a:lnTo>
                    <a:lnTo>
                      <a:pt x="1444" y="247"/>
                    </a:lnTo>
                    <a:lnTo>
                      <a:pt x="1440" y="248"/>
                    </a:lnTo>
                    <a:lnTo>
                      <a:pt x="1442" y="259"/>
                    </a:lnTo>
                    <a:close/>
                    <a:moveTo>
                      <a:pt x="1557" y="317"/>
                    </a:moveTo>
                    <a:lnTo>
                      <a:pt x="1563" y="320"/>
                    </a:lnTo>
                    <a:lnTo>
                      <a:pt x="1629" y="358"/>
                    </a:lnTo>
                    <a:lnTo>
                      <a:pt x="1634" y="348"/>
                    </a:lnTo>
                    <a:lnTo>
                      <a:pt x="1568" y="310"/>
                    </a:lnTo>
                    <a:lnTo>
                      <a:pt x="1562" y="307"/>
                    </a:lnTo>
                    <a:lnTo>
                      <a:pt x="1557" y="317"/>
                    </a:lnTo>
                    <a:close/>
                    <a:moveTo>
                      <a:pt x="1672" y="383"/>
                    </a:moveTo>
                    <a:lnTo>
                      <a:pt x="1683" y="389"/>
                    </a:lnTo>
                    <a:lnTo>
                      <a:pt x="1685" y="390"/>
                    </a:lnTo>
                    <a:lnTo>
                      <a:pt x="1755" y="397"/>
                    </a:lnTo>
                    <a:lnTo>
                      <a:pt x="1756" y="386"/>
                    </a:lnTo>
                    <a:lnTo>
                      <a:pt x="1686" y="379"/>
                    </a:lnTo>
                    <a:lnTo>
                      <a:pt x="1686" y="385"/>
                    </a:lnTo>
                    <a:lnTo>
                      <a:pt x="1688" y="380"/>
                    </a:lnTo>
                    <a:lnTo>
                      <a:pt x="1677" y="373"/>
                    </a:lnTo>
                    <a:lnTo>
                      <a:pt x="1672" y="383"/>
                    </a:lnTo>
                    <a:close/>
                    <a:moveTo>
                      <a:pt x="1805" y="401"/>
                    </a:moveTo>
                    <a:lnTo>
                      <a:pt x="1805" y="401"/>
                    </a:lnTo>
                    <a:lnTo>
                      <a:pt x="1806" y="396"/>
                    </a:lnTo>
                    <a:lnTo>
                      <a:pt x="1804" y="401"/>
                    </a:lnTo>
                    <a:lnTo>
                      <a:pt x="1882" y="426"/>
                    </a:lnTo>
                    <a:lnTo>
                      <a:pt x="1886" y="415"/>
                    </a:lnTo>
                    <a:lnTo>
                      <a:pt x="1807" y="391"/>
                    </a:lnTo>
                    <a:lnTo>
                      <a:pt x="1806" y="390"/>
                    </a:lnTo>
                    <a:lnTo>
                      <a:pt x="1806" y="390"/>
                    </a:lnTo>
                    <a:lnTo>
                      <a:pt x="1805" y="401"/>
                    </a:lnTo>
                    <a:close/>
                    <a:moveTo>
                      <a:pt x="1933" y="437"/>
                    </a:moveTo>
                    <a:lnTo>
                      <a:pt x="2014" y="417"/>
                    </a:lnTo>
                    <a:lnTo>
                      <a:pt x="2011" y="406"/>
                    </a:lnTo>
                    <a:lnTo>
                      <a:pt x="1931" y="426"/>
                    </a:lnTo>
                    <a:lnTo>
                      <a:pt x="1933" y="437"/>
                    </a:lnTo>
                    <a:close/>
                    <a:moveTo>
                      <a:pt x="2059" y="412"/>
                    </a:moveTo>
                    <a:lnTo>
                      <a:pt x="2140" y="432"/>
                    </a:lnTo>
                    <a:lnTo>
                      <a:pt x="2143" y="421"/>
                    </a:lnTo>
                    <a:lnTo>
                      <a:pt x="2062" y="401"/>
                    </a:lnTo>
                    <a:lnTo>
                      <a:pt x="2059" y="412"/>
                    </a:lnTo>
                    <a:close/>
                    <a:moveTo>
                      <a:pt x="2187" y="446"/>
                    </a:moveTo>
                    <a:lnTo>
                      <a:pt x="2265" y="475"/>
                    </a:lnTo>
                    <a:lnTo>
                      <a:pt x="2269" y="465"/>
                    </a:lnTo>
                    <a:lnTo>
                      <a:pt x="2191" y="436"/>
                    </a:lnTo>
                    <a:lnTo>
                      <a:pt x="2187" y="446"/>
                    </a:lnTo>
                    <a:close/>
                    <a:moveTo>
                      <a:pt x="2313" y="491"/>
                    </a:moveTo>
                    <a:lnTo>
                      <a:pt x="2392" y="514"/>
                    </a:lnTo>
                    <a:lnTo>
                      <a:pt x="2395" y="503"/>
                    </a:lnTo>
                    <a:lnTo>
                      <a:pt x="2316" y="480"/>
                    </a:lnTo>
                    <a:lnTo>
                      <a:pt x="2313" y="491"/>
                    </a:lnTo>
                    <a:close/>
                    <a:moveTo>
                      <a:pt x="2425" y="544"/>
                    </a:moveTo>
                    <a:lnTo>
                      <a:pt x="2478" y="608"/>
                    </a:lnTo>
                    <a:lnTo>
                      <a:pt x="2487" y="602"/>
                    </a:lnTo>
                    <a:lnTo>
                      <a:pt x="2434" y="537"/>
                    </a:lnTo>
                    <a:lnTo>
                      <a:pt x="2425" y="544"/>
                    </a:lnTo>
                    <a:close/>
                    <a:moveTo>
                      <a:pt x="2509" y="647"/>
                    </a:moveTo>
                    <a:lnTo>
                      <a:pt x="2522" y="662"/>
                    </a:lnTo>
                    <a:lnTo>
                      <a:pt x="2525" y="664"/>
                    </a:lnTo>
                    <a:lnTo>
                      <a:pt x="2587" y="678"/>
                    </a:lnTo>
                    <a:lnTo>
                      <a:pt x="2589" y="668"/>
                    </a:lnTo>
                    <a:lnTo>
                      <a:pt x="2528" y="653"/>
                    </a:lnTo>
                    <a:lnTo>
                      <a:pt x="2527" y="659"/>
                    </a:lnTo>
                    <a:lnTo>
                      <a:pt x="2531" y="656"/>
                    </a:lnTo>
                    <a:lnTo>
                      <a:pt x="2518" y="640"/>
                    </a:lnTo>
                    <a:lnTo>
                      <a:pt x="2509" y="647"/>
                    </a:lnTo>
                    <a:close/>
                    <a:moveTo>
                      <a:pt x="2636" y="689"/>
                    </a:moveTo>
                    <a:lnTo>
                      <a:pt x="2645" y="691"/>
                    </a:lnTo>
                    <a:lnTo>
                      <a:pt x="2646" y="686"/>
                    </a:lnTo>
                    <a:lnTo>
                      <a:pt x="2643" y="690"/>
                    </a:lnTo>
                    <a:lnTo>
                      <a:pt x="2693" y="743"/>
                    </a:lnTo>
                    <a:lnTo>
                      <a:pt x="2701" y="735"/>
                    </a:lnTo>
                    <a:lnTo>
                      <a:pt x="2651" y="682"/>
                    </a:lnTo>
                    <a:lnTo>
                      <a:pt x="2648" y="680"/>
                    </a:lnTo>
                    <a:lnTo>
                      <a:pt x="2638" y="678"/>
                    </a:lnTo>
                    <a:lnTo>
                      <a:pt x="2636" y="689"/>
                    </a:lnTo>
                    <a:close/>
                    <a:moveTo>
                      <a:pt x="2727" y="779"/>
                    </a:moveTo>
                    <a:lnTo>
                      <a:pt x="2763" y="817"/>
                    </a:lnTo>
                    <a:lnTo>
                      <a:pt x="2767" y="813"/>
                    </a:lnTo>
                    <a:lnTo>
                      <a:pt x="2762" y="815"/>
                    </a:lnTo>
                    <a:lnTo>
                      <a:pt x="2776" y="843"/>
                    </a:lnTo>
                    <a:lnTo>
                      <a:pt x="2786" y="838"/>
                    </a:lnTo>
                    <a:lnTo>
                      <a:pt x="2771" y="811"/>
                    </a:lnTo>
                    <a:lnTo>
                      <a:pt x="2771" y="809"/>
                    </a:lnTo>
                    <a:lnTo>
                      <a:pt x="2735" y="771"/>
                    </a:lnTo>
                    <a:lnTo>
                      <a:pt x="2727" y="779"/>
                    </a:lnTo>
                    <a:close/>
                    <a:moveTo>
                      <a:pt x="2799" y="887"/>
                    </a:moveTo>
                    <a:lnTo>
                      <a:pt x="2837" y="961"/>
                    </a:lnTo>
                    <a:lnTo>
                      <a:pt x="2847" y="956"/>
                    </a:lnTo>
                    <a:lnTo>
                      <a:pt x="2809" y="882"/>
                    </a:lnTo>
                    <a:lnTo>
                      <a:pt x="2799" y="887"/>
                    </a:lnTo>
                    <a:close/>
                    <a:moveTo>
                      <a:pt x="2860" y="1005"/>
                    </a:moveTo>
                    <a:lnTo>
                      <a:pt x="2882" y="1046"/>
                    </a:lnTo>
                    <a:lnTo>
                      <a:pt x="2886" y="1050"/>
                    </a:lnTo>
                    <a:lnTo>
                      <a:pt x="2923" y="1053"/>
                    </a:lnTo>
                    <a:lnTo>
                      <a:pt x="2924" y="1042"/>
                    </a:lnTo>
                    <a:lnTo>
                      <a:pt x="2887" y="1039"/>
                    </a:lnTo>
                    <a:lnTo>
                      <a:pt x="2887" y="1044"/>
                    </a:lnTo>
                    <a:lnTo>
                      <a:pt x="2892" y="1041"/>
                    </a:lnTo>
                    <a:lnTo>
                      <a:pt x="2870" y="1000"/>
                    </a:lnTo>
                    <a:lnTo>
                      <a:pt x="2860" y="1005"/>
                    </a:lnTo>
                    <a:close/>
                    <a:moveTo>
                      <a:pt x="2972" y="1057"/>
                    </a:moveTo>
                    <a:lnTo>
                      <a:pt x="3007" y="1061"/>
                    </a:lnTo>
                    <a:lnTo>
                      <a:pt x="3007" y="1055"/>
                    </a:lnTo>
                    <a:lnTo>
                      <a:pt x="3003" y="1059"/>
                    </a:lnTo>
                    <a:lnTo>
                      <a:pt x="3040" y="1091"/>
                    </a:lnTo>
                    <a:lnTo>
                      <a:pt x="3047" y="1083"/>
                    </a:lnTo>
                    <a:lnTo>
                      <a:pt x="3011" y="1051"/>
                    </a:lnTo>
                    <a:lnTo>
                      <a:pt x="3008" y="1050"/>
                    </a:lnTo>
                    <a:lnTo>
                      <a:pt x="2973" y="1046"/>
                    </a:lnTo>
                    <a:lnTo>
                      <a:pt x="2972" y="1057"/>
                    </a:lnTo>
                    <a:close/>
                    <a:moveTo>
                      <a:pt x="3078" y="1124"/>
                    </a:moveTo>
                    <a:lnTo>
                      <a:pt x="3123" y="1163"/>
                    </a:lnTo>
                    <a:lnTo>
                      <a:pt x="3131" y="1155"/>
                    </a:lnTo>
                    <a:lnTo>
                      <a:pt x="3085" y="1115"/>
                    </a:lnTo>
                    <a:lnTo>
                      <a:pt x="3078" y="1124"/>
                    </a:lnTo>
                    <a:close/>
                    <a:moveTo>
                      <a:pt x="7" y="244"/>
                    </a:moveTo>
                    <a:lnTo>
                      <a:pt x="71" y="191"/>
                    </a:lnTo>
                    <a:lnTo>
                      <a:pt x="64" y="183"/>
                    </a:lnTo>
                    <a:lnTo>
                      <a:pt x="0" y="236"/>
                    </a:lnTo>
                    <a:lnTo>
                      <a:pt x="7" y="24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3" name="Freeform 91"/>
              <p:cNvSpPr>
                <a:spLocks noEditPoints="1"/>
              </p:cNvSpPr>
              <p:nvPr/>
            </p:nvSpPr>
            <p:spPr bwMode="auto">
              <a:xfrm>
                <a:off x="2043113" y="3287713"/>
                <a:ext cx="4921250" cy="1655763"/>
              </a:xfrm>
              <a:custGeom>
                <a:avLst/>
                <a:gdLst>
                  <a:gd name="T0" fmla="*/ 125 w 3100"/>
                  <a:gd name="T1" fmla="*/ 107 h 1043"/>
                  <a:gd name="T2" fmla="*/ 120 w 3100"/>
                  <a:gd name="T3" fmla="*/ 98 h 1043"/>
                  <a:gd name="T4" fmla="*/ 246 w 3100"/>
                  <a:gd name="T5" fmla="*/ 75 h 1043"/>
                  <a:gd name="T6" fmla="*/ 310 w 3100"/>
                  <a:gd name="T7" fmla="*/ 62 h 1043"/>
                  <a:gd name="T8" fmla="*/ 230 w 3100"/>
                  <a:gd name="T9" fmla="*/ 79 h 1043"/>
                  <a:gd name="T10" fmla="*/ 444 w 3100"/>
                  <a:gd name="T11" fmla="*/ 59 h 1043"/>
                  <a:gd name="T12" fmla="*/ 495 w 3100"/>
                  <a:gd name="T13" fmla="*/ 65 h 1043"/>
                  <a:gd name="T14" fmla="*/ 495 w 3100"/>
                  <a:gd name="T15" fmla="*/ 65 h 1043"/>
                  <a:gd name="T16" fmla="*/ 612 w 3100"/>
                  <a:gd name="T17" fmla="*/ 0 h 1043"/>
                  <a:gd name="T18" fmla="*/ 722 w 3100"/>
                  <a:gd name="T19" fmla="*/ 153 h 1043"/>
                  <a:gd name="T20" fmla="*/ 725 w 3100"/>
                  <a:gd name="T21" fmla="*/ 147 h 1043"/>
                  <a:gd name="T22" fmla="*/ 799 w 3100"/>
                  <a:gd name="T23" fmla="*/ 179 h 1043"/>
                  <a:gd name="T24" fmla="*/ 874 w 3100"/>
                  <a:gd name="T25" fmla="*/ 166 h 1043"/>
                  <a:gd name="T26" fmla="*/ 802 w 3100"/>
                  <a:gd name="T27" fmla="*/ 168 h 1043"/>
                  <a:gd name="T28" fmla="*/ 993 w 3100"/>
                  <a:gd name="T29" fmla="*/ 106 h 1043"/>
                  <a:gd name="T30" fmla="*/ 922 w 3100"/>
                  <a:gd name="T31" fmla="*/ 150 h 1043"/>
                  <a:gd name="T32" fmla="*/ 1082 w 3100"/>
                  <a:gd name="T33" fmla="*/ 41 h 1043"/>
                  <a:gd name="T34" fmla="*/ 1082 w 3100"/>
                  <a:gd name="T35" fmla="*/ 32 h 1043"/>
                  <a:gd name="T36" fmla="*/ 1202 w 3100"/>
                  <a:gd name="T37" fmla="*/ 120 h 1043"/>
                  <a:gd name="T38" fmla="*/ 1214 w 3100"/>
                  <a:gd name="T39" fmla="*/ 116 h 1043"/>
                  <a:gd name="T40" fmla="*/ 1138 w 3100"/>
                  <a:gd name="T41" fmla="*/ 78 h 1043"/>
                  <a:gd name="T42" fmla="*/ 1251 w 3100"/>
                  <a:gd name="T43" fmla="*/ 149 h 1043"/>
                  <a:gd name="T44" fmla="*/ 1435 w 3100"/>
                  <a:gd name="T45" fmla="*/ 221 h 1043"/>
                  <a:gd name="T46" fmla="*/ 1562 w 3100"/>
                  <a:gd name="T47" fmla="*/ 265 h 1043"/>
                  <a:gd name="T48" fmla="*/ 1602 w 3100"/>
                  <a:gd name="T49" fmla="*/ 291 h 1043"/>
                  <a:gd name="T50" fmla="*/ 1602 w 3100"/>
                  <a:gd name="T51" fmla="*/ 291 h 1043"/>
                  <a:gd name="T52" fmla="*/ 1723 w 3100"/>
                  <a:gd name="T53" fmla="*/ 330 h 1043"/>
                  <a:gd name="T54" fmla="*/ 1927 w 3100"/>
                  <a:gd name="T55" fmla="*/ 383 h 1043"/>
                  <a:gd name="T56" fmla="*/ 1926 w 3100"/>
                  <a:gd name="T57" fmla="*/ 377 h 1043"/>
                  <a:gd name="T58" fmla="*/ 1979 w 3100"/>
                  <a:gd name="T59" fmla="*/ 370 h 1043"/>
                  <a:gd name="T60" fmla="*/ 2058 w 3100"/>
                  <a:gd name="T61" fmla="*/ 354 h 1043"/>
                  <a:gd name="T62" fmla="*/ 1976 w 3100"/>
                  <a:gd name="T63" fmla="*/ 359 h 1043"/>
                  <a:gd name="T64" fmla="*/ 2166 w 3100"/>
                  <a:gd name="T65" fmla="*/ 362 h 1043"/>
                  <a:gd name="T66" fmla="*/ 2169 w 3100"/>
                  <a:gd name="T67" fmla="*/ 357 h 1043"/>
                  <a:gd name="T68" fmla="*/ 2226 w 3100"/>
                  <a:gd name="T69" fmla="*/ 406 h 1043"/>
                  <a:gd name="T70" fmla="*/ 2302 w 3100"/>
                  <a:gd name="T71" fmla="*/ 433 h 1043"/>
                  <a:gd name="T72" fmla="*/ 2232 w 3100"/>
                  <a:gd name="T73" fmla="*/ 397 h 1043"/>
                  <a:gd name="T74" fmla="*/ 2406 w 3100"/>
                  <a:gd name="T75" fmla="*/ 448 h 1043"/>
                  <a:gd name="T76" fmla="*/ 2410 w 3100"/>
                  <a:gd name="T77" fmla="*/ 445 h 1043"/>
                  <a:gd name="T78" fmla="*/ 2453 w 3100"/>
                  <a:gd name="T79" fmla="*/ 510 h 1043"/>
                  <a:gd name="T80" fmla="*/ 2453 w 3100"/>
                  <a:gd name="T81" fmla="*/ 510 h 1043"/>
                  <a:gd name="T82" fmla="*/ 2556 w 3100"/>
                  <a:gd name="T83" fmla="*/ 585 h 1043"/>
                  <a:gd name="T84" fmla="*/ 2746 w 3100"/>
                  <a:gd name="T85" fmla="*/ 683 h 1043"/>
                  <a:gd name="T86" fmla="*/ 2809 w 3100"/>
                  <a:gd name="T87" fmla="*/ 799 h 1043"/>
                  <a:gd name="T88" fmla="*/ 2832 w 3100"/>
                  <a:gd name="T89" fmla="*/ 843 h 1043"/>
                  <a:gd name="T90" fmla="*/ 2832 w 3100"/>
                  <a:gd name="T91" fmla="*/ 843 h 1043"/>
                  <a:gd name="T92" fmla="*/ 2913 w 3100"/>
                  <a:gd name="T93" fmla="*/ 935 h 1043"/>
                  <a:gd name="T94" fmla="*/ 3100 w 3100"/>
                  <a:gd name="T95" fmla="*/ 1034 h 1043"/>
                  <a:gd name="T96" fmla="*/ 71 w 3100"/>
                  <a:gd name="T97" fmla="*/ 154 h 10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100" h="1043">
                    <a:moveTo>
                      <a:pt x="109" y="122"/>
                    </a:moveTo>
                    <a:lnTo>
                      <a:pt x="128" y="106"/>
                    </a:lnTo>
                    <a:lnTo>
                      <a:pt x="124" y="102"/>
                    </a:lnTo>
                    <a:lnTo>
                      <a:pt x="125" y="107"/>
                    </a:lnTo>
                    <a:lnTo>
                      <a:pt x="182" y="92"/>
                    </a:lnTo>
                    <a:lnTo>
                      <a:pt x="179" y="81"/>
                    </a:lnTo>
                    <a:lnTo>
                      <a:pt x="123" y="96"/>
                    </a:lnTo>
                    <a:lnTo>
                      <a:pt x="120" y="98"/>
                    </a:lnTo>
                    <a:lnTo>
                      <a:pt x="101" y="114"/>
                    </a:lnTo>
                    <a:lnTo>
                      <a:pt x="109" y="122"/>
                    </a:lnTo>
                    <a:close/>
                    <a:moveTo>
                      <a:pt x="230" y="79"/>
                    </a:moveTo>
                    <a:lnTo>
                      <a:pt x="246" y="75"/>
                    </a:lnTo>
                    <a:lnTo>
                      <a:pt x="244" y="70"/>
                    </a:lnTo>
                    <a:lnTo>
                      <a:pt x="244" y="75"/>
                    </a:lnTo>
                    <a:lnTo>
                      <a:pt x="311" y="73"/>
                    </a:lnTo>
                    <a:lnTo>
                      <a:pt x="310" y="62"/>
                    </a:lnTo>
                    <a:lnTo>
                      <a:pt x="244" y="64"/>
                    </a:lnTo>
                    <a:lnTo>
                      <a:pt x="242" y="64"/>
                    </a:lnTo>
                    <a:lnTo>
                      <a:pt x="227" y="68"/>
                    </a:lnTo>
                    <a:lnTo>
                      <a:pt x="230" y="79"/>
                    </a:lnTo>
                    <a:close/>
                    <a:moveTo>
                      <a:pt x="361" y="71"/>
                    </a:moveTo>
                    <a:lnTo>
                      <a:pt x="364" y="71"/>
                    </a:lnTo>
                    <a:lnTo>
                      <a:pt x="444" y="70"/>
                    </a:lnTo>
                    <a:lnTo>
                      <a:pt x="444" y="59"/>
                    </a:lnTo>
                    <a:lnTo>
                      <a:pt x="364" y="60"/>
                    </a:lnTo>
                    <a:lnTo>
                      <a:pt x="360" y="60"/>
                    </a:lnTo>
                    <a:lnTo>
                      <a:pt x="361" y="71"/>
                    </a:lnTo>
                    <a:close/>
                    <a:moveTo>
                      <a:pt x="495" y="65"/>
                    </a:moveTo>
                    <a:lnTo>
                      <a:pt x="568" y="25"/>
                    </a:lnTo>
                    <a:lnTo>
                      <a:pt x="563" y="16"/>
                    </a:lnTo>
                    <a:lnTo>
                      <a:pt x="490" y="55"/>
                    </a:lnTo>
                    <a:lnTo>
                      <a:pt x="495" y="65"/>
                    </a:lnTo>
                    <a:close/>
                    <a:moveTo>
                      <a:pt x="604" y="7"/>
                    </a:moveTo>
                    <a:lnTo>
                      <a:pt x="656" y="72"/>
                    </a:lnTo>
                    <a:lnTo>
                      <a:pt x="664" y="64"/>
                    </a:lnTo>
                    <a:lnTo>
                      <a:pt x="612" y="0"/>
                    </a:lnTo>
                    <a:lnTo>
                      <a:pt x="604" y="7"/>
                    </a:lnTo>
                    <a:close/>
                    <a:moveTo>
                      <a:pt x="687" y="110"/>
                    </a:moveTo>
                    <a:lnTo>
                      <a:pt x="720" y="151"/>
                    </a:lnTo>
                    <a:lnTo>
                      <a:pt x="722" y="153"/>
                    </a:lnTo>
                    <a:lnTo>
                      <a:pt x="752" y="162"/>
                    </a:lnTo>
                    <a:lnTo>
                      <a:pt x="755" y="152"/>
                    </a:lnTo>
                    <a:lnTo>
                      <a:pt x="726" y="142"/>
                    </a:lnTo>
                    <a:lnTo>
                      <a:pt x="725" y="147"/>
                    </a:lnTo>
                    <a:lnTo>
                      <a:pt x="729" y="144"/>
                    </a:lnTo>
                    <a:lnTo>
                      <a:pt x="696" y="103"/>
                    </a:lnTo>
                    <a:lnTo>
                      <a:pt x="687" y="110"/>
                    </a:lnTo>
                    <a:close/>
                    <a:moveTo>
                      <a:pt x="799" y="179"/>
                    </a:moveTo>
                    <a:lnTo>
                      <a:pt x="843" y="194"/>
                    </a:lnTo>
                    <a:lnTo>
                      <a:pt x="848" y="194"/>
                    </a:lnTo>
                    <a:lnTo>
                      <a:pt x="879" y="175"/>
                    </a:lnTo>
                    <a:lnTo>
                      <a:pt x="874" y="166"/>
                    </a:lnTo>
                    <a:lnTo>
                      <a:pt x="842" y="184"/>
                    </a:lnTo>
                    <a:lnTo>
                      <a:pt x="844" y="189"/>
                    </a:lnTo>
                    <a:lnTo>
                      <a:pt x="847" y="184"/>
                    </a:lnTo>
                    <a:lnTo>
                      <a:pt x="802" y="168"/>
                    </a:lnTo>
                    <a:lnTo>
                      <a:pt x="799" y="179"/>
                    </a:lnTo>
                    <a:close/>
                    <a:moveTo>
                      <a:pt x="922" y="150"/>
                    </a:moveTo>
                    <a:lnTo>
                      <a:pt x="967" y="123"/>
                    </a:lnTo>
                    <a:lnTo>
                      <a:pt x="993" y="106"/>
                    </a:lnTo>
                    <a:lnTo>
                      <a:pt x="987" y="96"/>
                    </a:lnTo>
                    <a:lnTo>
                      <a:pt x="962" y="114"/>
                    </a:lnTo>
                    <a:lnTo>
                      <a:pt x="916" y="140"/>
                    </a:lnTo>
                    <a:lnTo>
                      <a:pt x="922" y="150"/>
                    </a:lnTo>
                    <a:close/>
                    <a:moveTo>
                      <a:pt x="1034" y="78"/>
                    </a:moveTo>
                    <a:lnTo>
                      <a:pt x="1088" y="41"/>
                    </a:lnTo>
                    <a:lnTo>
                      <a:pt x="1085" y="36"/>
                    </a:lnTo>
                    <a:lnTo>
                      <a:pt x="1082" y="41"/>
                    </a:lnTo>
                    <a:lnTo>
                      <a:pt x="1097" y="51"/>
                    </a:lnTo>
                    <a:lnTo>
                      <a:pt x="1102" y="41"/>
                    </a:lnTo>
                    <a:lnTo>
                      <a:pt x="1088" y="32"/>
                    </a:lnTo>
                    <a:lnTo>
                      <a:pt x="1082" y="32"/>
                    </a:lnTo>
                    <a:lnTo>
                      <a:pt x="1028" y="68"/>
                    </a:lnTo>
                    <a:lnTo>
                      <a:pt x="1034" y="78"/>
                    </a:lnTo>
                    <a:close/>
                    <a:moveTo>
                      <a:pt x="1138" y="78"/>
                    </a:moveTo>
                    <a:lnTo>
                      <a:pt x="1202" y="120"/>
                    </a:lnTo>
                    <a:lnTo>
                      <a:pt x="1205" y="115"/>
                    </a:lnTo>
                    <a:lnTo>
                      <a:pt x="1202" y="119"/>
                    </a:lnTo>
                    <a:lnTo>
                      <a:pt x="1206" y="123"/>
                    </a:lnTo>
                    <a:lnTo>
                      <a:pt x="1214" y="116"/>
                    </a:lnTo>
                    <a:lnTo>
                      <a:pt x="1209" y="111"/>
                    </a:lnTo>
                    <a:lnTo>
                      <a:pt x="1208" y="111"/>
                    </a:lnTo>
                    <a:lnTo>
                      <a:pt x="1144" y="68"/>
                    </a:lnTo>
                    <a:lnTo>
                      <a:pt x="1138" y="78"/>
                    </a:lnTo>
                    <a:close/>
                    <a:moveTo>
                      <a:pt x="1243" y="157"/>
                    </a:moveTo>
                    <a:lnTo>
                      <a:pt x="1304" y="213"/>
                    </a:lnTo>
                    <a:lnTo>
                      <a:pt x="1312" y="205"/>
                    </a:lnTo>
                    <a:lnTo>
                      <a:pt x="1251" y="149"/>
                    </a:lnTo>
                    <a:lnTo>
                      <a:pt x="1243" y="157"/>
                    </a:lnTo>
                    <a:close/>
                    <a:moveTo>
                      <a:pt x="1352" y="231"/>
                    </a:moveTo>
                    <a:lnTo>
                      <a:pt x="1435" y="231"/>
                    </a:lnTo>
                    <a:lnTo>
                      <a:pt x="1435" y="221"/>
                    </a:lnTo>
                    <a:lnTo>
                      <a:pt x="1352" y="220"/>
                    </a:lnTo>
                    <a:lnTo>
                      <a:pt x="1352" y="231"/>
                    </a:lnTo>
                    <a:close/>
                    <a:moveTo>
                      <a:pt x="1482" y="242"/>
                    </a:moveTo>
                    <a:lnTo>
                      <a:pt x="1562" y="265"/>
                    </a:lnTo>
                    <a:lnTo>
                      <a:pt x="1564" y="255"/>
                    </a:lnTo>
                    <a:lnTo>
                      <a:pt x="1485" y="232"/>
                    </a:lnTo>
                    <a:lnTo>
                      <a:pt x="1482" y="242"/>
                    </a:lnTo>
                    <a:close/>
                    <a:moveTo>
                      <a:pt x="1602" y="291"/>
                    </a:moveTo>
                    <a:lnTo>
                      <a:pt x="1672" y="336"/>
                    </a:lnTo>
                    <a:lnTo>
                      <a:pt x="1678" y="326"/>
                    </a:lnTo>
                    <a:lnTo>
                      <a:pt x="1608" y="282"/>
                    </a:lnTo>
                    <a:lnTo>
                      <a:pt x="1602" y="291"/>
                    </a:lnTo>
                    <a:close/>
                    <a:moveTo>
                      <a:pt x="1723" y="341"/>
                    </a:moveTo>
                    <a:lnTo>
                      <a:pt x="1806" y="335"/>
                    </a:lnTo>
                    <a:lnTo>
                      <a:pt x="1805" y="324"/>
                    </a:lnTo>
                    <a:lnTo>
                      <a:pt x="1723" y="330"/>
                    </a:lnTo>
                    <a:lnTo>
                      <a:pt x="1723" y="341"/>
                    </a:lnTo>
                    <a:close/>
                    <a:moveTo>
                      <a:pt x="1850" y="353"/>
                    </a:moveTo>
                    <a:lnTo>
                      <a:pt x="1924" y="383"/>
                    </a:lnTo>
                    <a:lnTo>
                      <a:pt x="1927" y="383"/>
                    </a:lnTo>
                    <a:lnTo>
                      <a:pt x="1931" y="381"/>
                    </a:lnTo>
                    <a:lnTo>
                      <a:pt x="1928" y="371"/>
                    </a:lnTo>
                    <a:lnTo>
                      <a:pt x="1924" y="372"/>
                    </a:lnTo>
                    <a:lnTo>
                      <a:pt x="1926" y="377"/>
                    </a:lnTo>
                    <a:lnTo>
                      <a:pt x="1928" y="372"/>
                    </a:lnTo>
                    <a:lnTo>
                      <a:pt x="1854" y="343"/>
                    </a:lnTo>
                    <a:lnTo>
                      <a:pt x="1850" y="353"/>
                    </a:lnTo>
                    <a:close/>
                    <a:moveTo>
                      <a:pt x="1979" y="370"/>
                    </a:moveTo>
                    <a:lnTo>
                      <a:pt x="2047" y="352"/>
                    </a:lnTo>
                    <a:lnTo>
                      <a:pt x="2046" y="347"/>
                    </a:lnTo>
                    <a:lnTo>
                      <a:pt x="2045" y="352"/>
                    </a:lnTo>
                    <a:lnTo>
                      <a:pt x="2058" y="354"/>
                    </a:lnTo>
                    <a:lnTo>
                      <a:pt x="2059" y="343"/>
                    </a:lnTo>
                    <a:lnTo>
                      <a:pt x="2046" y="342"/>
                    </a:lnTo>
                    <a:lnTo>
                      <a:pt x="2044" y="342"/>
                    </a:lnTo>
                    <a:lnTo>
                      <a:pt x="1976" y="359"/>
                    </a:lnTo>
                    <a:lnTo>
                      <a:pt x="1979" y="370"/>
                    </a:lnTo>
                    <a:close/>
                    <a:moveTo>
                      <a:pt x="2107" y="360"/>
                    </a:moveTo>
                    <a:lnTo>
                      <a:pt x="2165" y="367"/>
                    </a:lnTo>
                    <a:lnTo>
                      <a:pt x="2166" y="362"/>
                    </a:lnTo>
                    <a:lnTo>
                      <a:pt x="2163" y="366"/>
                    </a:lnTo>
                    <a:lnTo>
                      <a:pt x="2184" y="379"/>
                    </a:lnTo>
                    <a:lnTo>
                      <a:pt x="2190" y="370"/>
                    </a:lnTo>
                    <a:lnTo>
                      <a:pt x="2169" y="357"/>
                    </a:lnTo>
                    <a:lnTo>
                      <a:pt x="2167" y="356"/>
                    </a:lnTo>
                    <a:lnTo>
                      <a:pt x="2109" y="349"/>
                    </a:lnTo>
                    <a:lnTo>
                      <a:pt x="2107" y="360"/>
                    </a:lnTo>
                    <a:close/>
                    <a:moveTo>
                      <a:pt x="2226" y="406"/>
                    </a:moveTo>
                    <a:lnTo>
                      <a:pt x="2283" y="442"/>
                    </a:lnTo>
                    <a:lnTo>
                      <a:pt x="2286" y="442"/>
                    </a:lnTo>
                    <a:lnTo>
                      <a:pt x="2301" y="444"/>
                    </a:lnTo>
                    <a:lnTo>
                      <a:pt x="2302" y="433"/>
                    </a:lnTo>
                    <a:lnTo>
                      <a:pt x="2287" y="431"/>
                    </a:lnTo>
                    <a:lnTo>
                      <a:pt x="2286" y="437"/>
                    </a:lnTo>
                    <a:lnTo>
                      <a:pt x="2289" y="432"/>
                    </a:lnTo>
                    <a:lnTo>
                      <a:pt x="2232" y="397"/>
                    </a:lnTo>
                    <a:lnTo>
                      <a:pt x="2226" y="406"/>
                    </a:lnTo>
                    <a:close/>
                    <a:moveTo>
                      <a:pt x="2351" y="448"/>
                    </a:moveTo>
                    <a:lnTo>
                      <a:pt x="2406" y="454"/>
                    </a:lnTo>
                    <a:lnTo>
                      <a:pt x="2406" y="448"/>
                    </a:lnTo>
                    <a:lnTo>
                      <a:pt x="2402" y="452"/>
                    </a:lnTo>
                    <a:lnTo>
                      <a:pt x="2421" y="472"/>
                    </a:lnTo>
                    <a:lnTo>
                      <a:pt x="2429" y="465"/>
                    </a:lnTo>
                    <a:lnTo>
                      <a:pt x="2410" y="445"/>
                    </a:lnTo>
                    <a:lnTo>
                      <a:pt x="2407" y="443"/>
                    </a:lnTo>
                    <a:lnTo>
                      <a:pt x="2352" y="438"/>
                    </a:lnTo>
                    <a:lnTo>
                      <a:pt x="2351" y="448"/>
                    </a:lnTo>
                    <a:close/>
                    <a:moveTo>
                      <a:pt x="2453" y="510"/>
                    </a:moveTo>
                    <a:lnTo>
                      <a:pt x="2508" y="572"/>
                    </a:lnTo>
                    <a:lnTo>
                      <a:pt x="2517" y="565"/>
                    </a:lnTo>
                    <a:lnTo>
                      <a:pt x="2462" y="502"/>
                    </a:lnTo>
                    <a:lnTo>
                      <a:pt x="2453" y="510"/>
                    </a:lnTo>
                    <a:close/>
                    <a:moveTo>
                      <a:pt x="2554" y="596"/>
                    </a:moveTo>
                    <a:lnTo>
                      <a:pt x="2634" y="614"/>
                    </a:lnTo>
                    <a:lnTo>
                      <a:pt x="2637" y="603"/>
                    </a:lnTo>
                    <a:lnTo>
                      <a:pt x="2556" y="585"/>
                    </a:lnTo>
                    <a:lnTo>
                      <a:pt x="2554" y="596"/>
                    </a:lnTo>
                    <a:close/>
                    <a:moveTo>
                      <a:pt x="2673" y="639"/>
                    </a:moveTo>
                    <a:lnTo>
                      <a:pt x="2738" y="691"/>
                    </a:lnTo>
                    <a:lnTo>
                      <a:pt x="2746" y="683"/>
                    </a:lnTo>
                    <a:lnTo>
                      <a:pt x="2681" y="631"/>
                    </a:lnTo>
                    <a:lnTo>
                      <a:pt x="2673" y="639"/>
                    </a:lnTo>
                    <a:close/>
                    <a:moveTo>
                      <a:pt x="2770" y="725"/>
                    </a:moveTo>
                    <a:lnTo>
                      <a:pt x="2809" y="799"/>
                    </a:lnTo>
                    <a:lnTo>
                      <a:pt x="2819" y="794"/>
                    </a:lnTo>
                    <a:lnTo>
                      <a:pt x="2780" y="720"/>
                    </a:lnTo>
                    <a:lnTo>
                      <a:pt x="2770" y="725"/>
                    </a:lnTo>
                    <a:close/>
                    <a:moveTo>
                      <a:pt x="2832" y="843"/>
                    </a:moveTo>
                    <a:lnTo>
                      <a:pt x="2871" y="916"/>
                    </a:lnTo>
                    <a:lnTo>
                      <a:pt x="2880" y="911"/>
                    </a:lnTo>
                    <a:lnTo>
                      <a:pt x="2842" y="838"/>
                    </a:lnTo>
                    <a:lnTo>
                      <a:pt x="2832" y="843"/>
                    </a:lnTo>
                    <a:close/>
                    <a:moveTo>
                      <a:pt x="2910" y="946"/>
                    </a:moveTo>
                    <a:lnTo>
                      <a:pt x="2992" y="964"/>
                    </a:lnTo>
                    <a:lnTo>
                      <a:pt x="2994" y="953"/>
                    </a:lnTo>
                    <a:lnTo>
                      <a:pt x="2913" y="935"/>
                    </a:lnTo>
                    <a:lnTo>
                      <a:pt x="2910" y="946"/>
                    </a:lnTo>
                    <a:close/>
                    <a:moveTo>
                      <a:pt x="3030" y="988"/>
                    </a:moveTo>
                    <a:lnTo>
                      <a:pt x="3093" y="1043"/>
                    </a:lnTo>
                    <a:lnTo>
                      <a:pt x="3100" y="1034"/>
                    </a:lnTo>
                    <a:lnTo>
                      <a:pt x="3037" y="980"/>
                    </a:lnTo>
                    <a:lnTo>
                      <a:pt x="3030" y="988"/>
                    </a:lnTo>
                    <a:close/>
                    <a:moveTo>
                      <a:pt x="7" y="208"/>
                    </a:moveTo>
                    <a:lnTo>
                      <a:pt x="71" y="154"/>
                    </a:lnTo>
                    <a:lnTo>
                      <a:pt x="63" y="146"/>
                    </a:lnTo>
                    <a:lnTo>
                      <a:pt x="0" y="199"/>
                    </a:lnTo>
                    <a:lnTo>
                      <a:pt x="7" y="20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4" name="Freeform 92"/>
              <p:cNvSpPr>
                <a:spLocks noEditPoints="1"/>
              </p:cNvSpPr>
              <p:nvPr/>
            </p:nvSpPr>
            <p:spPr bwMode="auto">
              <a:xfrm>
                <a:off x="2046288" y="2513013"/>
                <a:ext cx="4691063" cy="2901950"/>
              </a:xfrm>
              <a:custGeom>
                <a:avLst/>
                <a:gdLst>
                  <a:gd name="T0" fmla="*/ 124 w 2955"/>
                  <a:gd name="T1" fmla="*/ 6 h 1828"/>
                  <a:gd name="T2" fmla="*/ 336 w 2955"/>
                  <a:gd name="T3" fmla="*/ 32 h 1828"/>
                  <a:gd name="T4" fmla="*/ 465 w 2955"/>
                  <a:gd name="T5" fmla="*/ 49 h 1828"/>
                  <a:gd name="T6" fmla="*/ 514 w 2955"/>
                  <a:gd name="T7" fmla="*/ 40 h 1828"/>
                  <a:gd name="T8" fmla="*/ 514 w 2955"/>
                  <a:gd name="T9" fmla="*/ 40 h 1828"/>
                  <a:gd name="T10" fmla="*/ 629 w 2955"/>
                  <a:gd name="T11" fmla="*/ 46 h 1828"/>
                  <a:gd name="T12" fmla="*/ 719 w 2955"/>
                  <a:gd name="T13" fmla="*/ 216 h 1828"/>
                  <a:gd name="T14" fmla="*/ 723 w 2955"/>
                  <a:gd name="T15" fmla="*/ 212 h 1828"/>
                  <a:gd name="T16" fmla="*/ 782 w 2955"/>
                  <a:gd name="T17" fmla="*/ 258 h 1828"/>
                  <a:gd name="T18" fmla="*/ 856 w 2955"/>
                  <a:gd name="T19" fmla="*/ 286 h 1828"/>
                  <a:gd name="T20" fmla="*/ 788 w 2955"/>
                  <a:gd name="T21" fmla="*/ 249 h 1828"/>
                  <a:gd name="T22" fmla="*/ 965 w 2955"/>
                  <a:gd name="T23" fmla="*/ 291 h 1828"/>
                  <a:gd name="T24" fmla="*/ 963 w 2955"/>
                  <a:gd name="T25" fmla="*/ 286 h 1828"/>
                  <a:gd name="T26" fmla="*/ 1034 w 2955"/>
                  <a:gd name="T27" fmla="*/ 259 h 1828"/>
                  <a:gd name="T28" fmla="*/ 1095 w 2955"/>
                  <a:gd name="T29" fmla="*/ 255 h 1828"/>
                  <a:gd name="T30" fmla="*/ 1029 w 2955"/>
                  <a:gd name="T31" fmla="*/ 249 h 1828"/>
                  <a:gd name="T32" fmla="*/ 1183 w 2955"/>
                  <a:gd name="T33" fmla="*/ 355 h 1828"/>
                  <a:gd name="T34" fmla="*/ 1265 w 2955"/>
                  <a:gd name="T35" fmla="*/ 458 h 1828"/>
                  <a:gd name="T36" fmla="*/ 1301 w 2955"/>
                  <a:gd name="T37" fmla="*/ 494 h 1828"/>
                  <a:gd name="T38" fmla="*/ 1380 w 2955"/>
                  <a:gd name="T39" fmla="*/ 519 h 1828"/>
                  <a:gd name="T40" fmla="*/ 1309 w 2955"/>
                  <a:gd name="T41" fmla="*/ 485 h 1828"/>
                  <a:gd name="T42" fmla="*/ 1443 w 2955"/>
                  <a:gd name="T43" fmla="*/ 544 h 1828"/>
                  <a:gd name="T44" fmla="*/ 1447 w 2955"/>
                  <a:gd name="T45" fmla="*/ 540 h 1828"/>
                  <a:gd name="T46" fmla="*/ 1529 w 2955"/>
                  <a:gd name="T47" fmla="*/ 620 h 1828"/>
                  <a:gd name="T48" fmla="*/ 1567 w 2955"/>
                  <a:gd name="T49" fmla="*/ 636 h 1828"/>
                  <a:gd name="T50" fmla="*/ 1680 w 2955"/>
                  <a:gd name="T51" fmla="*/ 753 h 1828"/>
                  <a:gd name="T52" fmla="*/ 1686 w 2955"/>
                  <a:gd name="T53" fmla="*/ 744 h 1828"/>
                  <a:gd name="T54" fmla="*/ 1629 w 2955"/>
                  <a:gd name="T55" fmla="*/ 707 h 1828"/>
                  <a:gd name="T56" fmla="*/ 1814 w 2955"/>
                  <a:gd name="T57" fmla="*/ 818 h 1828"/>
                  <a:gd name="T58" fmla="*/ 1852 w 2955"/>
                  <a:gd name="T59" fmla="*/ 851 h 1828"/>
                  <a:gd name="T60" fmla="*/ 1929 w 2955"/>
                  <a:gd name="T61" fmla="*/ 879 h 1828"/>
                  <a:gd name="T62" fmla="*/ 1858 w 2955"/>
                  <a:gd name="T63" fmla="*/ 841 h 1828"/>
                  <a:gd name="T64" fmla="*/ 2044 w 2955"/>
                  <a:gd name="T65" fmla="*/ 900 h 1828"/>
                  <a:gd name="T66" fmla="*/ 2047 w 2955"/>
                  <a:gd name="T67" fmla="*/ 895 h 1828"/>
                  <a:gd name="T68" fmla="*/ 2098 w 2955"/>
                  <a:gd name="T69" fmla="*/ 938 h 1828"/>
                  <a:gd name="T70" fmla="*/ 2168 w 2955"/>
                  <a:gd name="T71" fmla="*/ 981 h 1828"/>
                  <a:gd name="T72" fmla="*/ 2104 w 2955"/>
                  <a:gd name="T73" fmla="*/ 928 h 1828"/>
                  <a:gd name="T74" fmla="*/ 2271 w 2955"/>
                  <a:gd name="T75" fmla="*/ 1065 h 1828"/>
                  <a:gd name="T76" fmla="*/ 2390 w 2955"/>
                  <a:gd name="T77" fmla="*/ 1114 h 1828"/>
                  <a:gd name="T78" fmla="*/ 2418 w 2955"/>
                  <a:gd name="T79" fmla="*/ 1146 h 1828"/>
                  <a:gd name="T80" fmla="*/ 2418 w 2955"/>
                  <a:gd name="T81" fmla="*/ 1146 h 1828"/>
                  <a:gd name="T82" fmla="*/ 2537 w 2955"/>
                  <a:gd name="T83" fmla="*/ 1327 h 1828"/>
                  <a:gd name="T84" fmla="*/ 2529 w 2955"/>
                  <a:gd name="T85" fmla="*/ 1309 h 1828"/>
                  <a:gd name="T86" fmla="*/ 2642 w 2955"/>
                  <a:gd name="T87" fmla="*/ 1396 h 1828"/>
                  <a:gd name="T88" fmla="*/ 2654 w 2955"/>
                  <a:gd name="T89" fmla="*/ 1394 h 1828"/>
                  <a:gd name="T90" fmla="*/ 2579 w 2955"/>
                  <a:gd name="T91" fmla="*/ 1354 h 1828"/>
                  <a:gd name="T92" fmla="*/ 2686 w 2955"/>
                  <a:gd name="T93" fmla="*/ 1432 h 1828"/>
                  <a:gd name="T94" fmla="*/ 2808 w 2955"/>
                  <a:gd name="T95" fmla="*/ 1610 h 1828"/>
                  <a:gd name="T96" fmla="*/ 2857 w 2955"/>
                  <a:gd name="T97" fmla="*/ 1734 h 1828"/>
                  <a:gd name="T98" fmla="*/ 2879 w 2955"/>
                  <a:gd name="T99" fmla="*/ 1778 h 1828"/>
                  <a:gd name="T100" fmla="*/ 2955 w 2955"/>
                  <a:gd name="T101" fmla="*/ 1819 h 1828"/>
                  <a:gd name="T102" fmla="*/ 2889 w 2955"/>
                  <a:gd name="T103" fmla="*/ 1773 h 1828"/>
                  <a:gd name="T104" fmla="*/ 76 w 2955"/>
                  <a:gd name="T105" fmla="*/ 25 h 1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955" h="1828">
                    <a:moveTo>
                      <a:pt x="125" y="17"/>
                    </a:moveTo>
                    <a:lnTo>
                      <a:pt x="208" y="11"/>
                    </a:lnTo>
                    <a:lnTo>
                      <a:pt x="207" y="0"/>
                    </a:lnTo>
                    <a:lnTo>
                      <a:pt x="124" y="6"/>
                    </a:lnTo>
                    <a:lnTo>
                      <a:pt x="125" y="17"/>
                    </a:lnTo>
                    <a:close/>
                    <a:moveTo>
                      <a:pt x="254" y="13"/>
                    </a:moveTo>
                    <a:lnTo>
                      <a:pt x="332" y="43"/>
                    </a:lnTo>
                    <a:lnTo>
                      <a:pt x="336" y="32"/>
                    </a:lnTo>
                    <a:lnTo>
                      <a:pt x="258" y="3"/>
                    </a:lnTo>
                    <a:lnTo>
                      <a:pt x="254" y="13"/>
                    </a:lnTo>
                    <a:close/>
                    <a:moveTo>
                      <a:pt x="382" y="53"/>
                    </a:moveTo>
                    <a:lnTo>
                      <a:pt x="465" y="49"/>
                    </a:lnTo>
                    <a:lnTo>
                      <a:pt x="464" y="38"/>
                    </a:lnTo>
                    <a:lnTo>
                      <a:pt x="381" y="42"/>
                    </a:lnTo>
                    <a:lnTo>
                      <a:pt x="382" y="53"/>
                    </a:lnTo>
                    <a:close/>
                    <a:moveTo>
                      <a:pt x="514" y="40"/>
                    </a:moveTo>
                    <a:lnTo>
                      <a:pt x="595" y="21"/>
                    </a:lnTo>
                    <a:lnTo>
                      <a:pt x="593" y="10"/>
                    </a:lnTo>
                    <a:lnTo>
                      <a:pt x="512" y="30"/>
                    </a:lnTo>
                    <a:lnTo>
                      <a:pt x="514" y="40"/>
                    </a:lnTo>
                    <a:close/>
                    <a:moveTo>
                      <a:pt x="619" y="51"/>
                    </a:moveTo>
                    <a:lnTo>
                      <a:pt x="662" y="123"/>
                    </a:lnTo>
                    <a:lnTo>
                      <a:pt x="672" y="117"/>
                    </a:lnTo>
                    <a:lnTo>
                      <a:pt x="629" y="46"/>
                    </a:lnTo>
                    <a:lnTo>
                      <a:pt x="619" y="51"/>
                    </a:lnTo>
                    <a:close/>
                    <a:moveTo>
                      <a:pt x="688" y="165"/>
                    </a:moveTo>
                    <a:lnTo>
                      <a:pt x="718" y="214"/>
                    </a:lnTo>
                    <a:lnTo>
                      <a:pt x="719" y="216"/>
                    </a:lnTo>
                    <a:lnTo>
                      <a:pt x="740" y="230"/>
                    </a:lnTo>
                    <a:lnTo>
                      <a:pt x="746" y="221"/>
                    </a:lnTo>
                    <a:lnTo>
                      <a:pt x="726" y="207"/>
                    </a:lnTo>
                    <a:lnTo>
                      <a:pt x="723" y="212"/>
                    </a:lnTo>
                    <a:lnTo>
                      <a:pt x="727" y="209"/>
                    </a:lnTo>
                    <a:lnTo>
                      <a:pt x="697" y="159"/>
                    </a:lnTo>
                    <a:lnTo>
                      <a:pt x="688" y="165"/>
                    </a:lnTo>
                    <a:close/>
                    <a:moveTo>
                      <a:pt x="782" y="258"/>
                    </a:moveTo>
                    <a:lnTo>
                      <a:pt x="839" y="297"/>
                    </a:lnTo>
                    <a:lnTo>
                      <a:pt x="843" y="297"/>
                    </a:lnTo>
                    <a:lnTo>
                      <a:pt x="856" y="297"/>
                    </a:lnTo>
                    <a:lnTo>
                      <a:pt x="856" y="286"/>
                    </a:lnTo>
                    <a:lnTo>
                      <a:pt x="842" y="287"/>
                    </a:lnTo>
                    <a:lnTo>
                      <a:pt x="842" y="292"/>
                    </a:lnTo>
                    <a:lnTo>
                      <a:pt x="846" y="288"/>
                    </a:lnTo>
                    <a:lnTo>
                      <a:pt x="788" y="249"/>
                    </a:lnTo>
                    <a:lnTo>
                      <a:pt x="782" y="258"/>
                    </a:lnTo>
                    <a:close/>
                    <a:moveTo>
                      <a:pt x="906" y="294"/>
                    </a:moveTo>
                    <a:lnTo>
                      <a:pt x="963" y="291"/>
                    </a:lnTo>
                    <a:lnTo>
                      <a:pt x="965" y="291"/>
                    </a:lnTo>
                    <a:lnTo>
                      <a:pt x="989" y="280"/>
                    </a:lnTo>
                    <a:lnTo>
                      <a:pt x="984" y="270"/>
                    </a:lnTo>
                    <a:lnTo>
                      <a:pt x="960" y="280"/>
                    </a:lnTo>
                    <a:lnTo>
                      <a:pt x="963" y="286"/>
                    </a:lnTo>
                    <a:lnTo>
                      <a:pt x="962" y="280"/>
                    </a:lnTo>
                    <a:lnTo>
                      <a:pt x="905" y="283"/>
                    </a:lnTo>
                    <a:lnTo>
                      <a:pt x="906" y="294"/>
                    </a:lnTo>
                    <a:close/>
                    <a:moveTo>
                      <a:pt x="1034" y="259"/>
                    </a:moveTo>
                    <a:lnTo>
                      <a:pt x="1085" y="235"/>
                    </a:lnTo>
                    <a:lnTo>
                      <a:pt x="1083" y="230"/>
                    </a:lnTo>
                    <a:lnTo>
                      <a:pt x="1079" y="234"/>
                    </a:lnTo>
                    <a:lnTo>
                      <a:pt x="1095" y="255"/>
                    </a:lnTo>
                    <a:lnTo>
                      <a:pt x="1104" y="248"/>
                    </a:lnTo>
                    <a:lnTo>
                      <a:pt x="1087" y="227"/>
                    </a:lnTo>
                    <a:lnTo>
                      <a:pt x="1081" y="225"/>
                    </a:lnTo>
                    <a:lnTo>
                      <a:pt x="1029" y="249"/>
                    </a:lnTo>
                    <a:lnTo>
                      <a:pt x="1034" y="259"/>
                    </a:lnTo>
                    <a:close/>
                    <a:moveTo>
                      <a:pt x="1125" y="295"/>
                    </a:moveTo>
                    <a:lnTo>
                      <a:pt x="1175" y="361"/>
                    </a:lnTo>
                    <a:lnTo>
                      <a:pt x="1183" y="355"/>
                    </a:lnTo>
                    <a:lnTo>
                      <a:pt x="1134" y="288"/>
                    </a:lnTo>
                    <a:lnTo>
                      <a:pt x="1125" y="295"/>
                    </a:lnTo>
                    <a:close/>
                    <a:moveTo>
                      <a:pt x="1206" y="401"/>
                    </a:moveTo>
                    <a:lnTo>
                      <a:pt x="1265" y="458"/>
                    </a:lnTo>
                    <a:lnTo>
                      <a:pt x="1273" y="451"/>
                    </a:lnTo>
                    <a:lnTo>
                      <a:pt x="1214" y="392"/>
                    </a:lnTo>
                    <a:lnTo>
                      <a:pt x="1206" y="401"/>
                    </a:lnTo>
                    <a:close/>
                    <a:moveTo>
                      <a:pt x="1301" y="494"/>
                    </a:moveTo>
                    <a:lnTo>
                      <a:pt x="1319" y="511"/>
                    </a:lnTo>
                    <a:lnTo>
                      <a:pt x="1321" y="513"/>
                    </a:lnTo>
                    <a:lnTo>
                      <a:pt x="1377" y="529"/>
                    </a:lnTo>
                    <a:lnTo>
                      <a:pt x="1380" y="519"/>
                    </a:lnTo>
                    <a:lnTo>
                      <a:pt x="1325" y="502"/>
                    </a:lnTo>
                    <a:lnTo>
                      <a:pt x="1323" y="508"/>
                    </a:lnTo>
                    <a:lnTo>
                      <a:pt x="1327" y="504"/>
                    </a:lnTo>
                    <a:lnTo>
                      <a:pt x="1309" y="485"/>
                    </a:lnTo>
                    <a:lnTo>
                      <a:pt x="1301" y="494"/>
                    </a:lnTo>
                    <a:close/>
                    <a:moveTo>
                      <a:pt x="1424" y="544"/>
                    </a:moveTo>
                    <a:lnTo>
                      <a:pt x="1442" y="549"/>
                    </a:lnTo>
                    <a:lnTo>
                      <a:pt x="1443" y="544"/>
                    </a:lnTo>
                    <a:lnTo>
                      <a:pt x="1440" y="548"/>
                    </a:lnTo>
                    <a:lnTo>
                      <a:pt x="1490" y="589"/>
                    </a:lnTo>
                    <a:lnTo>
                      <a:pt x="1497" y="580"/>
                    </a:lnTo>
                    <a:lnTo>
                      <a:pt x="1447" y="540"/>
                    </a:lnTo>
                    <a:lnTo>
                      <a:pt x="1445" y="539"/>
                    </a:lnTo>
                    <a:lnTo>
                      <a:pt x="1427" y="533"/>
                    </a:lnTo>
                    <a:lnTo>
                      <a:pt x="1424" y="544"/>
                    </a:lnTo>
                    <a:close/>
                    <a:moveTo>
                      <a:pt x="1529" y="620"/>
                    </a:moveTo>
                    <a:lnTo>
                      <a:pt x="1560" y="645"/>
                    </a:lnTo>
                    <a:lnTo>
                      <a:pt x="1592" y="674"/>
                    </a:lnTo>
                    <a:lnTo>
                      <a:pt x="1599" y="665"/>
                    </a:lnTo>
                    <a:lnTo>
                      <a:pt x="1567" y="636"/>
                    </a:lnTo>
                    <a:lnTo>
                      <a:pt x="1536" y="611"/>
                    </a:lnTo>
                    <a:lnTo>
                      <a:pt x="1529" y="620"/>
                    </a:lnTo>
                    <a:close/>
                    <a:moveTo>
                      <a:pt x="1629" y="707"/>
                    </a:moveTo>
                    <a:lnTo>
                      <a:pt x="1680" y="753"/>
                    </a:lnTo>
                    <a:lnTo>
                      <a:pt x="1681" y="754"/>
                    </a:lnTo>
                    <a:lnTo>
                      <a:pt x="1694" y="761"/>
                    </a:lnTo>
                    <a:lnTo>
                      <a:pt x="1699" y="751"/>
                    </a:lnTo>
                    <a:lnTo>
                      <a:pt x="1686" y="744"/>
                    </a:lnTo>
                    <a:lnTo>
                      <a:pt x="1684" y="749"/>
                    </a:lnTo>
                    <a:lnTo>
                      <a:pt x="1687" y="745"/>
                    </a:lnTo>
                    <a:lnTo>
                      <a:pt x="1637" y="699"/>
                    </a:lnTo>
                    <a:lnTo>
                      <a:pt x="1629" y="707"/>
                    </a:lnTo>
                    <a:close/>
                    <a:moveTo>
                      <a:pt x="1737" y="786"/>
                    </a:moveTo>
                    <a:lnTo>
                      <a:pt x="1801" y="823"/>
                    </a:lnTo>
                    <a:lnTo>
                      <a:pt x="1808" y="827"/>
                    </a:lnTo>
                    <a:lnTo>
                      <a:pt x="1814" y="818"/>
                    </a:lnTo>
                    <a:lnTo>
                      <a:pt x="1806" y="814"/>
                    </a:lnTo>
                    <a:lnTo>
                      <a:pt x="1742" y="777"/>
                    </a:lnTo>
                    <a:lnTo>
                      <a:pt x="1737" y="786"/>
                    </a:lnTo>
                    <a:close/>
                    <a:moveTo>
                      <a:pt x="1852" y="851"/>
                    </a:moveTo>
                    <a:lnTo>
                      <a:pt x="1921" y="889"/>
                    </a:lnTo>
                    <a:lnTo>
                      <a:pt x="1923" y="890"/>
                    </a:lnTo>
                    <a:lnTo>
                      <a:pt x="1928" y="890"/>
                    </a:lnTo>
                    <a:lnTo>
                      <a:pt x="1929" y="879"/>
                    </a:lnTo>
                    <a:lnTo>
                      <a:pt x="1925" y="879"/>
                    </a:lnTo>
                    <a:lnTo>
                      <a:pt x="1924" y="885"/>
                    </a:lnTo>
                    <a:lnTo>
                      <a:pt x="1927" y="879"/>
                    </a:lnTo>
                    <a:lnTo>
                      <a:pt x="1858" y="841"/>
                    </a:lnTo>
                    <a:lnTo>
                      <a:pt x="1852" y="851"/>
                    </a:lnTo>
                    <a:close/>
                    <a:moveTo>
                      <a:pt x="1977" y="897"/>
                    </a:moveTo>
                    <a:lnTo>
                      <a:pt x="2043" y="906"/>
                    </a:lnTo>
                    <a:lnTo>
                      <a:pt x="2044" y="900"/>
                    </a:lnTo>
                    <a:lnTo>
                      <a:pt x="2041" y="905"/>
                    </a:lnTo>
                    <a:lnTo>
                      <a:pt x="2055" y="913"/>
                    </a:lnTo>
                    <a:lnTo>
                      <a:pt x="2061" y="903"/>
                    </a:lnTo>
                    <a:lnTo>
                      <a:pt x="2047" y="895"/>
                    </a:lnTo>
                    <a:lnTo>
                      <a:pt x="2044" y="894"/>
                    </a:lnTo>
                    <a:lnTo>
                      <a:pt x="1979" y="886"/>
                    </a:lnTo>
                    <a:lnTo>
                      <a:pt x="1977" y="897"/>
                    </a:lnTo>
                    <a:close/>
                    <a:moveTo>
                      <a:pt x="2098" y="938"/>
                    </a:moveTo>
                    <a:lnTo>
                      <a:pt x="2161" y="974"/>
                    </a:lnTo>
                    <a:lnTo>
                      <a:pt x="2164" y="969"/>
                    </a:lnTo>
                    <a:lnTo>
                      <a:pt x="2160" y="973"/>
                    </a:lnTo>
                    <a:lnTo>
                      <a:pt x="2168" y="981"/>
                    </a:lnTo>
                    <a:lnTo>
                      <a:pt x="2175" y="972"/>
                    </a:lnTo>
                    <a:lnTo>
                      <a:pt x="2168" y="965"/>
                    </a:lnTo>
                    <a:lnTo>
                      <a:pt x="2167" y="964"/>
                    </a:lnTo>
                    <a:lnTo>
                      <a:pt x="2104" y="928"/>
                    </a:lnTo>
                    <a:lnTo>
                      <a:pt x="2098" y="938"/>
                    </a:lnTo>
                    <a:close/>
                    <a:moveTo>
                      <a:pt x="2204" y="1015"/>
                    </a:moveTo>
                    <a:lnTo>
                      <a:pt x="2264" y="1072"/>
                    </a:lnTo>
                    <a:lnTo>
                      <a:pt x="2271" y="1065"/>
                    </a:lnTo>
                    <a:lnTo>
                      <a:pt x="2212" y="1007"/>
                    </a:lnTo>
                    <a:lnTo>
                      <a:pt x="2204" y="1015"/>
                    </a:lnTo>
                    <a:close/>
                    <a:moveTo>
                      <a:pt x="2309" y="1096"/>
                    </a:moveTo>
                    <a:lnTo>
                      <a:pt x="2390" y="1114"/>
                    </a:lnTo>
                    <a:lnTo>
                      <a:pt x="2393" y="1103"/>
                    </a:lnTo>
                    <a:lnTo>
                      <a:pt x="2312" y="1085"/>
                    </a:lnTo>
                    <a:lnTo>
                      <a:pt x="2309" y="1096"/>
                    </a:lnTo>
                    <a:close/>
                    <a:moveTo>
                      <a:pt x="2418" y="1146"/>
                    </a:moveTo>
                    <a:lnTo>
                      <a:pt x="2461" y="1217"/>
                    </a:lnTo>
                    <a:lnTo>
                      <a:pt x="2471" y="1211"/>
                    </a:lnTo>
                    <a:lnTo>
                      <a:pt x="2428" y="1140"/>
                    </a:lnTo>
                    <a:lnTo>
                      <a:pt x="2418" y="1146"/>
                    </a:lnTo>
                    <a:close/>
                    <a:moveTo>
                      <a:pt x="2487" y="1260"/>
                    </a:moveTo>
                    <a:lnTo>
                      <a:pt x="2520" y="1315"/>
                    </a:lnTo>
                    <a:lnTo>
                      <a:pt x="2521" y="1316"/>
                    </a:lnTo>
                    <a:lnTo>
                      <a:pt x="2537" y="1327"/>
                    </a:lnTo>
                    <a:lnTo>
                      <a:pt x="2543" y="1317"/>
                    </a:lnTo>
                    <a:lnTo>
                      <a:pt x="2528" y="1307"/>
                    </a:lnTo>
                    <a:lnTo>
                      <a:pt x="2525" y="1312"/>
                    </a:lnTo>
                    <a:lnTo>
                      <a:pt x="2529" y="1309"/>
                    </a:lnTo>
                    <a:lnTo>
                      <a:pt x="2496" y="1254"/>
                    </a:lnTo>
                    <a:lnTo>
                      <a:pt x="2487" y="1260"/>
                    </a:lnTo>
                    <a:close/>
                    <a:moveTo>
                      <a:pt x="2579" y="1354"/>
                    </a:moveTo>
                    <a:lnTo>
                      <a:pt x="2642" y="1396"/>
                    </a:lnTo>
                    <a:lnTo>
                      <a:pt x="2644" y="1391"/>
                    </a:lnTo>
                    <a:lnTo>
                      <a:pt x="2640" y="1395"/>
                    </a:lnTo>
                    <a:lnTo>
                      <a:pt x="2645" y="1400"/>
                    </a:lnTo>
                    <a:lnTo>
                      <a:pt x="2654" y="1394"/>
                    </a:lnTo>
                    <a:lnTo>
                      <a:pt x="2649" y="1388"/>
                    </a:lnTo>
                    <a:lnTo>
                      <a:pt x="2648" y="1386"/>
                    </a:lnTo>
                    <a:lnTo>
                      <a:pt x="2585" y="1345"/>
                    </a:lnTo>
                    <a:lnTo>
                      <a:pt x="2579" y="1354"/>
                    </a:lnTo>
                    <a:close/>
                    <a:moveTo>
                      <a:pt x="2678" y="1439"/>
                    </a:moveTo>
                    <a:lnTo>
                      <a:pt x="2731" y="1502"/>
                    </a:lnTo>
                    <a:lnTo>
                      <a:pt x="2739" y="1495"/>
                    </a:lnTo>
                    <a:lnTo>
                      <a:pt x="2686" y="1432"/>
                    </a:lnTo>
                    <a:lnTo>
                      <a:pt x="2678" y="1439"/>
                    </a:lnTo>
                    <a:close/>
                    <a:moveTo>
                      <a:pt x="2762" y="1540"/>
                    </a:moveTo>
                    <a:lnTo>
                      <a:pt x="2798" y="1614"/>
                    </a:lnTo>
                    <a:lnTo>
                      <a:pt x="2808" y="1610"/>
                    </a:lnTo>
                    <a:lnTo>
                      <a:pt x="2772" y="1535"/>
                    </a:lnTo>
                    <a:lnTo>
                      <a:pt x="2762" y="1540"/>
                    </a:lnTo>
                    <a:close/>
                    <a:moveTo>
                      <a:pt x="2820" y="1659"/>
                    </a:moveTo>
                    <a:lnTo>
                      <a:pt x="2857" y="1734"/>
                    </a:lnTo>
                    <a:lnTo>
                      <a:pt x="2867" y="1729"/>
                    </a:lnTo>
                    <a:lnTo>
                      <a:pt x="2830" y="1654"/>
                    </a:lnTo>
                    <a:lnTo>
                      <a:pt x="2820" y="1659"/>
                    </a:lnTo>
                    <a:close/>
                    <a:moveTo>
                      <a:pt x="2879" y="1778"/>
                    </a:moveTo>
                    <a:lnTo>
                      <a:pt x="2880" y="1780"/>
                    </a:lnTo>
                    <a:lnTo>
                      <a:pt x="2882" y="1782"/>
                    </a:lnTo>
                    <a:lnTo>
                      <a:pt x="2949" y="1828"/>
                    </a:lnTo>
                    <a:lnTo>
                      <a:pt x="2955" y="1819"/>
                    </a:lnTo>
                    <a:lnTo>
                      <a:pt x="2888" y="1773"/>
                    </a:lnTo>
                    <a:lnTo>
                      <a:pt x="2885" y="1778"/>
                    </a:lnTo>
                    <a:lnTo>
                      <a:pt x="2890" y="1775"/>
                    </a:lnTo>
                    <a:lnTo>
                      <a:pt x="2889" y="1773"/>
                    </a:lnTo>
                    <a:lnTo>
                      <a:pt x="2879" y="1778"/>
                    </a:lnTo>
                    <a:close/>
                    <a:moveTo>
                      <a:pt x="4" y="67"/>
                    </a:moveTo>
                    <a:lnTo>
                      <a:pt x="81" y="35"/>
                    </a:lnTo>
                    <a:lnTo>
                      <a:pt x="76" y="25"/>
                    </a:lnTo>
                    <a:lnTo>
                      <a:pt x="0" y="57"/>
                    </a:lnTo>
                    <a:lnTo>
                      <a:pt x="4" y="6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5" name="Freeform 93"/>
              <p:cNvSpPr>
                <a:spLocks noEditPoints="1"/>
              </p:cNvSpPr>
              <p:nvPr/>
            </p:nvSpPr>
            <p:spPr bwMode="auto">
              <a:xfrm>
                <a:off x="2046288" y="2686050"/>
                <a:ext cx="4965700" cy="1830388"/>
              </a:xfrm>
              <a:custGeom>
                <a:avLst/>
                <a:gdLst>
                  <a:gd name="T0" fmla="*/ 123 w 3128"/>
                  <a:gd name="T1" fmla="*/ 55 h 1153"/>
                  <a:gd name="T2" fmla="*/ 338 w 3128"/>
                  <a:gd name="T3" fmla="*/ 61 h 1153"/>
                  <a:gd name="T4" fmla="*/ 464 w 3128"/>
                  <a:gd name="T5" fmla="*/ 105 h 1153"/>
                  <a:gd name="T6" fmla="*/ 499 w 3128"/>
                  <a:gd name="T7" fmla="*/ 133 h 1153"/>
                  <a:gd name="T8" fmla="*/ 499 w 3128"/>
                  <a:gd name="T9" fmla="*/ 133 h 1153"/>
                  <a:gd name="T10" fmla="*/ 661 w 3128"/>
                  <a:gd name="T11" fmla="*/ 273 h 1153"/>
                  <a:gd name="T12" fmla="*/ 607 w 3128"/>
                  <a:gd name="T13" fmla="*/ 240 h 1153"/>
                  <a:gd name="T14" fmla="*/ 720 w 3128"/>
                  <a:gd name="T15" fmla="*/ 298 h 1153"/>
                  <a:gd name="T16" fmla="*/ 719 w 3128"/>
                  <a:gd name="T17" fmla="*/ 288 h 1153"/>
                  <a:gd name="T18" fmla="*/ 707 w 3128"/>
                  <a:gd name="T19" fmla="*/ 292 h 1153"/>
                  <a:gd name="T20" fmla="*/ 840 w 3128"/>
                  <a:gd name="T21" fmla="*/ 219 h 1153"/>
                  <a:gd name="T22" fmla="*/ 840 w 3128"/>
                  <a:gd name="T23" fmla="*/ 210 h 1153"/>
                  <a:gd name="T24" fmla="*/ 960 w 3128"/>
                  <a:gd name="T25" fmla="*/ 274 h 1153"/>
                  <a:gd name="T26" fmla="*/ 963 w 3128"/>
                  <a:gd name="T27" fmla="*/ 263 h 1153"/>
                  <a:gd name="T28" fmla="*/ 938 w 3128"/>
                  <a:gd name="T29" fmla="*/ 264 h 1153"/>
                  <a:gd name="T30" fmla="*/ 1078 w 3128"/>
                  <a:gd name="T31" fmla="*/ 281 h 1153"/>
                  <a:gd name="T32" fmla="*/ 1083 w 3128"/>
                  <a:gd name="T33" fmla="*/ 273 h 1153"/>
                  <a:gd name="T34" fmla="*/ 1191 w 3128"/>
                  <a:gd name="T35" fmla="*/ 451 h 1153"/>
                  <a:gd name="T36" fmla="*/ 1237 w 3128"/>
                  <a:gd name="T37" fmla="*/ 474 h 1153"/>
                  <a:gd name="T38" fmla="*/ 1237 w 3128"/>
                  <a:gd name="T39" fmla="*/ 474 h 1153"/>
                  <a:gd name="T40" fmla="*/ 1441 w 3128"/>
                  <a:gd name="T41" fmla="*/ 511 h 1153"/>
                  <a:gd name="T42" fmla="*/ 1444 w 3128"/>
                  <a:gd name="T43" fmla="*/ 500 h 1153"/>
                  <a:gd name="T44" fmla="*/ 1562 w 3128"/>
                  <a:gd name="T45" fmla="*/ 550 h 1153"/>
                  <a:gd name="T46" fmla="*/ 1578 w 3128"/>
                  <a:gd name="T47" fmla="*/ 548 h 1153"/>
                  <a:gd name="T48" fmla="*/ 1495 w 3128"/>
                  <a:gd name="T49" fmla="*/ 528 h 1153"/>
                  <a:gd name="T50" fmla="*/ 1686 w 3128"/>
                  <a:gd name="T51" fmla="*/ 629 h 1153"/>
                  <a:gd name="T52" fmla="*/ 1686 w 3128"/>
                  <a:gd name="T53" fmla="*/ 618 h 1153"/>
                  <a:gd name="T54" fmla="*/ 1803 w 3128"/>
                  <a:gd name="T55" fmla="*/ 650 h 1153"/>
                  <a:gd name="T56" fmla="*/ 1819 w 3128"/>
                  <a:gd name="T57" fmla="*/ 643 h 1153"/>
                  <a:gd name="T58" fmla="*/ 1735 w 3128"/>
                  <a:gd name="T59" fmla="*/ 637 h 1153"/>
                  <a:gd name="T60" fmla="*/ 1921 w 3128"/>
                  <a:gd name="T61" fmla="*/ 684 h 1153"/>
                  <a:gd name="T62" fmla="*/ 1925 w 3128"/>
                  <a:gd name="T63" fmla="*/ 673 h 1153"/>
                  <a:gd name="T64" fmla="*/ 2042 w 3128"/>
                  <a:gd name="T65" fmla="*/ 739 h 1153"/>
                  <a:gd name="T66" fmla="*/ 2042 w 3128"/>
                  <a:gd name="T67" fmla="*/ 728 h 1153"/>
                  <a:gd name="T68" fmla="*/ 1987 w 3128"/>
                  <a:gd name="T69" fmla="*/ 714 h 1153"/>
                  <a:gd name="T70" fmla="*/ 2162 w 3128"/>
                  <a:gd name="T71" fmla="*/ 704 h 1153"/>
                  <a:gd name="T72" fmla="*/ 2163 w 3128"/>
                  <a:gd name="T73" fmla="*/ 694 h 1153"/>
                  <a:gd name="T74" fmla="*/ 2282 w 3128"/>
                  <a:gd name="T75" fmla="*/ 768 h 1153"/>
                  <a:gd name="T76" fmla="*/ 2238 w 3128"/>
                  <a:gd name="T77" fmla="*/ 732 h 1153"/>
                  <a:gd name="T78" fmla="*/ 2428 w 3128"/>
                  <a:gd name="T79" fmla="*/ 834 h 1153"/>
                  <a:gd name="T80" fmla="*/ 2352 w 3128"/>
                  <a:gd name="T81" fmla="*/ 800 h 1153"/>
                  <a:gd name="T82" fmla="*/ 2555 w 3128"/>
                  <a:gd name="T83" fmla="*/ 876 h 1153"/>
                  <a:gd name="T84" fmla="*/ 2597 w 3128"/>
                  <a:gd name="T85" fmla="*/ 904 h 1153"/>
                  <a:gd name="T86" fmla="*/ 2666 w 3128"/>
                  <a:gd name="T87" fmla="*/ 944 h 1153"/>
                  <a:gd name="T88" fmla="*/ 2601 w 3128"/>
                  <a:gd name="T89" fmla="*/ 893 h 1153"/>
                  <a:gd name="T90" fmla="*/ 2762 w 3128"/>
                  <a:gd name="T91" fmla="*/ 1034 h 1153"/>
                  <a:gd name="T92" fmla="*/ 2765 w 3128"/>
                  <a:gd name="T93" fmla="*/ 1029 h 1153"/>
                  <a:gd name="T94" fmla="*/ 2809 w 3128"/>
                  <a:gd name="T95" fmla="*/ 1056 h 1153"/>
                  <a:gd name="T96" fmla="*/ 2887 w 3128"/>
                  <a:gd name="T97" fmla="*/ 1080 h 1153"/>
                  <a:gd name="T98" fmla="*/ 2814 w 3128"/>
                  <a:gd name="T99" fmla="*/ 1046 h 1153"/>
                  <a:gd name="T100" fmla="*/ 3005 w 3128"/>
                  <a:gd name="T101" fmla="*/ 1091 h 1153"/>
                  <a:gd name="T102" fmla="*/ 3007 w 3128"/>
                  <a:gd name="T103" fmla="*/ 1085 h 1153"/>
                  <a:gd name="T104" fmla="*/ 3061 w 3128"/>
                  <a:gd name="T105" fmla="*/ 1124 h 1153"/>
                  <a:gd name="T106" fmla="*/ 3061 w 3128"/>
                  <a:gd name="T107" fmla="*/ 1124 h 1153"/>
                  <a:gd name="T108" fmla="*/ 4 w 3128"/>
                  <a:gd name="T109" fmla="*/ 0 h 1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128" h="1153">
                    <a:moveTo>
                      <a:pt x="122" y="66"/>
                    </a:moveTo>
                    <a:lnTo>
                      <a:pt x="205" y="71"/>
                    </a:lnTo>
                    <a:lnTo>
                      <a:pt x="206" y="60"/>
                    </a:lnTo>
                    <a:lnTo>
                      <a:pt x="123" y="55"/>
                    </a:lnTo>
                    <a:lnTo>
                      <a:pt x="122" y="66"/>
                    </a:lnTo>
                    <a:close/>
                    <a:moveTo>
                      <a:pt x="255" y="73"/>
                    </a:moveTo>
                    <a:lnTo>
                      <a:pt x="338" y="73"/>
                    </a:lnTo>
                    <a:lnTo>
                      <a:pt x="338" y="61"/>
                    </a:lnTo>
                    <a:lnTo>
                      <a:pt x="255" y="61"/>
                    </a:lnTo>
                    <a:lnTo>
                      <a:pt x="255" y="73"/>
                    </a:lnTo>
                    <a:close/>
                    <a:moveTo>
                      <a:pt x="385" y="80"/>
                    </a:moveTo>
                    <a:lnTo>
                      <a:pt x="464" y="105"/>
                    </a:lnTo>
                    <a:lnTo>
                      <a:pt x="468" y="94"/>
                    </a:lnTo>
                    <a:lnTo>
                      <a:pt x="388" y="70"/>
                    </a:lnTo>
                    <a:lnTo>
                      <a:pt x="385" y="80"/>
                    </a:lnTo>
                    <a:close/>
                    <a:moveTo>
                      <a:pt x="499" y="133"/>
                    </a:moveTo>
                    <a:lnTo>
                      <a:pt x="554" y="196"/>
                    </a:lnTo>
                    <a:lnTo>
                      <a:pt x="562" y="189"/>
                    </a:lnTo>
                    <a:lnTo>
                      <a:pt x="508" y="126"/>
                    </a:lnTo>
                    <a:lnTo>
                      <a:pt x="499" y="133"/>
                    </a:lnTo>
                    <a:close/>
                    <a:moveTo>
                      <a:pt x="587" y="234"/>
                    </a:moveTo>
                    <a:lnTo>
                      <a:pt x="598" y="247"/>
                    </a:lnTo>
                    <a:lnTo>
                      <a:pt x="600" y="248"/>
                    </a:lnTo>
                    <a:lnTo>
                      <a:pt x="661" y="273"/>
                    </a:lnTo>
                    <a:lnTo>
                      <a:pt x="665" y="263"/>
                    </a:lnTo>
                    <a:lnTo>
                      <a:pt x="605" y="238"/>
                    </a:lnTo>
                    <a:lnTo>
                      <a:pt x="602" y="243"/>
                    </a:lnTo>
                    <a:lnTo>
                      <a:pt x="607" y="240"/>
                    </a:lnTo>
                    <a:lnTo>
                      <a:pt x="595" y="226"/>
                    </a:lnTo>
                    <a:lnTo>
                      <a:pt x="587" y="234"/>
                    </a:lnTo>
                    <a:close/>
                    <a:moveTo>
                      <a:pt x="707" y="292"/>
                    </a:moveTo>
                    <a:lnTo>
                      <a:pt x="720" y="298"/>
                    </a:lnTo>
                    <a:lnTo>
                      <a:pt x="726" y="297"/>
                    </a:lnTo>
                    <a:lnTo>
                      <a:pt x="783" y="260"/>
                    </a:lnTo>
                    <a:lnTo>
                      <a:pt x="777" y="251"/>
                    </a:lnTo>
                    <a:lnTo>
                      <a:pt x="719" y="288"/>
                    </a:lnTo>
                    <a:lnTo>
                      <a:pt x="723" y="293"/>
                    </a:lnTo>
                    <a:lnTo>
                      <a:pt x="725" y="288"/>
                    </a:lnTo>
                    <a:lnTo>
                      <a:pt x="711" y="282"/>
                    </a:lnTo>
                    <a:lnTo>
                      <a:pt x="707" y="292"/>
                    </a:lnTo>
                    <a:close/>
                    <a:moveTo>
                      <a:pt x="825" y="233"/>
                    </a:moveTo>
                    <a:lnTo>
                      <a:pt x="846" y="219"/>
                    </a:lnTo>
                    <a:lnTo>
                      <a:pt x="842" y="214"/>
                    </a:lnTo>
                    <a:lnTo>
                      <a:pt x="840" y="219"/>
                    </a:lnTo>
                    <a:lnTo>
                      <a:pt x="893" y="243"/>
                    </a:lnTo>
                    <a:lnTo>
                      <a:pt x="897" y="233"/>
                    </a:lnTo>
                    <a:lnTo>
                      <a:pt x="845" y="209"/>
                    </a:lnTo>
                    <a:lnTo>
                      <a:pt x="840" y="210"/>
                    </a:lnTo>
                    <a:lnTo>
                      <a:pt x="819" y="223"/>
                    </a:lnTo>
                    <a:lnTo>
                      <a:pt x="825" y="233"/>
                    </a:lnTo>
                    <a:close/>
                    <a:moveTo>
                      <a:pt x="938" y="264"/>
                    </a:moveTo>
                    <a:lnTo>
                      <a:pt x="960" y="274"/>
                    </a:lnTo>
                    <a:lnTo>
                      <a:pt x="962" y="274"/>
                    </a:lnTo>
                    <a:lnTo>
                      <a:pt x="1021" y="279"/>
                    </a:lnTo>
                    <a:lnTo>
                      <a:pt x="1022" y="268"/>
                    </a:lnTo>
                    <a:lnTo>
                      <a:pt x="963" y="263"/>
                    </a:lnTo>
                    <a:lnTo>
                      <a:pt x="963" y="268"/>
                    </a:lnTo>
                    <a:lnTo>
                      <a:pt x="965" y="264"/>
                    </a:lnTo>
                    <a:lnTo>
                      <a:pt x="943" y="253"/>
                    </a:lnTo>
                    <a:lnTo>
                      <a:pt x="938" y="264"/>
                    </a:lnTo>
                    <a:close/>
                    <a:moveTo>
                      <a:pt x="1071" y="283"/>
                    </a:moveTo>
                    <a:lnTo>
                      <a:pt x="1082" y="283"/>
                    </a:lnTo>
                    <a:lnTo>
                      <a:pt x="1083" y="278"/>
                    </a:lnTo>
                    <a:lnTo>
                      <a:pt x="1078" y="281"/>
                    </a:lnTo>
                    <a:lnTo>
                      <a:pt x="1118" y="341"/>
                    </a:lnTo>
                    <a:lnTo>
                      <a:pt x="1127" y="334"/>
                    </a:lnTo>
                    <a:lnTo>
                      <a:pt x="1087" y="275"/>
                    </a:lnTo>
                    <a:lnTo>
                      <a:pt x="1083" y="273"/>
                    </a:lnTo>
                    <a:lnTo>
                      <a:pt x="1071" y="271"/>
                    </a:lnTo>
                    <a:lnTo>
                      <a:pt x="1071" y="283"/>
                    </a:lnTo>
                    <a:close/>
                    <a:moveTo>
                      <a:pt x="1145" y="382"/>
                    </a:moveTo>
                    <a:lnTo>
                      <a:pt x="1191" y="451"/>
                    </a:lnTo>
                    <a:lnTo>
                      <a:pt x="1201" y="445"/>
                    </a:lnTo>
                    <a:lnTo>
                      <a:pt x="1154" y="376"/>
                    </a:lnTo>
                    <a:lnTo>
                      <a:pt x="1145" y="382"/>
                    </a:lnTo>
                    <a:close/>
                    <a:moveTo>
                      <a:pt x="1237" y="474"/>
                    </a:moveTo>
                    <a:lnTo>
                      <a:pt x="1317" y="496"/>
                    </a:lnTo>
                    <a:lnTo>
                      <a:pt x="1320" y="486"/>
                    </a:lnTo>
                    <a:lnTo>
                      <a:pt x="1240" y="464"/>
                    </a:lnTo>
                    <a:lnTo>
                      <a:pt x="1237" y="474"/>
                    </a:lnTo>
                    <a:close/>
                    <a:moveTo>
                      <a:pt x="1367" y="503"/>
                    </a:moveTo>
                    <a:lnTo>
                      <a:pt x="1443" y="511"/>
                    </a:lnTo>
                    <a:lnTo>
                      <a:pt x="1443" y="506"/>
                    </a:lnTo>
                    <a:lnTo>
                      <a:pt x="1441" y="511"/>
                    </a:lnTo>
                    <a:lnTo>
                      <a:pt x="1448" y="513"/>
                    </a:lnTo>
                    <a:lnTo>
                      <a:pt x="1452" y="502"/>
                    </a:lnTo>
                    <a:lnTo>
                      <a:pt x="1445" y="500"/>
                    </a:lnTo>
                    <a:lnTo>
                      <a:pt x="1444" y="500"/>
                    </a:lnTo>
                    <a:lnTo>
                      <a:pt x="1368" y="492"/>
                    </a:lnTo>
                    <a:lnTo>
                      <a:pt x="1367" y="503"/>
                    </a:lnTo>
                    <a:close/>
                    <a:moveTo>
                      <a:pt x="1495" y="528"/>
                    </a:moveTo>
                    <a:lnTo>
                      <a:pt x="1562" y="550"/>
                    </a:lnTo>
                    <a:lnTo>
                      <a:pt x="1563" y="545"/>
                    </a:lnTo>
                    <a:lnTo>
                      <a:pt x="1560" y="550"/>
                    </a:lnTo>
                    <a:lnTo>
                      <a:pt x="1572" y="557"/>
                    </a:lnTo>
                    <a:lnTo>
                      <a:pt x="1578" y="548"/>
                    </a:lnTo>
                    <a:lnTo>
                      <a:pt x="1566" y="540"/>
                    </a:lnTo>
                    <a:lnTo>
                      <a:pt x="1565" y="540"/>
                    </a:lnTo>
                    <a:lnTo>
                      <a:pt x="1499" y="518"/>
                    </a:lnTo>
                    <a:lnTo>
                      <a:pt x="1495" y="528"/>
                    </a:lnTo>
                    <a:close/>
                    <a:moveTo>
                      <a:pt x="1614" y="584"/>
                    </a:moveTo>
                    <a:lnTo>
                      <a:pt x="1681" y="627"/>
                    </a:lnTo>
                    <a:lnTo>
                      <a:pt x="1683" y="628"/>
                    </a:lnTo>
                    <a:lnTo>
                      <a:pt x="1686" y="629"/>
                    </a:lnTo>
                    <a:lnTo>
                      <a:pt x="1688" y="618"/>
                    </a:lnTo>
                    <a:lnTo>
                      <a:pt x="1685" y="617"/>
                    </a:lnTo>
                    <a:lnTo>
                      <a:pt x="1684" y="622"/>
                    </a:lnTo>
                    <a:lnTo>
                      <a:pt x="1686" y="618"/>
                    </a:lnTo>
                    <a:lnTo>
                      <a:pt x="1619" y="575"/>
                    </a:lnTo>
                    <a:lnTo>
                      <a:pt x="1614" y="584"/>
                    </a:lnTo>
                    <a:close/>
                    <a:moveTo>
                      <a:pt x="1735" y="637"/>
                    </a:moveTo>
                    <a:lnTo>
                      <a:pt x="1803" y="650"/>
                    </a:lnTo>
                    <a:lnTo>
                      <a:pt x="1804" y="645"/>
                    </a:lnTo>
                    <a:lnTo>
                      <a:pt x="1802" y="650"/>
                    </a:lnTo>
                    <a:lnTo>
                      <a:pt x="1816" y="654"/>
                    </a:lnTo>
                    <a:lnTo>
                      <a:pt x="1819" y="643"/>
                    </a:lnTo>
                    <a:lnTo>
                      <a:pt x="1805" y="640"/>
                    </a:lnTo>
                    <a:lnTo>
                      <a:pt x="1805" y="640"/>
                    </a:lnTo>
                    <a:lnTo>
                      <a:pt x="1737" y="627"/>
                    </a:lnTo>
                    <a:lnTo>
                      <a:pt x="1735" y="637"/>
                    </a:lnTo>
                    <a:close/>
                    <a:moveTo>
                      <a:pt x="1864" y="668"/>
                    </a:moveTo>
                    <a:lnTo>
                      <a:pt x="1922" y="684"/>
                    </a:lnTo>
                    <a:lnTo>
                      <a:pt x="1924" y="678"/>
                    </a:lnTo>
                    <a:lnTo>
                      <a:pt x="1921" y="684"/>
                    </a:lnTo>
                    <a:lnTo>
                      <a:pt x="1942" y="693"/>
                    </a:lnTo>
                    <a:lnTo>
                      <a:pt x="1946" y="683"/>
                    </a:lnTo>
                    <a:lnTo>
                      <a:pt x="1926" y="674"/>
                    </a:lnTo>
                    <a:lnTo>
                      <a:pt x="1925" y="673"/>
                    </a:lnTo>
                    <a:lnTo>
                      <a:pt x="1867" y="657"/>
                    </a:lnTo>
                    <a:lnTo>
                      <a:pt x="1864" y="668"/>
                    </a:lnTo>
                    <a:close/>
                    <a:moveTo>
                      <a:pt x="1987" y="714"/>
                    </a:moveTo>
                    <a:lnTo>
                      <a:pt x="2042" y="739"/>
                    </a:lnTo>
                    <a:lnTo>
                      <a:pt x="2045" y="739"/>
                    </a:lnTo>
                    <a:lnTo>
                      <a:pt x="2067" y="733"/>
                    </a:lnTo>
                    <a:lnTo>
                      <a:pt x="2064" y="722"/>
                    </a:lnTo>
                    <a:lnTo>
                      <a:pt x="2042" y="728"/>
                    </a:lnTo>
                    <a:lnTo>
                      <a:pt x="2044" y="734"/>
                    </a:lnTo>
                    <a:lnTo>
                      <a:pt x="2047" y="729"/>
                    </a:lnTo>
                    <a:lnTo>
                      <a:pt x="1992" y="704"/>
                    </a:lnTo>
                    <a:lnTo>
                      <a:pt x="1987" y="714"/>
                    </a:lnTo>
                    <a:close/>
                    <a:moveTo>
                      <a:pt x="2116" y="719"/>
                    </a:moveTo>
                    <a:lnTo>
                      <a:pt x="2165" y="704"/>
                    </a:lnTo>
                    <a:lnTo>
                      <a:pt x="2164" y="699"/>
                    </a:lnTo>
                    <a:lnTo>
                      <a:pt x="2162" y="704"/>
                    </a:lnTo>
                    <a:lnTo>
                      <a:pt x="2189" y="718"/>
                    </a:lnTo>
                    <a:lnTo>
                      <a:pt x="2194" y="709"/>
                    </a:lnTo>
                    <a:lnTo>
                      <a:pt x="2167" y="695"/>
                    </a:lnTo>
                    <a:lnTo>
                      <a:pt x="2163" y="694"/>
                    </a:lnTo>
                    <a:lnTo>
                      <a:pt x="2112" y="709"/>
                    </a:lnTo>
                    <a:lnTo>
                      <a:pt x="2116" y="719"/>
                    </a:lnTo>
                    <a:close/>
                    <a:moveTo>
                      <a:pt x="2233" y="742"/>
                    </a:moveTo>
                    <a:lnTo>
                      <a:pt x="2282" y="768"/>
                    </a:lnTo>
                    <a:lnTo>
                      <a:pt x="2307" y="779"/>
                    </a:lnTo>
                    <a:lnTo>
                      <a:pt x="2312" y="769"/>
                    </a:lnTo>
                    <a:lnTo>
                      <a:pt x="2286" y="758"/>
                    </a:lnTo>
                    <a:lnTo>
                      <a:pt x="2238" y="732"/>
                    </a:lnTo>
                    <a:lnTo>
                      <a:pt x="2233" y="742"/>
                    </a:lnTo>
                    <a:close/>
                    <a:moveTo>
                      <a:pt x="2352" y="800"/>
                    </a:moveTo>
                    <a:lnTo>
                      <a:pt x="2402" y="823"/>
                    </a:lnTo>
                    <a:lnTo>
                      <a:pt x="2428" y="834"/>
                    </a:lnTo>
                    <a:lnTo>
                      <a:pt x="2433" y="824"/>
                    </a:lnTo>
                    <a:lnTo>
                      <a:pt x="2407" y="813"/>
                    </a:lnTo>
                    <a:lnTo>
                      <a:pt x="2357" y="790"/>
                    </a:lnTo>
                    <a:lnTo>
                      <a:pt x="2352" y="800"/>
                    </a:lnTo>
                    <a:close/>
                    <a:moveTo>
                      <a:pt x="2474" y="854"/>
                    </a:moveTo>
                    <a:lnTo>
                      <a:pt x="2522" y="875"/>
                    </a:lnTo>
                    <a:lnTo>
                      <a:pt x="2550" y="886"/>
                    </a:lnTo>
                    <a:lnTo>
                      <a:pt x="2555" y="876"/>
                    </a:lnTo>
                    <a:lnTo>
                      <a:pt x="2527" y="865"/>
                    </a:lnTo>
                    <a:lnTo>
                      <a:pt x="2478" y="844"/>
                    </a:lnTo>
                    <a:lnTo>
                      <a:pt x="2474" y="854"/>
                    </a:lnTo>
                    <a:close/>
                    <a:moveTo>
                      <a:pt x="2597" y="904"/>
                    </a:moveTo>
                    <a:lnTo>
                      <a:pt x="2643" y="921"/>
                    </a:lnTo>
                    <a:lnTo>
                      <a:pt x="2644" y="916"/>
                    </a:lnTo>
                    <a:lnTo>
                      <a:pt x="2641" y="920"/>
                    </a:lnTo>
                    <a:lnTo>
                      <a:pt x="2666" y="944"/>
                    </a:lnTo>
                    <a:lnTo>
                      <a:pt x="2673" y="935"/>
                    </a:lnTo>
                    <a:lnTo>
                      <a:pt x="2649" y="912"/>
                    </a:lnTo>
                    <a:lnTo>
                      <a:pt x="2646" y="910"/>
                    </a:lnTo>
                    <a:lnTo>
                      <a:pt x="2601" y="893"/>
                    </a:lnTo>
                    <a:lnTo>
                      <a:pt x="2597" y="904"/>
                    </a:lnTo>
                    <a:close/>
                    <a:moveTo>
                      <a:pt x="2702" y="978"/>
                    </a:moveTo>
                    <a:lnTo>
                      <a:pt x="2761" y="1033"/>
                    </a:lnTo>
                    <a:lnTo>
                      <a:pt x="2762" y="1034"/>
                    </a:lnTo>
                    <a:lnTo>
                      <a:pt x="2764" y="1035"/>
                    </a:lnTo>
                    <a:lnTo>
                      <a:pt x="2769" y="1025"/>
                    </a:lnTo>
                    <a:lnTo>
                      <a:pt x="2767" y="1024"/>
                    </a:lnTo>
                    <a:lnTo>
                      <a:pt x="2765" y="1029"/>
                    </a:lnTo>
                    <a:lnTo>
                      <a:pt x="2768" y="1025"/>
                    </a:lnTo>
                    <a:lnTo>
                      <a:pt x="2710" y="970"/>
                    </a:lnTo>
                    <a:lnTo>
                      <a:pt x="2702" y="978"/>
                    </a:lnTo>
                    <a:close/>
                    <a:moveTo>
                      <a:pt x="2809" y="1056"/>
                    </a:moveTo>
                    <a:lnTo>
                      <a:pt x="2883" y="1091"/>
                    </a:lnTo>
                    <a:lnTo>
                      <a:pt x="2885" y="1091"/>
                    </a:lnTo>
                    <a:lnTo>
                      <a:pt x="2887" y="1091"/>
                    </a:lnTo>
                    <a:lnTo>
                      <a:pt x="2887" y="1080"/>
                    </a:lnTo>
                    <a:lnTo>
                      <a:pt x="2885" y="1080"/>
                    </a:lnTo>
                    <a:lnTo>
                      <a:pt x="2885" y="1085"/>
                    </a:lnTo>
                    <a:lnTo>
                      <a:pt x="2887" y="1080"/>
                    </a:lnTo>
                    <a:lnTo>
                      <a:pt x="2814" y="1046"/>
                    </a:lnTo>
                    <a:lnTo>
                      <a:pt x="2809" y="1056"/>
                    </a:lnTo>
                    <a:close/>
                    <a:moveTo>
                      <a:pt x="2937" y="1093"/>
                    </a:moveTo>
                    <a:lnTo>
                      <a:pt x="3005" y="1096"/>
                    </a:lnTo>
                    <a:lnTo>
                      <a:pt x="3005" y="1091"/>
                    </a:lnTo>
                    <a:lnTo>
                      <a:pt x="3003" y="1095"/>
                    </a:lnTo>
                    <a:lnTo>
                      <a:pt x="3016" y="1102"/>
                    </a:lnTo>
                    <a:lnTo>
                      <a:pt x="3021" y="1092"/>
                    </a:lnTo>
                    <a:lnTo>
                      <a:pt x="3007" y="1085"/>
                    </a:lnTo>
                    <a:lnTo>
                      <a:pt x="3005" y="1085"/>
                    </a:lnTo>
                    <a:lnTo>
                      <a:pt x="2937" y="1082"/>
                    </a:lnTo>
                    <a:lnTo>
                      <a:pt x="2937" y="1093"/>
                    </a:lnTo>
                    <a:close/>
                    <a:moveTo>
                      <a:pt x="3061" y="1124"/>
                    </a:moveTo>
                    <a:lnTo>
                      <a:pt x="3123" y="1153"/>
                    </a:lnTo>
                    <a:lnTo>
                      <a:pt x="3128" y="1144"/>
                    </a:lnTo>
                    <a:lnTo>
                      <a:pt x="3066" y="1113"/>
                    </a:lnTo>
                    <a:lnTo>
                      <a:pt x="3061" y="1124"/>
                    </a:lnTo>
                    <a:close/>
                    <a:moveTo>
                      <a:pt x="0" y="10"/>
                    </a:moveTo>
                    <a:lnTo>
                      <a:pt x="75" y="45"/>
                    </a:lnTo>
                    <a:lnTo>
                      <a:pt x="80" y="35"/>
                    </a:lnTo>
                    <a:lnTo>
                      <a:pt x="4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6" name="Freeform 94"/>
              <p:cNvSpPr>
                <a:spLocks noEditPoints="1"/>
              </p:cNvSpPr>
              <p:nvPr/>
            </p:nvSpPr>
            <p:spPr bwMode="auto">
              <a:xfrm>
                <a:off x="2044700" y="2649538"/>
                <a:ext cx="4954588" cy="1881188"/>
              </a:xfrm>
              <a:custGeom>
                <a:avLst/>
                <a:gdLst>
                  <a:gd name="T0" fmla="*/ 195 w 3121"/>
                  <a:gd name="T1" fmla="*/ 102 h 1185"/>
                  <a:gd name="T2" fmla="*/ 126 w 3121"/>
                  <a:gd name="T3" fmla="*/ 67 h 1185"/>
                  <a:gd name="T4" fmla="*/ 324 w 3121"/>
                  <a:gd name="T5" fmla="*/ 90 h 1185"/>
                  <a:gd name="T6" fmla="*/ 365 w 3121"/>
                  <a:gd name="T7" fmla="*/ 79 h 1185"/>
                  <a:gd name="T8" fmla="*/ 365 w 3121"/>
                  <a:gd name="T9" fmla="*/ 79 h 1185"/>
                  <a:gd name="T10" fmla="*/ 480 w 3121"/>
                  <a:gd name="T11" fmla="*/ 155 h 1185"/>
                  <a:gd name="T12" fmla="*/ 486 w 3121"/>
                  <a:gd name="T13" fmla="*/ 147 h 1185"/>
                  <a:gd name="T14" fmla="*/ 600 w 3121"/>
                  <a:gd name="T15" fmla="*/ 274 h 1185"/>
                  <a:gd name="T16" fmla="*/ 601 w 3121"/>
                  <a:gd name="T17" fmla="*/ 265 h 1185"/>
                  <a:gd name="T18" fmla="*/ 570 w 3121"/>
                  <a:gd name="T19" fmla="*/ 245 h 1185"/>
                  <a:gd name="T20" fmla="*/ 755 w 3121"/>
                  <a:gd name="T21" fmla="*/ 184 h 1185"/>
                  <a:gd name="T22" fmla="*/ 721 w 3121"/>
                  <a:gd name="T23" fmla="*/ 202 h 1185"/>
                  <a:gd name="T24" fmla="*/ 848 w 3121"/>
                  <a:gd name="T25" fmla="*/ 96 h 1185"/>
                  <a:gd name="T26" fmla="*/ 851 w 3121"/>
                  <a:gd name="T27" fmla="*/ 89 h 1185"/>
                  <a:gd name="T28" fmla="*/ 791 w 3121"/>
                  <a:gd name="T29" fmla="*/ 150 h 1185"/>
                  <a:gd name="T30" fmla="*/ 894 w 3121"/>
                  <a:gd name="T31" fmla="*/ 113 h 1185"/>
                  <a:gd name="T32" fmla="*/ 1074 w 3121"/>
                  <a:gd name="T33" fmla="*/ 232 h 1185"/>
                  <a:gd name="T34" fmla="*/ 1137 w 3121"/>
                  <a:gd name="T35" fmla="*/ 351 h 1185"/>
                  <a:gd name="T36" fmla="*/ 1162 w 3121"/>
                  <a:gd name="T37" fmla="*/ 394 h 1185"/>
                  <a:gd name="T38" fmla="*/ 1214 w 3121"/>
                  <a:gd name="T39" fmla="*/ 457 h 1185"/>
                  <a:gd name="T40" fmla="*/ 1171 w 3121"/>
                  <a:gd name="T41" fmla="*/ 388 h 1185"/>
                  <a:gd name="T42" fmla="*/ 1319 w 3121"/>
                  <a:gd name="T43" fmla="*/ 537 h 1185"/>
                  <a:gd name="T44" fmla="*/ 1444 w 3121"/>
                  <a:gd name="T45" fmla="*/ 550 h 1185"/>
                  <a:gd name="T46" fmla="*/ 1443 w 3121"/>
                  <a:gd name="T47" fmla="*/ 539 h 1185"/>
                  <a:gd name="T48" fmla="*/ 1363 w 3121"/>
                  <a:gd name="T49" fmla="*/ 552 h 1185"/>
                  <a:gd name="T50" fmla="*/ 1562 w 3121"/>
                  <a:gd name="T51" fmla="*/ 526 h 1185"/>
                  <a:gd name="T52" fmla="*/ 1563 w 3121"/>
                  <a:gd name="T53" fmla="*/ 516 h 1185"/>
                  <a:gd name="T54" fmla="*/ 1682 w 3121"/>
                  <a:gd name="T55" fmla="*/ 591 h 1185"/>
                  <a:gd name="T56" fmla="*/ 1683 w 3121"/>
                  <a:gd name="T57" fmla="*/ 581 h 1185"/>
                  <a:gd name="T58" fmla="*/ 1617 w 3121"/>
                  <a:gd name="T59" fmla="*/ 556 h 1185"/>
                  <a:gd name="T60" fmla="*/ 1806 w 3121"/>
                  <a:gd name="T61" fmla="*/ 559 h 1185"/>
                  <a:gd name="T62" fmla="*/ 1803 w 3121"/>
                  <a:gd name="T63" fmla="*/ 548 h 1185"/>
                  <a:gd name="T64" fmla="*/ 1926 w 3121"/>
                  <a:gd name="T65" fmla="*/ 544 h 1185"/>
                  <a:gd name="T66" fmla="*/ 1947 w 3121"/>
                  <a:gd name="T67" fmla="*/ 557 h 1185"/>
                  <a:gd name="T68" fmla="*/ 1872 w 3121"/>
                  <a:gd name="T69" fmla="*/ 550 h 1185"/>
                  <a:gd name="T70" fmla="*/ 1979 w 3121"/>
                  <a:gd name="T71" fmla="*/ 596 h 1185"/>
                  <a:gd name="T72" fmla="*/ 2124 w 3121"/>
                  <a:gd name="T73" fmla="*/ 614 h 1185"/>
                  <a:gd name="T74" fmla="*/ 2250 w 3121"/>
                  <a:gd name="T75" fmla="*/ 593 h 1185"/>
                  <a:gd name="T76" fmla="*/ 2292 w 3121"/>
                  <a:gd name="T77" fmla="*/ 601 h 1185"/>
                  <a:gd name="T78" fmla="*/ 2292 w 3121"/>
                  <a:gd name="T79" fmla="*/ 601 h 1185"/>
                  <a:gd name="T80" fmla="*/ 2460 w 3121"/>
                  <a:gd name="T81" fmla="*/ 737 h 1185"/>
                  <a:gd name="T82" fmla="*/ 2409 w 3121"/>
                  <a:gd name="T83" fmla="*/ 697 h 1185"/>
                  <a:gd name="T84" fmla="*/ 2523 w 3121"/>
                  <a:gd name="T85" fmla="*/ 772 h 1185"/>
                  <a:gd name="T86" fmla="*/ 2508 w 3121"/>
                  <a:gd name="T87" fmla="*/ 751 h 1185"/>
                  <a:gd name="T88" fmla="*/ 2645 w 3121"/>
                  <a:gd name="T89" fmla="*/ 824 h 1185"/>
                  <a:gd name="T90" fmla="*/ 2649 w 3121"/>
                  <a:gd name="T91" fmla="*/ 820 h 1185"/>
                  <a:gd name="T92" fmla="*/ 2731 w 3121"/>
                  <a:gd name="T93" fmla="*/ 895 h 1185"/>
                  <a:gd name="T94" fmla="*/ 2769 w 3121"/>
                  <a:gd name="T95" fmla="*/ 910 h 1185"/>
                  <a:gd name="T96" fmla="*/ 2882 w 3121"/>
                  <a:gd name="T97" fmla="*/ 1020 h 1185"/>
                  <a:gd name="T98" fmla="*/ 2889 w 3121"/>
                  <a:gd name="T99" fmla="*/ 1011 h 1185"/>
                  <a:gd name="T100" fmla="*/ 2833 w 3121"/>
                  <a:gd name="T101" fmla="*/ 979 h 1185"/>
                  <a:gd name="T102" fmla="*/ 3015 w 3121"/>
                  <a:gd name="T103" fmla="*/ 1096 h 1185"/>
                  <a:gd name="T104" fmla="*/ 3048 w 3121"/>
                  <a:gd name="T105" fmla="*/ 1135 h 1185"/>
                  <a:gd name="T106" fmla="*/ 3048 w 3121"/>
                  <a:gd name="T107" fmla="*/ 1135 h 1185"/>
                  <a:gd name="T108" fmla="*/ 5 w 3121"/>
                  <a:gd name="T109" fmla="*/ 0 h 1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121" h="1185">
                    <a:moveTo>
                      <a:pt x="116" y="74"/>
                    </a:moveTo>
                    <a:lnTo>
                      <a:pt x="120" y="76"/>
                    </a:lnTo>
                    <a:lnTo>
                      <a:pt x="121" y="76"/>
                    </a:lnTo>
                    <a:lnTo>
                      <a:pt x="195" y="102"/>
                    </a:lnTo>
                    <a:lnTo>
                      <a:pt x="199" y="92"/>
                    </a:lnTo>
                    <a:lnTo>
                      <a:pt x="125" y="66"/>
                    </a:lnTo>
                    <a:lnTo>
                      <a:pt x="123" y="71"/>
                    </a:lnTo>
                    <a:lnTo>
                      <a:pt x="126" y="67"/>
                    </a:lnTo>
                    <a:lnTo>
                      <a:pt x="122" y="65"/>
                    </a:lnTo>
                    <a:lnTo>
                      <a:pt x="116" y="74"/>
                    </a:lnTo>
                    <a:close/>
                    <a:moveTo>
                      <a:pt x="246" y="119"/>
                    </a:moveTo>
                    <a:lnTo>
                      <a:pt x="324" y="90"/>
                    </a:lnTo>
                    <a:lnTo>
                      <a:pt x="320" y="80"/>
                    </a:lnTo>
                    <a:lnTo>
                      <a:pt x="242" y="108"/>
                    </a:lnTo>
                    <a:lnTo>
                      <a:pt x="246" y="119"/>
                    </a:lnTo>
                    <a:close/>
                    <a:moveTo>
                      <a:pt x="365" y="79"/>
                    </a:moveTo>
                    <a:lnTo>
                      <a:pt x="434" y="125"/>
                    </a:lnTo>
                    <a:lnTo>
                      <a:pt x="441" y="116"/>
                    </a:lnTo>
                    <a:lnTo>
                      <a:pt x="372" y="70"/>
                    </a:lnTo>
                    <a:lnTo>
                      <a:pt x="365" y="79"/>
                    </a:lnTo>
                    <a:close/>
                    <a:moveTo>
                      <a:pt x="475" y="153"/>
                    </a:moveTo>
                    <a:lnTo>
                      <a:pt x="480" y="156"/>
                    </a:lnTo>
                    <a:lnTo>
                      <a:pt x="483" y="151"/>
                    </a:lnTo>
                    <a:lnTo>
                      <a:pt x="480" y="155"/>
                    </a:lnTo>
                    <a:lnTo>
                      <a:pt x="535" y="210"/>
                    </a:lnTo>
                    <a:lnTo>
                      <a:pt x="542" y="202"/>
                    </a:lnTo>
                    <a:lnTo>
                      <a:pt x="487" y="148"/>
                    </a:lnTo>
                    <a:lnTo>
                      <a:pt x="486" y="147"/>
                    </a:lnTo>
                    <a:lnTo>
                      <a:pt x="482" y="144"/>
                    </a:lnTo>
                    <a:lnTo>
                      <a:pt x="475" y="153"/>
                    </a:lnTo>
                    <a:close/>
                    <a:moveTo>
                      <a:pt x="570" y="245"/>
                    </a:moveTo>
                    <a:lnTo>
                      <a:pt x="600" y="274"/>
                    </a:lnTo>
                    <a:lnTo>
                      <a:pt x="606" y="275"/>
                    </a:lnTo>
                    <a:lnTo>
                      <a:pt x="643" y="256"/>
                    </a:lnTo>
                    <a:lnTo>
                      <a:pt x="637" y="246"/>
                    </a:lnTo>
                    <a:lnTo>
                      <a:pt x="601" y="265"/>
                    </a:lnTo>
                    <a:lnTo>
                      <a:pt x="603" y="270"/>
                    </a:lnTo>
                    <a:lnTo>
                      <a:pt x="607" y="266"/>
                    </a:lnTo>
                    <a:lnTo>
                      <a:pt x="578" y="237"/>
                    </a:lnTo>
                    <a:lnTo>
                      <a:pt x="570" y="245"/>
                    </a:lnTo>
                    <a:close/>
                    <a:moveTo>
                      <a:pt x="687" y="232"/>
                    </a:moveTo>
                    <a:lnTo>
                      <a:pt x="726" y="212"/>
                    </a:lnTo>
                    <a:lnTo>
                      <a:pt x="727" y="211"/>
                    </a:lnTo>
                    <a:lnTo>
                      <a:pt x="755" y="184"/>
                    </a:lnTo>
                    <a:lnTo>
                      <a:pt x="747" y="176"/>
                    </a:lnTo>
                    <a:lnTo>
                      <a:pt x="720" y="203"/>
                    </a:lnTo>
                    <a:lnTo>
                      <a:pt x="724" y="207"/>
                    </a:lnTo>
                    <a:lnTo>
                      <a:pt x="721" y="202"/>
                    </a:lnTo>
                    <a:lnTo>
                      <a:pt x="682" y="222"/>
                    </a:lnTo>
                    <a:lnTo>
                      <a:pt x="687" y="232"/>
                    </a:lnTo>
                    <a:close/>
                    <a:moveTo>
                      <a:pt x="791" y="150"/>
                    </a:moveTo>
                    <a:lnTo>
                      <a:pt x="848" y="96"/>
                    </a:lnTo>
                    <a:lnTo>
                      <a:pt x="843" y="92"/>
                    </a:lnTo>
                    <a:lnTo>
                      <a:pt x="841" y="96"/>
                    </a:lnTo>
                    <a:lnTo>
                      <a:pt x="845" y="99"/>
                    </a:lnTo>
                    <a:lnTo>
                      <a:pt x="851" y="89"/>
                    </a:lnTo>
                    <a:lnTo>
                      <a:pt x="847" y="86"/>
                    </a:lnTo>
                    <a:lnTo>
                      <a:pt x="840" y="87"/>
                    </a:lnTo>
                    <a:lnTo>
                      <a:pt x="783" y="141"/>
                    </a:lnTo>
                    <a:lnTo>
                      <a:pt x="791" y="150"/>
                    </a:lnTo>
                    <a:close/>
                    <a:moveTo>
                      <a:pt x="889" y="123"/>
                    </a:moveTo>
                    <a:lnTo>
                      <a:pt x="961" y="163"/>
                    </a:lnTo>
                    <a:lnTo>
                      <a:pt x="966" y="153"/>
                    </a:lnTo>
                    <a:lnTo>
                      <a:pt x="894" y="113"/>
                    </a:lnTo>
                    <a:lnTo>
                      <a:pt x="889" y="123"/>
                    </a:lnTo>
                    <a:close/>
                    <a:moveTo>
                      <a:pt x="1001" y="192"/>
                    </a:moveTo>
                    <a:lnTo>
                      <a:pt x="1068" y="241"/>
                    </a:lnTo>
                    <a:lnTo>
                      <a:pt x="1074" y="232"/>
                    </a:lnTo>
                    <a:lnTo>
                      <a:pt x="1007" y="183"/>
                    </a:lnTo>
                    <a:lnTo>
                      <a:pt x="1001" y="192"/>
                    </a:lnTo>
                    <a:close/>
                    <a:moveTo>
                      <a:pt x="1096" y="278"/>
                    </a:moveTo>
                    <a:lnTo>
                      <a:pt x="1137" y="351"/>
                    </a:lnTo>
                    <a:lnTo>
                      <a:pt x="1147" y="345"/>
                    </a:lnTo>
                    <a:lnTo>
                      <a:pt x="1106" y="273"/>
                    </a:lnTo>
                    <a:lnTo>
                      <a:pt x="1096" y="278"/>
                    </a:lnTo>
                    <a:close/>
                    <a:moveTo>
                      <a:pt x="1162" y="394"/>
                    </a:moveTo>
                    <a:lnTo>
                      <a:pt x="1199" y="460"/>
                    </a:lnTo>
                    <a:lnTo>
                      <a:pt x="1201" y="461"/>
                    </a:lnTo>
                    <a:lnTo>
                      <a:pt x="1207" y="466"/>
                    </a:lnTo>
                    <a:lnTo>
                      <a:pt x="1214" y="457"/>
                    </a:lnTo>
                    <a:lnTo>
                      <a:pt x="1207" y="452"/>
                    </a:lnTo>
                    <a:lnTo>
                      <a:pt x="1204" y="456"/>
                    </a:lnTo>
                    <a:lnTo>
                      <a:pt x="1209" y="454"/>
                    </a:lnTo>
                    <a:lnTo>
                      <a:pt x="1171" y="388"/>
                    </a:lnTo>
                    <a:lnTo>
                      <a:pt x="1162" y="394"/>
                    </a:lnTo>
                    <a:close/>
                    <a:moveTo>
                      <a:pt x="1246" y="496"/>
                    </a:moveTo>
                    <a:lnTo>
                      <a:pt x="1313" y="546"/>
                    </a:lnTo>
                    <a:lnTo>
                      <a:pt x="1319" y="537"/>
                    </a:lnTo>
                    <a:lnTo>
                      <a:pt x="1253" y="487"/>
                    </a:lnTo>
                    <a:lnTo>
                      <a:pt x="1246" y="496"/>
                    </a:lnTo>
                    <a:close/>
                    <a:moveTo>
                      <a:pt x="1363" y="552"/>
                    </a:moveTo>
                    <a:lnTo>
                      <a:pt x="1444" y="550"/>
                    </a:lnTo>
                    <a:lnTo>
                      <a:pt x="1445" y="550"/>
                    </a:lnTo>
                    <a:lnTo>
                      <a:pt x="1448" y="549"/>
                    </a:lnTo>
                    <a:lnTo>
                      <a:pt x="1445" y="538"/>
                    </a:lnTo>
                    <a:lnTo>
                      <a:pt x="1443" y="539"/>
                    </a:lnTo>
                    <a:lnTo>
                      <a:pt x="1444" y="545"/>
                    </a:lnTo>
                    <a:lnTo>
                      <a:pt x="1444" y="539"/>
                    </a:lnTo>
                    <a:lnTo>
                      <a:pt x="1363" y="542"/>
                    </a:lnTo>
                    <a:lnTo>
                      <a:pt x="1363" y="552"/>
                    </a:lnTo>
                    <a:close/>
                    <a:moveTo>
                      <a:pt x="1496" y="540"/>
                    </a:moveTo>
                    <a:lnTo>
                      <a:pt x="1565" y="527"/>
                    </a:lnTo>
                    <a:lnTo>
                      <a:pt x="1564" y="521"/>
                    </a:lnTo>
                    <a:lnTo>
                      <a:pt x="1562" y="526"/>
                    </a:lnTo>
                    <a:lnTo>
                      <a:pt x="1573" y="532"/>
                    </a:lnTo>
                    <a:lnTo>
                      <a:pt x="1578" y="522"/>
                    </a:lnTo>
                    <a:lnTo>
                      <a:pt x="1567" y="516"/>
                    </a:lnTo>
                    <a:lnTo>
                      <a:pt x="1563" y="516"/>
                    </a:lnTo>
                    <a:lnTo>
                      <a:pt x="1494" y="529"/>
                    </a:lnTo>
                    <a:lnTo>
                      <a:pt x="1496" y="540"/>
                    </a:lnTo>
                    <a:close/>
                    <a:moveTo>
                      <a:pt x="1617" y="556"/>
                    </a:moveTo>
                    <a:lnTo>
                      <a:pt x="1682" y="591"/>
                    </a:lnTo>
                    <a:lnTo>
                      <a:pt x="1686" y="591"/>
                    </a:lnTo>
                    <a:lnTo>
                      <a:pt x="1695" y="589"/>
                    </a:lnTo>
                    <a:lnTo>
                      <a:pt x="1691" y="578"/>
                    </a:lnTo>
                    <a:lnTo>
                      <a:pt x="1683" y="581"/>
                    </a:lnTo>
                    <a:lnTo>
                      <a:pt x="1685" y="586"/>
                    </a:lnTo>
                    <a:lnTo>
                      <a:pt x="1687" y="581"/>
                    </a:lnTo>
                    <a:lnTo>
                      <a:pt x="1622" y="546"/>
                    </a:lnTo>
                    <a:lnTo>
                      <a:pt x="1617" y="556"/>
                    </a:lnTo>
                    <a:close/>
                    <a:moveTo>
                      <a:pt x="1743" y="576"/>
                    </a:moveTo>
                    <a:lnTo>
                      <a:pt x="1806" y="559"/>
                    </a:lnTo>
                    <a:lnTo>
                      <a:pt x="1805" y="554"/>
                    </a:lnTo>
                    <a:lnTo>
                      <a:pt x="1806" y="559"/>
                    </a:lnTo>
                    <a:lnTo>
                      <a:pt x="1823" y="557"/>
                    </a:lnTo>
                    <a:lnTo>
                      <a:pt x="1821" y="546"/>
                    </a:lnTo>
                    <a:lnTo>
                      <a:pt x="1804" y="548"/>
                    </a:lnTo>
                    <a:lnTo>
                      <a:pt x="1803" y="548"/>
                    </a:lnTo>
                    <a:lnTo>
                      <a:pt x="1740" y="565"/>
                    </a:lnTo>
                    <a:lnTo>
                      <a:pt x="1743" y="576"/>
                    </a:lnTo>
                    <a:close/>
                    <a:moveTo>
                      <a:pt x="1872" y="550"/>
                    </a:moveTo>
                    <a:lnTo>
                      <a:pt x="1926" y="544"/>
                    </a:lnTo>
                    <a:lnTo>
                      <a:pt x="1925" y="538"/>
                    </a:lnTo>
                    <a:lnTo>
                      <a:pt x="1920" y="542"/>
                    </a:lnTo>
                    <a:lnTo>
                      <a:pt x="1939" y="564"/>
                    </a:lnTo>
                    <a:lnTo>
                      <a:pt x="1947" y="557"/>
                    </a:lnTo>
                    <a:lnTo>
                      <a:pt x="1929" y="534"/>
                    </a:lnTo>
                    <a:lnTo>
                      <a:pt x="1924" y="533"/>
                    </a:lnTo>
                    <a:lnTo>
                      <a:pt x="1871" y="540"/>
                    </a:lnTo>
                    <a:lnTo>
                      <a:pt x="1872" y="550"/>
                    </a:lnTo>
                    <a:close/>
                    <a:moveTo>
                      <a:pt x="1971" y="603"/>
                    </a:moveTo>
                    <a:lnTo>
                      <a:pt x="2023" y="667"/>
                    </a:lnTo>
                    <a:lnTo>
                      <a:pt x="2032" y="660"/>
                    </a:lnTo>
                    <a:lnTo>
                      <a:pt x="1979" y="596"/>
                    </a:lnTo>
                    <a:lnTo>
                      <a:pt x="1971" y="603"/>
                    </a:lnTo>
                    <a:close/>
                    <a:moveTo>
                      <a:pt x="2066" y="675"/>
                    </a:moveTo>
                    <a:lnTo>
                      <a:pt x="2131" y="623"/>
                    </a:lnTo>
                    <a:lnTo>
                      <a:pt x="2124" y="614"/>
                    </a:lnTo>
                    <a:lnTo>
                      <a:pt x="2059" y="666"/>
                    </a:lnTo>
                    <a:lnTo>
                      <a:pt x="2066" y="675"/>
                    </a:lnTo>
                    <a:close/>
                    <a:moveTo>
                      <a:pt x="2167" y="594"/>
                    </a:moveTo>
                    <a:lnTo>
                      <a:pt x="2250" y="593"/>
                    </a:lnTo>
                    <a:lnTo>
                      <a:pt x="2250" y="582"/>
                    </a:lnTo>
                    <a:lnTo>
                      <a:pt x="2167" y="583"/>
                    </a:lnTo>
                    <a:lnTo>
                      <a:pt x="2167" y="594"/>
                    </a:lnTo>
                    <a:close/>
                    <a:moveTo>
                      <a:pt x="2292" y="601"/>
                    </a:moveTo>
                    <a:lnTo>
                      <a:pt x="2352" y="658"/>
                    </a:lnTo>
                    <a:lnTo>
                      <a:pt x="2359" y="651"/>
                    </a:lnTo>
                    <a:lnTo>
                      <a:pt x="2299" y="593"/>
                    </a:lnTo>
                    <a:lnTo>
                      <a:pt x="2292" y="601"/>
                    </a:lnTo>
                    <a:close/>
                    <a:moveTo>
                      <a:pt x="2388" y="693"/>
                    </a:moveTo>
                    <a:lnTo>
                      <a:pt x="2401" y="705"/>
                    </a:lnTo>
                    <a:lnTo>
                      <a:pt x="2403" y="706"/>
                    </a:lnTo>
                    <a:lnTo>
                      <a:pt x="2460" y="737"/>
                    </a:lnTo>
                    <a:lnTo>
                      <a:pt x="2465" y="727"/>
                    </a:lnTo>
                    <a:lnTo>
                      <a:pt x="2408" y="696"/>
                    </a:lnTo>
                    <a:lnTo>
                      <a:pt x="2405" y="701"/>
                    </a:lnTo>
                    <a:lnTo>
                      <a:pt x="2409" y="697"/>
                    </a:lnTo>
                    <a:lnTo>
                      <a:pt x="2396" y="685"/>
                    </a:lnTo>
                    <a:lnTo>
                      <a:pt x="2388" y="693"/>
                    </a:lnTo>
                    <a:close/>
                    <a:moveTo>
                      <a:pt x="2503" y="761"/>
                    </a:moveTo>
                    <a:lnTo>
                      <a:pt x="2523" y="772"/>
                    </a:lnTo>
                    <a:lnTo>
                      <a:pt x="2578" y="798"/>
                    </a:lnTo>
                    <a:lnTo>
                      <a:pt x="2583" y="788"/>
                    </a:lnTo>
                    <a:lnTo>
                      <a:pt x="2528" y="762"/>
                    </a:lnTo>
                    <a:lnTo>
                      <a:pt x="2508" y="751"/>
                    </a:lnTo>
                    <a:lnTo>
                      <a:pt x="2503" y="761"/>
                    </a:lnTo>
                    <a:close/>
                    <a:moveTo>
                      <a:pt x="2623" y="820"/>
                    </a:moveTo>
                    <a:lnTo>
                      <a:pt x="2643" y="829"/>
                    </a:lnTo>
                    <a:lnTo>
                      <a:pt x="2645" y="824"/>
                    </a:lnTo>
                    <a:lnTo>
                      <a:pt x="2642" y="829"/>
                    </a:lnTo>
                    <a:lnTo>
                      <a:pt x="2691" y="865"/>
                    </a:lnTo>
                    <a:lnTo>
                      <a:pt x="2697" y="856"/>
                    </a:lnTo>
                    <a:lnTo>
                      <a:pt x="2649" y="820"/>
                    </a:lnTo>
                    <a:lnTo>
                      <a:pt x="2648" y="819"/>
                    </a:lnTo>
                    <a:lnTo>
                      <a:pt x="2627" y="809"/>
                    </a:lnTo>
                    <a:lnTo>
                      <a:pt x="2623" y="820"/>
                    </a:lnTo>
                    <a:close/>
                    <a:moveTo>
                      <a:pt x="2731" y="895"/>
                    </a:moveTo>
                    <a:lnTo>
                      <a:pt x="2762" y="918"/>
                    </a:lnTo>
                    <a:lnTo>
                      <a:pt x="2795" y="946"/>
                    </a:lnTo>
                    <a:lnTo>
                      <a:pt x="2802" y="938"/>
                    </a:lnTo>
                    <a:lnTo>
                      <a:pt x="2769" y="910"/>
                    </a:lnTo>
                    <a:lnTo>
                      <a:pt x="2737" y="886"/>
                    </a:lnTo>
                    <a:lnTo>
                      <a:pt x="2731" y="895"/>
                    </a:lnTo>
                    <a:close/>
                    <a:moveTo>
                      <a:pt x="2833" y="979"/>
                    </a:moveTo>
                    <a:lnTo>
                      <a:pt x="2882" y="1020"/>
                    </a:lnTo>
                    <a:lnTo>
                      <a:pt x="2883" y="1020"/>
                    </a:lnTo>
                    <a:lnTo>
                      <a:pt x="2899" y="1031"/>
                    </a:lnTo>
                    <a:lnTo>
                      <a:pt x="2904" y="1022"/>
                    </a:lnTo>
                    <a:lnTo>
                      <a:pt x="2889" y="1011"/>
                    </a:lnTo>
                    <a:lnTo>
                      <a:pt x="2886" y="1016"/>
                    </a:lnTo>
                    <a:lnTo>
                      <a:pt x="2889" y="1011"/>
                    </a:lnTo>
                    <a:lnTo>
                      <a:pt x="2841" y="970"/>
                    </a:lnTo>
                    <a:lnTo>
                      <a:pt x="2833" y="979"/>
                    </a:lnTo>
                    <a:close/>
                    <a:moveTo>
                      <a:pt x="2940" y="1059"/>
                    </a:moveTo>
                    <a:lnTo>
                      <a:pt x="3003" y="1101"/>
                    </a:lnTo>
                    <a:lnTo>
                      <a:pt x="3008" y="1105"/>
                    </a:lnTo>
                    <a:lnTo>
                      <a:pt x="3015" y="1096"/>
                    </a:lnTo>
                    <a:lnTo>
                      <a:pt x="3009" y="1092"/>
                    </a:lnTo>
                    <a:lnTo>
                      <a:pt x="2946" y="1049"/>
                    </a:lnTo>
                    <a:lnTo>
                      <a:pt x="2940" y="1059"/>
                    </a:lnTo>
                    <a:close/>
                    <a:moveTo>
                      <a:pt x="3048" y="1135"/>
                    </a:moveTo>
                    <a:lnTo>
                      <a:pt x="3115" y="1185"/>
                    </a:lnTo>
                    <a:lnTo>
                      <a:pt x="3121" y="1175"/>
                    </a:lnTo>
                    <a:lnTo>
                      <a:pt x="3055" y="1126"/>
                    </a:lnTo>
                    <a:lnTo>
                      <a:pt x="3048" y="1135"/>
                    </a:lnTo>
                    <a:close/>
                    <a:moveTo>
                      <a:pt x="0" y="10"/>
                    </a:moveTo>
                    <a:lnTo>
                      <a:pt x="73" y="50"/>
                    </a:lnTo>
                    <a:lnTo>
                      <a:pt x="78" y="41"/>
                    </a:ln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7" name="Freeform 95"/>
              <p:cNvSpPr>
                <a:spLocks noEditPoints="1"/>
              </p:cNvSpPr>
              <p:nvPr/>
            </p:nvSpPr>
            <p:spPr bwMode="auto">
              <a:xfrm>
                <a:off x="2046288" y="3048000"/>
                <a:ext cx="4965700" cy="1360488"/>
              </a:xfrm>
              <a:custGeom>
                <a:avLst/>
                <a:gdLst>
                  <a:gd name="T0" fmla="*/ 129 w 3128"/>
                  <a:gd name="T1" fmla="*/ 38 h 857"/>
                  <a:gd name="T2" fmla="*/ 340 w 3128"/>
                  <a:gd name="T3" fmla="*/ 26 h 857"/>
                  <a:gd name="T4" fmla="*/ 461 w 3128"/>
                  <a:gd name="T5" fmla="*/ 79 h 857"/>
                  <a:gd name="T6" fmla="*/ 500 w 3128"/>
                  <a:gd name="T7" fmla="*/ 106 h 857"/>
                  <a:gd name="T8" fmla="*/ 500 w 3128"/>
                  <a:gd name="T9" fmla="*/ 106 h 857"/>
                  <a:gd name="T10" fmla="*/ 604 w 3128"/>
                  <a:gd name="T11" fmla="*/ 184 h 857"/>
                  <a:gd name="T12" fmla="*/ 790 w 3128"/>
                  <a:gd name="T13" fmla="*/ 140 h 857"/>
                  <a:gd name="T14" fmla="*/ 846 w 3128"/>
                  <a:gd name="T15" fmla="*/ 104 h 857"/>
                  <a:gd name="T16" fmla="*/ 910 w 3128"/>
                  <a:gd name="T17" fmla="*/ 109 h 857"/>
                  <a:gd name="T18" fmla="*/ 835 w 3128"/>
                  <a:gd name="T19" fmla="*/ 115 h 857"/>
                  <a:gd name="T20" fmla="*/ 961 w 3128"/>
                  <a:gd name="T21" fmla="*/ 131 h 857"/>
                  <a:gd name="T22" fmla="*/ 964 w 3128"/>
                  <a:gd name="T23" fmla="*/ 120 h 857"/>
                  <a:gd name="T24" fmla="*/ 1121 w 3128"/>
                  <a:gd name="T25" fmla="*/ 241 h 857"/>
                  <a:gd name="T26" fmla="*/ 1147 w 3128"/>
                  <a:gd name="T27" fmla="*/ 284 h 857"/>
                  <a:gd name="T28" fmla="*/ 1147 w 3128"/>
                  <a:gd name="T29" fmla="*/ 284 h 857"/>
                  <a:gd name="T30" fmla="*/ 1236 w 3128"/>
                  <a:gd name="T31" fmla="*/ 372 h 857"/>
                  <a:gd name="T32" fmla="*/ 1443 w 3128"/>
                  <a:gd name="T33" fmla="*/ 396 h 857"/>
                  <a:gd name="T34" fmla="*/ 1444 w 3128"/>
                  <a:gd name="T35" fmla="*/ 391 h 857"/>
                  <a:gd name="T36" fmla="*/ 1493 w 3128"/>
                  <a:gd name="T37" fmla="*/ 407 h 857"/>
                  <a:gd name="T38" fmla="*/ 1572 w 3128"/>
                  <a:gd name="T39" fmla="*/ 420 h 857"/>
                  <a:gd name="T40" fmla="*/ 1494 w 3128"/>
                  <a:gd name="T41" fmla="*/ 396 h 857"/>
                  <a:gd name="T42" fmla="*/ 1685 w 3128"/>
                  <a:gd name="T43" fmla="*/ 486 h 857"/>
                  <a:gd name="T44" fmla="*/ 1684 w 3128"/>
                  <a:gd name="T45" fmla="*/ 480 h 857"/>
                  <a:gd name="T46" fmla="*/ 1739 w 3128"/>
                  <a:gd name="T47" fmla="*/ 475 h 857"/>
                  <a:gd name="T48" fmla="*/ 1820 w 3128"/>
                  <a:gd name="T49" fmla="*/ 461 h 857"/>
                  <a:gd name="T50" fmla="*/ 1737 w 3128"/>
                  <a:gd name="T51" fmla="*/ 464 h 857"/>
                  <a:gd name="T52" fmla="*/ 1924 w 3128"/>
                  <a:gd name="T53" fmla="*/ 453 h 857"/>
                  <a:gd name="T54" fmla="*/ 1926 w 3128"/>
                  <a:gd name="T55" fmla="*/ 447 h 857"/>
                  <a:gd name="T56" fmla="*/ 1997 w 3128"/>
                  <a:gd name="T57" fmla="*/ 482 h 857"/>
                  <a:gd name="T58" fmla="*/ 2078 w 3128"/>
                  <a:gd name="T59" fmla="*/ 477 h 857"/>
                  <a:gd name="T60" fmla="*/ 2001 w 3128"/>
                  <a:gd name="T61" fmla="*/ 471 h 857"/>
                  <a:gd name="T62" fmla="*/ 2164 w 3128"/>
                  <a:gd name="T63" fmla="*/ 462 h 857"/>
                  <a:gd name="T64" fmla="*/ 2166 w 3128"/>
                  <a:gd name="T65" fmla="*/ 457 h 857"/>
                  <a:gd name="T66" fmla="*/ 2253 w 3128"/>
                  <a:gd name="T67" fmla="*/ 495 h 857"/>
                  <a:gd name="T68" fmla="*/ 2337 w 3128"/>
                  <a:gd name="T69" fmla="*/ 501 h 857"/>
                  <a:gd name="T70" fmla="*/ 2256 w 3128"/>
                  <a:gd name="T71" fmla="*/ 485 h 857"/>
                  <a:gd name="T72" fmla="*/ 2404 w 3128"/>
                  <a:gd name="T73" fmla="*/ 523 h 857"/>
                  <a:gd name="T74" fmla="*/ 2404 w 3128"/>
                  <a:gd name="T75" fmla="*/ 517 h 857"/>
                  <a:gd name="T76" fmla="*/ 2517 w 3128"/>
                  <a:gd name="T77" fmla="*/ 531 h 857"/>
                  <a:gd name="T78" fmla="*/ 2593 w 3128"/>
                  <a:gd name="T79" fmla="*/ 561 h 857"/>
                  <a:gd name="T80" fmla="*/ 2518 w 3128"/>
                  <a:gd name="T81" fmla="*/ 521 h 857"/>
                  <a:gd name="T82" fmla="*/ 2643 w 3128"/>
                  <a:gd name="T83" fmla="*/ 582 h 857"/>
                  <a:gd name="T84" fmla="*/ 2644 w 3128"/>
                  <a:gd name="T85" fmla="*/ 577 h 857"/>
                  <a:gd name="T86" fmla="*/ 2767 w 3128"/>
                  <a:gd name="T87" fmla="*/ 609 h 857"/>
                  <a:gd name="T88" fmla="*/ 2767 w 3128"/>
                  <a:gd name="T89" fmla="*/ 609 h 857"/>
                  <a:gd name="T90" fmla="*/ 2889 w 3128"/>
                  <a:gd name="T91" fmla="*/ 665 h 857"/>
                  <a:gd name="T92" fmla="*/ 3003 w 3128"/>
                  <a:gd name="T93" fmla="*/ 791 h 857"/>
                  <a:gd name="T94" fmla="*/ 3005 w 3128"/>
                  <a:gd name="T95" fmla="*/ 787 h 857"/>
                  <a:gd name="T96" fmla="*/ 3088 w 3128"/>
                  <a:gd name="T97" fmla="*/ 839 h 857"/>
                  <a:gd name="T98" fmla="*/ 3088 w 3128"/>
                  <a:gd name="T99" fmla="*/ 839 h 857"/>
                  <a:gd name="T100" fmla="*/ 3 w 3128"/>
                  <a:gd name="T101" fmla="*/ 0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128" h="857">
                    <a:moveTo>
                      <a:pt x="128" y="49"/>
                    </a:moveTo>
                    <a:lnTo>
                      <a:pt x="211" y="57"/>
                    </a:lnTo>
                    <a:lnTo>
                      <a:pt x="212" y="46"/>
                    </a:lnTo>
                    <a:lnTo>
                      <a:pt x="129" y="38"/>
                    </a:lnTo>
                    <a:lnTo>
                      <a:pt x="128" y="49"/>
                    </a:lnTo>
                    <a:close/>
                    <a:moveTo>
                      <a:pt x="262" y="55"/>
                    </a:moveTo>
                    <a:lnTo>
                      <a:pt x="343" y="36"/>
                    </a:lnTo>
                    <a:lnTo>
                      <a:pt x="340" y="26"/>
                    </a:lnTo>
                    <a:lnTo>
                      <a:pt x="260" y="45"/>
                    </a:lnTo>
                    <a:lnTo>
                      <a:pt x="262" y="55"/>
                    </a:lnTo>
                    <a:close/>
                    <a:moveTo>
                      <a:pt x="386" y="43"/>
                    </a:moveTo>
                    <a:lnTo>
                      <a:pt x="461" y="79"/>
                    </a:lnTo>
                    <a:lnTo>
                      <a:pt x="466" y="68"/>
                    </a:lnTo>
                    <a:lnTo>
                      <a:pt x="390" y="33"/>
                    </a:lnTo>
                    <a:lnTo>
                      <a:pt x="386" y="43"/>
                    </a:lnTo>
                    <a:close/>
                    <a:moveTo>
                      <a:pt x="500" y="106"/>
                    </a:moveTo>
                    <a:lnTo>
                      <a:pt x="562" y="161"/>
                    </a:lnTo>
                    <a:lnTo>
                      <a:pt x="569" y="153"/>
                    </a:lnTo>
                    <a:lnTo>
                      <a:pt x="508" y="97"/>
                    </a:lnTo>
                    <a:lnTo>
                      <a:pt x="500" y="106"/>
                    </a:lnTo>
                    <a:close/>
                    <a:moveTo>
                      <a:pt x="603" y="195"/>
                    </a:moveTo>
                    <a:lnTo>
                      <a:pt x="685" y="207"/>
                    </a:lnTo>
                    <a:lnTo>
                      <a:pt x="686" y="196"/>
                    </a:lnTo>
                    <a:lnTo>
                      <a:pt x="604" y="184"/>
                    </a:lnTo>
                    <a:lnTo>
                      <a:pt x="603" y="195"/>
                    </a:lnTo>
                    <a:close/>
                    <a:moveTo>
                      <a:pt x="736" y="203"/>
                    </a:moveTo>
                    <a:lnTo>
                      <a:pt x="798" y="148"/>
                    </a:lnTo>
                    <a:lnTo>
                      <a:pt x="790" y="140"/>
                    </a:lnTo>
                    <a:lnTo>
                      <a:pt x="728" y="195"/>
                    </a:lnTo>
                    <a:lnTo>
                      <a:pt x="736" y="203"/>
                    </a:lnTo>
                    <a:close/>
                    <a:moveTo>
                      <a:pt x="835" y="115"/>
                    </a:moveTo>
                    <a:lnTo>
                      <a:pt x="846" y="104"/>
                    </a:lnTo>
                    <a:lnTo>
                      <a:pt x="842" y="100"/>
                    </a:lnTo>
                    <a:lnTo>
                      <a:pt x="841" y="106"/>
                    </a:lnTo>
                    <a:lnTo>
                      <a:pt x="908" y="119"/>
                    </a:lnTo>
                    <a:lnTo>
                      <a:pt x="910" y="109"/>
                    </a:lnTo>
                    <a:lnTo>
                      <a:pt x="844" y="95"/>
                    </a:lnTo>
                    <a:lnTo>
                      <a:pt x="839" y="96"/>
                    </a:lnTo>
                    <a:lnTo>
                      <a:pt x="827" y="106"/>
                    </a:lnTo>
                    <a:lnTo>
                      <a:pt x="835" y="115"/>
                    </a:lnTo>
                    <a:close/>
                    <a:moveTo>
                      <a:pt x="957" y="130"/>
                    </a:moveTo>
                    <a:lnTo>
                      <a:pt x="962" y="131"/>
                    </a:lnTo>
                    <a:lnTo>
                      <a:pt x="963" y="126"/>
                    </a:lnTo>
                    <a:lnTo>
                      <a:pt x="961" y="131"/>
                    </a:lnTo>
                    <a:lnTo>
                      <a:pt x="1034" y="156"/>
                    </a:lnTo>
                    <a:lnTo>
                      <a:pt x="1038" y="145"/>
                    </a:lnTo>
                    <a:lnTo>
                      <a:pt x="964" y="120"/>
                    </a:lnTo>
                    <a:lnTo>
                      <a:pt x="964" y="120"/>
                    </a:lnTo>
                    <a:lnTo>
                      <a:pt x="959" y="119"/>
                    </a:lnTo>
                    <a:lnTo>
                      <a:pt x="957" y="130"/>
                    </a:lnTo>
                    <a:close/>
                    <a:moveTo>
                      <a:pt x="1079" y="170"/>
                    </a:moveTo>
                    <a:lnTo>
                      <a:pt x="1121" y="241"/>
                    </a:lnTo>
                    <a:lnTo>
                      <a:pt x="1131" y="236"/>
                    </a:lnTo>
                    <a:lnTo>
                      <a:pt x="1088" y="164"/>
                    </a:lnTo>
                    <a:lnTo>
                      <a:pt x="1079" y="170"/>
                    </a:lnTo>
                    <a:close/>
                    <a:moveTo>
                      <a:pt x="1147" y="284"/>
                    </a:moveTo>
                    <a:lnTo>
                      <a:pt x="1190" y="355"/>
                    </a:lnTo>
                    <a:lnTo>
                      <a:pt x="1200" y="349"/>
                    </a:lnTo>
                    <a:lnTo>
                      <a:pt x="1156" y="278"/>
                    </a:lnTo>
                    <a:lnTo>
                      <a:pt x="1147" y="284"/>
                    </a:lnTo>
                    <a:close/>
                    <a:moveTo>
                      <a:pt x="1233" y="382"/>
                    </a:moveTo>
                    <a:lnTo>
                      <a:pt x="1311" y="410"/>
                    </a:lnTo>
                    <a:lnTo>
                      <a:pt x="1315" y="400"/>
                    </a:lnTo>
                    <a:lnTo>
                      <a:pt x="1236" y="372"/>
                    </a:lnTo>
                    <a:lnTo>
                      <a:pt x="1233" y="382"/>
                    </a:lnTo>
                    <a:close/>
                    <a:moveTo>
                      <a:pt x="1362" y="410"/>
                    </a:moveTo>
                    <a:lnTo>
                      <a:pt x="1444" y="402"/>
                    </a:lnTo>
                    <a:lnTo>
                      <a:pt x="1443" y="396"/>
                    </a:lnTo>
                    <a:lnTo>
                      <a:pt x="1443" y="402"/>
                    </a:lnTo>
                    <a:lnTo>
                      <a:pt x="1444" y="402"/>
                    </a:lnTo>
                    <a:lnTo>
                      <a:pt x="1445" y="391"/>
                    </a:lnTo>
                    <a:lnTo>
                      <a:pt x="1444" y="391"/>
                    </a:lnTo>
                    <a:lnTo>
                      <a:pt x="1443" y="391"/>
                    </a:lnTo>
                    <a:lnTo>
                      <a:pt x="1361" y="399"/>
                    </a:lnTo>
                    <a:lnTo>
                      <a:pt x="1362" y="410"/>
                    </a:lnTo>
                    <a:close/>
                    <a:moveTo>
                      <a:pt x="1493" y="407"/>
                    </a:moveTo>
                    <a:lnTo>
                      <a:pt x="1563" y="414"/>
                    </a:lnTo>
                    <a:lnTo>
                      <a:pt x="1563" y="408"/>
                    </a:lnTo>
                    <a:lnTo>
                      <a:pt x="1561" y="413"/>
                    </a:lnTo>
                    <a:lnTo>
                      <a:pt x="1572" y="420"/>
                    </a:lnTo>
                    <a:lnTo>
                      <a:pt x="1577" y="410"/>
                    </a:lnTo>
                    <a:lnTo>
                      <a:pt x="1566" y="404"/>
                    </a:lnTo>
                    <a:lnTo>
                      <a:pt x="1564" y="403"/>
                    </a:lnTo>
                    <a:lnTo>
                      <a:pt x="1494" y="396"/>
                    </a:lnTo>
                    <a:lnTo>
                      <a:pt x="1493" y="407"/>
                    </a:lnTo>
                    <a:close/>
                    <a:moveTo>
                      <a:pt x="1615" y="445"/>
                    </a:moveTo>
                    <a:lnTo>
                      <a:pt x="1681" y="485"/>
                    </a:lnTo>
                    <a:lnTo>
                      <a:pt x="1685" y="486"/>
                    </a:lnTo>
                    <a:lnTo>
                      <a:pt x="1690" y="485"/>
                    </a:lnTo>
                    <a:lnTo>
                      <a:pt x="1688" y="474"/>
                    </a:lnTo>
                    <a:lnTo>
                      <a:pt x="1683" y="475"/>
                    </a:lnTo>
                    <a:lnTo>
                      <a:pt x="1684" y="480"/>
                    </a:lnTo>
                    <a:lnTo>
                      <a:pt x="1686" y="475"/>
                    </a:lnTo>
                    <a:lnTo>
                      <a:pt x="1620" y="436"/>
                    </a:lnTo>
                    <a:lnTo>
                      <a:pt x="1615" y="445"/>
                    </a:lnTo>
                    <a:close/>
                    <a:moveTo>
                      <a:pt x="1739" y="475"/>
                    </a:moveTo>
                    <a:lnTo>
                      <a:pt x="1805" y="462"/>
                    </a:lnTo>
                    <a:lnTo>
                      <a:pt x="1804" y="456"/>
                    </a:lnTo>
                    <a:lnTo>
                      <a:pt x="1804" y="462"/>
                    </a:lnTo>
                    <a:lnTo>
                      <a:pt x="1820" y="461"/>
                    </a:lnTo>
                    <a:lnTo>
                      <a:pt x="1820" y="450"/>
                    </a:lnTo>
                    <a:lnTo>
                      <a:pt x="1804" y="450"/>
                    </a:lnTo>
                    <a:lnTo>
                      <a:pt x="1803" y="451"/>
                    </a:lnTo>
                    <a:lnTo>
                      <a:pt x="1737" y="464"/>
                    </a:lnTo>
                    <a:lnTo>
                      <a:pt x="1739" y="475"/>
                    </a:lnTo>
                    <a:close/>
                    <a:moveTo>
                      <a:pt x="1870" y="460"/>
                    </a:moveTo>
                    <a:lnTo>
                      <a:pt x="1924" y="458"/>
                    </a:lnTo>
                    <a:lnTo>
                      <a:pt x="1924" y="453"/>
                    </a:lnTo>
                    <a:lnTo>
                      <a:pt x="1922" y="458"/>
                    </a:lnTo>
                    <a:lnTo>
                      <a:pt x="1950" y="467"/>
                    </a:lnTo>
                    <a:lnTo>
                      <a:pt x="1953" y="456"/>
                    </a:lnTo>
                    <a:lnTo>
                      <a:pt x="1926" y="447"/>
                    </a:lnTo>
                    <a:lnTo>
                      <a:pt x="1924" y="447"/>
                    </a:lnTo>
                    <a:lnTo>
                      <a:pt x="1870" y="448"/>
                    </a:lnTo>
                    <a:lnTo>
                      <a:pt x="1870" y="460"/>
                    </a:lnTo>
                    <a:close/>
                    <a:moveTo>
                      <a:pt x="1997" y="482"/>
                    </a:moveTo>
                    <a:lnTo>
                      <a:pt x="2042" y="496"/>
                    </a:lnTo>
                    <a:lnTo>
                      <a:pt x="2045" y="496"/>
                    </a:lnTo>
                    <a:lnTo>
                      <a:pt x="2080" y="488"/>
                    </a:lnTo>
                    <a:lnTo>
                      <a:pt x="2078" y="477"/>
                    </a:lnTo>
                    <a:lnTo>
                      <a:pt x="2043" y="486"/>
                    </a:lnTo>
                    <a:lnTo>
                      <a:pt x="2044" y="491"/>
                    </a:lnTo>
                    <a:lnTo>
                      <a:pt x="2045" y="486"/>
                    </a:lnTo>
                    <a:lnTo>
                      <a:pt x="2001" y="471"/>
                    </a:lnTo>
                    <a:lnTo>
                      <a:pt x="1997" y="482"/>
                    </a:lnTo>
                    <a:close/>
                    <a:moveTo>
                      <a:pt x="2129" y="476"/>
                    </a:moveTo>
                    <a:lnTo>
                      <a:pt x="2165" y="467"/>
                    </a:lnTo>
                    <a:lnTo>
                      <a:pt x="2164" y="462"/>
                    </a:lnTo>
                    <a:lnTo>
                      <a:pt x="2162" y="467"/>
                    </a:lnTo>
                    <a:lnTo>
                      <a:pt x="2205" y="481"/>
                    </a:lnTo>
                    <a:lnTo>
                      <a:pt x="2208" y="470"/>
                    </a:lnTo>
                    <a:lnTo>
                      <a:pt x="2166" y="457"/>
                    </a:lnTo>
                    <a:lnTo>
                      <a:pt x="2163" y="456"/>
                    </a:lnTo>
                    <a:lnTo>
                      <a:pt x="2126" y="466"/>
                    </a:lnTo>
                    <a:lnTo>
                      <a:pt x="2129" y="476"/>
                    </a:lnTo>
                    <a:close/>
                    <a:moveTo>
                      <a:pt x="2253" y="495"/>
                    </a:moveTo>
                    <a:lnTo>
                      <a:pt x="2283" y="504"/>
                    </a:lnTo>
                    <a:lnTo>
                      <a:pt x="2283" y="505"/>
                    </a:lnTo>
                    <a:lnTo>
                      <a:pt x="2335" y="513"/>
                    </a:lnTo>
                    <a:lnTo>
                      <a:pt x="2337" y="501"/>
                    </a:lnTo>
                    <a:lnTo>
                      <a:pt x="2285" y="494"/>
                    </a:lnTo>
                    <a:lnTo>
                      <a:pt x="2284" y="499"/>
                    </a:lnTo>
                    <a:lnTo>
                      <a:pt x="2286" y="494"/>
                    </a:lnTo>
                    <a:lnTo>
                      <a:pt x="2256" y="485"/>
                    </a:lnTo>
                    <a:lnTo>
                      <a:pt x="2253" y="495"/>
                    </a:lnTo>
                    <a:close/>
                    <a:moveTo>
                      <a:pt x="2384" y="520"/>
                    </a:moveTo>
                    <a:lnTo>
                      <a:pt x="2404" y="523"/>
                    </a:lnTo>
                    <a:lnTo>
                      <a:pt x="2404" y="523"/>
                    </a:lnTo>
                    <a:lnTo>
                      <a:pt x="2467" y="528"/>
                    </a:lnTo>
                    <a:lnTo>
                      <a:pt x="2468" y="517"/>
                    </a:lnTo>
                    <a:lnTo>
                      <a:pt x="2405" y="512"/>
                    </a:lnTo>
                    <a:lnTo>
                      <a:pt x="2404" y="517"/>
                    </a:lnTo>
                    <a:lnTo>
                      <a:pt x="2405" y="512"/>
                    </a:lnTo>
                    <a:lnTo>
                      <a:pt x="2386" y="509"/>
                    </a:lnTo>
                    <a:lnTo>
                      <a:pt x="2384" y="520"/>
                    </a:lnTo>
                    <a:close/>
                    <a:moveTo>
                      <a:pt x="2517" y="531"/>
                    </a:moveTo>
                    <a:lnTo>
                      <a:pt x="2524" y="532"/>
                    </a:lnTo>
                    <a:lnTo>
                      <a:pt x="2525" y="527"/>
                    </a:lnTo>
                    <a:lnTo>
                      <a:pt x="2522" y="532"/>
                    </a:lnTo>
                    <a:lnTo>
                      <a:pt x="2593" y="561"/>
                    </a:lnTo>
                    <a:lnTo>
                      <a:pt x="2597" y="551"/>
                    </a:lnTo>
                    <a:lnTo>
                      <a:pt x="2527" y="522"/>
                    </a:lnTo>
                    <a:lnTo>
                      <a:pt x="2525" y="521"/>
                    </a:lnTo>
                    <a:lnTo>
                      <a:pt x="2518" y="521"/>
                    </a:lnTo>
                    <a:lnTo>
                      <a:pt x="2517" y="531"/>
                    </a:lnTo>
                    <a:close/>
                    <a:moveTo>
                      <a:pt x="2638" y="580"/>
                    </a:moveTo>
                    <a:lnTo>
                      <a:pt x="2642" y="582"/>
                    </a:lnTo>
                    <a:lnTo>
                      <a:pt x="2643" y="582"/>
                    </a:lnTo>
                    <a:lnTo>
                      <a:pt x="2721" y="598"/>
                    </a:lnTo>
                    <a:lnTo>
                      <a:pt x="2723" y="587"/>
                    </a:lnTo>
                    <a:lnTo>
                      <a:pt x="2646" y="571"/>
                    </a:lnTo>
                    <a:lnTo>
                      <a:pt x="2644" y="577"/>
                    </a:lnTo>
                    <a:lnTo>
                      <a:pt x="2646" y="571"/>
                    </a:lnTo>
                    <a:lnTo>
                      <a:pt x="2643" y="570"/>
                    </a:lnTo>
                    <a:lnTo>
                      <a:pt x="2638" y="580"/>
                    </a:lnTo>
                    <a:close/>
                    <a:moveTo>
                      <a:pt x="2767" y="609"/>
                    </a:moveTo>
                    <a:lnTo>
                      <a:pt x="2840" y="649"/>
                    </a:lnTo>
                    <a:lnTo>
                      <a:pt x="2845" y="639"/>
                    </a:lnTo>
                    <a:lnTo>
                      <a:pt x="2773" y="599"/>
                    </a:lnTo>
                    <a:lnTo>
                      <a:pt x="2767" y="609"/>
                    </a:lnTo>
                    <a:close/>
                    <a:moveTo>
                      <a:pt x="2882" y="673"/>
                    </a:moveTo>
                    <a:lnTo>
                      <a:pt x="2941" y="731"/>
                    </a:lnTo>
                    <a:lnTo>
                      <a:pt x="2949" y="723"/>
                    </a:lnTo>
                    <a:lnTo>
                      <a:pt x="2889" y="665"/>
                    </a:lnTo>
                    <a:lnTo>
                      <a:pt x="2882" y="673"/>
                    </a:lnTo>
                    <a:close/>
                    <a:moveTo>
                      <a:pt x="2976" y="766"/>
                    </a:moveTo>
                    <a:lnTo>
                      <a:pt x="3001" y="791"/>
                    </a:lnTo>
                    <a:lnTo>
                      <a:pt x="3003" y="791"/>
                    </a:lnTo>
                    <a:lnTo>
                      <a:pt x="3045" y="815"/>
                    </a:lnTo>
                    <a:lnTo>
                      <a:pt x="3050" y="805"/>
                    </a:lnTo>
                    <a:lnTo>
                      <a:pt x="3008" y="782"/>
                    </a:lnTo>
                    <a:lnTo>
                      <a:pt x="3005" y="787"/>
                    </a:lnTo>
                    <a:lnTo>
                      <a:pt x="3009" y="783"/>
                    </a:lnTo>
                    <a:lnTo>
                      <a:pt x="2984" y="758"/>
                    </a:lnTo>
                    <a:lnTo>
                      <a:pt x="2976" y="766"/>
                    </a:lnTo>
                    <a:close/>
                    <a:moveTo>
                      <a:pt x="3088" y="839"/>
                    </a:moveTo>
                    <a:lnTo>
                      <a:pt x="3122" y="857"/>
                    </a:lnTo>
                    <a:lnTo>
                      <a:pt x="3128" y="848"/>
                    </a:lnTo>
                    <a:lnTo>
                      <a:pt x="3094" y="829"/>
                    </a:lnTo>
                    <a:lnTo>
                      <a:pt x="3088" y="839"/>
                    </a:lnTo>
                    <a:close/>
                    <a:moveTo>
                      <a:pt x="0" y="11"/>
                    </a:moveTo>
                    <a:lnTo>
                      <a:pt x="80" y="35"/>
                    </a:lnTo>
                    <a:lnTo>
                      <a:pt x="83" y="25"/>
                    </a:lnTo>
                    <a:lnTo>
                      <a:pt x="3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8" name="Freeform 96"/>
              <p:cNvSpPr>
                <a:spLocks/>
              </p:cNvSpPr>
              <p:nvPr/>
            </p:nvSpPr>
            <p:spPr bwMode="auto">
              <a:xfrm>
                <a:off x="2049463" y="3014663"/>
                <a:ext cx="4957763" cy="1898650"/>
              </a:xfrm>
              <a:custGeom>
                <a:avLst/>
                <a:gdLst>
                  <a:gd name="T0" fmla="*/ 0 w 3123"/>
                  <a:gd name="T1" fmla="*/ 156 h 1196"/>
                  <a:gd name="T2" fmla="*/ 120 w 3123"/>
                  <a:gd name="T3" fmla="*/ 112 h 1196"/>
                  <a:gd name="T4" fmla="*/ 240 w 3123"/>
                  <a:gd name="T5" fmla="*/ 39 h 1196"/>
                  <a:gd name="T6" fmla="*/ 360 w 3123"/>
                  <a:gd name="T7" fmla="*/ 28 h 1196"/>
                  <a:gd name="T8" fmla="*/ 480 w 3123"/>
                  <a:gd name="T9" fmla="*/ 26 h 1196"/>
                  <a:gd name="T10" fmla="*/ 600 w 3123"/>
                  <a:gd name="T11" fmla="*/ 89 h 1196"/>
                  <a:gd name="T12" fmla="*/ 721 w 3123"/>
                  <a:gd name="T13" fmla="*/ 136 h 1196"/>
                  <a:gd name="T14" fmla="*/ 840 w 3123"/>
                  <a:gd name="T15" fmla="*/ 49 h 1196"/>
                  <a:gd name="T16" fmla="*/ 961 w 3123"/>
                  <a:gd name="T17" fmla="*/ 53 h 1196"/>
                  <a:gd name="T18" fmla="*/ 1081 w 3123"/>
                  <a:gd name="T19" fmla="*/ 0 h 1196"/>
                  <a:gd name="T20" fmla="*/ 1201 w 3123"/>
                  <a:gd name="T21" fmla="*/ 183 h 1196"/>
                  <a:gd name="T22" fmla="*/ 1321 w 3123"/>
                  <a:gd name="T23" fmla="*/ 290 h 1196"/>
                  <a:gd name="T24" fmla="*/ 1441 w 3123"/>
                  <a:gd name="T25" fmla="*/ 308 h 1196"/>
                  <a:gd name="T26" fmla="*/ 1561 w 3123"/>
                  <a:gd name="T27" fmla="*/ 352 h 1196"/>
                  <a:gd name="T28" fmla="*/ 1682 w 3123"/>
                  <a:gd name="T29" fmla="*/ 420 h 1196"/>
                  <a:gd name="T30" fmla="*/ 1802 w 3123"/>
                  <a:gd name="T31" fmla="*/ 407 h 1196"/>
                  <a:gd name="T32" fmla="*/ 1922 w 3123"/>
                  <a:gd name="T33" fmla="*/ 437 h 1196"/>
                  <a:gd name="T34" fmla="*/ 2042 w 3123"/>
                  <a:gd name="T35" fmla="*/ 511 h 1196"/>
                  <a:gd name="T36" fmla="*/ 2162 w 3123"/>
                  <a:gd name="T37" fmla="*/ 497 h 1196"/>
                  <a:gd name="T38" fmla="*/ 2282 w 3123"/>
                  <a:gd name="T39" fmla="*/ 549 h 1196"/>
                  <a:gd name="T40" fmla="*/ 2402 w 3123"/>
                  <a:gd name="T41" fmla="*/ 609 h 1196"/>
                  <a:gd name="T42" fmla="*/ 2523 w 3123"/>
                  <a:gd name="T43" fmla="*/ 685 h 1196"/>
                  <a:gd name="T44" fmla="*/ 2642 w 3123"/>
                  <a:gd name="T45" fmla="*/ 733 h 1196"/>
                  <a:gd name="T46" fmla="*/ 2763 w 3123"/>
                  <a:gd name="T47" fmla="*/ 808 h 1196"/>
                  <a:gd name="T48" fmla="*/ 2883 w 3123"/>
                  <a:gd name="T49" fmla="*/ 952 h 1196"/>
                  <a:gd name="T50" fmla="*/ 3003 w 3123"/>
                  <a:gd name="T51" fmla="*/ 1039 h 1196"/>
                  <a:gd name="T52" fmla="*/ 3123 w 3123"/>
                  <a:gd name="T53" fmla="*/ 1196 h 1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123" h="1196">
                    <a:moveTo>
                      <a:pt x="0" y="156"/>
                    </a:moveTo>
                    <a:lnTo>
                      <a:pt x="120" y="112"/>
                    </a:lnTo>
                    <a:lnTo>
                      <a:pt x="240" y="39"/>
                    </a:lnTo>
                    <a:lnTo>
                      <a:pt x="360" y="28"/>
                    </a:lnTo>
                    <a:lnTo>
                      <a:pt x="480" y="26"/>
                    </a:lnTo>
                    <a:lnTo>
                      <a:pt x="600" y="89"/>
                    </a:lnTo>
                    <a:lnTo>
                      <a:pt x="721" y="136"/>
                    </a:lnTo>
                    <a:lnTo>
                      <a:pt x="840" y="49"/>
                    </a:lnTo>
                    <a:lnTo>
                      <a:pt x="961" y="53"/>
                    </a:lnTo>
                    <a:lnTo>
                      <a:pt x="1081" y="0"/>
                    </a:lnTo>
                    <a:lnTo>
                      <a:pt x="1201" y="183"/>
                    </a:lnTo>
                    <a:lnTo>
                      <a:pt x="1321" y="290"/>
                    </a:lnTo>
                    <a:lnTo>
                      <a:pt x="1441" y="308"/>
                    </a:lnTo>
                    <a:lnTo>
                      <a:pt x="1561" y="352"/>
                    </a:lnTo>
                    <a:lnTo>
                      <a:pt x="1682" y="420"/>
                    </a:lnTo>
                    <a:lnTo>
                      <a:pt x="1802" y="407"/>
                    </a:lnTo>
                    <a:lnTo>
                      <a:pt x="1922" y="437"/>
                    </a:lnTo>
                    <a:lnTo>
                      <a:pt x="2042" y="511"/>
                    </a:lnTo>
                    <a:lnTo>
                      <a:pt x="2162" y="497"/>
                    </a:lnTo>
                    <a:lnTo>
                      <a:pt x="2282" y="549"/>
                    </a:lnTo>
                    <a:lnTo>
                      <a:pt x="2402" y="609"/>
                    </a:lnTo>
                    <a:lnTo>
                      <a:pt x="2523" y="685"/>
                    </a:lnTo>
                    <a:lnTo>
                      <a:pt x="2642" y="733"/>
                    </a:lnTo>
                    <a:lnTo>
                      <a:pt x="2763" y="808"/>
                    </a:lnTo>
                    <a:lnTo>
                      <a:pt x="2883" y="952"/>
                    </a:lnTo>
                    <a:lnTo>
                      <a:pt x="3003" y="1039"/>
                    </a:lnTo>
                    <a:lnTo>
                      <a:pt x="3123" y="1196"/>
                    </a:lnTo>
                  </a:path>
                </a:pathLst>
              </a:custGeom>
              <a:noFill/>
              <a:ln w="6985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9" name="Freeform 97"/>
              <p:cNvSpPr>
                <a:spLocks/>
              </p:cNvSpPr>
              <p:nvPr/>
            </p:nvSpPr>
            <p:spPr bwMode="auto">
              <a:xfrm>
                <a:off x="2049463" y="2846388"/>
                <a:ext cx="4957763" cy="2232025"/>
              </a:xfrm>
              <a:custGeom>
                <a:avLst/>
                <a:gdLst>
                  <a:gd name="T0" fmla="*/ 0 w 3123"/>
                  <a:gd name="T1" fmla="*/ 430 h 1406"/>
                  <a:gd name="T2" fmla="*/ 120 w 3123"/>
                  <a:gd name="T3" fmla="*/ 335 h 1406"/>
                  <a:gd name="T4" fmla="*/ 240 w 3123"/>
                  <a:gd name="T5" fmla="*/ 207 h 1406"/>
                  <a:gd name="T6" fmla="*/ 360 w 3123"/>
                  <a:gd name="T7" fmla="*/ 158 h 1406"/>
                  <a:gd name="T8" fmla="*/ 480 w 3123"/>
                  <a:gd name="T9" fmla="*/ 116 h 1406"/>
                  <a:gd name="T10" fmla="*/ 600 w 3123"/>
                  <a:gd name="T11" fmla="*/ 272 h 1406"/>
                  <a:gd name="T12" fmla="*/ 721 w 3123"/>
                  <a:gd name="T13" fmla="*/ 233 h 1406"/>
                  <a:gd name="T14" fmla="*/ 840 w 3123"/>
                  <a:gd name="T15" fmla="*/ 55 h 1406"/>
                  <a:gd name="T16" fmla="*/ 961 w 3123"/>
                  <a:gd name="T17" fmla="*/ 87 h 1406"/>
                  <a:gd name="T18" fmla="*/ 1081 w 3123"/>
                  <a:gd name="T19" fmla="*/ 0 h 1406"/>
                  <a:gd name="T20" fmla="*/ 1201 w 3123"/>
                  <a:gd name="T21" fmla="*/ 194 h 1406"/>
                  <a:gd name="T22" fmla="*/ 1321 w 3123"/>
                  <a:gd name="T23" fmla="*/ 263 h 1406"/>
                  <a:gd name="T24" fmla="*/ 1441 w 3123"/>
                  <a:gd name="T25" fmla="*/ 335 h 1406"/>
                  <a:gd name="T26" fmla="*/ 1561 w 3123"/>
                  <a:gd name="T27" fmla="*/ 428 h 1406"/>
                  <a:gd name="T28" fmla="*/ 1682 w 3123"/>
                  <a:gd name="T29" fmla="*/ 501 h 1406"/>
                  <a:gd name="T30" fmla="*/ 1802 w 3123"/>
                  <a:gd name="T31" fmla="*/ 464 h 1406"/>
                  <a:gd name="T32" fmla="*/ 1922 w 3123"/>
                  <a:gd name="T33" fmla="*/ 527 h 1406"/>
                  <a:gd name="T34" fmla="*/ 2042 w 3123"/>
                  <a:gd name="T35" fmla="*/ 672 h 1406"/>
                  <a:gd name="T36" fmla="*/ 2162 w 3123"/>
                  <a:gd name="T37" fmla="*/ 658 h 1406"/>
                  <a:gd name="T38" fmla="*/ 2282 w 3123"/>
                  <a:gd name="T39" fmla="*/ 702 h 1406"/>
                  <a:gd name="T40" fmla="*/ 2402 w 3123"/>
                  <a:gd name="T41" fmla="*/ 824 h 1406"/>
                  <a:gd name="T42" fmla="*/ 2523 w 3123"/>
                  <a:gd name="T43" fmla="*/ 883 h 1406"/>
                  <a:gd name="T44" fmla="*/ 2642 w 3123"/>
                  <a:gd name="T45" fmla="*/ 901 h 1406"/>
                  <a:gd name="T46" fmla="*/ 2763 w 3123"/>
                  <a:gd name="T47" fmla="*/ 926 h 1406"/>
                  <a:gd name="T48" fmla="*/ 2883 w 3123"/>
                  <a:gd name="T49" fmla="*/ 1076 h 1406"/>
                  <a:gd name="T50" fmla="*/ 3003 w 3123"/>
                  <a:gd name="T51" fmla="*/ 1208 h 1406"/>
                  <a:gd name="T52" fmla="*/ 3123 w 3123"/>
                  <a:gd name="T53" fmla="*/ 1406 h 1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123" h="1406">
                    <a:moveTo>
                      <a:pt x="0" y="430"/>
                    </a:moveTo>
                    <a:lnTo>
                      <a:pt x="120" y="335"/>
                    </a:lnTo>
                    <a:lnTo>
                      <a:pt x="240" y="207"/>
                    </a:lnTo>
                    <a:lnTo>
                      <a:pt x="360" y="158"/>
                    </a:lnTo>
                    <a:lnTo>
                      <a:pt x="480" y="116"/>
                    </a:lnTo>
                    <a:lnTo>
                      <a:pt x="600" y="272"/>
                    </a:lnTo>
                    <a:lnTo>
                      <a:pt x="721" y="233"/>
                    </a:lnTo>
                    <a:lnTo>
                      <a:pt x="840" y="55"/>
                    </a:lnTo>
                    <a:lnTo>
                      <a:pt x="961" y="87"/>
                    </a:lnTo>
                    <a:lnTo>
                      <a:pt x="1081" y="0"/>
                    </a:lnTo>
                    <a:lnTo>
                      <a:pt x="1201" y="194"/>
                    </a:lnTo>
                    <a:lnTo>
                      <a:pt x="1321" y="263"/>
                    </a:lnTo>
                    <a:lnTo>
                      <a:pt x="1441" y="335"/>
                    </a:lnTo>
                    <a:lnTo>
                      <a:pt x="1561" y="428"/>
                    </a:lnTo>
                    <a:lnTo>
                      <a:pt x="1682" y="501"/>
                    </a:lnTo>
                    <a:lnTo>
                      <a:pt x="1802" y="464"/>
                    </a:lnTo>
                    <a:lnTo>
                      <a:pt x="1922" y="527"/>
                    </a:lnTo>
                    <a:lnTo>
                      <a:pt x="2042" y="672"/>
                    </a:lnTo>
                    <a:lnTo>
                      <a:pt x="2162" y="658"/>
                    </a:lnTo>
                    <a:lnTo>
                      <a:pt x="2282" y="702"/>
                    </a:lnTo>
                    <a:lnTo>
                      <a:pt x="2402" y="824"/>
                    </a:lnTo>
                    <a:lnTo>
                      <a:pt x="2523" y="883"/>
                    </a:lnTo>
                    <a:lnTo>
                      <a:pt x="2642" y="901"/>
                    </a:lnTo>
                    <a:lnTo>
                      <a:pt x="2763" y="926"/>
                    </a:lnTo>
                    <a:lnTo>
                      <a:pt x="2883" y="1076"/>
                    </a:lnTo>
                    <a:lnTo>
                      <a:pt x="3003" y="1208"/>
                    </a:lnTo>
                    <a:lnTo>
                      <a:pt x="3123" y="1406"/>
                    </a:lnTo>
                  </a:path>
                </a:pathLst>
              </a:custGeom>
              <a:noFill/>
              <a:ln w="28575" cap="flat">
                <a:solidFill>
                  <a:srgbClr val="00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sp>
        <p:nvSpPr>
          <p:cNvPr id="101" name="TextBox 100"/>
          <p:cNvSpPr txBox="1"/>
          <p:nvPr/>
        </p:nvSpPr>
        <p:spPr>
          <a:xfrm>
            <a:off x="7791270" y="937409"/>
            <a:ext cx="43490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Results: </a:t>
            </a: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All methods give broadly similar results when averaged over large areas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(even method 1!)</a:t>
            </a:r>
            <a:endParaRPr lang="en-GB" sz="2800" dirty="0"/>
          </a:p>
        </p:txBody>
      </p:sp>
      <p:sp>
        <p:nvSpPr>
          <p:cNvPr id="3" name="TextBox 2"/>
          <p:cNvSpPr txBox="1"/>
          <p:nvPr/>
        </p:nvSpPr>
        <p:spPr>
          <a:xfrm flipH="1">
            <a:off x="2531493" y="3857488"/>
            <a:ext cx="30760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Thick black line is mean of all methods</a:t>
            </a:r>
          </a:p>
          <a:p>
            <a:r>
              <a:rPr lang="en-GB" sz="1600" dirty="0" smtClean="0"/>
              <a:t>Cyan line is “</a:t>
            </a:r>
            <a:r>
              <a:rPr lang="en-GB" sz="1600" dirty="0" err="1" smtClean="0"/>
              <a:t>Landschutzer</a:t>
            </a:r>
            <a:r>
              <a:rPr lang="en-GB" sz="1600" dirty="0" smtClean="0"/>
              <a:t> SOM-FFN” </a:t>
            </a:r>
          </a:p>
          <a:p>
            <a:r>
              <a:rPr lang="en-GB" sz="1600" dirty="0" smtClean="0"/>
              <a:t>Shaded zones are 1-and 2-sigma uncertainties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17688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5665" y="850605"/>
            <a:ext cx="7315200" cy="55289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9" name="Group 148"/>
          <p:cNvGrpSpPr/>
          <p:nvPr/>
        </p:nvGrpSpPr>
        <p:grpSpPr>
          <a:xfrm>
            <a:off x="1157252" y="1017588"/>
            <a:ext cx="6661025" cy="5079059"/>
            <a:chOff x="1185605" y="1017587"/>
            <a:chExt cx="6661025" cy="5079059"/>
          </a:xfrm>
        </p:grpSpPr>
        <p:grpSp>
          <p:nvGrpSpPr>
            <p:cNvPr id="141" name="Group 140"/>
            <p:cNvGrpSpPr/>
            <p:nvPr/>
          </p:nvGrpSpPr>
          <p:grpSpPr>
            <a:xfrm>
              <a:off x="1185605" y="1017587"/>
              <a:ext cx="6634037" cy="5079059"/>
              <a:chOff x="1185605" y="1017587"/>
              <a:chExt cx="6634037" cy="5079059"/>
            </a:xfrm>
          </p:grpSpPr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946276" y="1157289"/>
                <a:ext cx="5518150" cy="43640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4" name="Line 6"/>
              <p:cNvSpPr>
                <a:spLocks noChangeShapeType="1"/>
              </p:cNvSpPr>
              <p:nvPr/>
            </p:nvSpPr>
            <p:spPr bwMode="auto">
              <a:xfrm>
                <a:off x="1946276" y="5521326"/>
                <a:ext cx="5518150" cy="0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" name="Line 7"/>
              <p:cNvSpPr>
                <a:spLocks noChangeShapeType="1"/>
              </p:cNvSpPr>
              <p:nvPr/>
            </p:nvSpPr>
            <p:spPr bwMode="auto">
              <a:xfrm>
                <a:off x="1946276" y="1157289"/>
                <a:ext cx="5518150" cy="0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" name="Line 8"/>
              <p:cNvSpPr>
                <a:spLocks noChangeShapeType="1"/>
              </p:cNvSpPr>
              <p:nvPr/>
            </p:nvSpPr>
            <p:spPr bwMode="auto">
              <a:xfrm flipV="1">
                <a:off x="1946276" y="5467351"/>
                <a:ext cx="0" cy="53975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" name="Line 9"/>
              <p:cNvSpPr>
                <a:spLocks noChangeShapeType="1"/>
              </p:cNvSpPr>
              <p:nvPr/>
            </p:nvSpPr>
            <p:spPr bwMode="auto">
              <a:xfrm flipV="1">
                <a:off x="2867026" y="5467351"/>
                <a:ext cx="0" cy="53975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" name="Line 10"/>
              <p:cNvSpPr>
                <a:spLocks noChangeShapeType="1"/>
              </p:cNvSpPr>
              <p:nvPr/>
            </p:nvSpPr>
            <p:spPr bwMode="auto">
              <a:xfrm flipV="1">
                <a:off x="3786188" y="5467351"/>
                <a:ext cx="0" cy="53975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" name="Line 11"/>
              <p:cNvSpPr>
                <a:spLocks noChangeShapeType="1"/>
              </p:cNvSpPr>
              <p:nvPr/>
            </p:nvSpPr>
            <p:spPr bwMode="auto">
              <a:xfrm flipV="1">
                <a:off x="4705351" y="5467351"/>
                <a:ext cx="0" cy="53975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" name="Line 12"/>
              <p:cNvSpPr>
                <a:spLocks noChangeShapeType="1"/>
              </p:cNvSpPr>
              <p:nvPr/>
            </p:nvSpPr>
            <p:spPr bwMode="auto">
              <a:xfrm flipV="1">
                <a:off x="5626101" y="5467351"/>
                <a:ext cx="0" cy="53975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" name="Line 13"/>
              <p:cNvSpPr>
                <a:spLocks noChangeShapeType="1"/>
              </p:cNvSpPr>
              <p:nvPr/>
            </p:nvSpPr>
            <p:spPr bwMode="auto">
              <a:xfrm flipV="1">
                <a:off x="6545263" y="5467351"/>
                <a:ext cx="0" cy="53975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" name="Line 14"/>
              <p:cNvSpPr>
                <a:spLocks noChangeShapeType="1"/>
              </p:cNvSpPr>
              <p:nvPr/>
            </p:nvSpPr>
            <p:spPr bwMode="auto">
              <a:xfrm flipV="1">
                <a:off x="7464426" y="5467351"/>
                <a:ext cx="0" cy="53975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" name="Line 15"/>
              <p:cNvSpPr>
                <a:spLocks noChangeShapeType="1"/>
              </p:cNvSpPr>
              <p:nvPr/>
            </p:nvSpPr>
            <p:spPr bwMode="auto">
              <a:xfrm>
                <a:off x="1946276" y="1157289"/>
                <a:ext cx="0" cy="57150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" name="Line 16"/>
              <p:cNvSpPr>
                <a:spLocks noChangeShapeType="1"/>
              </p:cNvSpPr>
              <p:nvPr/>
            </p:nvSpPr>
            <p:spPr bwMode="auto">
              <a:xfrm>
                <a:off x="2867026" y="1157289"/>
                <a:ext cx="0" cy="57150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Line 17"/>
              <p:cNvSpPr>
                <a:spLocks noChangeShapeType="1"/>
              </p:cNvSpPr>
              <p:nvPr/>
            </p:nvSpPr>
            <p:spPr bwMode="auto">
              <a:xfrm>
                <a:off x="3786188" y="1157289"/>
                <a:ext cx="0" cy="57150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" name="Line 18"/>
              <p:cNvSpPr>
                <a:spLocks noChangeShapeType="1"/>
              </p:cNvSpPr>
              <p:nvPr/>
            </p:nvSpPr>
            <p:spPr bwMode="auto">
              <a:xfrm>
                <a:off x="4705351" y="1157289"/>
                <a:ext cx="0" cy="57150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Line 19"/>
              <p:cNvSpPr>
                <a:spLocks noChangeShapeType="1"/>
              </p:cNvSpPr>
              <p:nvPr/>
            </p:nvSpPr>
            <p:spPr bwMode="auto">
              <a:xfrm>
                <a:off x="5626101" y="1157289"/>
                <a:ext cx="0" cy="57150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Line 20"/>
              <p:cNvSpPr>
                <a:spLocks noChangeShapeType="1"/>
              </p:cNvSpPr>
              <p:nvPr/>
            </p:nvSpPr>
            <p:spPr bwMode="auto">
              <a:xfrm>
                <a:off x="6545263" y="1157289"/>
                <a:ext cx="0" cy="57150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Line 21"/>
              <p:cNvSpPr>
                <a:spLocks noChangeShapeType="1"/>
              </p:cNvSpPr>
              <p:nvPr/>
            </p:nvSpPr>
            <p:spPr bwMode="auto">
              <a:xfrm>
                <a:off x="7464426" y="1157289"/>
                <a:ext cx="0" cy="57150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Rectangle 22"/>
              <p:cNvSpPr>
                <a:spLocks noChangeArrowheads="1"/>
              </p:cNvSpPr>
              <p:nvPr/>
            </p:nvSpPr>
            <p:spPr bwMode="auto">
              <a:xfrm>
                <a:off x="1755776" y="5624514"/>
                <a:ext cx="371897" cy="200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300">
                    <a:solidFill>
                      <a:srgbClr val="262626"/>
                    </a:solidFill>
                  </a:rPr>
                  <a:t>1990</a:t>
                </a:r>
                <a:endParaRPr lang="en-US" altLang="en-US"/>
              </a:p>
            </p:txBody>
          </p:sp>
          <p:sp>
            <p:nvSpPr>
              <p:cNvPr id="31" name="Rectangle 23"/>
              <p:cNvSpPr>
                <a:spLocks noChangeArrowheads="1"/>
              </p:cNvSpPr>
              <p:nvPr/>
            </p:nvSpPr>
            <p:spPr bwMode="auto">
              <a:xfrm>
                <a:off x="2670176" y="5624514"/>
                <a:ext cx="371897" cy="200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300">
                    <a:solidFill>
                      <a:srgbClr val="262626"/>
                    </a:solidFill>
                  </a:rPr>
                  <a:t>1995</a:t>
                </a:r>
                <a:endParaRPr lang="en-US" altLang="en-US"/>
              </a:p>
            </p:txBody>
          </p:sp>
          <p:sp>
            <p:nvSpPr>
              <p:cNvPr id="32" name="Rectangle 24"/>
              <p:cNvSpPr>
                <a:spLocks noChangeArrowheads="1"/>
              </p:cNvSpPr>
              <p:nvPr/>
            </p:nvSpPr>
            <p:spPr bwMode="auto">
              <a:xfrm>
                <a:off x="3598863" y="5624514"/>
                <a:ext cx="371897" cy="200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300">
                    <a:solidFill>
                      <a:srgbClr val="262626"/>
                    </a:solidFill>
                  </a:rPr>
                  <a:t>2000</a:t>
                </a:r>
                <a:endParaRPr lang="en-US" altLang="en-US"/>
              </a:p>
            </p:txBody>
          </p:sp>
          <p:sp>
            <p:nvSpPr>
              <p:cNvPr id="33" name="Rectangle 25"/>
              <p:cNvSpPr>
                <a:spLocks noChangeArrowheads="1"/>
              </p:cNvSpPr>
              <p:nvPr/>
            </p:nvSpPr>
            <p:spPr bwMode="auto">
              <a:xfrm>
                <a:off x="4514851" y="5624514"/>
                <a:ext cx="371897" cy="200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300">
                    <a:solidFill>
                      <a:srgbClr val="262626"/>
                    </a:solidFill>
                  </a:rPr>
                  <a:t>2005</a:t>
                </a:r>
                <a:endParaRPr lang="en-US" altLang="en-US"/>
              </a:p>
            </p:txBody>
          </p:sp>
          <p:sp>
            <p:nvSpPr>
              <p:cNvPr id="34" name="Rectangle 26"/>
              <p:cNvSpPr>
                <a:spLocks noChangeArrowheads="1"/>
              </p:cNvSpPr>
              <p:nvPr/>
            </p:nvSpPr>
            <p:spPr bwMode="auto">
              <a:xfrm>
                <a:off x="5430838" y="5624514"/>
                <a:ext cx="371897" cy="200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300">
                    <a:solidFill>
                      <a:srgbClr val="262626"/>
                    </a:solidFill>
                  </a:rPr>
                  <a:t>2010</a:t>
                </a:r>
                <a:endParaRPr lang="en-US" altLang="en-US"/>
              </a:p>
            </p:txBody>
          </p:sp>
          <p:sp>
            <p:nvSpPr>
              <p:cNvPr id="35" name="Rectangle 27"/>
              <p:cNvSpPr>
                <a:spLocks noChangeArrowheads="1"/>
              </p:cNvSpPr>
              <p:nvPr/>
            </p:nvSpPr>
            <p:spPr bwMode="auto">
              <a:xfrm>
                <a:off x="6357938" y="5624514"/>
                <a:ext cx="371897" cy="200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300">
                    <a:solidFill>
                      <a:srgbClr val="262626"/>
                    </a:solidFill>
                  </a:rPr>
                  <a:t>2015</a:t>
                </a:r>
                <a:endParaRPr lang="en-US" altLang="en-US"/>
              </a:p>
            </p:txBody>
          </p:sp>
          <p:sp>
            <p:nvSpPr>
              <p:cNvPr id="36" name="Rectangle 28"/>
              <p:cNvSpPr>
                <a:spLocks noChangeArrowheads="1"/>
              </p:cNvSpPr>
              <p:nvPr/>
            </p:nvSpPr>
            <p:spPr bwMode="auto">
              <a:xfrm>
                <a:off x="7273926" y="5624514"/>
                <a:ext cx="371897" cy="200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300">
                    <a:solidFill>
                      <a:srgbClr val="262626"/>
                    </a:solidFill>
                  </a:rPr>
                  <a:t>2020</a:t>
                </a:r>
                <a:endParaRPr lang="en-US" altLang="en-US"/>
              </a:p>
            </p:txBody>
          </p:sp>
          <p:sp>
            <p:nvSpPr>
              <p:cNvPr id="37" name="Rectangle 29"/>
              <p:cNvSpPr>
                <a:spLocks noChangeArrowheads="1"/>
              </p:cNvSpPr>
              <p:nvPr/>
            </p:nvSpPr>
            <p:spPr bwMode="auto">
              <a:xfrm>
                <a:off x="4514851" y="5865814"/>
                <a:ext cx="389530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500">
                    <a:solidFill>
                      <a:srgbClr val="262626"/>
                    </a:solidFill>
                  </a:rPr>
                  <a:t>Year</a:t>
                </a:r>
                <a:endParaRPr lang="en-US" altLang="en-US"/>
              </a:p>
            </p:txBody>
          </p:sp>
          <p:sp>
            <p:nvSpPr>
              <p:cNvPr id="38" name="Line 30"/>
              <p:cNvSpPr>
                <a:spLocks noChangeShapeType="1"/>
              </p:cNvSpPr>
              <p:nvPr/>
            </p:nvSpPr>
            <p:spPr bwMode="auto">
              <a:xfrm flipV="1">
                <a:off x="1946276" y="1157289"/>
                <a:ext cx="0" cy="4364038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" name="Line 31"/>
              <p:cNvSpPr>
                <a:spLocks noChangeShapeType="1"/>
              </p:cNvSpPr>
              <p:nvPr/>
            </p:nvSpPr>
            <p:spPr bwMode="auto">
              <a:xfrm flipV="1">
                <a:off x="7464426" y="1157289"/>
                <a:ext cx="0" cy="4364038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" name="Line 32"/>
              <p:cNvSpPr>
                <a:spLocks noChangeShapeType="1"/>
              </p:cNvSpPr>
              <p:nvPr/>
            </p:nvSpPr>
            <p:spPr bwMode="auto">
              <a:xfrm>
                <a:off x="1946276" y="5521326"/>
                <a:ext cx="55563" cy="0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" name="Line 33"/>
              <p:cNvSpPr>
                <a:spLocks noChangeShapeType="1"/>
              </p:cNvSpPr>
              <p:nvPr/>
            </p:nvSpPr>
            <p:spPr bwMode="auto">
              <a:xfrm>
                <a:off x="1946276" y="5037139"/>
                <a:ext cx="55563" cy="0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" name="Line 34"/>
              <p:cNvSpPr>
                <a:spLocks noChangeShapeType="1"/>
              </p:cNvSpPr>
              <p:nvPr/>
            </p:nvSpPr>
            <p:spPr bwMode="auto">
              <a:xfrm>
                <a:off x="1946276" y="4552951"/>
                <a:ext cx="55563" cy="0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" name="Line 35"/>
              <p:cNvSpPr>
                <a:spLocks noChangeShapeType="1"/>
              </p:cNvSpPr>
              <p:nvPr/>
            </p:nvSpPr>
            <p:spPr bwMode="auto">
              <a:xfrm>
                <a:off x="1946276" y="4067176"/>
                <a:ext cx="55563" cy="0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" name="Line 36"/>
              <p:cNvSpPr>
                <a:spLocks noChangeShapeType="1"/>
              </p:cNvSpPr>
              <p:nvPr/>
            </p:nvSpPr>
            <p:spPr bwMode="auto">
              <a:xfrm>
                <a:off x="1946276" y="3582989"/>
                <a:ext cx="55563" cy="0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" name="Line 37"/>
              <p:cNvSpPr>
                <a:spLocks noChangeShapeType="1"/>
              </p:cNvSpPr>
              <p:nvPr/>
            </p:nvSpPr>
            <p:spPr bwMode="auto">
              <a:xfrm>
                <a:off x="1946276" y="3098801"/>
                <a:ext cx="55563" cy="0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" name="Line 38"/>
              <p:cNvSpPr>
                <a:spLocks noChangeShapeType="1"/>
              </p:cNvSpPr>
              <p:nvPr/>
            </p:nvSpPr>
            <p:spPr bwMode="auto">
              <a:xfrm>
                <a:off x="1946276" y="2613026"/>
                <a:ext cx="55563" cy="0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" name="Line 39"/>
              <p:cNvSpPr>
                <a:spLocks noChangeShapeType="1"/>
              </p:cNvSpPr>
              <p:nvPr/>
            </p:nvSpPr>
            <p:spPr bwMode="auto">
              <a:xfrm>
                <a:off x="1946276" y="2128839"/>
                <a:ext cx="55563" cy="0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" name="Line 40"/>
              <p:cNvSpPr>
                <a:spLocks noChangeShapeType="1"/>
              </p:cNvSpPr>
              <p:nvPr/>
            </p:nvSpPr>
            <p:spPr bwMode="auto">
              <a:xfrm>
                <a:off x="1946276" y="1643064"/>
                <a:ext cx="55563" cy="0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" name="Line 41"/>
              <p:cNvSpPr>
                <a:spLocks noChangeShapeType="1"/>
              </p:cNvSpPr>
              <p:nvPr/>
            </p:nvSpPr>
            <p:spPr bwMode="auto">
              <a:xfrm>
                <a:off x="1946276" y="1157289"/>
                <a:ext cx="55563" cy="0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" name="Line 42"/>
              <p:cNvSpPr>
                <a:spLocks noChangeShapeType="1"/>
              </p:cNvSpPr>
              <p:nvPr/>
            </p:nvSpPr>
            <p:spPr bwMode="auto">
              <a:xfrm flipH="1">
                <a:off x="7410451" y="5521326"/>
                <a:ext cx="53975" cy="0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" name="Line 43"/>
              <p:cNvSpPr>
                <a:spLocks noChangeShapeType="1"/>
              </p:cNvSpPr>
              <p:nvPr/>
            </p:nvSpPr>
            <p:spPr bwMode="auto">
              <a:xfrm flipH="1">
                <a:off x="7410451" y="5037139"/>
                <a:ext cx="53975" cy="0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" name="Line 44"/>
              <p:cNvSpPr>
                <a:spLocks noChangeShapeType="1"/>
              </p:cNvSpPr>
              <p:nvPr/>
            </p:nvSpPr>
            <p:spPr bwMode="auto">
              <a:xfrm flipH="1">
                <a:off x="7410451" y="4552951"/>
                <a:ext cx="53975" cy="0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" name="Line 45"/>
              <p:cNvSpPr>
                <a:spLocks noChangeShapeType="1"/>
              </p:cNvSpPr>
              <p:nvPr/>
            </p:nvSpPr>
            <p:spPr bwMode="auto">
              <a:xfrm flipH="1">
                <a:off x="7410451" y="4067176"/>
                <a:ext cx="53975" cy="0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" name="Line 46"/>
              <p:cNvSpPr>
                <a:spLocks noChangeShapeType="1"/>
              </p:cNvSpPr>
              <p:nvPr/>
            </p:nvSpPr>
            <p:spPr bwMode="auto">
              <a:xfrm flipH="1">
                <a:off x="7410451" y="3582989"/>
                <a:ext cx="53975" cy="0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" name="Line 47"/>
              <p:cNvSpPr>
                <a:spLocks noChangeShapeType="1"/>
              </p:cNvSpPr>
              <p:nvPr/>
            </p:nvSpPr>
            <p:spPr bwMode="auto">
              <a:xfrm flipH="1">
                <a:off x="7410451" y="3098801"/>
                <a:ext cx="53975" cy="0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" name="Line 48"/>
              <p:cNvSpPr>
                <a:spLocks noChangeShapeType="1"/>
              </p:cNvSpPr>
              <p:nvPr/>
            </p:nvSpPr>
            <p:spPr bwMode="auto">
              <a:xfrm flipH="1">
                <a:off x="7410451" y="2613026"/>
                <a:ext cx="53975" cy="0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" name="Line 49"/>
              <p:cNvSpPr>
                <a:spLocks noChangeShapeType="1"/>
              </p:cNvSpPr>
              <p:nvPr/>
            </p:nvSpPr>
            <p:spPr bwMode="auto">
              <a:xfrm flipH="1">
                <a:off x="7410451" y="2128839"/>
                <a:ext cx="53975" cy="0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" name="Line 50"/>
              <p:cNvSpPr>
                <a:spLocks noChangeShapeType="1"/>
              </p:cNvSpPr>
              <p:nvPr/>
            </p:nvSpPr>
            <p:spPr bwMode="auto">
              <a:xfrm flipH="1">
                <a:off x="7410451" y="1643064"/>
                <a:ext cx="53975" cy="0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" name="Line 51"/>
              <p:cNvSpPr>
                <a:spLocks noChangeShapeType="1"/>
              </p:cNvSpPr>
              <p:nvPr/>
            </p:nvSpPr>
            <p:spPr bwMode="auto">
              <a:xfrm flipH="1">
                <a:off x="7410451" y="1157289"/>
                <a:ext cx="53975" cy="0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" name="Rectangle 52"/>
              <p:cNvSpPr>
                <a:spLocks noChangeArrowheads="1"/>
              </p:cNvSpPr>
              <p:nvPr/>
            </p:nvSpPr>
            <p:spPr bwMode="auto">
              <a:xfrm>
                <a:off x="1730376" y="5457826"/>
                <a:ext cx="149080" cy="200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300">
                    <a:solidFill>
                      <a:srgbClr val="262626"/>
                    </a:solidFill>
                  </a:rPr>
                  <a:t>-3</a:t>
                </a:r>
                <a:endParaRPr lang="en-US" altLang="en-US"/>
              </a:p>
            </p:txBody>
          </p:sp>
          <p:sp>
            <p:nvSpPr>
              <p:cNvPr id="61" name="Rectangle 53"/>
              <p:cNvSpPr>
                <a:spLocks noChangeArrowheads="1"/>
              </p:cNvSpPr>
              <p:nvPr/>
            </p:nvSpPr>
            <p:spPr bwMode="auto">
              <a:xfrm>
                <a:off x="1589088" y="4975226"/>
                <a:ext cx="288541" cy="200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300">
                    <a:solidFill>
                      <a:srgbClr val="262626"/>
                    </a:solidFill>
                  </a:rPr>
                  <a:t>-2.5</a:t>
                </a:r>
                <a:endParaRPr lang="en-US" altLang="en-US"/>
              </a:p>
            </p:txBody>
          </p:sp>
          <p:sp>
            <p:nvSpPr>
              <p:cNvPr id="62" name="Rectangle 54"/>
              <p:cNvSpPr>
                <a:spLocks noChangeArrowheads="1"/>
              </p:cNvSpPr>
              <p:nvPr/>
            </p:nvSpPr>
            <p:spPr bwMode="auto">
              <a:xfrm>
                <a:off x="1730376" y="4491039"/>
                <a:ext cx="149080" cy="200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300">
                    <a:solidFill>
                      <a:srgbClr val="262626"/>
                    </a:solidFill>
                  </a:rPr>
                  <a:t>-2</a:t>
                </a:r>
                <a:endParaRPr lang="en-US" altLang="en-US"/>
              </a:p>
            </p:txBody>
          </p:sp>
          <p:sp>
            <p:nvSpPr>
              <p:cNvPr id="63" name="Rectangle 55"/>
              <p:cNvSpPr>
                <a:spLocks noChangeArrowheads="1"/>
              </p:cNvSpPr>
              <p:nvPr/>
            </p:nvSpPr>
            <p:spPr bwMode="auto">
              <a:xfrm>
                <a:off x="1589088" y="4008439"/>
                <a:ext cx="288541" cy="200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300">
                    <a:solidFill>
                      <a:srgbClr val="262626"/>
                    </a:solidFill>
                  </a:rPr>
                  <a:t>-1.5</a:t>
                </a:r>
                <a:endParaRPr lang="en-US" altLang="en-US"/>
              </a:p>
            </p:txBody>
          </p:sp>
          <p:sp>
            <p:nvSpPr>
              <p:cNvPr id="64" name="Rectangle 56"/>
              <p:cNvSpPr>
                <a:spLocks noChangeArrowheads="1"/>
              </p:cNvSpPr>
              <p:nvPr/>
            </p:nvSpPr>
            <p:spPr bwMode="auto">
              <a:xfrm>
                <a:off x="1730376" y="3524251"/>
                <a:ext cx="149080" cy="200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300" dirty="0">
                    <a:solidFill>
                      <a:srgbClr val="262626"/>
                    </a:solidFill>
                  </a:rPr>
                  <a:t>-1</a:t>
                </a:r>
                <a:endParaRPr lang="en-US" altLang="en-US" dirty="0"/>
              </a:p>
            </p:txBody>
          </p:sp>
          <p:sp>
            <p:nvSpPr>
              <p:cNvPr id="65" name="Rectangle 57"/>
              <p:cNvSpPr>
                <a:spLocks noChangeArrowheads="1"/>
              </p:cNvSpPr>
              <p:nvPr/>
            </p:nvSpPr>
            <p:spPr bwMode="auto">
              <a:xfrm>
                <a:off x="1589088" y="3028951"/>
                <a:ext cx="288541" cy="200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300">
                    <a:solidFill>
                      <a:srgbClr val="262626"/>
                    </a:solidFill>
                  </a:rPr>
                  <a:t>-0.5</a:t>
                </a:r>
                <a:endParaRPr lang="en-US" altLang="en-US"/>
              </a:p>
            </p:txBody>
          </p:sp>
          <p:sp>
            <p:nvSpPr>
              <p:cNvPr id="66" name="Rectangle 58"/>
              <p:cNvSpPr>
                <a:spLocks noChangeArrowheads="1"/>
              </p:cNvSpPr>
              <p:nvPr/>
            </p:nvSpPr>
            <p:spPr bwMode="auto">
              <a:xfrm>
                <a:off x="1781176" y="2544764"/>
                <a:ext cx="92974" cy="200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300">
                    <a:solidFill>
                      <a:srgbClr val="262626"/>
                    </a:solidFill>
                  </a:rPr>
                  <a:t>0</a:t>
                </a:r>
                <a:endParaRPr lang="en-US" altLang="en-US"/>
              </a:p>
            </p:txBody>
          </p:sp>
          <p:sp>
            <p:nvSpPr>
              <p:cNvPr id="67" name="Rectangle 59"/>
              <p:cNvSpPr>
                <a:spLocks noChangeArrowheads="1"/>
              </p:cNvSpPr>
              <p:nvPr/>
            </p:nvSpPr>
            <p:spPr bwMode="auto">
              <a:xfrm>
                <a:off x="1681163" y="2062164"/>
                <a:ext cx="149225" cy="200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300" dirty="0">
                    <a:solidFill>
                      <a:srgbClr val="262626"/>
                    </a:solidFill>
                  </a:rPr>
                  <a:t>-1</a:t>
                </a:r>
                <a:endParaRPr lang="en-US" altLang="en-US" dirty="0"/>
              </a:p>
            </p:txBody>
          </p:sp>
          <p:sp>
            <p:nvSpPr>
              <p:cNvPr id="68" name="Rectangle 60"/>
              <p:cNvSpPr>
                <a:spLocks noChangeArrowheads="1"/>
              </p:cNvSpPr>
              <p:nvPr/>
            </p:nvSpPr>
            <p:spPr bwMode="auto">
              <a:xfrm>
                <a:off x="1541463" y="1598614"/>
                <a:ext cx="288925" cy="200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300" dirty="0">
                    <a:solidFill>
                      <a:srgbClr val="262626"/>
                    </a:solidFill>
                  </a:rPr>
                  <a:t>-0.5</a:t>
                </a:r>
                <a:endParaRPr lang="en-US" altLang="en-US" dirty="0"/>
              </a:p>
            </p:txBody>
          </p:sp>
          <p:sp>
            <p:nvSpPr>
              <p:cNvPr id="69" name="Rectangle 61"/>
              <p:cNvSpPr>
                <a:spLocks noChangeArrowheads="1"/>
              </p:cNvSpPr>
              <p:nvPr/>
            </p:nvSpPr>
            <p:spPr bwMode="auto">
              <a:xfrm>
                <a:off x="1736725" y="1095376"/>
                <a:ext cx="93663" cy="200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300" dirty="0">
                    <a:solidFill>
                      <a:srgbClr val="262626"/>
                    </a:solidFill>
                  </a:rPr>
                  <a:t>0</a:t>
                </a:r>
                <a:endParaRPr lang="en-US" altLang="en-US" dirty="0"/>
              </a:p>
            </p:txBody>
          </p:sp>
          <p:sp>
            <p:nvSpPr>
              <p:cNvPr id="70" name="Rectangle 62"/>
              <p:cNvSpPr>
                <a:spLocks noChangeArrowheads="1"/>
              </p:cNvSpPr>
              <p:nvPr/>
            </p:nvSpPr>
            <p:spPr bwMode="auto">
              <a:xfrm rot="16200000">
                <a:off x="1309807" y="3905723"/>
                <a:ext cx="139462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500">
                    <a:solidFill>
                      <a:srgbClr val="262626"/>
                    </a:solidFill>
                  </a:rPr>
                  <a:t>C</a:t>
                </a:r>
                <a:endParaRPr lang="en-US" altLang="en-US"/>
              </a:p>
            </p:txBody>
          </p:sp>
          <p:sp>
            <p:nvSpPr>
              <p:cNvPr id="71" name="Rectangle 63"/>
              <p:cNvSpPr>
                <a:spLocks noChangeArrowheads="1"/>
              </p:cNvSpPr>
              <p:nvPr/>
            </p:nvSpPr>
            <p:spPr bwMode="auto">
              <a:xfrm rot="16200000">
                <a:off x="1304998" y="3772373"/>
                <a:ext cx="149080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500">
                    <a:solidFill>
                      <a:srgbClr val="262626"/>
                    </a:solidFill>
                  </a:rPr>
                  <a:t>O</a:t>
                </a:r>
                <a:endParaRPr lang="en-US" altLang="en-US"/>
              </a:p>
            </p:txBody>
          </p:sp>
          <p:sp>
            <p:nvSpPr>
              <p:cNvPr id="72" name="Rectangle 64"/>
              <p:cNvSpPr>
                <a:spLocks noChangeArrowheads="1"/>
              </p:cNvSpPr>
              <p:nvPr/>
            </p:nvSpPr>
            <p:spPr bwMode="auto">
              <a:xfrm rot="16200000">
                <a:off x="1413258" y="3685918"/>
                <a:ext cx="84960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200">
                    <a:solidFill>
                      <a:srgbClr val="262626"/>
                    </a:solidFill>
                  </a:rPr>
                  <a:t>2</a:t>
                </a:r>
                <a:endParaRPr lang="en-US" altLang="en-US"/>
              </a:p>
            </p:txBody>
          </p:sp>
          <p:sp>
            <p:nvSpPr>
              <p:cNvPr id="73" name="Rectangle 65"/>
              <p:cNvSpPr>
                <a:spLocks noChangeArrowheads="1"/>
              </p:cNvSpPr>
              <p:nvPr/>
            </p:nvSpPr>
            <p:spPr bwMode="auto">
              <a:xfrm rot="16200000">
                <a:off x="1353088" y="3580285"/>
                <a:ext cx="52900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500">
                    <a:solidFill>
                      <a:srgbClr val="262626"/>
                    </a:solidFill>
                  </a:rPr>
                  <a:t> </a:t>
                </a:r>
                <a:endParaRPr lang="en-US" altLang="en-US"/>
              </a:p>
            </p:txBody>
          </p:sp>
          <p:sp>
            <p:nvSpPr>
              <p:cNvPr id="74" name="Rectangle 66"/>
              <p:cNvSpPr>
                <a:spLocks noChangeArrowheads="1"/>
              </p:cNvSpPr>
              <p:nvPr/>
            </p:nvSpPr>
            <p:spPr bwMode="auto">
              <a:xfrm rot="16200000">
                <a:off x="1353088" y="3529485"/>
                <a:ext cx="52900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500">
                    <a:solidFill>
                      <a:srgbClr val="262626"/>
                    </a:solidFill>
                  </a:rPr>
                  <a:t>f</a:t>
                </a:r>
                <a:endParaRPr lang="en-US" altLang="en-US"/>
              </a:p>
            </p:txBody>
          </p:sp>
          <p:sp>
            <p:nvSpPr>
              <p:cNvPr id="75" name="Rectangle 67"/>
              <p:cNvSpPr>
                <a:spLocks noChangeArrowheads="1"/>
              </p:cNvSpPr>
              <p:nvPr/>
            </p:nvSpPr>
            <p:spPr bwMode="auto">
              <a:xfrm rot="16200000">
                <a:off x="1357897" y="3485035"/>
                <a:ext cx="43282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500">
                    <a:solidFill>
                      <a:srgbClr val="262626"/>
                    </a:solidFill>
                  </a:rPr>
                  <a:t>l</a:t>
                </a:r>
                <a:endParaRPr lang="en-US" altLang="en-US"/>
              </a:p>
            </p:txBody>
          </p:sp>
          <p:sp>
            <p:nvSpPr>
              <p:cNvPr id="76" name="Rectangle 68"/>
              <p:cNvSpPr>
                <a:spLocks noChangeArrowheads="1"/>
              </p:cNvSpPr>
              <p:nvPr/>
            </p:nvSpPr>
            <p:spPr bwMode="auto">
              <a:xfrm rot="16200000">
                <a:off x="1325837" y="3415185"/>
                <a:ext cx="107402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500">
                    <a:solidFill>
                      <a:srgbClr val="262626"/>
                    </a:solidFill>
                  </a:rPr>
                  <a:t>u</a:t>
                </a:r>
                <a:endParaRPr lang="en-US" altLang="en-US"/>
              </a:p>
            </p:txBody>
          </p:sp>
          <p:sp>
            <p:nvSpPr>
              <p:cNvPr id="77" name="Rectangle 69"/>
              <p:cNvSpPr>
                <a:spLocks noChangeArrowheads="1"/>
              </p:cNvSpPr>
              <p:nvPr/>
            </p:nvSpPr>
            <p:spPr bwMode="auto">
              <a:xfrm rot="16200000">
                <a:off x="1331448" y="3319935"/>
                <a:ext cx="96180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500">
                    <a:solidFill>
                      <a:srgbClr val="262626"/>
                    </a:solidFill>
                  </a:rPr>
                  <a:t>x</a:t>
                </a:r>
                <a:endParaRPr lang="en-US" altLang="en-US"/>
              </a:p>
            </p:txBody>
          </p:sp>
          <p:sp>
            <p:nvSpPr>
              <p:cNvPr id="78" name="Rectangle 70"/>
              <p:cNvSpPr>
                <a:spLocks noChangeArrowheads="1"/>
              </p:cNvSpPr>
              <p:nvPr/>
            </p:nvSpPr>
            <p:spPr bwMode="auto">
              <a:xfrm rot="16200000">
                <a:off x="1353088" y="3250085"/>
                <a:ext cx="52900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500">
                    <a:solidFill>
                      <a:srgbClr val="262626"/>
                    </a:solidFill>
                  </a:rPr>
                  <a:t> </a:t>
                </a:r>
                <a:endParaRPr lang="en-US" altLang="en-US"/>
              </a:p>
            </p:txBody>
          </p:sp>
          <p:sp>
            <p:nvSpPr>
              <p:cNvPr id="79" name="Rectangle 71"/>
              <p:cNvSpPr>
                <a:spLocks noChangeArrowheads="1"/>
              </p:cNvSpPr>
              <p:nvPr/>
            </p:nvSpPr>
            <p:spPr bwMode="auto">
              <a:xfrm rot="16200000">
                <a:off x="1347478" y="3192935"/>
                <a:ext cx="64120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500">
                    <a:solidFill>
                      <a:srgbClr val="262626"/>
                    </a:solidFill>
                  </a:rPr>
                  <a:t>(</a:t>
                </a:r>
                <a:endParaRPr lang="en-US" altLang="en-US"/>
              </a:p>
            </p:txBody>
          </p:sp>
          <p:sp>
            <p:nvSpPr>
              <p:cNvPr id="80" name="Rectangle 72"/>
              <p:cNvSpPr>
                <a:spLocks noChangeArrowheads="1"/>
              </p:cNvSpPr>
              <p:nvPr/>
            </p:nvSpPr>
            <p:spPr bwMode="auto">
              <a:xfrm rot="16200000">
                <a:off x="1315418" y="3097685"/>
                <a:ext cx="128240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500">
                    <a:solidFill>
                      <a:srgbClr val="262626"/>
                    </a:solidFill>
                  </a:rPr>
                  <a:t>P</a:t>
                </a:r>
                <a:endParaRPr lang="en-US" altLang="en-US"/>
              </a:p>
            </p:txBody>
          </p:sp>
          <p:sp>
            <p:nvSpPr>
              <p:cNvPr id="81" name="Rectangle 73"/>
              <p:cNvSpPr>
                <a:spLocks noChangeArrowheads="1"/>
              </p:cNvSpPr>
              <p:nvPr/>
            </p:nvSpPr>
            <p:spPr bwMode="auto">
              <a:xfrm rot="16200000">
                <a:off x="1325837" y="2983385"/>
                <a:ext cx="107402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500">
                    <a:solidFill>
                      <a:srgbClr val="262626"/>
                    </a:solidFill>
                  </a:rPr>
                  <a:t>g</a:t>
                </a:r>
                <a:endParaRPr lang="en-US" altLang="en-US"/>
              </a:p>
            </p:txBody>
          </p:sp>
          <p:sp>
            <p:nvSpPr>
              <p:cNvPr id="82" name="Rectangle 74"/>
              <p:cNvSpPr>
                <a:spLocks noChangeArrowheads="1"/>
              </p:cNvSpPr>
              <p:nvPr/>
            </p:nvSpPr>
            <p:spPr bwMode="auto">
              <a:xfrm rot="16200000">
                <a:off x="1309807" y="2850035"/>
                <a:ext cx="139462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500">
                    <a:solidFill>
                      <a:srgbClr val="262626"/>
                    </a:solidFill>
                  </a:rPr>
                  <a:t>C</a:t>
                </a:r>
                <a:endParaRPr lang="en-US" altLang="en-US"/>
              </a:p>
            </p:txBody>
          </p:sp>
          <p:sp>
            <p:nvSpPr>
              <p:cNvPr id="83" name="Rectangle 75"/>
              <p:cNvSpPr>
                <a:spLocks noChangeArrowheads="1"/>
              </p:cNvSpPr>
              <p:nvPr/>
            </p:nvSpPr>
            <p:spPr bwMode="auto">
              <a:xfrm rot="16200000">
                <a:off x="1353088" y="2753198"/>
                <a:ext cx="52900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500">
                    <a:solidFill>
                      <a:srgbClr val="262626"/>
                    </a:solidFill>
                  </a:rPr>
                  <a:t> </a:t>
                </a:r>
                <a:endParaRPr lang="en-US" altLang="en-US"/>
              </a:p>
            </p:txBody>
          </p:sp>
          <p:sp>
            <p:nvSpPr>
              <p:cNvPr id="84" name="Rectangle 76"/>
              <p:cNvSpPr>
                <a:spLocks noChangeArrowheads="1"/>
              </p:cNvSpPr>
              <p:nvPr/>
            </p:nvSpPr>
            <p:spPr bwMode="auto">
              <a:xfrm rot="16200000">
                <a:off x="1331448" y="2683348"/>
                <a:ext cx="96180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500">
                    <a:solidFill>
                      <a:srgbClr val="262626"/>
                    </a:solidFill>
                  </a:rPr>
                  <a:t>y</a:t>
                </a:r>
                <a:endParaRPr lang="en-US" altLang="en-US"/>
              </a:p>
            </p:txBody>
          </p:sp>
          <p:sp>
            <p:nvSpPr>
              <p:cNvPr id="85" name="Rectangle 77"/>
              <p:cNvSpPr>
                <a:spLocks noChangeArrowheads="1"/>
              </p:cNvSpPr>
              <p:nvPr/>
            </p:nvSpPr>
            <p:spPr bwMode="auto">
              <a:xfrm rot="16200000">
                <a:off x="1347478" y="2607148"/>
                <a:ext cx="64120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500">
                    <a:solidFill>
                      <a:srgbClr val="262626"/>
                    </a:solidFill>
                  </a:rPr>
                  <a:t>r</a:t>
                </a:r>
                <a:endParaRPr lang="en-US" altLang="en-US"/>
              </a:p>
            </p:txBody>
          </p:sp>
          <p:sp>
            <p:nvSpPr>
              <p:cNvPr id="86" name="Rectangle 78"/>
              <p:cNvSpPr>
                <a:spLocks noChangeArrowheads="1"/>
              </p:cNvSpPr>
              <p:nvPr/>
            </p:nvSpPr>
            <p:spPr bwMode="auto">
              <a:xfrm rot="16200000">
                <a:off x="1252290" y="2585781"/>
                <a:ext cx="51296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200">
                    <a:solidFill>
                      <a:srgbClr val="262626"/>
                    </a:solidFill>
                  </a:rPr>
                  <a:t>-</a:t>
                </a:r>
                <a:endParaRPr lang="en-US" altLang="en-US"/>
              </a:p>
            </p:txBody>
          </p:sp>
          <p:sp>
            <p:nvSpPr>
              <p:cNvPr id="87" name="Rectangle 79"/>
              <p:cNvSpPr>
                <a:spLocks noChangeArrowheads="1"/>
              </p:cNvSpPr>
              <p:nvPr/>
            </p:nvSpPr>
            <p:spPr bwMode="auto">
              <a:xfrm rot="16200000">
                <a:off x="1235458" y="2515931"/>
                <a:ext cx="84960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200">
                    <a:solidFill>
                      <a:srgbClr val="262626"/>
                    </a:solidFill>
                  </a:rPr>
                  <a:t>1</a:t>
                </a:r>
                <a:endParaRPr lang="en-US" altLang="en-US"/>
              </a:p>
            </p:txBody>
          </p:sp>
          <p:sp>
            <p:nvSpPr>
              <p:cNvPr id="88" name="Rectangle 80"/>
              <p:cNvSpPr>
                <a:spLocks noChangeArrowheads="1"/>
              </p:cNvSpPr>
              <p:nvPr/>
            </p:nvSpPr>
            <p:spPr bwMode="auto">
              <a:xfrm rot="16200000">
                <a:off x="1347478" y="2403948"/>
                <a:ext cx="64120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500">
                    <a:solidFill>
                      <a:srgbClr val="262626"/>
                    </a:solidFill>
                  </a:rPr>
                  <a:t>)</a:t>
                </a:r>
                <a:endParaRPr lang="en-US" altLang="en-US"/>
              </a:p>
            </p:txBody>
          </p:sp>
          <p:sp>
            <p:nvSpPr>
              <p:cNvPr id="89" name="Freeform 81"/>
              <p:cNvSpPr>
                <a:spLocks/>
              </p:cNvSpPr>
              <p:nvPr/>
            </p:nvSpPr>
            <p:spPr bwMode="auto">
              <a:xfrm>
                <a:off x="2406651" y="2895601"/>
                <a:ext cx="4783138" cy="2362200"/>
              </a:xfrm>
              <a:custGeom>
                <a:avLst/>
                <a:gdLst>
                  <a:gd name="T0" fmla="*/ 695 w 3013"/>
                  <a:gd name="T1" fmla="*/ 247 h 1488"/>
                  <a:gd name="T2" fmla="*/ 579 w 3013"/>
                  <a:gd name="T3" fmla="*/ 151 h 1488"/>
                  <a:gd name="T4" fmla="*/ 463 w 3013"/>
                  <a:gd name="T5" fmla="*/ 139 h 1488"/>
                  <a:gd name="T6" fmla="*/ 348 w 3013"/>
                  <a:gd name="T7" fmla="*/ 119 h 1488"/>
                  <a:gd name="T8" fmla="*/ 231 w 3013"/>
                  <a:gd name="T9" fmla="*/ 80 h 1488"/>
                  <a:gd name="T10" fmla="*/ 116 w 3013"/>
                  <a:gd name="T11" fmla="*/ 33 h 1488"/>
                  <a:gd name="T12" fmla="*/ 0 w 3013"/>
                  <a:gd name="T13" fmla="*/ 0 h 1488"/>
                  <a:gd name="T14" fmla="*/ 0 w 3013"/>
                  <a:gd name="T15" fmla="*/ 1141 h 1488"/>
                  <a:gd name="T16" fmla="*/ 116 w 3013"/>
                  <a:gd name="T17" fmla="*/ 996 h 1488"/>
                  <a:gd name="T18" fmla="*/ 231 w 3013"/>
                  <a:gd name="T19" fmla="*/ 877 h 1488"/>
                  <a:gd name="T20" fmla="*/ 348 w 3013"/>
                  <a:gd name="T21" fmla="*/ 803 h 1488"/>
                  <a:gd name="T22" fmla="*/ 463 w 3013"/>
                  <a:gd name="T23" fmla="*/ 759 h 1488"/>
                  <a:gd name="T24" fmla="*/ 579 w 3013"/>
                  <a:gd name="T25" fmla="*/ 823 h 1488"/>
                  <a:gd name="T26" fmla="*/ 695 w 3013"/>
                  <a:gd name="T27" fmla="*/ 798 h 1488"/>
                  <a:gd name="T28" fmla="*/ 811 w 3013"/>
                  <a:gd name="T29" fmla="*/ 733 h 1488"/>
                  <a:gd name="T30" fmla="*/ 927 w 3013"/>
                  <a:gd name="T31" fmla="*/ 700 h 1488"/>
                  <a:gd name="T32" fmla="*/ 1043 w 3013"/>
                  <a:gd name="T33" fmla="*/ 667 h 1488"/>
                  <a:gd name="T34" fmla="*/ 1159 w 3013"/>
                  <a:gd name="T35" fmla="*/ 741 h 1488"/>
                  <a:gd name="T36" fmla="*/ 1274 w 3013"/>
                  <a:gd name="T37" fmla="*/ 773 h 1488"/>
                  <a:gd name="T38" fmla="*/ 1390 w 3013"/>
                  <a:gd name="T39" fmla="*/ 777 h 1488"/>
                  <a:gd name="T40" fmla="*/ 1506 w 3013"/>
                  <a:gd name="T41" fmla="*/ 772 h 1488"/>
                  <a:gd name="T42" fmla="*/ 1622 w 3013"/>
                  <a:gd name="T43" fmla="*/ 793 h 1488"/>
                  <a:gd name="T44" fmla="*/ 1738 w 3013"/>
                  <a:gd name="T45" fmla="*/ 803 h 1488"/>
                  <a:gd name="T46" fmla="*/ 1854 w 3013"/>
                  <a:gd name="T47" fmla="*/ 822 h 1488"/>
                  <a:gd name="T48" fmla="*/ 1970 w 3013"/>
                  <a:gd name="T49" fmla="*/ 842 h 1488"/>
                  <a:gd name="T50" fmla="*/ 2086 w 3013"/>
                  <a:gd name="T51" fmla="*/ 849 h 1488"/>
                  <a:gd name="T52" fmla="*/ 2202 w 3013"/>
                  <a:gd name="T53" fmla="*/ 927 h 1488"/>
                  <a:gd name="T54" fmla="*/ 2317 w 3013"/>
                  <a:gd name="T55" fmla="*/ 948 h 1488"/>
                  <a:gd name="T56" fmla="*/ 2433 w 3013"/>
                  <a:gd name="T57" fmla="*/ 1027 h 1488"/>
                  <a:gd name="T58" fmla="*/ 2549 w 3013"/>
                  <a:gd name="T59" fmla="*/ 1066 h 1488"/>
                  <a:gd name="T60" fmla="*/ 2665 w 3013"/>
                  <a:gd name="T61" fmla="*/ 1105 h 1488"/>
                  <a:gd name="T62" fmla="*/ 2781 w 3013"/>
                  <a:gd name="T63" fmla="*/ 1231 h 1488"/>
                  <a:gd name="T64" fmla="*/ 2897 w 3013"/>
                  <a:gd name="T65" fmla="*/ 1317 h 1488"/>
                  <a:gd name="T66" fmla="*/ 3013 w 3013"/>
                  <a:gd name="T67" fmla="*/ 1488 h 1488"/>
                  <a:gd name="T68" fmla="*/ 3013 w 3013"/>
                  <a:gd name="T69" fmla="*/ 645 h 1488"/>
                  <a:gd name="T70" fmla="*/ 2897 w 3013"/>
                  <a:gd name="T71" fmla="*/ 664 h 1488"/>
                  <a:gd name="T72" fmla="*/ 2781 w 3013"/>
                  <a:gd name="T73" fmla="*/ 638 h 1488"/>
                  <a:gd name="T74" fmla="*/ 2665 w 3013"/>
                  <a:gd name="T75" fmla="*/ 589 h 1488"/>
                  <a:gd name="T76" fmla="*/ 2549 w 3013"/>
                  <a:gd name="T77" fmla="*/ 584 h 1488"/>
                  <a:gd name="T78" fmla="*/ 2433 w 3013"/>
                  <a:gd name="T79" fmla="*/ 592 h 1488"/>
                  <a:gd name="T80" fmla="*/ 2317 w 3013"/>
                  <a:gd name="T81" fmla="*/ 578 h 1488"/>
                  <a:gd name="T82" fmla="*/ 2202 w 3013"/>
                  <a:gd name="T83" fmla="*/ 502 h 1488"/>
                  <a:gd name="T84" fmla="*/ 2086 w 3013"/>
                  <a:gd name="T85" fmla="*/ 513 h 1488"/>
                  <a:gd name="T86" fmla="*/ 1970 w 3013"/>
                  <a:gd name="T87" fmla="*/ 568 h 1488"/>
                  <a:gd name="T88" fmla="*/ 1854 w 3013"/>
                  <a:gd name="T89" fmla="*/ 502 h 1488"/>
                  <a:gd name="T90" fmla="*/ 1738 w 3013"/>
                  <a:gd name="T91" fmla="*/ 479 h 1488"/>
                  <a:gd name="T92" fmla="*/ 1622 w 3013"/>
                  <a:gd name="T93" fmla="*/ 482 h 1488"/>
                  <a:gd name="T94" fmla="*/ 1506 w 3013"/>
                  <a:gd name="T95" fmla="*/ 450 h 1488"/>
                  <a:gd name="T96" fmla="*/ 1390 w 3013"/>
                  <a:gd name="T97" fmla="*/ 408 h 1488"/>
                  <a:gd name="T98" fmla="*/ 1274 w 3013"/>
                  <a:gd name="T99" fmla="*/ 381 h 1488"/>
                  <a:gd name="T100" fmla="*/ 1159 w 3013"/>
                  <a:gd name="T101" fmla="*/ 273 h 1488"/>
                  <a:gd name="T102" fmla="*/ 1043 w 3013"/>
                  <a:gd name="T103" fmla="*/ 152 h 1488"/>
                  <a:gd name="T104" fmla="*/ 927 w 3013"/>
                  <a:gd name="T105" fmla="*/ 237 h 1488"/>
                  <a:gd name="T106" fmla="*/ 811 w 3013"/>
                  <a:gd name="T107" fmla="*/ 208 h 1488"/>
                  <a:gd name="T108" fmla="*/ 695 w 3013"/>
                  <a:gd name="T109" fmla="*/ 247 h 1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013" h="1488">
                    <a:moveTo>
                      <a:pt x="695" y="247"/>
                    </a:moveTo>
                    <a:lnTo>
                      <a:pt x="579" y="151"/>
                    </a:lnTo>
                    <a:lnTo>
                      <a:pt x="463" y="139"/>
                    </a:lnTo>
                    <a:lnTo>
                      <a:pt x="348" y="119"/>
                    </a:lnTo>
                    <a:lnTo>
                      <a:pt x="231" y="80"/>
                    </a:lnTo>
                    <a:lnTo>
                      <a:pt x="116" y="33"/>
                    </a:lnTo>
                    <a:lnTo>
                      <a:pt x="0" y="0"/>
                    </a:lnTo>
                    <a:lnTo>
                      <a:pt x="0" y="1141"/>
                    </a:lnTo>
                    <a:lnTo>
                      <a:pt x="116" y="996"/>
                    </a:lnTo>
                    <a:lnTo>
                      <a:pt x="231" y="877"/>
                    </a:lnTo>
                    <a:lnTo>
                      <a:pt x="348" y="803"/>
                    </a:lnTo>
                    <a:lnTo>
                      <a:pt x="463" y="759"/>
                    </a:lnTo>
                    <a:lnTo>
                      <a:pt x="579" y="823"/>
                    </a:lnTo>
                    <a:lnTo>
                      <a:pt x="695" y="798"/>
                    </a:lnTo>
                    <a:lnTo>
                      <a:pt x="811" y="733"/>
                    </a:lnTo>
                    <a:lnTo>
                      <a:pt x="927" y="700"/>
                    </a:lnTo>
                    <a:lnTo>
                      <a:pt x="1043" y="667"/>
                    </a:lnTo>
                    <a:lnTo>
                      <a:pt x="1159" y="741"/>
                    </a:lnTo>
                    <a:lnTo>
                      <a:pt x="1274" y="773"/>
                    </a:lnTo>
                    <a:lnTo>
                      <a:pt x="1390" y="777"/>
                    </a:lnTo>
                    <a:lnTo>
                      <a:pt x="1506" y="772"/>
                    </a:lnTo>
                    <a:lnTo>
                      <a:pt x="1622" y="793"/>
                    </a:lnTo>
                    <a:lnTo>
                      <a:pt x="1738" y="803"/>
                    </a:lnTo>
                    <a:lnTo>
                      <a:pt x="1854" y="822"/>
                    </a:lnTo>
                    <a:lnTo>
                      <a:pt x="1970" y="842"/>
                    </a:lnTo>
                    <a:lnTo>
                      <a:pt x="2086" y="849"/>
                    </a:lnTo>
                    <a:lnTo>
                      <a:pt x="2202" y="927"/>
                    </a:lnTo>
                    <a:lnTo>
                      <a:pt x="2317" y="948"/>
                    </a:lnTo>
                    <a:lnTo>
                      <a:pt x="2433" y="1027"/>
                    </a:lnTo>
                    <a:lnTo>
                      <a:pt x="2549" y="1066"/>
                    </a:lnTo>
                    <a:lnTo>
                      <a:pt x="2665" y="1105"/>
                    </a:lnTo>
                    <a:lnTo>
                      <a:pt x="2781" y="1231"/>
                    </a:lnTo>
                    <a:lnTo>
                      <a:pt x="2897" y="1317"/>
                    </a:lnTo>
                    <a:lnTo>
                      <a:pt x="3013" y="1488"/>
                    </a:lnTo>
                    <a:lnTo>
                      <a:pt x="3013" y="645"/>
                    </a:lnTo>
                    <a:lnTo>
                      <a:pt x="2897" y="664"/>
                    </a:lnTo>
                    <a:lnTo>
                      <a:pt x="2781" y="638"/>
                    </a:lnTo>
                    <a:lnTo>
                      <a:pt x="2665" y="589"/>
                    </a:lnTo>
                    <a:lnTo>
                      <a:pt x="2549" y="584"/>
                    </a:lnTo>
                    <a:lnTo>
                      <a:pt x="2433" y="592"/>
                    </a:lnTo>
                    <a:lnTo>
                      <a:pt x="2317" y="578"/>
                    </a:lnTo>
                    <a:lnTo>
                      <a:pt x="2202" y="502"/>
                    </a:lnTo>
                    <a:lnTo>
                      <a:pt x="2086" y="513"/>
                    </a:lnTo>
                    <a:lnTo>
                      <a:pt x="1970" y="568"/>
                    </a:lnTo>
                    <a:lnTo>
                      <a:pt x="1854" y="502"/>
                    </a:lnTo>
                    <a:lnTo>
                      <a:pt x="1738" y="479"/>
                    </a:lnTo>
                    <a:lnTo>
                      <a:pt x="1622" y="482"/>
                    </a:lnTo>
                    <a:lnTo>
                      <a:pt x="1506" y="450"/>
                    </a:lnTo>
                    <a:lnTo>
                      <a:pt x="1390" y="408"/>
                    </a:lnTo>
                    <a:lnTo>
                      <a:pt x="1274" y="381"/>
                    </a:lnTo>
                    <a:lnTo>
                      <a:pt x="1159" y="273"/>
                    </a:lnTo>
                    <a:lnTo>
                      <a:pt x="1043" y="152"/>
                    </a:lnTo>
                    <a:lnTo>
                      <a:pt x="927" y="237"/>
                    </a:lnTo>
                    <a:lnTo>
                      <a:pt x="811" y="208"/>
                    </a:lnTo>
                    <a:lnTo>
                      <a:pt x="695" y="247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0" name="Freeform 82"/>
              <p:cNvSpPr>
                <a:spLocks/>
              </p:cNvSpPr>
              <p:nvPr/>
            </p:nvSpPr>
            <p:spPr bwMode="auto">
              <a:xfrm>
                <a:off x="2406651" y="2895601"/>
                <a:ext cx="4783138" cy="2362200"/>
              </a:xfrm>
              <a:custGeom>
                <a:avLst/>
                <a:gdLst>
                  <a:gd name="T0" fmla="*/ 0 w 3013"/>
                  <a:gd name="T1" fmla="*/ 0 h 1488"/>
                  <a:gd name="T2" fmla="*/ 116 w 3013"/>
                  <a:gd name="T3" fmla="*/ 33 h 1488"/>
                  <a:gd name="T4" fmla="*/ 231 w 3013"/>
                  <a:gd name="T5" fmla="*/ 80 h 1488"/>
                  <a:gd name="T6" fmla="*/ 348 w 3013"/>
                  <a:gd name="T7" fmla="*/ 119 h 1488"/>
                  <a:gd name="T8" fmla="*/ 463 w 3013"/>
                  <a:gd name="T9" fmla="*/ 139 h 1488"/>
                  <a:gd name="T10" fmla="*/ 579 w 3013"/>
                  <a:gd name="T11" fmla="*/ 151 h 1488"/>
                  <a:gd name="T12" fmla="*/ 695 w 3013"/>
                  <a:gd name="T13" fmla="*/ 247 h 1488"/>
                  <a:gd name="T14" fmla="*/ 811 w 3013"/>
                  <a:gd name="T15" fmla="*/ 208 h 1488"/>
                  <a:gd name="T16" fmla="*/ 927 w 3013"/>
                  <a:gd name="T17" fmla="*/ 237 h 1488"/>
                  <a:gd name="T18" fmla="*/ 1043 w 3013"/>
                  <a:gd name="T19" fmla="*/ 152 h 1488"/>
                  <a:gd name="T20" fmla="*/ 1159 w 3013"/>
                  <a:gd name="T21" fmla="*/ 273 h 1488"/>
                  <a:gd name="T22" fmla="*/ 1274 w 3013"/>
                  <a:gd name="T23" fmla="*/ 381 h 1488"/>
                  <a:gd name="T24" fmla="*/ 1390 w 3013"/>
                  <a:gd name="T25" fmla="*/ 408 h 1488"/>
                  <a:gd name="T26" fmla="*/ 1506 w 3013"/>
                  <a:gd name="T27" fmla="*/ 450 h 1488"/>
                  <a:gd name="T28" fmla="*/ 1622 w 3013"/>
                  <a:gd name="T29" fmla="*/ 482 h 1488"/>
                  <a:gd name="T30" fmla="*/ 1738 w 3013"/>
                  <a:gd name="T31" fmla="*/ 479 h 1488"/>
                  <a:gd name="T32" fmla="*/ 1854 w 3013"/>
                  <a:gd name="T33" fmla="*/ 502 h 1488"/>
                  <a:gd name="T34" fmla="*/ 1970 w 3013"/>
                  <a:gd name="T35" fmla="*/ 568 h 1488"/>
                  <a:gd name="T36" fmla="*/ 2086 w 3013"/>
                  <a:gd name="T37" fmla="*/ 513 h 1488"/>
                  <a:gd name="T38" fmla="*/ 2202 w 3013"/>
                  <a:gd name="T39" fmla="*/ 502 h 1488"/>
                  <a:gd name="T40" fmla="*/ 2317 w 3013"/>
                  <a:gd name="T41" fmla="*/ 578 h 1488"/>
                  <a:gd name="T42" fmla="*/ 2433 w 3013"/>
                  <a:gd name="T43" fmla="*/ 592 h 1488"/>
                  <a:gd name="T44" fmla="*/ 2549 w 3013"/>
                  <a:gd name="T45" fmla="*/ 584 h 1488"/>
                  <a:gd name="T46" fmla="*/ 2665 w 3013"/>
                  <a:gd name="T47" fmla="*/ 589 h 1488"/>
                  <a:gd name="T48" fmla="*/ 2781 w 3013"/>
                  <a:gd name="T49" fmla="*/ 638 h 1488"/>
                  <a:gd name="T50" fmla="*/ 2897 w 3013"/>
                  <a:gd name="T51" fmla="*/ 664 h 1488"/>
                  <a:gd name="T52" fmla="*/ 3013 w 3013"/>
                  <a:gd name="T53" fmla="*/ 645 h 1488"/>
                  <a:gd name="T54" fmla="*/ 3013 w 3013"/>
                  <a:gd name="T55" fmla="*/ 1488 h 1488"/>
                  <a:gd name="T56" fmla="*/ 2897 w 3013"/>
                  <a:gd name="T57" fmla="*/ 1317 h 1488"/>
                  <a:gd name="T58" fmla="*/ 2781 w 3013"/>
                  <a:gd name="T59" fmla="*/ 1231 h 1488"/>
                  <a:gd name="T60" fmla="*/ 2665 w 3013"/>
                  <a:gd name="T61" fmla="*/ 1105 h 1488"/>
                  <a:gd name="T62" fmla="*/ 2549 w 3013"/>
                  <a:gd name="T63" fmla="*/ 1066 h 1488"/>
                  <a:gd name="T64" fmla="*/ 2433 w 3013"/>
                  <a:gd name="T65" fmla="*/ 1027 h 1488"/>
                  <a:gd name="T66" fmla="*/ 2317 w 3013"/>
                  <a:gd name="T67" fmla="*/ 948 h 1488"/>
                  <a:gd name="T68" fmla="*/ 2202 w 3013"/>
                  <a:gd name="T69" fmla="*/ 927 h 1488"/>
                  <a:gd name="T70" fmla="*/ 2086 w 3013"/>
                  <a:gd name="T71" fmla="*/ 849 h 1488"/>
                  <a:gd name="T72" fmla="*/ 1970 w 3013"/>
                  <a:gd name="T73" fmla="*/ 842 h 1488"/>
                  <a:gd name="T74" fmla="*/ 1854 w 3013"/>
                  <a:gd name="T75" fmla="*/ 822 h 1488"/>
                  <a:gd name="T76" fmla="*/ 1738 w 3013"/>
                  <a:gd name="T77" fmla="*/ 803 h 1488"/>
                  <a:gd name="T78" fmla="*/ 1622 w 3013"/>
                  <a:gd name="T79" fmla="*/ 793 h 1488"/>
                  <a:gd name="T80" fmla="*/ 1506 w 3013"/>
                  <a:gd name="T81" fmla="*/ 772 h 1488"/>
                  <a:gd name="T82" fmla="*/ 1390 w 3013"/>
                  <a:gd name="T83" fmla="*/ 777 h 1488"/>
                  <a:gd name="T84" fmla="*/ 1274 w 3013"/>
                  <a:gd name="T85" fmla="*/ 773 h 1488"/>
                  <a:gd name="T86" fmla="*/ 1159 w 3013"/>
                  <a:gd name="T87" fmla="*/ 741 h 1488"/>
                  <a:gd name="T88" fmla="*/ 1043 w 3013"/>
                  <a:gd name="T89" fmla="*/ 667 h 1488"/>
                  <a:gd name="T90" fmla="*/ 927 w 3013"/>
                  <a:gd name="T91" fmla="*/ 700 h 1488"/>
                  <a:gd name="T92" fmla="*/ 811 w 3013"/>
                  <a:gd name="T93" fmla="*/ 733 h 1488"/>
                  <a:gd name="T94" fmla="*/ 695 w 3013"/>
                  <a:gd name="T95" fmla="*/ 798 h 1488"/>
                  <a:gd name="T96" fmla="*/ 579 w 3013"/>
                  <a:gd name="T97" fmla="*/ 823 h 1488"/>
                  <a:gd name="T98" fmla="*/ 463 w 3013"/>
                  <a:gd name="T99" fmla="*/ 759 h 1488"/>
                  <a:gd name="T100" fmla="*/ 348 w 3013"/>
                  <a:gd name="T101" fmla="*/ 803 h 1488"/>
                  <a:gd name="T102" fmla="*/ 231 w 3013"/>
                  <a:gd name="T103" fmla="*/ 877 h 1488"/>
                  <a:gd name="T104" fmla="*/ 116 w 3013"/>
                  <a:gd name="T105" fmla="*/ 996 h 1488"/>
                  <a:gd name="T106" fmla="*/ 0 w 3013"/>
                  <a:gd name="T107" fmla="*/ 1141 h 1488"/>
                  <a:gd name="T108" fmla="*/ 0 w 3013"/>
                  <a:gd name="T109" fmla="*/ 0 h 1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013" h="1488">
                    <a:moveTo>
                      <a:pt x="0" y="0"/>
                    </a:moveTo>
                    <a:lnTo>
                      <a:pt x="116" y="33"/>
                    </a:lnTo>
                    <a:lnTo>
                      <a:pt x="231" y="80"/>
                    </a:lnTo>
                    <a:lnTo>
                      <a:pt x="348" y="119"/>
                    </a:lnTo>
                    <a:lnTo>
                      <a:pt x="463" y="139"/>
                    </a:lnTo>
                    <a:lnTo>
                      <a:pt x="579" y="151"/>
                    </a:lnTo>
                    <a:lnTo>
                      <a:pt x="695" y="247"/>
                    </a:lnTo>
                    <a:lnTo>
                      <a:pt x="811" y="208"/>
                    </a:lnTo>
                    <a:lnTo>
                      <a:pt x="927" y="237"/>
                    </a:lnTo>
                    <a:lnTo>
                      <a:pt x="1043" y="152"/>
                    </a:lnTo>
                    <a:lnTo>
                      <a:pt x="1159" y="273"/>
                    </a:lnTo>
                    <a:lnTo>
                      <a:pt x="1274" y="381"/>
                    </a:lnTo>
                    <a:lnTo>
                      <a:pt x="1390" y="408"/>
                    </a:lnTo>
                    <a:lnTo>
                      <a:pt x="1506" y="450"/>
                    </a:lnTo>
                    <a:lnTo>
                      <a:pt x="1622" y="482"/>
                    </a:lnTo>
                    <a:lnTo>
                      <a:pt x="1738" y="479"/>
                    </a:lnTo>
                    <a:lnTo>
                      <a:pt x="1854" y="502"/>
                    </a:lnTo>
                    <a:lnTo>
                      <a:pt x="1970" y="568"/>
                    </a:lnTo>
                    <a:lnTo>
                      <a:pt x="2086" y="513"/>
                    </a:lnTo>
                    <a:lnTo>
                      <a:pt x="2202" y="502"/>
                    </a:lnTo>
                    <a:lnTo>
                      <a:pt x="2317" y="578"/>
                    </a:lnTo>
                    <a:lnTo>
                      <a:pt x="2433" y="592"/>
                    </a:lnTo>
                    <a:lnTo>
                      <a:pt x="2549" y="584"/>
                    </a:lnTo>
                    <a:lnTo>
                      <a:pt x="2665" y="589"/>
                    </a:lnTo>
                    <a:lnTo>
                      <a:pt x="2781" y="638"/>
                    </a:lnTo>
                    <a:lnTo>
                      <a:pt x="2897" y="664"/>
                    </a:lnTo>
                    <a:lnTo>
                      <a:pt x="3013" y="645"/>
                    </a:lnTo>
                    <a:lnTo>
                      <a:pt x="3013" y="1488"/>
                    </a:lnTo>
                    <a:lnTo>
                      <a:pt x="2897" y="1317"/>
                    </a:lnTo>
                    <a:lnTo>
                      <a:pt x="2781" y="1231"/>
                    </a:lnTo>
                    <a:lnTo>
                      <a:pt x="2665" y="1105"/>
                    </a:lnTo>
                    <a:lnTo>
                      <a:pt x="2549" y="1066"/>
                    </a:lnTo>
                    <a:lnTo>
                      <a:pt x="2433" y="1027"/>
                    </a:lnTo>
                    <a:lnTo>
                      <a:pt x="2317" y="948"/>
                    </a:lnTo>
                    <a:lnTo>
                      <a:pt x="2202" y="927"/>
                    </a:lnTo>
                    <a:lnTo>
                      <a:pt x="2086" y="849"/>
                    </a:lnTo>
                    <a:lnTo>
                      <a:pt x="1970" y="842"/>
                    </a:lnTo>
                    <a:lnTo>
                      <a:pt x="1854" y="822"/>
                    </a:lnTo>
                    <a:lnTo>
                      <a:pt x="1738" y="803"/>
                    </a:lnTo>
                    <a:lnTo>
                      <a:pt x="1622" y="793"/>
                    </a:lnTo>
                    <a:lnTo>
                      <a:pt x="1506" y="772"/>
                    </a:lnTo>
                    <a:lnTo>
                      <a:pt x="1390" y="777"/>
                    </a:lnTo>
                    <a:lnTo>
                      <a:pt x="1274" y="773"/>
                    </a:lnTo>
                    <a:lnTo>
                      <a:pt x="1159" y="741"/>
                    </a:lnTo>
                    <a:lnTo>
                      <a:pt x="1043" y="667"/>
                    </a:lnTo>
                    <a:lnTo>
                      <a:pt x="927" y="700"/>
                    </a:lnTo>
                    <a:lnTo>
                      <a:pt x="811" y="733"/>
                    </a:lnTo>
                    <a:lnTo>
                      <a:pt x="695" y="798"/>
                    </a:lnTo>
                    <a:lnTo>
                      <a:pt x="579" y="823"/>
                    </a:lnTo>
                    <a:lnTo>
                      <a:pt x="463" y="759"/>
                    </a:lnTo>
                    <a:lnTo>
                      <a:pt x="348" y="803"/>
                    </a:lnTo>
                    <a:lnTo>
                      <a:pt x="231" y="877"/>
                    </a:lnTo>
                    <a:lnTo>
                      <a:pt x="116" y="996"/>
                    </a:lnTo>
                    <a:lnTo>
                      <a:pt x="0" y="1141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1" name="Freeform 83"/>
              <p:cNvSpPr>
                <a:spLocks/>
              </p:cNvSpPr>
              <p:nvPr/>
            </p:nvSpPr>
            <p:spPr bwMode="auto">
              <a:xfrm>
                <a:off x="2406651" y="3330576"/>
                <a:ext cx="4783138" cy="1592263"/>
              </a:xfrm>
              <a:custGeom>
                <a:avLst/>
                <a:gdLst>
                  <a:gd name="T0" fmla="*/ 116 w 3013"/>
                  <a:gd name="T1" fmla="*/ 481 h 1003"/>
                  <a:gd name="T2" fmla="*/ 231 w 3013"/>
                  <a:gd name="T3" fmla="*/ 404 h 1003"/>
                  <a:gd name="T4" fmla="*/ 348 w 3013"/>
                  <a:gd name="T5" fmla="*/ 358 h 1003"/>
                  <a:gd name="T6" fmla="*/ 463 w 3013"/>
                  <a:gd name="T7" fmla="*/ 329 h 1003"/>
                  <a:gd name="T8" fmla="*/ 579 w 3013"/>
                  <a:gd name="T9" fmla="*/ 381 h 1003"/>
                  <a:gd name="T10" fmla="*/ 695 w 3013"/>
                  <a:gd name="T11" fmla="*/ 386 h 1003"/>
                  <a:gd name="T12" fmla="*/ 811 w 3013"/>
                  <a:gd name="T13" fmla="*/ 327 h 1003"/>
                  <a:gd name="T14" fmla="*/ 927 w 3013"/>
                  <a:gd name="T15" fmla="*/ 310 h 1003"/>
                  <a:gd name="T16" fmla="*/ 1043 w 3013"/>
                  <a:gd name="T17" fmla="*/ 264 h 1003"/>
                  <a:gd name="T18" fmla="*/ 1159 w 3013"/>
                  <a:gd name="T19" fmla="*/ 350 h 1003"/>
                  <a:gd name="T20" fmla="*/ 1274 w 3013"/>
                  <a:gd name="T21" fmla="*/ 401 h 1003"/>
                  <a:gd name="T22" fmla="*/ 1390 w 3013"/>
                  <a:gd name="T23" fmla="*/ 411 h 1003"/>
                  <a:gd name="T24" fmla="*/ 1506 w 3013"/>
                  <a:gd name="T25" fmla="*/ 417 h 1003"/>
                  <a:gd name="T26" fmla="*/ 1622 w 3013"/>
                  <a:gd name="T27" fmla="*/ 441 h 1003"/>
                  <a:gd name="T28" fmla="*/ 1738 w 3013"/>
                  <a:gd name="T29" fmla="*/ 448 h 1003"/>
                  <a:gd name="T30" fmla="*/ 1854 w 3013"/>
                  <a:gd name="T31" fmla="*/ 468 h 1003"/>
                  <a:gd name="T32" fmla="*/ 1970 w 3013"/>
                  <a:gd name="T33" fmla="*/ 500 h 1003"/>
                  <a:gd name="T34" fmla="*/ 2086 w 3013"/>
                  <a:gd name="T35" fmla="*/ 491 h 1003"/>
                  <a:gd name="T36" fmla="*/ 2202 w 3013"/>
                  <a:gd name="T37" fmla="*/ 546 h 1003"/>
                  <a:gd name="T38" fmla="*/ 2317 w 3013"/>
                  <a:gd name="T39" fmla="*/ 581 h 1003"/>
                  <a:gd name="T40" fmla="*/ 2433 w 3013"/>
                  <a:gd name="T41" fmla="*/ 644 h 1003"/>
                  <a:gd name="T42" fmla="*/ 2549 w 3013"/>
                  <a:gd name="T43" fmla="*/ 672 h 1003"/>
                  <a:gd name="T44" fmla="*/ 2665 w 3013"/>
                  <a:gd name="T45" fmla="*/ 702 h 1003"/>
                  <a:gd name="T46" fmla="*/ 2781 w 3013"/>
                  <a:gd name="T47" fmla="*/ 809 h 1003"/>
                  <a:gd name="T48" fmla="*/ 2897 w 3013"/>
                  <a:gd name="T49" fmla="*/ 880 h 1003"/>
                  <a:gd name="T50" fmla="*/ 3013 w 3013"/>
                  <a:gd name="T51" fmla="*/ 1003 h 1003"/>
                  <a:gd name="T52" fmla="*/ 3013 w 3013"/>
                  <a:gd name="T53" fmla="*/ 581 h 1003"/>
                  <a:gd name="T54" fmla="*/ 2897 w 3013"/>
                  <a:gd name="T55" fmla="*/ 553 h 1003"/>
                  <a:gd name="T56" fmla="*/ 2781 w 3013"/>
                  <a:gd name="T57" fmla="*/ 512 h 1003"/>
                  <a:gd name="T58" fmla="*/ 2665 w 3013"/>
                  <a:gd name="T59" fmla="*/ 444 h 1003"/>
                  <a:gd name="T60" fmla="*/ 2549 w 3013"/>
                  <a:gd name="T61" fmla="*/ 431 h 1003"/>
                  <a:gd name="T62" fmla="*/ 2433 w 3013"/>
                  <a:gd name="T63" fmla="*/ 427 h 1003"/>
                  <a:gd name="T64" fmla="*/ 2317 w 3013"/>
                  <a:gd name="T65" fmla="*/ 397 h 1003"/>
                  <a:gd name="T66" fmla="*/ 2202 w 3013"/>
                  <a:gd name="T67" fmla="*/ 334 h 1003"/>
                  <a:gd name="T68" fmla="*/ 2086 w 3013"/>
                  <a:gd name="T69" fmla="*/ 322 h 1003"/>
                  <a:gd name="T70" fmla="*/ 1970 w 3013"/>
                  <a:gd name="T71" fmla="*/ 363 h 1003"/>
                  <a:gd name="T72" fmla="*/ 1854 w 3013"/>
                  <a:gd name="T73" fmla="*/ 308 h 1003"/>
                  <a:gd name="T74" fmla="*/ 1738 w 3013"/>
                  <a:gd name="T75" fmla="*/ 286 h 1003"/>
                  <a:gd name="T76" fmla="*/ 1622 w 3013"/>
                  <a:gd name="T77" fmla="*/ 285 h 1003"/>
                  <a:gd name="T78" fmla="*/ 1506 w 3013"/>
                  <a:gd name="T79" fmla="*/ 256 h 1003"/>
                  <a:gd name="T80" fmla="*/ 1390 w 3013"/>
                  <a:gd name="T81" fmla="*/ 226 h 1003"/>
                  <a:gd name="T82" fmla="*/ 1274 w 3013"/>
                  <a:gd name="T83" fmla="*/ 204 h 1003"/>
                  <a:gd name="T84" fmla="*/ 1159 w 3013"/>
                  <a:gd name="T85" fmla="*/ 116 h 1003"/>
                  <a:gd name="T86" fmla="*/ 1043 w 3013"/>
                  <a:gd name="T87" fmla="*/ 7 h 1003"/>
                  <a:gd name="T88" fmla="*/ 927 w 3013"/>
                  <a:gd name="T89" fmla="*/ 79 h 1003"/>
                  <a:gd name="T90" fmla="*/ 811 w 3013"/>
                  <a:gd name="T91" fmla="*/ 65 h 1003"/>
                  <a:gd name="T92" fmla="*/ 695 w 3013"/>
                  <a:gd name="T93" fmla="*/ 111 h 1003"/>
                  <a:gd name="T94" fmla="*/ 579 w 3013"/>
                  <a:gd name="T95" fmla="*/ 44 h 1003"/>
                  <a:gd name="T96" fmla="*/ 463 w 3013"/>
                  <a:gd name="T97" fmla="*/ 20 h 1003"/>
                  <a:gd name="T98" fmla="*/ 348 w 3013"/>
                  <a:gd name="T99" fmla="*/ 16 h 1003"/>
                  <a:gd name="T100" fmla="*/ 231 w 3013"/>
                  <a:gd name="T101" fmla="*/ 5 h 1003"/>
                  <a:gd name="T102" fmla="*/ 116 w 3013"/>
                  <a:gd name="T103" fmla="*/ 0 h 1003"/>
                  <a:gd name="T104" fmla="*/ 0 w 3013"/>
                  <a:gd name="T105" fmla="*/ 11 h 1003"/>
                  <a:gd name="T106" fmla="*/ 0 w 3013"/>
                  <a:gd name="T107" fmla="*/ 582 h 1003"/>
                  <a:gd name="T108" fmla="*/ 116 w 3013"/>
                  <a:gd name="T109" fmla="*/ 481 h 10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013" h="1003">
                    <a:moveTo>
                      <a:pt x="116" y="481"/>
                    </a:moveTo>
                    <a:lnTo>
                      <a:pt x="231" y="404"/>
                    </a:lnTo>
                    <a:lnTo>
                      <a:pt x="348" y="358"/>
                    </a:lnTo>
                    <a:lnTo>
                      <a:pt x="463" y="329"/>
                    </a:lnTo>
                    <a:lnTo>
                      <a:pt x="579" y="381"/>
                    </a:lnTo>
                    <a:lnTo>
                      <a:pt x="695" y="386"/>
                    </a:lnTo>
                    <a:lnTo>
                      <a:pt x="811" y="327"/>
                    </a:lnTo>
                    <a:lnTo>
                      <a:pt x="927" y="310"/>
                    </a:lnTo>
                    <a:lnTo>
                      <a:pt x="1043" y="264"/>
                    </a:lnTo>
                    <a:lnTo>
                      <a:pt x="1159" y="350"/>
                    </a:lnTo>
                    <a:lnTo>
                      <a:pt x="1274" y="401"/>
                    </a:lnTo>
                    <a:lnTo>
                      <a:pt x="1390" y="411"/>
                    </a:lnTo>
                    <a:lnTo>
                      <a:pt x="1506" y="417"/>
                    </a:lnTo>
                    <a:lnTo>
                      <a:pt x="1622" y="441"/>
                    </a:lnTo>
                    <a:lnTo>
                      <a:pt x="1738" y="448"/>
                    </a:lnTo>
                    <a:lnTo>
                      <a:pt x="1854" y="468"/>
                    </a:lnTo>
                    <a:lnTo>
                      <a:pt x="1970" y="500"/>
                    </a:lnTo>
                    <a:lnTo>
                      <a:pt x="2086" y="491"/>
                    </a:lnTo>
                    <a:lnTo>
                      <a:pt x="2202" y="546"/>
                    </a:lnTo>
                    <a:lnTo>
                      <a:pt x="2317" y="581"/>
                    </a:lnTo>
                    <a:lnTo>
                      <a:pt x="2433" y="644"/>
                    </a:lnTo>
                    <a:lnTo>
                      <a:pt x="2549" y="672"/>
                    </a:lnTo>
                    <a:lnTo>
                      <a:pt x="2665" y="702"/>
                    </a:lnTo>
                    <a:lnTo>
                      <a:pt x="2781" y="809"/>
                    </a:lnTo>
                    <a:lnTo>
                      <a:pt x="2897" y="880"/>
                    </a:lnTo>
                    <a:lnTo>
                      <a:pt x="3013" y="1003"/>
                    </a:lnTo>
                    <a:lnTo>
                      <a:pt x="3013" y="581"/>
                    </a:lnTo>
                    <a:lnTo>
                      <a:pt x="2897" y="553"/>
                    </a:lnTo>
                    <a:lnTo>
                      <a:pt x="2781" y="512"/>
                    </a:lnTo>
                    <a:lnTo>
                      <a:pt x="2665" y="444"/>
                    </a:lnTo>
                    <a:lnTo>
                      <a:pt x="2549" y="431"/>
                    </a:lnTo>
                    <a:lnTo>
                      <a:pt x="2433" y="427"/>
                    </a:lnTo>
                    <a:lnTo>
                      <a:pt x="2317" y="397"/>
                    </a:lnTo>
                    <a:lnTo>
                      <a:pt x="2202" y="334"/>
                    </a:lnTo>
                    <a:lnTo>
                      <a:pt x="2086" y="322"/>
                    </a:lnTo>
                    <a:lnTo>
                      <a:pt x="1970" y="363"/>
                    </a:lnTo>
                    <a:lnTo>
                      <a:pt x="1854" y="308"/>
                    </a:lnTo>
                    <a:lnTo>
                      <a:pt x="1738" y="286"/>
                    </a:lnTo>
                    <a:lnTo>
                      <a:pt x="1622" y="285"/>
                    </a:lnTo>
                    <a:lnTo>
                      <a:pt x="1506" y="256"/>
                    </a:lnTo>
                    <a:lnTo>
                      <a:pt x="1390" y="226"/>
                    </a:lnTo>
                    <a:lnTo>
                      <a:pt x="1274" y="204"/>
                    </a:lnTo>
                    <a:lnTo>
                      <a:pt x="1159" y="116"/>
                    </a:lnTo>
                    <a:lnTo>
                      <a:pt x="1043" y="7"/>
                    </a:lnTo>
                    <a:lnTo>
                      <a:pt x="927" y="79"/>
                    </a:lnTo>
                    <a:lnTo>
                      <a:pt x="811" y="65"/>
                    </a:lnTo>
                    <a:lnTo>
                      <a:pt x="695" y="111"/>
                    </a:lnTo>
                    <a:lnTo>
                      <a:pt x="579" y="44"/>
                    </a:lnTo>
                    <a:lnTo>
                      <a:pt x="463" y="20"/>
                    </a:lnTo>
                    <a:lnTo>
                      <a:pt x="348" y="16"/>
                    </a:lnTo>
                    <a:lnTo>
                      <a:pt x="231" y="5"/>
                    </a:lnTo>
                    <a:lnTo>
                      <a:pt x="116" y="0"/>
                    </a:lnTo>
                    <a:lnTo>
                      <a:pt x="0" y="11"/>
                    </a:lnTo>
                    <a:lnTo>
                      <a:pt x="0" y="582"/>
                    </a:lnTo>
                    <a:lnTo>
                      <a:pt x="116" y="481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2" name="Freeform 84"/>
              <p:cNvSpPr>
                <a:spLocks/>
              </p:cNvSpPr>
              <p:nvPr/>
            </p:nvSpPr>
            <p:spPr bwMode="auto">
              <a:xfrm>
                <a:off x="2406651" y="3330576"/>
                <a:ext cx="4783138" cy="1592263"/>
              </a:xfrm>
              <a:custGeom>
                <a:avLst/>
                <a:gdLst>
                  <a:gd name="T0" fmla="*/ 0 w 3013"/>
                  <a:gd name="T1" fmla="*/ 11 h 1003"/>
                  <a:gd name="T2" fmla="*/ 116 w 3013"/>
                  <a:gd name="T3" fmla="*/ 0 h 1003"/>
                  <a:gd name="T4" fmla="*/ 231 w 3013"/>
                  <a:gd name="T5" fmla="*/ 5 h 1003"/>
                  <a:gd name="T6" fmla="*/ 348 w 3013"/>
                  <a:gd name="T7" fmla="*/ 16 h 1003"/>
                  <a:gd name="T8" fmla="*/ 463 w 3013"/>
                  <a:gd name="T9" fmla="*/ 20 h 1003"/>
                  <a:gd name="T10" fmla="*/ 579 w 3013"/>
                  <a:gd name="T11" fmla="*/ 44 h 1003"/>
                  <a:gd name="T12" fmla="*/ 695 w 3013"/>
                  <a:gd name="T13" fmla="*/ 111 h 1003"/>
                  <a:gd name="T14" fmla="*/ 811 w 3013"/>
                  <a:gd name="T15" fmla="*/ 65 h 1003"/>
                  <a:gd name="T16" fmla="*/ 927 w 3013"/>
                  <a:gd name="T17" fmla="*/ 79 h 1003"/>
                  <a:gd name="T18" fmla="*/ 1043 w 3013"/>
                  <a:gd name="T19" fmla="*/ 7 h 1003"/>
                  <a:gd name="T20" fmla="*/ 1159 w 3013"/>
                  <a:gd name="T21" fmla="*/ 116 h 1003"/>
                  <a:gd name="T22" fmla="*/ 1274 w 3013"/>
                  <a:gd name="T23" fmla="*/ 204 h 1003"/>
                  <a:gd name="T24" fmla="*/ 1390 w 3013"/>
                  <a:gd name="T25" fmla="*/ 226 h 1003"/>
                  <a:gd name="T26" fmla="*/ 1506 w 3013"/>
                  <a:gd name="T27" fmla="*/ 256 h 1003"/>
                  <a:gd name="T28" fmla="*/ 1622 w 3013"/>
                  <a:gd name="T29" fmla="*/ 285 h 1003"/>
                  <a:gd name="T30" fmla="*/ 1738 w 3013"/>
                  <a:gd name="T31" fmla="*/ 286 h 1003"/>
                  <a:gd name="T32" fmla="*/ 1854 w 3013"/>
                  <a:gd name="T33" fmla="*/ 308 h 1003"/>
                  <a:gd name="T34" fmla="*/ 1970 w 3013"/>
                  <a:gd name="T35" fmla="*/ 363 h 1003"/>
                  <a:gd name="T36" fmla="*/ 2086 w 3013"/>
                  <a:gd name="T37" fmla="*/ 322 h 1003"/>
                  <a:gd name="T38" fmla="*/ 2202 w 3013"/>
                  <a:gd name="T39" fmla="*/ 334 h 1003"/>
                  <a:gd name="T40" fmla="*/ 2317 w 3013"/>
                  <a:gd name="T41" fmla="*/ 397 h 1003"/>
                  <a:gd name="T42" fmla="*/ 2433 w 3013"/>
                  <a:gd name="T43" fmla="*/ 427 h 1003"/>
                  <a:gd name="T44" fmla="*/ 2549 w 3013"/>
                  <a:gd name="T45" fmla="*/ 431 h 1003"/>
                  <a:gd name="T46" fmla="*/ 2665 w 3013"/>
                  <a:gd name="T47" fmla="*/ 444 h 1003"/>
                  <a:gd name="T48" fmla="*/ 2781 w 3013"/>
                  <a:gd name="T49" fmla="*/ 512 h 1003"/>
                  <a:gd name="T50" fmla="*/ 2897 w 3013"/>
                  <a:gd name="T51" fmla="*/ 553 h 1003"/>
                  <a:gd name="T52" fmla="*/ 3013 w 3013"/>
                  <a:gd name="T53" fmla="*/ 581 h 1003"/>
                  <a:gd name="T54" fmla="*/ 3013 w 3013"/>
                  <a:gd name="T55" fmla="*/ 1003 h 1003"/>
                  <a:gd name="T56" fmla="*/ 2897 w 3013"/>
                  <a:gd name="T57" fmla="*/ 880 h 1003"/>
                  <a:gd name="T58" fmla="*/ 2781 w 3013"/>
                  <a:gd name="T59" fmla="*/ 809 h 1003"/>
                  <a:gd name="T60" fmla="*/ 2665 w 3013"/>
                  <a:gd name="T61" fmla="*/ 702 h 1003"/>
                  <a:gd name="T62" fmla="*/ 2549 w 3013"/>
                  <a:gd name="T63" fmla="*/ 672 h 1003"/>
                  <a:gd name="T64" fmla="*/ 2433 w 3013"/>
                  <a:gd name="T65" fmla="*/ 644 h 1003"/>
                  <a:gd name="T66" fmla="*/ 2317 w 3013"/>
                  <a:gd name="T67" fmla="*/ 581 h 1003"/>
                  <a:gd name="T68" fmla="*/ 2202 w 3013"/>
                  <a:gd name="T69" fmla="*/ 546 h 1003"/>
                  <a:gd name="T70" fmla="*/ 2086 w 3013"/>
                  <a:gd name="T71" fmla="*/ 491 h 1003"/>
                  <a:gd name="T72" fmla="*/ 1970 w 3013"/>
                  <a:gd name="T73" fmla="*/ 500 h 1003"/>
                  <a:gd name="T74" fmla="*/ 1854 w 3013"/>
                  <a:gd name="T75" fmla="*/ 468 h 1003"/>
                  <a:gd name="T76" fmla="*/ 1738 w 3013"/>
                  <a:gd name="T77" fmla="*/ 448 h 1003"/>
                  <a:gd name="T78" fmla="*/ 1622 w 3013"/>
                  <a:gd name="T79" fmla="*/ 441 h 1003"/>
                  <a:gd name="T80" fmla="*/ 1506 w 3013"/>
                  <a:gd name="T81" fmla="*/ 417 h 1003"/>
                  <a:gd name="T82" fmla="*/ 1390 w 3013"/>
                  <a:gd name="T83" fmla="*/ 411 h 1003"/>
                  <a:gd name="T84" fmla="*/ 1274 w 3013"/>
                  <a:gd name="T85" fmla="*/ 401 h 1003"/>
                  <a:gd name="T86" fmla="*/ 1159 w 3013"/>
                  <a:gd name="T87" fmla="*/ 350 h 1003"/>
                  <a:gd name="T88" fmla="*/ 1043 w 3013"/>
                  <a:gd name="T89" fmla="*/ 264 h 1003"/>
                  <a:gd name="T90" fmla="*/ 927 w 3013"/>
                  <a:gd name="T91" fmla="*/ 310 h 1003"/>
                  <a:gd name="T92" fmla="*/ 811 w 3013"/>
                  <a:gd name="T93" fmla="*/ 327 h 1003"/>
                  <a:gd name="T94" fmla="*/ 695 w 3013"/>
                  <a:gd name="T95" fmla="*/ 386 h 1003"/>
                  <a:gd name="T96" fmla="*/ 579 w 3013"/>
                  <a:gd name="T97" fmla="*/ 381 h 1003"/>
                  <a:gd name="T98" fmla="*/ 463 w 3013"/>
                  <a:gd name="T99" fmla="*/ 329 h 1003"/>
                  <a:gd name="T100" fmla="*/ 348 w 3013"/>
                  <a:gd name="T101" fmla="*/ 358 h 1003"/>
                  <a:gd name="T102" fmla="*/ 231 w 3013"/>
                  <a:gd name="T103" fmla="*/ 404 h 1003"/>
                  <a:gd name="T104" fmla="*/ 116 w 3013"/>
                  <a:gd name="T105" fmla="*/ 481 h 1003"/>
                  <a:gd name="T106" fmla="*/ 0 w 3013"/>
                  <a:gd name="T107" fmla="*/ 582 h 1003"/>
                  <a:gd name="T108" fmla="*/ 0 w 3013"/>
                  <a:gd name="T109" fmla="*/ 11 h 10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013" h="1003">
                    <a:moveTo>
                      <a:pt x="0" y="11"/>
                    </a:moveTo>
                    <a:lnTo>
                      <a:pt x="116" y="0"/>
                    </a:lnTo>
                    <a:lnTo>
                      <a:pt x="231" y="5"/>
                    </a:lnTo>
                    <a:lnTo>
                      <a:pt x="348" y="16"/>
                    </a:lnTo>
                    <a:lnTo>
                      <a:pt x="463" y="20"/>
                    </a:lnTo>
                    <a:lnTo>
                      <a:pt x="579" y="44"/>
                    </a:lnTo>
                    <a:lnTo>
                      <a:pt x="695" y="111"/>
                    </a:lnTo>
                    <a:lnTo>
                      <a:pt x="811" y="65"/>
                    </a:lnTo>
                    <a:lnTo>
                      <a:pt x="927" y="79"/>
                    </a:lnTo>
                    <a:lnTo>
                      <a:pt x="1043" y="7"/>
                    </a:lnTo>
                    <a:lnTo>
                      <a:pt x="1159" y="116"/>
                    </a:lnTo>
                    <a:lnTo>
                      <a:pt x="1274" y="204"/>
                    </a:lnTo>
                    <a:lnTo>
                      <a:pt x="1390" y="226"/>
                    </a:lnTo>
                    <a:lnTo>
                      <a:pt x="1506" y="256"/>
                    </a:lnTo>
                    <a:lnTo>
                      <a:pt x="1622" y="285"/>
                    </a:lnTo>
                    <a:lnTo>
                      <a:pt x="1738" y="286"/>
                    </a:lnTo>
                    <a:lnTo>
                      <a:pt x="1854" y="308"/>
                    </a:lnTo>
                    <a:lnTo>
                      <a:pt x="1970" y="363"/>
                    </a:lnTo>
                    <a:lnTo>
                      <a:pt x="2086" y="322"/>
                    </a:lnTo>
                    <a:lnTo>
                      <a:pt x="2202" y="334"/>
                    </a:lnTo>
                    <a:lnTo>
                      <a:pt x="2317" y="397"/>
                    </a:lnTo>
                    <a:lnTo>
                      <a:pt x="2433" y="427"/>
                    </a:lnTo>
                    <a:lnTo>
                      <a:pt x="2549" y="431"/>
                    </a:lnTo>
                    <a:lnTo>
                      <a:pt x="2665" y="444"/>
                    </a:lnTo>
                    <a:lnTo>
                      <a:pt x="2781" y="512"/>
                    </a:lnTo>
                    <a:lnTo>
                      <a:pt x="2897" y="553"/>
                    </a:lnTo>
                    <a:lnTo>
                      <a:pt x="3013" y="581"/>
                    </a:lnTo>
                    <a:lnTo>
                      <a:pt x="3013" y="1003"/>
                    </a:lnTo>
                    <a:lnTo>
                      <a:pt x="2897" y="880"/>
                    </a:lnTo>
                    <a:lnTo>
                      <a:pt x="2781" y="809"/>
                    </a:lnTo>
                    <a:lnTo>
                      <a:pt x="2665" y="702"/>
                    </a:lnTo>
                    <a:lnTo>
                      <a:pt x="2549" y="672"/>
                    </a:lnTo>
                    <a:lnTo>
                      <a:pt x="2433" y="644"/>
                    </a:lnTo>
                    <a:lnTo>
                      <a:pt x="2317" y="581"/>
                    </a:lnTo>
                    <a:lnTo>
                      <a:pt x="2202" y="546"/>
                    </a:lnTo>
                    <a:lnTo>
                      <a:pt x="2086" y="491"/>
                    </a:lnTo>
                    <a:lnTo>
                      <a:pt x="1970" y="500"/>
                    </a:lnTo>
                    <a:lnTo>
                      <a:pt x="1854" y="468"/>
                    </a:lnTo>
                    <a:lnTo>
                      <a:pt x="1738" y="448"/>
                    </a:lnTo>
                    <a:lnTo>
                      <a:pt x="1622" y="441"/>
                    </a:lnTo>
                    <a:lnTo>
                      <a:pt x="1506" y="417"/>
                    </a:lnTo>
                    <a:lnTo>
                      <a:pt x="1390" y="411"/>
                    </a:lnTo>
                    <a:lnTo>
                      <a:pt x="1274" y="401"/>
                    </a:lnTo>
                    <a:lnTo>
                      <a:pt x="1159" y="350"/>
                    </a:lnTo>
                    <a:lnTo>
                      <a:pt x="1043" y="264"/>
                    </a:lnTo>
                    <a:lnTo>
                      <a:pt x="927" y="310"/>
                    </a:lnTo>
                    <a:lnTo>
                      <a:pt x="811" y="327"/>
                    </a:lnTo>
                    <a:lnTo>
                      <a:pt x="695" y="386"/>
                    </a:lnTo>
                    <a:lnTo>
                      <a:pt x="579" y="381"/>
                    </a:lnTo>
                    <a:lnTo>
                      <a:pt x="463" y="329"/>
                    </a:lnTo>
                    <a:lnTo>
                      <a:pt x="348" y="358"/>
                    </a:lnTo>
                    <a:lnTo>
                      <a:pt x="231" y="404"/>
                    </a:lnTo>
                    <a:lnTo>
                      <a:pt x="116" y="481"/>
                    </a:lnTo>
                    <a:lnTo>
                      <a:pt x="0" y="582"/>
                    </a:lnTo>
                    <a:lnTo>
                      <a:pt x="0" y="11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3" name="Line 85"/>
              <p:cNvSpPr>
                <a:spLocks noChangeShapeType="1"/>
              </p:cNvSpPr>
              <p:nvPr/>
            </p:nvSpPr>
            <p:spPr bwMode="auto">
              <a:xfrm>
                <a:off x="2406651" y="2895601"/>
                <a:ext cx="0" cy="1811338"/>
              </a:xfrm>
              <a:prstGeom prst="line">
                <a:avLst/>
              </a:prstGeom>
              <a:noFill/>
              <a:ln w="952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4" name="Line 86"/>
              <p:cNvSpPr>
                <a:spLocks noChangeShapeType="1"/>
              </p:cNvSpPr>
              <p:nvPr/>
            </p:nvSpPr>
            <p:spPr bwMode="auto">
              <a:xfrm>
                <a:off x="7189788" y="3919539"/>
                <a:ext cx="0" cy="1338263"/>
              </a:xfrm>
              <a:prstGeom prst="line">
                <a:avLst/>
              </a:prstGeom>
              <a:noFill/>
              <a:ln w="952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5" name="Freeform 87"/>
              <p:cNvSpPr>
                <a:spLocks/>
              </p:cNvSpPr>
              <p:nvPr/>
            </p:nvSpPr>
            <p:spPr bwMode="auto">
              <a:xfrm>
                <a:off x="2406651" y="3544889"/>
                <a:ext cx="4783138" cy="1042988"/>
              </a:xfrm>
              <a:custGeom>
                <a:avLst/>
                <a:gdLst>
                  <a:gd name="T0" fmla="*/ 0 w 3013"/>
                  <a:gd name="T1" fmla="*/ 162 h 657"/>
                  <a:gd name="T2" fmla="*/ 116 w 3013"/>
                  <a:gd name="T3" fmla="*/ 105 h 657"/>
                  <a:gd name="T4" fmla="*/ 231 w 3013"/>
                  <a:gd name="T5" fmla="*/ 69 h 657"/>
                  <a:gd name="T6" fmla="*/ 348 w 3013"/>
                  <a:gd name="T7" fmla="*/ 52 h 657"/>
                  <a:gd name="T8" fmla="*/ 463 w 3013"/>
                  <a:gd name="T9" fmla="*/ 40 h 657"/>
                  <a:gd name="T10" fmla="*/ 579 w 3013"/>
                  <a:gd name="T11" fmla="*/ 78 h 657"/>
                  <a:gd name="T12" fmla="*/ 695 w 3013"/>
                  <a:gd name="T13" fmla="*/ 113 h 657"/>
                  <a:gd name="T14" fmla="*/ 811 w 3013"/>
                  <a:gd name="T15" fmla="*/ 61 h 657"/>
                  <a:gd name="T16" fmla="*/ 927 w 3013"/>
                  <a:gd name="T17" fmla="*/ 59 h 657"/>
                  <a:gd name="T18" fmla="*/ 1043 w 3013"/>
                  <a:gd name="T19" fmla="*/ 0 h 657"/>
                  <a:gd name="T20" fmla="*/ 1159 w 3013"/>
                  <a:gd name="T21" fmla="*/ 98 h 657"/>
                  <a:gd name="T22" fmla="*/ 1274 w 3013"/>
                  <a:gd name="T23" fmla="*/ 167 h 657"/>
                  <a:gd name="T24" fmla="*/ 1390 w 3013"/>
                  <a:gd name="T25" fmla="*/ 183 h 657"/>
                  <a:gd name="T26" fmla="*/ 1506 w 3013"/>
                  <a:gd name="T27" fmla="*/ 202 h 657"/>
                  <a:gd name="T28" fmla="*/ 1622 w 3013"/>
                  <a:gd name="T29" fmla="*/ 229 h 657"/>
                  <a:gd name="T30" fmla="*/ 1738 w 3013"/>
                  <a:gd name="T31" fmla="*/ 232 h 657"/>
                  <a:gd name="T32" fmla="*/ 1854 w 3013"/>
                  <a:gd name="T33" fmla="*/ 253 h 657"/>
                  <a:gd name="T34" fmla="*/ 1970 w 3013"/>
                  <a:gd name="T35" fmla="*/ 296 h 657"/>
                  <a:gd name="T36" fmla="*/ 2086 w 3013"/>
                  <a:gd name="T37" fmla="*/ 272 h 657"/>
                  <a:gd name="T38" fmla="*/ 2202 w 3013"/>
                  <a:gd name="T39" fmla="*/ 306 h 657"/>
                  <a:gd name="T40" fmla="*/ 2317 w 3013"/>
                  <a:gd name="T41" fmla="*/ 354 h 657"/>
                  <a:gd name="T42" fmla="*/ 2433 w 3013"/>
                  <a:gd name="T43" fmla="*/ 400 h 657"/>
                  <a:gd name="T44" fmla="*/ 2549 w 3013"/>
                  <a:gd name="T45" fmla="*/ 416 h 657"/>
                  <a:gd name="T46" fmla="*/ 2665 w 3013"/>
                  <a:gd name="T47" fmla="*/ 438 h 657"/>
                  <a:gd name="T48" fmla="*/ 2781 w 3013"/>
                  <a:gd name="T49" fmla="*/ 526 h 657"/>
                  <a:gd name="T50" fmla="*/ 2897 w 3013"/>
                  <a:gd name="T51" fmla="*/ 582 h 657"/>
                  <a:gd name="T52" fmla="*/ 3013 w 3013"/>
                  <a:gd name="T53" fmla="*/ 657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013" h="657">
                    <a:moveTo>
                      <a:pt x="0" y="162"/>
                    </a:moveTo>
                    <a:lnTo>
                      <a:pt x="116" y="105"/>
                    </a:lnTo>
                    <a:lnTo>
                      <a:pt x="231" y="69"/>
                    </a:lnTo>
                    <a:lnTo>
                      <a:pt x="348" y="52"/>
                    </a:lnTo>
                    <a:lnTo>
                      <a:pt x="463" y="40"/>
                    </a:lnTo>
                    <a:lnTo>
                      <a:pt x="579" y="78"/>
                    </a:lnTo>
                    <a:lnTo>
                      <a:pt x="695" y="113"/>
                    </a:lnTo>
                    <a:lnTo>
                      <a:pt x="811" y="61"/>
                    </a:lnTo>
                    <a:lnTo>
                      <a:pt x="927" y="59"/>
                    </a:lnTo>
                    <a:lnTo>
                      <a:pt x="1043" y="0"/>
                    </a:lnTo>
                    <a:lnTo>
                      <a:pt x="1159" y="98"/>
                    </a:lnTo>
                    <a:lnTo>
                      <a:pt x="1274" y="167"/>
                    </a:lnTo>
                    <a:lnTo>
                      <a:pt x="1390" y="183"/>
                    </a:lnTo>
                    <a:lnTo>
                      <a:pt x="1506" y="202"/>
                    </a:lnTo>
                    <a:lnTo>
                      <a:pt x="1622" y="229"/>
                    </a:lnTo>
                    <a:lnTo>
                      <a:pt x="1738" y="232"/>
                    </a:lnTo>
                    <a:lnTo>
                      <a:pt x="1854" y="253"/>
                    </a:lnTo>
                    <a:lnTo>
                      <a:pt x="1970" y="296"/>
                    </a:lnTo>
                    <a:lnTo>
                      <a:pt x="2086" y="272"/>
                    </a:lnTo>
                    <a:lnTo>
                      <a:pt x="2202" y="306"/>
                    </a:lnTo>
                    <a:lnTo>
                      <a:pt x="2317" y="354"/>
                    </a:lnTo>
                    <a:lnTo>
                      <a:pt x="2433" y="400"/>
                    </a:lnTo>
                    <a:lnTo>
                      <a:pt x="2549" y="416"/>
                    </a:lnTo>
                    <a:lnTo>
                      <a:pt x="2665" y="438"/>
                    </a:lnTo>
                    <a:lnTo>
                      <a:pt x="2781" y="526"/>
                    </a:lnTo>
                    <a:lnTo>
                      <a:pt x="2897" y="582"/>
                    </a:lnTo>
                    <a:lnTo>
                      <a:pt x="3013" y="657"/>
                    </a:lnTo>
                  </a:path>
                </a:pathLst>
              </a:custGeom>
              <a:noFill/>
              <a:ln w="682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6" name="Freeform 88"/>
              <p:cNvSpPr>
                <a:spLocks noEditPoints="1"/>
              </p:cNvSpPr>
              <p:nvPr/>
            </p:nvSpPr>
            <p:spPr bwMode="auto">
              <a:xfrm>
                <a:off x="2401888" y="3481389"/>
                <a:ext cx="4791075" cy="1184275"/>
              </a:xfrm>
              <a:custGeom>
                <a:avLst/>
                <a:gdLst>
                  <a:gd name="T0" fmla="*/ 121 w 3018"/>
                  <a:gd name="T1" fmla="*/ 203 h 746"/>
                  <a:gd name="T2" fmla="*/ 115 w 3018"/>
                  <a:gd name="T3" fmla="*/ 194 h 746"/>
                  <a:gd name="T4" fmla="*/ 237 w 3018"/>
                  <a:gd name="T5" fmla="*/ 141 h 746"/>
                  <a:gd name="T6" fmla="*/ 289 w 3018"/>
                  <a:gd name="T7" fmla="*/ 115 h 746"/>
                  <a:gd name="T8" fmla="*/ 218 w 3018"/>
                  <a:gd name="T9" fmla="*/ 151 h 746"/>
                  <a:gd name="T10" fmla="*/ 351 w 3018"/>
                  <a:gd name="T11" fmla="*/ 108 h 746"/>
                  <a:gd name="T12" fmla="*/ 349 w 3018"/>
                  <a:gd name="T13" fmla="*/ 98 h 746"/>
                  <a:gd name="T14" fmla="*/ 467 w 3018"/>
                  <a:gd name="T15" fmla="*/ 94 h 746"/>
                  <a:gd name="T16" fmla="*/ 529 w 3018"/>
                  <a:gd name="T17" fmla="*/ 133 h 746"/>
                  <a:gd name="T18" fmla="*/ 464 w 3018"/>
                  <a:gd name="T19" fmla="*/ 95 h 746"/>
                  <a:gd name="T20" fmla="*/ 637 w 3018"/>
                  <a:gd name="T21" fmla="*/ 191 h 746"/>
                  <a:gd name="T22" fmla="*/ 585 w 3018"/>
                  <a:gd name="T23" fmla="*/ 179 h 746"/>
                  <a:gd name="T24" fmla="*/ 698 w 3018"/>
                  <a:gd name="T25" fmla="*/ 193 h 746"/>
                  <a:gd name="T26" fmla="*/ 694 w 3018"/>
                  <a:gd name="T27" fmla="*/ 184 h 746"/>
                  <a:gd name="T28" fmla="*/ 686 w 3018"/>
                  <a:gd name="T29" fmla="*/ 193 h 746"/>
                  <a:gd name="T30" fmla="*/ 813 w 3018"/>
                  <a:gd name="T31" fmla="*/ 65 h 746"/>
                  <a:gd name="T32" fmla="*/ 810 w 3018"/>
                  <a:gd name="T33" fmla="*/ 56 h 746"/>
                  <a:gd name="T34" fmla="*/ 929 w 3018"/>
                  <a:gd name="T35" fmla="*/ 76 h 746"/>
                  <a:gd name="T36" fmla="*/ 927 w 3018"/>
                  <a:gd name="T37" fmla="*/ 66 h 746"/>
                  <a:gd name="T38" fmla="*/ 885 w 3018"/>
                  <a:gd name="T39" fmla="*/ 72 h 746"/>
                  <a:gd name="T40" fmla="*/ 1043 w 3018"/>
                  <a:gd name="T41" fmla="*/ 9 h 746"/>
                  <a:gd name="T42" fmla="*/ 1043 w 3018"/>
                  <a:gd name="T43" fmla="*/ 0 h 746"/>
                  <a:gd name="T44" fmla="*/ 1159 w 3018"/>
                  <a:gd name="T45" fmla="*/ 73 h 746"/>
                  <a:gd name="T46" fmla="*/ 1163 w 3018"/>
                  <a:gd name="T47" fmla="*/ 64 h 746"/>
                  <a:gd name="T48" fmla="*/ 1111 w 3018"/>
                  <a:gd name="T49" fmla="*/ 47 h 746"/>
                  <a:gd name="T50" fmla="*/ 1309 w 3018"/>
                  <a:gd name="T51" fmla="*/ 111 h 746"/>
                  <a:gd name="T52" fmla="*/ 1351 w 3018"/>
                  <a:gd name="T53" fmla="*/ 138 h 746"/>
                  <a:gd name="T54" fmla="*/ 1431 w 3018"/>
                  <a:gd name="T55" fmla="*/ 152 h 746"/>
                  <a:gd name="T56" fmla="*/ 1354 w 3018"/>
                  <a:gd name="T57" fmla="*/ 128 h 746"/>
                  <a:gd name="T58" fmla="*/ 1550 w 3018"/>
                  <a:gd name="T59" fmla="*/ 199 h 746"/>
                  <a:gd name="T60" fmla="*/ 1474 w 3018"/>
                  <a:gd name="T61" fmla="*/ 176 h 746"/>
                  <a:gd name="T62" fmla="*/ 1677 w 3018"/>
                  <a:gd name="T63" fmla="*/ 218 h 746"/>
                  <a:gd name="T64" fmla="*/ 1627 w 3018"/>
                  <a:gd name="T65" fmla="*/ 212 h 746"/>
                  <a:gd name="T66" fmla="*/ 1741 w 3018"/>
                  <a:gd name="T67" fmla="*/ 213 h 746"/>
                  <a:gd name="T68" fmla="*/ 1803 w 3018"/>
                  <a:gd name="T69" fmla="*/ 221 h 746"/>
                  <a:gd name="T70" fmla="*/ 1724 w 3018"/>
                  <a:gd name="T71" fmla="*/ 214 h 746"/>
                  <a:gd name="T72" fmla="*/ 1854 w 3018"/>
                  <a:gd name="T73" fmla="*/ 248 h 746"/>
                  <a:gd name="T74" fmla="*/ 1859 w 3018"/>
                  <a:gd name="T75" fmla="*/ 239 h 746"/>
                  <a:gd name="T76" fmla="*/ 1970 w 3018"/>
                  <a:gd name="T77" fmla="*/ 335 h 746"/>
                  <a:gd name="T78" fmla="*/ 1973 w 3018"/>
                  <a:gd name="T79" fmla="*/ 325 h 746"/>
                  <a:gd name="T80" fmla="*/ 1948 w 3018"/>
                  <a:gd name="T81" fmla="*/ 319 h 746"/>
                  <a:gd name="T82" fmla="*/ 2087 w 3018"/>
                  <a:gd name="T83" fmla="*/ 333 h 746"/>
                  <a:gd name="T84" fmla="*/ 2088 w 3018"/>
                  <a:gd name="T85" fmla="*/ 323 h 746"/>
                  <a:gd name="T86" fmla="*/ 2203 w 3018"/>
                  <a:gd name="T87" fmla="*/ 380 h 746"/>
                  <a:gd name="T88" fmla="*/ 2258 w 3018"/>
                  <a:gd name="T89" fmla="*/ 418 h 746"/>
                  <a:gd name="T90" fmla="*/ 2192 w 3018"/>
                  <a:gd name="T91" fmla="*/ 376 h 746"/>
                  <a:gd name="T92" fmla="*/ 2352 w 3018"/>
                  <a:gd name="T93" fmla="*/ 506 h 746"/>
                  <a:gd name="T94" fmla="*/ 2324 w 3018"/>
                  <a:gd name="T95" fmla="*/ 481 h 746"/>
                  <a:gd name="T96" fmla="*/ 2434 w 3018"/>
                  <a:gd name="T97" fmla="*/ 547 h 746"/>
                  <a:gd name="T98" fmla="*/ 2436 w 3018"/>
                  <a:gd name="T99" fmla="*/ 537 h 746"/>
                  <a:gd name="T100" fmla="*/ 2395 w 3018"/>
                  <a:gd name="T101" fmla="*/ 528 h 746"/>
                  <a:gd name="T102" fmla="*/ 2601 w 3018"/>
                  <a:gd name="T103" fmla="*/ 536 h 746"/>
                  <a:gd name="T104" fmla="*/ 2649 w 3018"/>
                  <a:gd name="T105" fmla="*/ 545 h 746"/>
                  <a:gd name="T106" fmla="*/ 2716 w 3018"/>
                  <a:gd name="T107" fmla="*/ 576 h 746"/>
                  <a:gd name="T108" fmla="*/ 2649 w 3018"/>
                  <a:gd name="T109" fmla="*/ 534 h 746"/>
                  <a:gd name="T110" fmla="*/ 2824 w 3018"/>
                  <a:gd name="T111" fmla="*/ 646 h 746"/>
                  <a:gd name="T112" fmla="*/ 2757 w 3018"/>
                  <a:gd name="T113" fmla="*/ 602 h 746"/>
                  <a:gd name="T114" fmla="*/ 2935 w 3018"/>
                  <a:gd name="T115" fmla="*/ 710 h 746"/>
                  <a:gd name="T116" fmla="*/ 2903 w 3018"/>
                  <a:gd name="T117" fmla="*/ 684 h 746"/>
                  <a:gd name="T118" fmla="*/ 3014 w 3018"/>
                  <a:gd name="T119" fmla="*/ 746 h 746"/>
                  <a:gd name="T120" fmla="*/ 6 w 3018"/>
                  <a:gd name="T121" fmla="*/ 293 h 746"/>
                  <a:gd name="T122" fmla="*/ 6 w 3018"/>
                  <a:gd name="T123" fmla="*/ 293 h 7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018" h="746">
                    <a:moveTo>
                      <a:pt x="107" y="214"/>
                    </a:moveTo>
                    <a:lnTo>
                      <a:pt x="122" y="203"/>
                    </a:lnTo>
                    <a:lnTo>
                      <a:pt x="119" y="198"/>
                    </a:lnTo>
                    <a:lnTo>
                      <a:pt x="121" y="203"/>
                    </a:lnTo>
                    <a:lnTo>
                      <a:pt x="175" y="174"/>
                    </a:lnTo>
                    <a:lnTo>
                      <a:pt x="170" y="165"/>
                    </a:lnTo>
                    <a:lnTo>
                      <a:pt x="116" y="194"/>
                    </a:lnTo>
                    <a:lnTo>
                      <a:pt x="115" y="194"/>
                    </a:lnTo>
                    <a:lnTo>
                      <a:pt x="101" y="206"/>
                    </a:lnTo>
                    <a:lnTo>
                      <a:pt x="107" y="214"/>
                    </a:lnTo>
                    <a:close/>
                    <a:moveTo>
                      <a:pt x="218" y="151"/>
                    </a:moveTo>
                    <a:lnTo>
                      <a:pt x="237" y="141"/>
                    </a:lnTo>
                    <a:lnTo>
                      <a:pt x="234" y="136"/>
                    </a:lnTo>
                    <a:lnTo>
                      <a:pt x="236" y="141"/>
                    </a:lnTo>
                    <a:lnTo>
                      <a:pt x="292" y="125"/>
                    </a:lnTo>
                    <a:lnTo>
                      <a:pt x="289" y="115"/>
                    </a:lnTo>
                    <a:lnTo>
                      <a:pt x="233" y="131"/>
                    </a:lnTo>
                    <a:lnTo>
                      <a:pt x="232" y="132"/>
                    </a:lnTo>
                    <a:lnTo>
                      <a:pt x="213" y="142"/>
                    </a:lnTo>
                    <a:lnTo>
                      <a:pt x="218" y="151"/>
                    </a:lnTo>
                    <a:close/>
                    <a:moveTo>
                      <a:pt x="338" y="112"/>
                    </a:moveTo>
                    <a:lnTo>
                      <a:pt x="352" y="108"/>
                    </a:lnTo>
                    <a:lnTo>
                      <a:pt x="351" y="103"/>
                    </a:lnTo>
                    <a:lnTo>
                      <a:pt x="351" y="108"/>
                    </a:lnTo>
                    <a:lnTo>
                      <a:pt x="416" y="100"/>
                    </a:lnTo>
                    <a:lnTo>
                      <a:pt x="415" y="90"/>
                    </a:lnTo>
                    <a:lnTo>
                      <a:pt x="350" y="97"/>
                    </a:lnTo>
                    <a:lnTo>
                      <a:pt x="349" y="98"/>
                    </a:lnTo>
                    <a:lnTo>
                      <a:pt x="335" y="102"/>
                    </a:lnTo>
                    <a:lnTo>
                      <a:pt x="338" y="112"/>
                    </a:lnTo>
                    <a:close/>
                    <a:moveTo>
                      <a:pt x="464" y="95"/>
                    </a:moveTo>
                    <a:lnTo>
                      <a:pt x="467" y="94"/>
                    </a:lnTo>
                    <a:lnTo>
                      <a:pt x="466" y="89"/>
                    </a:lnTo>
                    <a:lnTo>
                      <a:pt x="463" y="93"/>
                    </a:lnTo>
                    <a:lnTo>
                      <a:pt x="523" y="142"/>
                    </a:lnTo>
                    <a:lnTo>
                      <a:pt x="529" y="133"/>
                    </a:lnTo>
                    <a:lnTo>
                      <a:pt x="470" y="85"/>
                    </a:lnTo>
                    <a:lnTo>
                      <a:pt x="466" y="84"/>
                    </a:lnTo>
                    <a:lnTo>
                      <a:pt x="463" y="84"/>
                    </a:lnTo>
                    <a:lnTo>
                      <a:pt x="464" y="95"/>
                    </a:lnTo>
                    <a:close/>
                    <a:moveTo>
                      <a:pt x="560" y="172"/>
                    </a:moveTo>
                    <a:lnTo>
                      <a:pt x="579" y="187"/>
                    </a:lnTo>
                    <a:lnTo>
                      <a:pt x="582" y="189"/>
                    </a:lnTo>
                    <a:lnTo>
                      <a:pt x="637" y="191"/>
                    </a:lnTo>
                    <a:lnTo>
                      <a:pt x="638" y="180"/>
                    </a:lnTo>
                    <a:lnTo>
                      <a:pt x="582" y="178"/>
                    </a:lnTo>
                    <a:lnTo>
                      <a:pt x="582" y="183"/>
                    </a:lnTo>
                    <a:lnTo>
                      <a:pt x="585" y="179"/>
                    </a:lnTo>
                    <a:lnTo>
                      <a:pt x="567" y="164"/>
                    </a:lnTo>
                    <a:lnTo>
                      <a:pt x="560" y="172"/>
                    </a:lnTo>
                    <a:close/>
                    <a:moveTo>
                      <a:pt x="686" y="193"/>
                    </a:moveTo>
                    <a:lnTo>
                      <a:pt x="698" y="193"/>
                    </a:lnTo>
                    <a:lnTo>
                      <a:pt x="702" y="191"/>
                    </a:lnTo>
                    <a:lnTo>
                      <a:pt x="748" y="141"/>
                    </a:lnTo>
                    <a:lnTo>
                      <a:pt x="740" y="134"/>
                    </a:lnTo>
                    <a:lnTo>
                      <a:pt x="694" y="184"/>
                    </a:lnTo>
                    <a:lnTo>
                      <a:pt x="698" y="188"/>
                    </a:lnTo>
                    <a:lnTo>
                      <a:pt x="698" y="182"/>
                    </a:lnTo>
                    <a:lnTo>
                      <a:pt x="686" y="182"/>
                    </a:lnTo>
                    <a:lnTo>
                      <a:pt x="686" y="193"/>
                    </a:lnTo>
                    <a:close/>
                    <a:moveTo>
                      <a:pt x="780" y="105"/>
                    </a:moveTo>
                    <a:lnTo>
                      <a:pt x="818" y="64"/>
                    </a:lnTo>
                    <a:lnTo>
                      <a:pt x="814" y="60"/>
                    </a:lnTo>
                    <a:lnTo>
                      <a:pt x="813" y="65"/>
                    </a:lnTo>
                    <a:lnTo>
                      <a:pt x="837" y="68"/>
                    </a:lnTo>
                    <a:lnTo>
                      <a:pt x="838" y="57"/>
                    </a:lnTo>
                    <a:lnTo>
                      <a:pt x="814" y="55"/>
                    </a:lnTo>
                    <a:lnTo>
                      <a:pt x="810" y="56"/>
                    </a:lnTo>
                    <a:lnTo>
                      <a:pt x="772" y="98"/>
                    </a:lnTo>
                    <a:lnTo>
                      <a:pt x="780" y="105"/>
                    </a:lnTo>
                    <a:close/>
                    <a:moveTo>
                      <a:pt x="885" y="72"/>
                    </a:moveTo>
                    <a:lnTo>
                      <a:pt x="929" y="76"/>
                    </a:lnTo>
                    <a:lnTo>
                      <a:pt x="932" y="76"/>
                    </a:lnTo>
                    <a:lnTo>
                      <a:pt x="963" y="58"/>
                    </a:lnTo>
                    <a:lnTo>
                      <a:pt x="958" y="49"/>
                    </a:lnTo>
                    <a:lnTo>
                      <a:pt x="927" y="66"/>
                    </a:lnTo>
                    <a:lnTo>
                      <a:pt x="930" y="71"/>
                    </a:lnTo>
                    <a:lnTo>
                      <a:pt x="930" y="66"/>
                    </a:lnTo>
                    <a:lnTo>
                      <a:pt x="886" y="62"/>
                    </a:lnTo>
                    <a:lnTo>
                      <a:pt x="885" y="72"/>
                    </a:lnTo>
                    <a:close/>
                    <a:moveTo>
                      <a:pt x="1004" y="34"/>
                    </a:moveTo>
                    <a:lnTo>
                      <a:pt x="1049" y="9"/>
                    </a:lnTo>
                    <a:lnTo>
                      <a:pt x="1046" y="5"/>
                    </a:lnTo>
                    <a:lnTo>
                      <a:pt x="1043" y="9"/>
                    </a:lnTo>
                    <a:lnTo>
                      <a:pt x="1069" y="24"/>
                    </a:lnTo>
                    <a:lnTo>
                      <a:pt x="1075" y="14"/>
                    </a:lnTo>
                    <a:lnTo>
                      <a:pt x="1048" y="0"/>
                    </a:lnTo>
                    <a:lnTo>
                      <a:pt x="1043" y="0"/>
                    </a:lnTo>
                    <a:lnTo>
                      <a:pt x="999" y="25"/>
                    </a:lnTo>
                    <a:lnTo>
                      <a:pt x="1004" y="34"/>
                    </a:lnTo>
                    <a:close/>
                    <a:moveTo>
                      <a:pt x="1111" y="47"/>
                    </a:moveTo>
                    <a:lnTo>
                      <a:pt x="1159" y="73"/>
                    </a:lnTo>
                    <a:lnTo>
                      <a:pt x="1160" y="74"/>
                    </a:lnTo>
                    <a:lnTo>
                      <a:pt x="1184" y="81"/>
                    </a:lnTo>
                    <a:lnTo>
                      <a:pt x="1188" y="71"/>
                    </a:lnTo>
                    <a:lnTo>
                      <a:pt x="1163" y="64"/>
                    </a:lnTo>
                    <a:lnTo>
                      <a:pt x="1162" y="69"/>
                    </a:lnTo>
                    <a:lnTo>
                      <a:pt x="1164" y="64"/>
                    </a:lnTo>
                    <a:lnTo>
                      <a:pt x="1117" y="38"/>
                    </a:lnTo>
                    <a:lnTo>
                      <a:pt x="1111" y="47"/>
                    </a:lnTo>
                    <a:close/>
                    <a:moveTo>
                      <a:pt x="1230" y="96"/>
                    </a:moveTo>
                    <a:lnTo>
                      <a:pt x="1276" y="110"/>
                    </a:lnTo>
                    <a:lnTo>
                      <a:pt x="1306" y="121"/>
                    </a:lnTo>
                    <a:lnTo>
                      <a:pt x="1309" y="111"/>
                    </a:lnTo>
                    <a:lnTo>
                      <a:pt x="1279" y="100"/>
                    </a:lnTo>
                    <a:lnTo>
                      <a:pt x="1233" y="86"/>
                    </a:lnTo>
                    <a:lnTo>
                      <a:pt x="1230" y="96"/>
                    </a:lnTo>
                    <a:close/>
                    <a:moveTo>
                      <a:pt x="1351" y="138"/>
                    </a:moveTo>
                    <a:lnTo>
                      <a:pt x="1391" y="152"/>
                    </a:lnTo>
                    <a:lnTo>
                      <a:pt x="1392" y="153"/>
                    </a:lnTo>
                    <a:lnTo>
                      <a:pt x="1428" y="163"/>
                    </a:lnTo>
                    <a:lnTo>
                      <a:pt x="1431" y="152"/>
                    </a:lnTo>
                    <a:lnTo>
                      <a:pt x="1395" y="142"/>
                    </a:lnTo>
                    <a:lnTo>
                      <a:pt x="1393" y="147"/>
                    </a:lnTo>
                    <a:lnTo>
                      <a:pt x="1395" y="142"/>
                    </a:lnTo>
                    <a:lnTo>
                      <a:pt x="1354" y="128"/>
                    </a:lnTo>
                    <a:lnTo>
                      <a:pt x="1351" y="138"/>
                    </a:lnTo>
                    <a:close/>
                    <a:moveTo>
                      <a:pt x="1474" y="176"/>
                    </a:moveTo>
                    <a:lnTo>
                      <a:pt x="1508" y="185"/>
                    </a:lnTo>
                    <a:lnTo>
                      <a:pt x="1550" y="199"/>
                    </a:lnTo>
                    <a:lnTo>
                      <a:pt x="1554" y="189"/>
                    </a:lnTo>
                    <a:lnTo>
                      <a:pt x="1511" y="175"/>
                    </a:lnTo>
                    <a:lnTo>
                      <a:pt x="1477" y="165"/>
                    </a:lnTo>
                    <a:lnTo>
                      <a:pt x="1474" y="176"/>
                    </a:lnTo>
                    <a:close/>
                    <a:moveTo>
                      <a:pt x="1596" y="213"/>
                    </a:moveTo>
                    <a:lnTo>
                      <a:pt x="1623" y="222"/>
                    </a:lnTo>
                    <a:lnTo>
                      <a:pt x="1626" y="222"/>
                    </a:lnTo>
                    <a:lnTo>
                      <a:pt x="1677" y="218"/>
                    </a:lnTo>
                    <a:lnTo>
                      <a:pt x="1676" y="207"/>
                    </a:lnTo>
                    <a:lnTo>
                      <a:pt x="1625" y="212"/>
                    </a:lnTo>
                    <a:lnTo>
                      <a:pt x="1625" y="217"/>
                    </a:lnTo>
                    <a:lnTo>
                      <a:pt x="1627" y="212"/>
                    </a:lnTo>
                    <a:lnTo>
                      <a:pt x="1599" y="203"/>
                    </a:lnTo>
                    <a:lnTo>
                      <a:pt x="1596" y="213"/>
                    </a:lnTo>
                    <a:close/>
                    <a:moveTo>
                      <a:pt x="1724" y="214"/>
                    </a:moveTo>
                    <a:lnTo>
                      <a:pt x="1741" y="213"/>
                    </a:lnTo>
                    <a:lnTo>
                      <a:pt x="1741" y="208"/>
                    </a:lnTo>
                    <a:lnTo>
                      <a:pt x="1739" y="213"/>
                    </a:lnTo>
                    <a:lnTo>
                      <a:pt x="1800" y="232"/>
                    </a:lnTo>
                    <a:lnTo>
                      <a:pt x="1803" y="221"/>
                    </a:lnTo>
                    <a:lnTo>
                      <a:pt x="1742" y="202"/>
                    </a:lnTo>
                    <a:lnTo>
                      <a:pt x="1740" y="202"/>
                    </a:lnTo>
                    <a:lnTo>
                      <a:pt x="1724" y="204"/>
                    </a:lnTo>
                    <a:lnTo>
                      <a:pt x="1724" y="214"/>
                    </a:lnTo>
                    <a:close/>
                    <a:moveTo>
                      <a:pt x="1846" y="246"/>
                    </a:moveTo>
                    <a:lnTo>
                      <a:pt x="1855" y="249"/>
                    </a:lnTo>
                    <a:lnTo>
                      <a:pt x="1857" y="244"/>
                    </a:lnTo>
                    <a:lnTo>
                      <a:pt x="1854" y="248"/>
                    </a:lnTo>
                    <a:lnTo>
                      <a:pt x="1910" y="290"/>
                    </a:lnTo>
                    <a:lnTo>
                      <a:pt x="1916" y="282"/>
                    </a:lnTo>
                    <a:lnTo>
                      <a:pt x="1860" y="240"/>
                    </a:lnTo>
                    <a:lnTo>
                      <a:pt x="1859" y="239"/>
                    </a:lnTo>
                    <a:lnTo>
                      <a:pt x="1849" y="236"/>
                    </a:lnTo>
                    <a:lnTo>
                      <a:pt x="1846" y="246"/>
                    </a:lnTo>
                    <a:close/>
                    <a:moveTo>
                      <a:pt x="1948" y="319"/>
                    </a:moveTo>
                    <a:lnTo>
                      <a:pt x="1970" y="335"/>
                    </a:lnTo>
                    <a:lnTo>
                      <a:pt x="1973" y="336"/>
                    </a:lnTo>
                    <a:lnTo>
                      <a:pt x="2026" y="335"/>
                    </a:lnTo>
                    <a:lnTo>
                      <a:pt x="2026" y="324"/>
                    </a:lnTo>
                    <a:lnTo>
                      <a:pt x="1973" y="325"/>
                    </a:lnTo>
                    <a:lnTo>
                      <a:pt x="1973" y="331"/>
                    </a:lnTo>
                    <a:lnTo>
                      <a:pt x="1976" y="326"/>
                    </a:lnTo>
                    <a:lnTo>
                      <a:pt x="1955" y="310"/>
                    </a:lnTo>
                    <a:lnTo>
                      <a:pt x="1948" y="319"/>
                    </a:lnTo>
                    <a:close/>
                    <a:moveTo>
                      <a:pt x="2074" y="334"/>
                    </a:moveTo>
                    <a:lnTo>
                      <a:pt x="2089" y="333"/>
                    </a:lnTo>
                    <a:lnTo>
                      <a:pt x="2089" y="328"/>
                    </a:lnTo>
                    <a:lnTo>
                      <a:pt x="2087" y="333"/>
                    </a:lnTo>
                    <a:lnTo>
                      <a:pt x="2147" y="358"/>
                    </a:lnTo>
                    <a:lnTo>
                      <a:pt x="2151" y="348"/>
                    </a:lnTo>
                    <a:lnTo>
                      <a:pt x="2091" y="323"/>
                    </a:lnTo>
                    <a:lnTo>
                      <a:pt x="2088" y="323"/>
                    </a:lnTo>
                    <a:lnTo>
                      <a:pt x="2074" y="323"/>
                    </a:lnTo>
                    <a:lnTo>
                      <a:pt x="2074" y="334"/>
                    </a:lnTo>
                    <a:close/>
                    <a:moveTo>
                      <a:pt x="2192" y="376"/>
                    </a:moveTo>
                    <a:lnTo>
                      <a:pt x="2203" y="380"/>
                    </a:lnTo>
                    <a:lnTo>
                      <a:pt x="2205" y="375"/>
                    </a:lnTo>
                    <a:lnTo>
                      <a:pt x="2201" y="379"/>
                    </a:lnTo>
                    <a:lnTo>
                      <a:pt x="2251" y="426"/>
                    </a:lnTo>
                    <a:lnTo>
                      <a:pt x="2258" y="418"/>
                    </a:lnTo>
                    <a:lnTo>
                      <a:pt x="2208" y="371"/>
                    </a:lnTo>
                    <a:lnTo>
                      <a:pt x="2207" y="370"/>
                    </a:lnTo>
                    <a:lnTo>
                      <a:pt x="2196" y="366"/>
                    </a:lnTo>
                    <a:lnTo>
                      <a:pt x="2192" y="376"/>
                    </a:lnTo>
                    <a:close/>
                    <a:moveTo>
                      <a:pt x="2286" y="459"/>
                    </a:moveTo>
                    <a:lnTo>
                      <a:pt x="2317" y="489"/>
                    </a:lnTo>
                    <a:lnTo>
                      <a:pt x="2318" y="489"/>
                    </a:lnTo>
                    <a:lnTo>
                      <a:pt x="2352" y="506"/>
                    </a:lnTo>
                    <a:lnTo>
                      <a:pt x="2356" y="497"/>
                    </a:lnTo>
                    <a:lnTo>
                      <a:pt x="2323" y="480"/>
                    </a:lnTo>
                    <a:lnTo>
                      <a:pt x="2320" y="485"/>
                    </a:lnTo>
                    <a:lnTo>
                      <a:pt x="2324" y="481"/>
                    </a:lnTo>
                    <a:lnTo>
                      <a:pt x="2293" y="452"/>
                    </a:lnTo>
                    <a:lnTo>
                      <a:pt x="2286" y="459"/>
                    </a:lnTo>
                    <a:close/>
                    <a:moveTo>
                      <a:pt x="2395" y="528"/>
                    </a:moveTo>
                    <a:lnTo>
                      <a:pt x="2434" y="547"/>
                    </a:lnTo>
                    <a:lnTo>
                      <a:pt x="2436" y="549"/>
                    </a:lnTo>
                    <a:lnTo>
                      <a:pt x="2472" y="548"/>
                    </a:lnTo>
                    <a:lnTo>
                      <a:pt x="2472" y="537"/>
                    </a:lnTo>
                    <a:lnTo>
                      <a:pt x="2436" y="537"/>
                    </a:lnTo>
                    <a:lnTo>
                      <a:pt x="2436" y="543"/>
                    </a:lnTo>
                    <a:lnTo>
                      <a:pt x="2439" y="538"/>
                    </a:lnTo>
                    <a:lnTo>
                      <a:pt x="2399" y="518"/>
                    </a:lnTo>
                    <a:lnTo>
                      <a:pt x="2395" y="528"/>
                    </a:lnTo>
                    <a:close/>
                    <a:moveTo>
                      <a:pt x="2520" y="548"/>
                    </a:moveTo>
                    <a:lnTo>
                      <a:pt x="2552" y="548"/>
                    </a:lnTo>
                    <a:lnTo>
                      <a:pt x="2601" y="546"/>
                    </a:lnTo>
                    <a:lnTo>
                      <a:pt x="2601" y="536"/>
                    </a:lnTo>
                    <a:lnTo>
                      <a:pt x="2552" y="537"/>
                    </a:lnTo>
                    <a:lnTo>
                      <a:pt x="2520" y="537"/>
                    </a:lnTo>
                    <a:lnTo>
                      <a:pt x="2520" y="548"/>
                    </a:lnTo>
                    <a:close/>
                    <a:moveTo>
                      <a:pt x="2649" y="545"/>
                    </a:moveTo>
                    <a:lnTo>
                      <a:pt x="2668" y="544"/>
                    </a:lnTo>
                    <a:lnTo>
                      <a:pt x="2668" y="539"/>
                    </a:lnTo>
                    <a:lnTo>
                      <a:pt x="2665" y="543"/>
                    </a:lnTo>
                    <a:lnTo>
                      <a:pt x="2716" y="576"/>
                    </a:lnTo>
                    <a:lnTo>
                      <a:pt x="2722" y="567"/>
                    </a:lnTo>
                    <a:lnTo>
                      <a:pt x="2671" y="534"/>
                    </a:lnTo>
                    <a:lnTo>
                      <a:pt x="2668" y="533"/>
                    </a:lnTo>
                    <a:lnTo>
                      <a:pt x="2649" y="534"/>
                    </a:lnTo>
                    <a:lnTo>
                      <a:pt x="2649" y="545"/>
                    </a:lnTo>
                    <a:close/>
                    <a:moveTo>
                      <a:pt x="2757" y="602"/>
                    </a:moveTo>
                    <a:lnTo>
                      <a:pt x="2781" y="618"/>
                    </a:lnTo>
                    <a:lnTo>
                      <a:pt x="2824" y="646"/>
                    </a:lnTo>
                    <a:lnTo>
                      <a:pt x="2830" y="637"/>
                    </a:lnTo>
                    <a:lnTo>
                      <a:pt x="2787" y="609"/>
                    </a:lnTo>
                    <a:lnTo>
                      <a:pt x="2762" y="593"/>
                    </a:lnTo>
                    <a:lnTo>
                      <a:pt x="2757" y="602"/>
                    </a:lnTo>
                    <a:close/>
                    <a:moveTo>
                      <a:pt x="2864" y="672"/>
                    </a:moveTo>
                    <a:lnTo>
                      <a:pt x="2897" y="693"/>
                    </a:lnTo>
                    <a:lnTo>
                      <a:pt x="2897" y="693"/>
                    </a:lnTo>
                    <a:lnTo>
                      <a:pt x="2935" y="710"/>
                    </a:lnTo>
                    <a:lnTo>
                      <a:pt x="2940" y="701"/>
                    </a:lnTo>
                    <a:lnTo>
                      <a:pt x="2902" y="684"/>
                    </a:lnTo>
                    <a:lnTo>
                      <a:pt x="2900" y="688"/>
                    </a:lnTo>
                    <a:lnTo>
                      <a:pt x="2903" y="684"/>
                    </a:lnTo>
                    <a:lnTo>
                      <a:pt x="2870" y="663"/>
                    </a:lnTo>
                    <a:lnTo>
                      <a:pt x="2864" y="672"/>
                    </a:lnTo>
                    <a:close/>
                    <a:moveTo>
                      <a:pt x="2979" y="730"/>
                    </a:moveTo>
                    <a:lnTo>
                      <a:pt x="3014" y="746"/>
                    </a:lnTo>
                    <a:lnTo>
                      <a:pt x="3018" y="736"/>
                    </a:lnTo>
                    <a:lnTo>
                      <a:pt x="2983" y="720"/>
                    </a:lnTo>
                    <a:lnTo>
                      <a:pt x="2979" y="730"/>
                    </a:lnTo>
                    <a:close/>
                    <a:moveTo>
                      <a:pt x="6" y="293"/>
                    </a:moveTo>
                    <a:lnTo>
                      <a:pt x="69" y="243"/>
                    </a:lnTo>
                    <a:lnTo>
                      <a:pt x="63" y="235"/>
                    </a:lnTo>
                    <a:lnTo>
                      <a:pt x="0" y="284"/>
                    </a:lnTo>
                    <a:lnTo>
                      <a:pt x="6" y="293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7" name="Freeform 89"/>
              <p:cNvSpPr>
                <a:spLocks noEditPoints="1"/>
              </p:cNvSpPr>
              <p:nvPr/>
            </p:nvSpPr>
            <p:spPr bwMode="auto">
              <a:xfrm>
                <a:off x="2400301" y="3381376"/>
                <a:ext cx="4795838" cy="1231900"/>
              </a:xfrm>
              <a:custGeom>
                <a:avLst/>
                <a:gdLst>
                  <a:gd name="T0" fmla="*/ 124 w 3021"/>
                  <a:gd name="T1" fmla="*/ 602 h 776"/>
                  <a:gd name="T2" fmla="*/ 161 w 3021"/>
                  <a:gd name="T3" fmla="*/ 571 h 776"/>
                  <a:gd name="T4" fmla="*/ 161 w 3021"/>
                  <a:gd name="T5" fmla="*/ 571 h 776"/>
                  <a:gd name="T6" fmla="*/ 232 w 3021"/>
                  <a:gd name="T7" fmla="*/ 462 h 776"/>
                  <a:gd name="T8" fmla="*/ 393 w 3021"/>
                  <a:gd name="T9" fmla="*/ 330 h 776"/>
                  <a:gd name="T10" fmla="*/ 334 w 3021"/>
                  <a:gd name="T11" fmla="*/ 383 h 776"/>
                  <a:gd name="T12" fmla="*/ 464 w 3021"/>
                  <a:gd name="T13" fmla="*/ 262 h 776"/>
                  <a:gd name="T14" fmla="*/ 464 w 3021"/>
                  <a:gd name="T15" fmla="*/ 253 h 776"/>
                  <a:gd name="T16" fmla="*/ 580 w 3021"/>
                  <a:gd name="T17" fmla="*/ 333 h 776"/>
                  <a:gd name="T18" fmla="*/ 581 w 3021"/>
                  <a:gd name="T19" fmla="*/ 323 h 776"/>
                  <a:gd name="T20" fmla="*/ 527 w 3021"/>
                  <a:gd name="T21" fmla="*/ 300 h 776"/>
                  <a:gd name="T22" fmla="*/ 719 w 3021"/>
                  <a:gd name="T23" fmla="*/ 278 h 776"/>
                  <a:gd name="T24" fmla="*/ 698 w 3021"/>
                  <a:gd name="T25" fmla="*/ 288 h 776"/>
                  <a:gd name="T26" fmla="*/ 803 w 3021"/>
                  <a:gd name="T27" fmla="*/ 181 h 776"/>
                  <a:gd name="T28" fmla="*/ 838 w 3021"/>
                  <a:gd name="T29" fmla="*/ 165 h 776"/>
                  <a:gd name="T30" fmla="*/ 838 w 3021"/>
                  <a:gd name="T31" fmla="*/ 165 h 776"/>
                  <a:gd name="T32" fmla="*/ 948 w 3021"/>
                  <a:gd name="T33" fmla="*/ 128 h 776"/>
                  <a:gd name="T34" fmla="*/ 1047 w 3021"/>
                  <a:gd name="T35" fmla="*/ 3 h 776"/>
                  <a:gd name="T36" fmla="*/ 1051 w 3021"/>
                  <a:gd name="T37" fmla="*/ 0 h 776"/>
                  <a:gd name="T38" fmla="*/ 1111 w 3021"/>
                  <a:gd name="T39" fmla="*/ 79 h 776"/>
                  <a:gd name="T40" fmla="*/ 1164 w 3021"/>
                  <a:gd name="T41" fmla="*/ 137 h 776"/>
                  <a:gd name="T42" fmla="*/ 1118 w 3021"/>
                  <a:gd name="T43" fmla="*/ 71 h 776"/>
                  <a:gd name="T44" fmla="*/ 1241 w 3021"/>
                  <a:gd name="T45" fmla="*/ 239 h 776"/>
                  <a:gd name="T46" fmla="*/ 1274 w 3021"/>
                  <a:gd name="T47" fmla="*/ 312 h 776"/>
                  <a:gd name="T48" fmla="*/ 1281 w 3021"/>
                  <a:gd name="T49" fmla="*/ 304 h 776"/>
                  <a:gd name="T50" fmla="*/ 1258 w 3021"/>
                  <a:gd name="T51" fmla="*/ 286 h 776"/>
                  <a:gd name="T52" fmla="*/ 1444 w 3021"/>
                  <a:gd name="T53" fmla="*/ 346 h 776"/>
                  <a:gd name="T54" fmla="*/ 1396 w 3021"/>
                  <a:gd name="T55" fmla="*/ 354 h 776"/>
                  <a:gd name="T56" fmla="*/ 1512 w 3021"/>
                  <a:gd name="T57" fmla="*/ 319 h 776"/>
                  <a:gd name="T58" fmla="*/ 1565 w 3021"/>
                  <a:gd name="T59" fmla="*/ 323 h 776"/>
                  <a:gd name="T60" fmla="*/ 1489 w 3021"/>
                  <a:gd name="T61" fmla="*/ 328 h 776"/>
                  <a:gd name="T62" fmla="*/ 1686 w 3021"/>
                  <a:gd name="T63" fmla="*/ 323 h 776"/>
                  <a:gd name="T64" fmla="*/ 1627 w 3021"/>
                  <a:gd name="T65" fmla="*/ 339 h 776"/>
                  <a:gd name="T66" fmla="*/ 1744 w 3021"/>
                  <a:gd name="T67" fmla="*/ 296 h 776"/>
                  <a:gd name="T68" fmla="*/ 1805 w 3021"/>
                  <a:gd name="T69" fmla="*/ 305 h 776"/>
                  <a:gd name="T70" fmla="*/ 1730 w 3021"/>
                  <a:gd name="T71" fmla="*/ 303 h 776"/>
                  <a:gd name="T72" fmla="*/ 1855 w 3021"/>
                  <a:gd name="T73" fmla="*/ 331 h 776"/>
                  <a:gd name="T74" fmla="*/ 1860 w 3021"/>
                  <a:gd name="T75" fmla="*/ 321 h 776"/>
                  <a:gd name="T76" fmla="*/ 1971 w 3021"/>
                  <a:gd name="T77" fmla="*/ 408 h 776"/>
                  <a:gd name="T78" fmla="*/ 1974 w 3021"/>
                  <a:gd name="T79" fmla="*/ 398 h 776"/>
                  <a:gd name="T80" fmla="*/ 1955 w 3021"/>
                  <a:gd name="T81" fmla="*/ 397 h 776"/>
                  <a:gd name="T82" fmla="*/ 2086 w 3021"/>
                  <a:gd name="T83" fmla="*/ 405 h 776"/>
                  <a:gd name="T84" fmla="*/ 2089 w 3021"/>
                  <a:gd name="T85" fmla="*/ 395 h 776"/>
                  <a:gd name="T86" fmla="*/ 2203 w 3021"/>
                  <a:gd name="T87" fmla="*/ 493 h 776"/>
                  <a:gd name="T88" fmla="*/ 2206 w 3021"/>
                  <a:gd name="T89" fmla="*/ 483 h 776"/>
                  <a:gd name="T90" fmla="*/ 2183 w 3021"/>
                  <a:gd name="T91" fmla="*/ 478 h 776"/>
                  <a:gd name="T92" fmla="*/ 2389 w 3021"/>
                  <a:gd name="T93" fmla="*/ 498 h 776"/>
                  <a:gd name="T94" fmla="*/ 2436 w 3021"/>
                  <a:gd name="T95" fmla="*/ 514 h 776"/>
                  <a:gd name="T96" fmla="*/ 2438 w 3021"/>
                  <a:gd name="T97" fmla="*/ 504 h 776"/>
                  <a:gd name="T98" fmla="*/ 2642 w 3021"/>
                  <a:gd name="T99" fmla="*/ 492 h 776"/>
                  <a:gd name="T100" fmla="*/ 2679 w 3021"/>
                  <a:gd name="T101" fmla="*/ 491 h 776"/>
                  <a:gd name="T102" fmla="*/ 2679 w 3021"/>
                  <a:gd name="T103" fmla="*/ 491 h 776"/>
                  <a:gd name="T104" fmla="*/ 2859 w 3021"/>
                  <a:gd name="T105" fmla="*/ 589 h 776"/>
                  <a:gd name="T106" fmla="*/ 2788 w 3021"/>
                  <a:gd name="T107" fmla="*/ 565 h 776"/>
                  <a:gd name="T108" fmla="*/ 2957 w 3021"/>
                  <a:gd name="T109" fmla="*/ 659 h 776"/>
                  <a:gd name="T110" fmla="*/ 2991 w 3021"/>
                  <a:gd name="T111" fmla="*/ 694 h 776"/>
                  <a:gd name="T112" fmla="*/ 2991 w 3021"/>
                  <a:gd name="T113" fmla="*/ 694 h 776"/>
                  <a:gd name="T114" fmla="*/ 0 w 3021"/>
                  <a:gd name="T115" fmla="*/ 770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021" h="776">
                    <a:moveTo>
                      <a:pt x="84" y="673"/>
                    </a:moveTo>
                    <a:lnTo>
                      <a:pt x="124" y="620"/>
                    </a:lnTo>
                    <a:lnTo>
                      <a:pt x="132" y="609"/>
                    </a:lnTo>
                    <a:lnTo>
                      <a:pt x="124" y="602"/>
                    </a:lnTo>
                    <a:lnTo>
                      <a:pt x="115" y="614"/>
                    </a:lnTo>
                    <a:lnTo>
                      <a:pt x="76" y="667"/>
                    </a:lnTo>
                    <a:lnTo>
                      <a:pt x="84" y="673"/>
                    </a:lnTo>
                    <a:close/>
                    <a:moveTo>
                      <a:pt x="161" y="571"/>
                    </a:moveTo>
                    <a:lnTo>
                      <a:pt x="210" y="507"/>
                    </a:lnTo>
                    <a:lnTo>
                      <a:pt x="202" y="501"/>
                    </a:lnTo>
                    <a:lnTo>
                      <a:pt x="153" y="564"/>
                    </a:lnTo>
                    <a:lnTo>
                      <a:pt x="161" y="571"/>
                    </a:lnTo>
                    <a:close/>
                    <a:moveTo>
                      <a:pt x="239" y="470"/>
                    </a:moveTo>
                    <a:lnTo>
                      <a:pt x="298" y="416"/>
                    </a:lnTo>
                    <a:lnTo>
                      <a:pt x="291" y="408"/>
                    </a:lnTo>
                    <a:lnTo>
                      <a:pt x="232" y="462"/>
                    </a:lnTo>
                    <a:lnTo>
                      <a:pt x="239" y="470"/>
                    </a:lnTo>
                    <a:close/>
                    <a:moveTo>
                      <a:pt x="334" y="383"/>
                    </a:moveTo>
                    <a:lnTo>
                      <a:pt x="355" y="364"/>
                    </a:lnTo>
                    <a:lnTo>
                      <a:pt x="393" y="330"/>
                    </a:lnTo>
                    <a:lnTo>
                      <a:pt x="386" y="322"/>
                    </a:lnTo>
                    <a:lnTo>
                      <a:pt x="348" y="356"/>
                    </a:lnTo>
                    <a:lnTo>
                      <a:pt x="327" y="376"/>
                    </a:lnTo>
                    <a:lnTo>
                      <a:pt x="334" y="383"/>
                    </a:lnTo>
                    <a:close/>
                    <a:moveTo>
                      <a:pt x="429" y="298"/>
                    </a:moveTo>
                    <a:lnTo>
                      <a:pt x="471" y="261"/>
                    </a:lnTo>
                    <a:lnTo>
                      <a:pt x="467" y="257"/>
                    </a:lnTo>
                    <a:lnTo>
                      <a:pt x="464" y="262"/>
                    </a:lnTo>
                    <a:lnTo>
                      <a:pt x="486" y="275"/>
                    </a:lnTo>
                    <a:lnTo>
                      <a:pt x="491" y="266"/>
                    </a:lnTo>
                    <a:lnTo>
                      <a:pt x="470" y="253"/>
                    </a:lnTo>
                    <a:lnTo>
                      <a:pt x="464" y="253"/>
                    </a:lnTo>
                    <a:lnTo>
                      <a:pt x="422" y="290"/>
                    </a:lnTo>
                    <a:lnTo>
                      <a:pt x="429" y="298"/>
                    </a:lnTo>
                    <a:close/>
                    <a:moveTo>
                      <a:pt x="527" y="300"/>
                    </a:moveTo>
                    <a:lnTo>
                      <a:pt x="580" y="333"/>
                    </a:lnTo>
                    <a:lnTo>
                      <a:pt x="585" y="333"/>
                    </a:lnTo>
                    <a:lnTo>
                      <a:pt x="601" y="328"/>
                    </a:lnTo>
                    <a:lnTo>
                      <a:pt x="598" y="318"/>
                    </a:lnTo>
                    <a:lnTo>
                      <a:pt x="581" y="323"/>
                    </a:lnTo>
                    <a:lnTo>
                      <a:pt x="583" y="328"/>
                    </a:lnTo>
                    <a:lnTo>
                      <a:pt x="586" y="323"/>
                    </a:lnTo>
                    <a:lnTo>
                      <a:pt x="532" y="290"/>
                    </a:lnTo>
                    <a:lnTo>
                      <a:pt x="527" y="300"/>
                    </a:lnTo>
                    <a:close/>
                    <a:moveTo>
                      <a:pt x="647" y="314"/>
                    </a:moveTo>
                    <a:lnTo>
                      <a:pt x="701" y="298"/>
                    </a:lnTo>
                    <a:lnTo>
                      <a:pt x="703" y="297"/>
                    </a:lnTo>
                    <a:lnTo>
                      <a:pt x="719" y="278"/>
                    </a:lnTo>
                    <a:lnTo>
                      <a:pt x="711" y="271"/>
                    </a:lnTo>
                    <a:lnTo>
                      <a:pt x="695" y="290"/>
                    </a:lnTo>
                    <a:lnTo>
                      <a:pt x="699" y="293"/>
                    </a:lnTo>
                    <a:lnTo>
                      <a:pt x="698" y="288"/>
                    </a:lnTo>
                    <a:lnTo>
                      <a:pt x="644" y="304"/>
                    </a:lnTo>
                    <a:lnTo>
                      <a:pt x="647" y="314"/>
                    </a:lnTo>
                    <a:close/>
                    <a:moveTo>
                      <a:pt x="751" y="242"/>
                    </a:moveTo>
                    <a:lnTo>
                      <a:pt x="803" y="181"/>
                    </a:lnTo>
                    <a:lnTo>
                      <a:pt x="795" y="175"/>
                    </a:lnTo>
                    <a:lnTo>
                      <a:pt x="742" y="235"/>
                    </a:lnTo>
                    <a:lnTo>
                      <a:pt x="751" y="242"/>
                    </a:lnTo>
                    <a:close/>
                    <a:moveTo>
                      <a:pt x="838" y="165"/>
                    </a:moveTo>
                    <a:lnTo>
                      <a:pt x="918" y="165"/>
                    </a:lnTo>
                    <a:lnTo>
                      <a:pt x="918" y="154"/>
                    </a:lnTo>
                    <a:lnTo>
                      <a:pt x="838" y="154"/>
                    </a:lnTo>
                    <a:lnTo>
                      <a:pt x="838" y="165"/>
                    </a:lnTo>
                    <a:close/>
                    <a:moveTo>
                      <a:pt x="956" y="134"/>
                    </a:moveTo>
                    <a:lnTo>
                      <a:pt x="1004" y="70"/>
                    </a:lnTo>
                    <a:lnTo>
                      <a:pt x="995" y="63"/>
                    </a:lnTo>
                    <a:lnTo>
                      <a:pt x="948" y="128"/>
                    </a:lnTo>
                    <a:lnTo>
                      <a:pt x="956" y="134"/>
                    </a:lnTo>
                    <a:close/>
                    <a:moveTo>
                      <a:pt x="1033" y="31"/>
                    </a:moveTo>
                    <a:lnTo>
                      <a:pt x="1051" y="7"/>
                    </a:lnTo>
                    <a:lnTo>
                      <a:pt x="1047" y="3"/>
                    </a:lnTo>
                    <a:lnTo>
                      <a:pt x="1043" y="7"/>
                    </a:lnTo>
                    <a:lnTo>
                      <a:pt x="1077" y="43"/>
                    </a:lnTo>
                    <a:lnTo>
                      <a:pt x="1085" y="36"/>
                    </a:lnTo>
                    <a:lnTo>
                      <a:pt x="1051" y="0"/>
                    </a:lnTo>
                    <a:lnTo>
                      <a:pt x="1043" y="0"/>
                    </a:lnTo>
                    <a:lnTo>
                      <a:pt x="1024" y="24"/>
                    </a:lnTo>
                    <a:lnTo>
                      <a:pt x="1033" y="31"/>
                    </a:lnTo>
                    <a:close/>
                    <a:moveTo>
                      <a:pt x="1111" y="79"/>
                    </a:moveTo>
                    <a:lnTo>
                      <a:pt x="1159" y="129"/>
                    </a:lnTo>
                    <a:lnTo>
                      <a:pt x="1163" y="125"/>
                    </a:lnTo>
                    <a:lnTo>
                      <a:pt x="1158" y="128"/>
                    </a:lnTo>
                    <a:lnTo>
                      <a:pt x="1164" y="137"/>
                    </a:lnTo>
                    <a:lnTo>
                      <a:pt x="1173" y="131"/>
                    </a:lnTo>
                    <a:lnTo>
                      <a:pt x="1167" y="123"/>
                    </a:lnTo>
                    <a:lnTo>
                      <a:pt x="1167" y="122"/>
                    </a:lnTo>
                    <a:lnTo>
                      <a:pt x="1118" y="71"/>
                    </a:lnTo>
                    <a:lnTo>
                      <a:pt x="1111" y="79"/>
                    </a:lnTo>
                    <a:close/>
                    <a:moveTo>
                      <a:pt x="1189" y="177"/>
                    </a:moveTo>
                    <a:lnTo>
                      <a:pt x="1232" y="245"/>
                    </a:lnTo>
                    <a:lnTo>
                      <a:pt x="1241" y="239"/>
                    </a:lnTo>
                    <a:lnTo>
                      <a:pt x="1198" y="172"/>
                    </a:lnTo>
                    <a:lnTo>
                      <a:pt x="1189" y="177"/>
                    </a:lnTo>
                    <a:close/>
                    <a:moveTo>
                      <a:pt x="1258" y="286"/>
                    </a:moveTo>
                    <a:lnTo>
                      <a:pt x="1274" y="312"/>
                    </a:lnTo>
                    <a:lnTo>
                      <a:pt x="1276" y="314"/>
                    </a:lnTo>
                    <a:lnTo>
                      <a:pt x="1322" y="334"/>
                    </a:lnTo>
                    <a:lnTo>
                      <a:pt x="1326" y="323"/>
                    </a:lnTo>
                    <a:lnTo>
                      <a:pt x="1281" y="304"/>
                    </a:lnTo>
                    <a:lnTo>
                      <a:pt x="1278" y="309"/>
                    </a:lnTo>
                    <a:lnTo>
                      <a:pt x="1283" y="306"/>
                    </a:lnTo>
                    <a:lnTo>
                      <a:pt x="1267" y="280"/>
                    </a:lnTo>
                    <a:lnTo>
                      <a:pt x="1258" y="286"/>
                    </a:lnTo>
                    <a:close/>
                    <a:moveTo>
                      <a:pt x="1366" y="353"/>
                    </a:moveTo>
                    <a:lnTo>
                      <a:pt x="1392" y="364"/>
                    </a:lnTo>
                    <a:lnTo>
                      <a:pt x="1396" y="364"/>
                    </a:lnTo>
                    <a:lnTo>
                      <a:pt x="1444" y="346"/>
                    </a:lnTo>
                    <a:lnTo>
                      <a:pt x="1441" y="336"/>
                    </a:lnTo>
                    <a:lnTo>
                      <a:pt x="1392" y="354"/>
                    </a:lnTo>
                    <a:lnTo>
                      <a:pt x="1394" y="359"/>
                    </a:lnTo>
                    <a:lnTo>
                      <a:pt x="1396" y="354"/>
                    </a:lnTo>
                    <a:lnTo>
                      <a:pt x="1370" y="343"/>
                    </a:lnTo>
                    <a:lnTo>
                      <a:pt x="1366" y="353"/>
                    </a:lnTo>
                    <a:close/>
                    <a:moveTo>
                      <a:pt x="1489" y="328"/>
                    </a:moveTo>
                    <a:lnTo>
                      <a:pt x="1512" y="319"/>
                    </a:lnTo>
                    <a:lnTo>
                      <a:pt x="1510" y="314"/>
                    </a:lnTo>
                    <a:lnTo>
                      <a:pt x="1509" y="319"/>
                    </a:lnTo>
                    <a:lnTo>
                      <a:pt x="1562" y="334"/>
                    </a:lnTo>
                    <a:lnTo>
                      <a:pt x="1565" y="323"/>
                    </a:lnTo>
                    <a:lnTo>
                      <a:pt x="1512" y="309"/>
                    </a:lnTo>
                    <a:lnTo>
                      <a:pt x="1508" y="309"/>
                    </a:lnTo>
                    <a:lnTo>
                      <a:pt x="1485" y="318"/>
                    </a:lnTo>
                    <a:lnTo>
                      <a:pt x="1489" y="328"/>
                    </a:lnTo>
                    <a:close/>
                    <a:moveTo>
                      <a:pt x="1609" y="346"/>
                    </a:moveTo>
                    <a:lnTo>
                      <a:pt x="1625" y="350"/>
                    </a:lnTo>
                    <a:lnTo>
                      <a:pt x="1628" y="350"/>
                    </a:lnTo>
                    <a:lnTo>
                      <a:pt x="1686" y="323"/>
                    </a:lnTo>
                    <a:lnTo>
                      <a:pt x="1682" y="313"/>
                    </a:lnTo>
                    <a:lnTo>
                      <a:pt x="1624" y="340"/>
                    </a:lnTo>
                    <a:lnTo>
                      <a:pt x="1626" y="345"/>
                    </a:lnTo>
                    <a:lnTo>
                      <a:pt x="1627" y="339"/>
                    </a:lnTo>
                    <a:lnTo>
                      <a:pt x="1612" y="335"/>
                    </a:lnTo>
                    <a:lnTo>
                      <a:pt x="1609" y="346"/>
                    </a:lnTo>
                    <a:close/>
                    <a:moveTo>
                      <a:pt x="1730" y="303"/>
                    </a:moveTo>
                    <a:lnTo>
                      <a:pt x="1744" y="296"/>
                    </a:lnTo>
                    <a:lnTo>
                      <a:pt x="1742" y="291"/>
                    </a:lnTo>
                    <a:lnTo>
                      <a:pt x="1740" y="296"/>
                    </a:lnTo>
                    <a:lnTo>
                      <a:pt x="1802" y="315"/>
                    </a:lnTo>
                    <a:lnTo>
                      <a:pt x="1805" y="305"/>
                    </a:lnTo>
                    <a:lnTo>
                      <a:pt x="1743" y="286"/>
                    </a:lnTo>
                    <a:lnTo>
                      <a:pt x="1740" y="286"/>
                    </a:lnTo>
                    <a:lnTo>
                      <a:pt x="1725" y="293"/>
                    </a:lnTo>
                    <a:lnTo>
                      <a:pt x="1730" y="303"/>
                    </a:lnTo>
                    <a:close/>
                    <a:moveTo>
                      <a:pt x="1848" y="330"/>
                    </a:moveTo>
                    <a:lnTo>
                      <a:pt x="1856" y="332"/>
                    </a:lnTo>
                    <a:lnTo>
                      <a:pt x="1858" y="326"/>
                    </a:lnTo>
                    <a:lnTo>
                      <a:pt x="1855" y="331"/>
                    </a:lnTo>
                    <a:lnTo>
                      <a:pt x="1915" y="371"/>
                    </a:lnTo>
                    <a:lnTo>
                      <a:pt x="1921" y="362"/>
                    </a:lnTo>
                    <a:lnTo>
                      <a:pt x="1861" y="322"/>
                    </a:lnTo>
                    <a:lnTo>
                      <a:pt x="1860" y="321"/>
                    </a:lnTo>
                    <a:lnTo>
                      <a:pt x="1851" y="319"/>
                    </a:lnTo>
                    <a:lnTo>
                      <a:pt x="1848" y="330"/>
                    </a:lnTo>
                    <a:close/>
                    <a:moveTo>
                      <a:pt x="1955" y="397"/>
                    </a:moveTo>
                    <a:lnTo>
                      <a:pt x="1971" y="408"/>
                    </a:lnTo>
                    <a:lnTo>
                      <a:pt x="1974" y="408"/>
                    </a:lnTo>
                    <a:lnTo>
                      <a:pt x="2035" y="407"/>
                    </a:lnTo>
                    <a:lnTo>
                      <a:pt x="2035" y="397"/>
                    </a:lnTo>
                    <a:lnTo>
                      <a:pt x="1974" y="398"/>
                    </a:lnTo>
                    <a:lnTo>
                      <a:pt x="1974" y="403"/>
                    </a:lnTo>
                    <a:lnTo>
                      <a:pt x="1977" y="399"/>
                    </a:lnTo>
                    <a:lnTo>
                      <a:pt x="1961" y="388"/>
                    </a:lnTo>
                    <a:lnTo>
                      <a:pt x="1955" y="397"/>
                    </a:lnTo>
                    <a:close/>
                    <a:moveTo>
                      <a:pt x="2083" y="406"/>
                    </a:moveTo>
                    <a:lnTo>
                      <a:pt x="2090" y="406"/>
                    </a:lnTo>
                    <a:lnTo>
                      <a:pt x="2090" y="401"/>
                    </a:lnTo>
                    <a:lnTo>
                      <a:pt x="2086" y="405"/>
                    </a:lnTo>
                    <a:lnTo>
                      <a:pt x="2145" y="449"/>
                    </a:lnTo>
                    <a:lnTo>
                      <a:pt x="2151" y="441"/>
                    </a:lnTo>
                    <a:lnTo>
                      <a:pt x="2093" y="396"/>
                    </a:lnTo>
                    <a:lnTo>
                      <a:pt x="2089" y="395"/>
                    </a:lnTo>
                    <a:lnTo>
                      <a:pt x="2083" y="396"/>
                    </a:lnTo>
                    <a:lnTo>
                      <a:pt x="2083" y="406"/>
                    </a:lnTo>
                    <a:close/>
                    <a:moveTo>
                      <a:pt x="2183" y="478"/>
                    </a:moveTo>
                    <a:lnTo>
                      <a:pt x="2203" y="493"/>
                    </a:lnTo>
                    <a:lnTo>
                      <a:pt x="2205" y="494"/>
                    </a:lnTo>
                    <a:lnTo>
                      <a:pt x="2261" y="497"/>
                    </a:lnTo>
                    <a:lnTo>
                      <a:pt x="2262" y="486"/>
                    </a:lnTo>
                    <a:lnTo>
                      <a:pt x="2206" y="483"/>
                    </a:lnTo>
                    <a:lnTo>
                      <a:pt x="2206" y="489"/>
                    </a:lnTo>
                    <a:lnTo>
                      <a:pt x="2209" y="484"/>
                    </a:lnTo>
                    <a:lnTo>
                      <a:pt x="2190" y="470"/>
                    </a:lnTo>
                    <a:lnTo>
                      <a:pt x="2183" y="478"/>
                    </a:lnTo>
                    <a:close/>
                    <a:moveTo>
                      <a:pt x="2309" y="499"/>
                    </a:moveTo>
                    <a:lnTo>
                      <a:pt x="2321" y="500"/>
                    </a:lnTo>
                    <a:lnTo>
                      <a:pt x="2388" y="508"/>
                    </a:lnTo>
                    <a:lnTo>
                      <a:pt x="2389" y="498"/>
                    </a:lnTo>
                    <a:lnTo>
                      <a:pt x="2322" y="489"/>
                    </a:lnTo>
                    <a:lnTo>
                      <a:pt x="2310" y="489"/>
                    </a:lnTo>
                    <a:lnTo>
                      <a:pt x="2309" y="499"/>
                    </a:lnTo>
                    <a:close/>
                    <a:moveTo>
                      <a:pt x="2436" y="514"/>
                    </a:moveTo>
                    <a:lnTo>
                      <a:pt x="2437" y="514"/>
                    </a:lnTo>
                    <a:lnTo>
                      <a:pt x="2516" y="519"/>
                    </a:lnTo>
                    <a:lnTo>
                      <a:pt x="2517" y="508"/>
                    </a:lnTo>
                    <a:lnTo>
                      <a:pt x="2438" y="504"/>
                    </a:lnTo>
                    <a:lnTo>
                      <a:pt x="2437" y="503"/>
                    </a:lnTo>
                    <a:lnTo>
                      <a:pt x="2436" y="514"/>
                    </a:lnTo>
                    <a:close/>
                    <a:moveTo>
                      <a:pt x="2566" y="517"/>
                    </a:moveTo>
                    <a:lnTo>
                      <a:pt x="2642" y="492"/>
                    </a:lnTo>
                    <a:lnTo>
                      <a:pt x="2638" y="481"/>
                    </a:lnTo>
                    <a:lnTo>
                      <a:pt x="2562" y="507"/>
                    </a:lnTo>
                    <a:lnTo>
                      <a:pt x="2566" y="517"/>
                    </a:lnTo>
                    <a:close/>
                    <a:moveTo>
                      <a:pt x="2679" y="491"/>
                    </a:moveTo>
                    <a:lnTo>
                      <a:pt x="2742" y="541"/>
                    </a:lnTo>
                    <a:lnTo>
                      <a:pt x="2748" y="533"/>
                    </a:lnTo>
                    <a:lnTo>
                      <a:pt x="2686" y="483"/>
                    </a:lnTo>
                    <a:lnTo>
                      <a:pt x="2679" y="491"/>
                    </a:lnTo>
                    <a:close/>
                    <a:moveTo>
                      <a:pt x="2779" y="571"/>
                    </a:moveTo>
                    <a:lnTo>
                      <a:pt x="2782" y="573"/>
                    </a:lnTo>
                    <a:lnTo>
                      <a:pt x="2784" y="574"/>
                    </a:lnTo>
                    <a:lnTo>
                      <a:pt x="2859" y="589"/>
                    </a:lnTo>
                    <a:lnTo>
                      <a:pt x="2861" y="579"/>
                    </a:lnTo>
                    <a:lnTo>
                      <a:pt x="2786" y="564"/>
                    </a:lnTo>
                    <a:lnTo>
                      <a:pt x="2785" y="569"/>
                    </a:lnTo>
                    <a:lnTo>
                      <a:pt x="2788" y="565"/>
                    </a:lnTo>
                    <a:lnTo>
                      <a:pt x="2786" y="563"/>
                    </a:lnTo>
                    <a:lnTo>
                      <a:pt x="2779" y="571"/>
                    </a:lnTo>
                    <a:close/>
                    <a:moveTo>
                      <a:pt x="2901" y="601"/>
                    </a:moveTo>
                    <a:lnTo>
                      <a:pt x="2957" y="659"/>
                    </a:lnTo>
                    <a:lnTo>
                      <a:pt x="2965" y="652"/>
                    </a:lnTo>
                    <a:lnTo>
                      <a:pt x="2909" y="593"/>
                    </a:lnTo>
                    <a:lnTo>
                      <a:pt x="2901" y="601"/>
                    </a:lnTo>
                    <a:close/>
                    <a:moveTo>
                      <a:pt x="2991" y="694"/>
                    </a:moveTo>
                    <a:lnTo>
                      <a:pt x="3013" y="717"/>
                    </a:lnTo>
                    <a:lnTo>
                      <a:pt x="3021" y="709"/>
                    </a:lnTo>
                    <a:lnTo>
                      <a:pt x="2998" y="686"/>
                    </a:lnTo>
                    <a:lnTo>
                      <a:pt x="2991" y="694"/>
                    </a:lnTo>
                    <a:close/>
                    <a:moveTo>
                      <a:pt x="8" y="776"/>
                    </a:moveTo>
                    <a:lnTo>
                      <a:pt x="56" y="712"/>
                    </a:lnTo>
                    <a:lnTo>
                      <a:pt x="47" y="705"/>
                    </a:lnTo>
                    <a:lnTo>
                      <a:pt x="0" y="770"/>
                    </a:lnTo>
                    <a:lnTo>
                      <a:pt x="8" y="776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8" name="Freeform 90"/>
              <p:cNvSpPr>
                <a:spLocks noEditPoints="1"/>
              </p:cNvSpPr>
              <p:nvPr/>
            </p:nvSpPr>
            <p:spPr bwMode="auto">
              <a:xfrm>
                <a:off x="2400301" y="3330576"/>
                <a:ext cx="4779963" cy="1692275"/>
              </a:xfrm>
              <a:custGeom>
                <a:avLst/>
                <a:gdLst>
                  <a:gd name="T0" fmla="*/ 158 w 3011"/>
                  <a:gd name="T1" fmla="*/ 309 h 1066"/>
                  <a:gd name="T2" fmla="*/ 116 w 3011"/>
                  <a:gd name="T3" fmla="*/ 342 h 1066"/>
                  <a:gd name="T4" fmla="*/ 239 w 3011"/>
                  <a:gd name="T5" fmla="*/ 216 h 1066"/>
                  <a:gd name="T6" fmla="*/ 240 w 3011"/>
                  <a:gd name="T7" fmla="*/ 208 h 1066"/>
                  <a:gd name="T8" fmla="*/ 190 w 3011"/>
                  <a:gd name="T9" fmla="*/ 273 h 1066"/>
                  <a:gd name="T10" fmla="*/ 368 w 3011"/>
                  <a:gd name="T11" fmla="*/ 224 h 1066"/>
                  <a:gd name="T12" fmla="*/ 352 w 3011"/>
                  <a:gd name="T13" fmla="*/ 215 h 1066"/>
                  <a:gd name="T14" fmla="*/ 468 w 3011"/>
                  <a:gd name="T15" fmla="*/ 217 h 1066"/>
                  <a:gd name="T16" fmla="*/ 495 w 3011"/>
                  <a:gd name="T17" fmla="*/ 219 h 1066"/>
                  <a:gd name="T18" fmla="*/ 416 w 3011"/>
                  <a:gd name="T19" fmla="*/ 221 h 1066"/>
                  <a:gd name="T20" fmla="*/ 611 w 3011"/>
                  <a:gd name="T21" fmla="*/ 270 h 1066"/>
                  <a:gd name="T22" fmla="*/ 585 w 3011"/>
                  <a:gd name="T23" fmla="*/ 265 h 1066"/>
                  <a:gd name="T24" fmla="*/ 700 w 3011"/>
                  <a:gd name="T25" fmla="*/ 254 h 1066"/>
                  <a:gd name="T26" fmla="*/ 695 w 3011"/>
                  <a:gd name="T27" fmla="*/ 245 h 1066"/>
                  <a:gd name="T28" fmla="*/ 658 w 3011"/>
                  <a:gd name="T29" fmla="*/ 261 h 1066"/>
                  <a:gd name="T30" fmla="*/ 751 w 3011"/>
                  <a:gd name="T31" fmla="*/ 180 h 1066"/>
                  <a:gd name="T32" fmla="*/ 930 w 3011"/>
                  <a:gd name="T33" fmla="*/ 113 h 1066"/>
                  <a:gd name="T34" fmla="*/ 1023 w 3011"/>
                  <a:gd name="T35" fmla="*/ 30 h 1066"/>
                  <a:gd name="T36" fmla="*/ 1048 w 3011"/>
                  <a:gd name="T37" fmla="*/ 7 h 1066"/>
                  <a:gd name="T38" fmla="*/ 1048 w 3011"/>
                  <a:gd name="T39" fmla="*/ 7 h 1066"/>
                  <a:gd name="T40" fmla="*/ 1158 w 3011"/>
                  <a:gd name="T41" fmla="*/ 133 h 1066"/>
                  <a:gd name="T42" fmla="*/ 1167 w 3011"/>
                  <a:gd name="T43" fmla="*/ 127 h 1066"/>
                  <a:gd name="T44" fmla="*/ 1251 w 3011"/>
                  <a:gd name="T45" fmla="*/ 273 h 1066"/>
                  <a:gd name="T46" fmla="*/ 1282 w 3011"/>
                  <a:gd name="T47" fmla="*/ 313 h 1066"/>
                  <a:gd name="T48" fmla="*/ 1282 w 3011"/>
                  <a:gd name="T49" fmla="*/ 313 h 1066"/>
                  <a:gd name="T50" fmla="*/ 1409 w 3011"/>
                  <a:gd name="T51" fmla="*/ 333 h 1066"/>
                  <a:gd name="T52" fmla="*/ 1614 w 3011"/>
                  <a:gd name="T53" fmla="*/ 345 h 1066"/>
                  <a:gd name="T54" fmla="*/ 1741 w 3011"/>
                  <a:gd name="T55" fmla="*/ 329 h 1066"/>
                  <a:gd name="T56" fmla="*/ 1786 w 3011"/>
                  <a:gd name="T57" fmla="*/ 337 h 1066"/>
                  <a:gd name="T58" fmla="*/ 1860 w 3011"/>
                  <a:gd name="T59" fmla="*/ 355 h 1066"/>
                  <a:gd name="T60" fmla="*/ 1788 w 3011"/>
                  <a:gd name="T61" fmla="*/ 327 h 1066"/>
                  <a:gd name="T62" fmla="*/ 1962 w 3011"/>
                  <a:gd name="T63" fmla="*/ 434 h 1066"/>
                  <a:gd name="T64" fmla="*/ 2069 w 3011"/>
                  <a:gd name="T65" fmla="*/ 401 h 1066"/>
                  <a:gd name="T66" fmla="*/ 2110 w 3011"/>
                  <a:gd name="T67" fmla="*/ 387 h 1066"/>
                  <a:gd name="T68" fmla="*/ 2110 w 3011"/>
                  <a:gd name="T69" fmla="*/ 387 h 1066"/>
                  <a:gd name="T70" fmla="*/ 2231 w 3011"/>
                  <a:gd name="T71" fmla="*/ 398 h 1066"/>
                  <a:gd name="T72" fmla="*/ 2320 w 3011"/>
                  <a:gd name="T73" fmla="*/ 514 h 1066"/>
                  <a:gd name="T74" fmla="*/ 2321 w 3011"/>
                  <a:gd name="T75" fmla="*/ 508 h 1066"/>
                  <a:gd name="T76" fmla="*/ 2429 w 3011"/>
                  <a:gd name="T77" fmla="*/ 546 h 1066"/>
                  <a:gd name="T78" fmla="*/ 2439 w 3011"/>
                  <a:gd name="T79" fmla="*/ 537 h 1066"/>
                  <a:gd name="T80" fmla="*/ 2628 w 3011"/>
                  <a:gd name="T81" fmla="*/ 607 h 1066"/>
                  <a:gd name="T82" fmla="*/ 2674 w 3011"/>
                  <a:gd name="T83" fmla="*/ 621 h 1066"/>
                  <a:gd name="T84" fmla="*/ 2674 w 3011"/>
                  <a:gd name="T85" fmla="*/ 621 h 1066"/>
                  <a:gd name="T86" fmla="*/ 2798 w 3011"/>
                  <a:gd name="T87" fmla="*/ 649 h 1066"/>
                  <a:gd name="T88" fmla="*/ 2901 w 3011"/>
                  <a:gd name="T89" fmla="*/ 828 h 1066"/>
                  <a:gd name="T90" fmla="*/ 2906 w 3011"/>
                  <a:gd name="T91" fmla="*/ 826 h 1066"/>
                  <a:gd name="T92" fmla="*/ 2916 w 3011"/>
                  <a:gd name="T93" fmla="*/ 875 h 1066"/>
                  <a:gd name="T94" fmla="*/ 2916 w 3011"/>
                  <a:gd name="T95" fmla="*/ 875 h 1066"/>
                  <a:gd name="T96" fmla="*/ 2978 w 3011"/>
                  <a:gd name="T97" fmla="*/ 988 h 1066"/>
                  <a:gd name="T98" fmla="*/ 60 w 3011"/>
                  <a:gd name="T99" fmla="*/ 392 h 10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011" h="1066">
                    <a:moveTo>
                      <a:pt x="103" y="368"/>
                    </a:moveTo>
                    <a:lnTo>
                      <a:pt x="123" y="350"/>
                    </a:lnTo>
                    <a:lnTo>
                      <a:pt x="124" y="349"/>
                    </a:lnTo>
                    <a:lnTo>
                      <a:pt x="158" y="309"/>
                    </a:lnTo>
                    <a:lnTo>
                      <a:pt x="150" y="302"/>
                    </a:lnTo>
                    <a:lnTo>
                      <a:pt x="116" y="342"/>
                    </a:lnTo>
                    <a:lnTo>
                      <a:pt x="120" y="346"/>
                    </a:lnTo>
                    <a:lnTo>
                      <a:pt x="116" y="342"/>
                    </a:lnTo>
                    <a:lnTo>
                      <a:pt x="96" y="360"/>
                    </a:lnTo>
                    <a:lnTo>
                      <a:pt x="103" y="368"/>
                    </a:lnTo>
                    <a:close/>
                    <a:moveTo>
                      <a:pt x="190" y="273"/>
                    </a:moveTo>
                    <a:lnTo>
                      <a:pt x="239" y="216"/>
                    </a:lnTo>
                    <a:lnTo>
                      <a:pt x="235" y="213"/>
                    </a:lnTo>
                    <a:lnTo>
                      <a:pt x="235" y="218"/>
                    </a:lnTo>
                    <a:lnTo>
                      <a:pt x="240" y="218"/>
                    </a:lnTo>
                    <a:lnTo>
                      <a:pt x="240" y="208"/>
                    </a:lnTo>
                    <a:lnTo>
                      <a:pt x="236" y="207"/>
                    </a:lnTo>
                    <a:lnTo>
                      <a:pt x="231" y="209"/>
                    </a:lnTo>
                    <a:lnTo>
                      <a:pt x="182" y="266"/>
                    </a:lnTo>
                    <a:lnTo>
                      <a:pt x="190" y="273"/>
                    </a:lnTo>
                    <a:close/>
                    <a:moveTo>
                      <a:pt x="288" y="221"/>
                    </a:moveTo>
                    <a:lnTo>
                      <a:pt x="351" y="226"/>
                    </a:lnTo>
                    <a:lnTo>
                      <a:pt x="352" y="226"/>
                    </a:lnTo>
                    <a:lnTo>
                      <a:pt x="368" y="224"/>
                    </a:lnTo>
                    <a:lnTo>
                      <a:pt x="368" y="214"/>
                    </a:lnTo>
                    <a:lnTo>
                      <a:pt x="351" y="215"/>
                    </a:lnTo>
                    <a:lnTo>
                      <a:pt x="352" y="220"/>
                    </a:lnTo>
                    <a:lnTo>
                      <a:pt x="352" y="215"/>
                    </a:lnTo>
                    <a:lnTo>
                      <a:pt x="289" y="211"/>
                    </a:lnTo>
                    <a:lnTo>
                      <a:pt x="288" y="221"/>
                    </a:lnTo>
                    <a:close/>
                    <a:moveTo>
                      <a:pt x="416" y="221"/>
                    </a:moveTo>
                    <a:lnTo>
                      <a:pt x="468" y="217"/>
                    </a:lnTo>
                    <a:lnTo>
                      <a:pt x="467" y="211"/>
                    </a:lnTo>
                    <a:lnTo>
                      <a:pt x="465" y="216"/>
                    </a:lnTo>
                    <a:lnTo>
                      <a:pt x="490" y="229"/>
                    </a:lnTo>
                    <a:lnTo>
                      <a:pt x="495" y="219"/>
                    </a:lnTo>
                    <a:lnTo>
                      <a:pt x="470" y="207"/>
                    </a:lnTo>
                    <a:lnTo>
                      <a:pt x="467" y="206"/>
                    </a:lnTo>
                    <a:lnTo>
                      <a:pt x="416" y="210"/>
                    </a:lnTo>
                    <a:lnTo>
                      <a:pt x="416" y="221"/>
                    </a:lnTo>
                    <a:close/>
                    <a:moveTo>
                      <a:pt x="533" y="250"/>
                    </a:moveTo>
                    <a:lnTo>
                      <a:pt x="581" y="274"/>
                    </a:lnTo>
                    <a:lnTo>
                      <a:pt x="584" y="275"/>
                    </a:lnTo>
                    <a:lnTo>
                      <a:pt x="611" y="270"/>
                    </a:lnTo>
                    <a:lnTo>
                      <a:pt x="609" y="259"/>
                    </a:lnTo>
                    <a:lnTo>
                      <a:pt x="582" y="264"/>
                    </a:lnTo>
                    <a:lnTo>
                      <a:pt x="583" y="269"/>
                    </a:lnTo>
                    <a:lnTo>
                      <a:pt x="585" y="265"/>
                    </a:lnTo>
                    <a:lnTo>
                      <a:pt x="538" y="241"/>
                    </a:lnTo>
                    <a:lnTo>
                      <a:pt x="533" y="250"/>
                    </a:lnTo>
                    <a:close/>
                    <a:moveTo>
                      <a:pt x="658" y="261"/>
                    </a:moveTo>
                    <a:lnTo>
                      <a:pt x="700" y="254"/>
                    </a:lnTo>
                    <a:lnTo>
                      <a:pt x="703" y="252"/>
                    </a:lnTo>
                    <a:lnTo>
                      <a:pt x="728" y="224"/>
                    </a:lnTo>
                    <a:lnTo>
                      <a:pt x="719" y="217"/>
                    </a:lnTo>
                    <a:lnTo>
                      <a:pt x="695" y="245"/>
                    </a:lnTo>
                    <a:lnTo>
                      <a:pt x="699" y="249"/>
                    </a:lnTo>
                    <a:lnTo>
                      <a:pt x="698" y="243"/>
                    </a:lnTo>
                    <a:lnTo>
                      <a:pt x="656" y="251"/>
                    </a:lnTo>
                    <a:lnTo>
                      <a:pt x="658" y="261"/>
                    </a:lnTo>
                    <a:close/>
                    <a:moveTo>
                      <a:pt x="759" y="187"/>
                    </a:moveTo>
                    <a:lnTo>
                      <a:pt x="811" y="126"/>
                    </a:lnTo>
                    <a:lnTo>
                      <a:pt x="803" y="119"/>
                    </a:lnTo>
                    <a:lnTo>
                      <a:pt x="751" y="180"/>
                    </a:lnTo>
                    <a:lnTo>
                      <a:pt x="759" y="187"/>
                    </a:lnTo>
                    <a:close/>
                    <a:moveTo>
                      <a:pt x="850" y="120"/>
                    </a:moveTo>
                    <a:lnTo>
                      <a:pt x="930" y="124"/>
                    </a:lnTo>
                    <a:lnTo>
                      <a:pt x="930" y="113"/>
                    </a:lnTo>
                    <a:lnTo>
                      <a:pt x="850" y="109"/>
                    </a:lnTo>
                    <a:lnTo>
                      <a:pt x="850" y="120"/>
                    </a:lnTo>
                    <a:close/>
                    <a:moveTo>
                      <a:pt x="967" y="88"/>
                    </a:moveTo>
                    <a:lnTo>
                      <a:pt x="1023" y="30"/>
                    </a:lnTo>
                    <a:lnTo>
                      <a:pt x="1015" y="22"/>
                    </a:lnTo>
                    <a:lnTo>
                      <a:pt x="960" y="81"/>
                    </a:lnTo>
                    <a:lnTo>
                      <a:pt x="967" y="88"/>
                    </a:lnTo>
                    <a:close/>
                    <a:moveTo>
                      <a:pt x="1048" y="7"/>
                    </a:moveTo>
                    <a:lnTo>
                      <a:pt x="1101" y="67"/>
                    </a:lnTo>
                    <a:lnTo>
                      <a:pt x="1109" y="60"/>
                    </a:lnTo>
                    <a:lnTo>
                      <a:pt x="1056" y="0"/>
                    </a:lnTo>
                    <a:lnTo>
                      <a:pt x="1048" y="7"/>
                    </a:lnTo>
                    <a:close/>
                    <a:moveTo>
                      <a:pt x="1132" y="103"/>
                    </a:moveTo>
                    <a:lnTo>
                      <a:pt x="1159" y="134"/>
                    </a:lnTo>
                    <a:lnTo>
                      <a:pt x="1163" y="130"/>
                    </a:lnTo>
                    <a:lnTo>
                      <a:pt x="1158" y="133"/>
                    </a:lnTo>
                    <a:lnTo>
                      <a:pt x="1180" y="166"/>
                    </a:lnTo>
                    <a:lnTo>
                      <a:pt x="1189" y="161"/>
                    </a:lnTo>
                    <a:lnTo>
                      <a:pt x="1167" y="127"/>
                    </a:lnTo>
                    <a:lnTo>
                      <a:pt x="1167" y="127"/>
                    </a:lnTo>
                    <a:lnTo>
                      <a:pt x="1140" y="96"/>
                    </a:lnTo>
                    <a:lnTo>
                      <a:pt x="1132" y="103"/>
                    </a:lnTo>
                    <a:close/>
                    <a:moveTo>
                      <a:pt x="1207" y="207"/>
                    </a:moveTo>
                    <a:lnTo>
                      <a:pt x="1251" y="273"/>
                    </a:lnTo>
                    <a:lnTo>
                      <a:pt x="1259" y="268"/>
                    </a:lnTo>
                    <a:lnTo>
                      <a:pt x="1216" y="201"/>
                    </a:lnTo>
                    <a:lnTo>
                      <a:pt x="1207" y="207"/>
                    </a:lnTo>
                    <a:close/>
                    <a:moveTo>
                      <a:pt x="1282" y="313"/>
                    </a:moveTo>
                    <a:lnTo>
                      <a:pt x="1360" y="332"/>
                    </a:lnTo>
                    <a:lnTo>
                      <a:pt x="1363" y="322"/>
                    </a:lnTo>
                    <a:lnTo>
                      <a:pt x="1285" y="302"/>
                    </a:lnTo>
                    <a:lnTo>
                      <a:pt x="1282" y="313"/>
                    </a:lnTo>
                    <a:close/>
                    <a:moveTo>
                      <a:pt x="1407" y="343"/>
                    </a:moveTo>
                    <a:lnTo>
                      <a:pt x="1486" y="358"/>
                    </a:lnTo>
                    <a:lnTo>
                      <a:pt x="1488" y="348"/>
                    </a:lnTo>
                    <a:lnTo>
                      <a:pt x="1409" y="333"/>
                    </a:lnTo>
                    <a:lnTo>
                      <a:pt x="1407" y="343"/>
                    </a:lnTo>
                    <a:close/>
                    <a:moveTo>
                      <a:pt x="1535" y="362"/>
                    </a:moveTo>
                    <a:lnTo>
                      <a:pt x="1615" y="356"/>
                    </a:lnTo>
                    <a:lnTo>
                      <a:pt x="1614" y="345"/>
                    </a:lnTo>
                    <a:lnTo>
                      <a:pt x="1534" y="351"/>
                    </a:lnTo>
                    <a:lnTo>
                      <a:pt x="1535" y="362"/>
                    </a:lnTo>
                    <a:close/>
                    <a:moveTo>
                      <a:pt x="1663" y="347"/>
                    </a:moveTo>
                    <a:lnTo>
                      <a:pt x="1741" y="329"/>
                    </a:lnTo>
                    <a:lnTo>
                      <a:pt x="1738" y="319"/>
                    </a:lnTo>
                    <a:lnTo>
                      <a:pt x="1660" y="337"/>
                    </a:lnTo>
                    <a:lnTo>
                      <a:pt x="1663" y="347"/>
                    </a:lnTo>
                    <a:close/>
                    <a:moveTo>
                      <a:pt x="1786" y="337"/>
                    </a:moveTo>
                    <a:lnTo>
                      <a:pt x="1857" y="351"/>
                    </a:lnTo>
                    <a:lnTo>
                      <a:pt x="1858" y="346"/>
                    </a:lnTo>
                    <a:lnTo>
                      <a:pt x="1854" y="350"/>
                    </a:lnTo>
                    <a:lnTo>
                      <a:pt x="1860" y="355"/>
                    </a:lnTo>
                    <a:lnTo>
                      <a:pt x="1867" y="347"/>
                    </a:lnTo>
                    <a:lnTo>
                      <a:pt x="1862" y="342"/>
                    </a:lnTo>
                    <a:lnTo>
                      <a:pt x="1859" y="341"/>
                    </a:lnTo>
                    <a:lnTo>
                      <a:pt x="1788" y="327"/>
                    </a:lnTo>
                    <a:lnTo>
                      <a:pt x="1786" y="337"/>
                    </a:lnTo>
                    <a:close/>
                    <a:moveTo>
                      <a:pt x="1896" y="388"/>
                    </a:moveTo>
                    <a:lnTo>
                      <a:pt x="1955" y="441"/>
                    </a:lnTo>
                    <a:lnTo>
                      <a:pt x="1962" y="434"/>
                    </a:lnTo>
                    <a:lnTo>
                      <a:pt x="1903" y="380"/>
                    </a:lnTo>
                    <a:lnTo>
                      <a:pt x="1896" y="388"/>
                    </a:lnTo>
                    <a:close/>
                    <a:moveTo>
                      <a:pt x="2000" y="442"/>
                    </a:moveTo>
                    <a:lnTo>
                      <a:pt x="2069" y="401"/>
                    </a:lnTo>
                    <a:lnTo>
                      <a:pt x="2063" y="392"/>
                    </a:lnTo>
                    <a:lnTo>
                      <a:pt x="1995" y="433"/>
                    </a:lnTo>
                    <a:lnTo>
                      <a:pt x="2000" y="442"/>
                    </a:lnTo>
                    <a:close/>
                    <a:moveTo>
                      <a:pt x="2110" y="387"/>
                    </a:moveTo>
                    <a:lnTo>
                      <a:pt x="2191" y="383"/>
                    </a:lnTo>
                    <a:lnTo>
                      <a:pt x="2190" y="372"/>
                    </a:lnTo>
                    <a:lnTo>
                      <a:pt x="2110" y="376"/>
                    </a:lnTo>
                    <a:lnTo>
                      <a:pt x="2110" y="387"/>
                    </a:lnTo>
                    <a:close/>
                    <a:moveTo>
                      <a:pt x="2223" y="405"/>
                    </a:moveTo>
                    <a:lnTo>
                      <a:pt x="2276" y="465"/>
                    </a:lnTo>
                    <a:lnTo>
                      <a:pt x="2284" y="458"/>
                    </a:lnTo>
                    <a:lnTo>
                      <a:pt x="2231" y="398"/>
                    </a:lnTo>
                    <a:lnTo>
                      <a:pt x="2223" y="405"/>
                    </a:lnTo>
                    <a:close/>
                    <a:moveTo>
                      <a:pt x="2308" y="501"/>
                    </a:moveTo>
                    <a:lnTo>
                      <a:pt x="2317" y="512"/>
                    </a:lnTo>
                    <a:lnTo>
                      <a:pt x="2320" y="514"/>
                    </a:lnTo>
                    <a:lnTo>
                      <a:pt x="2383" y="532"/>
                    </a:lnTo>
                    <a:lnTo>
                      <a:pt x="2386" y="522"/>
                    </a:lnTo>
                    <a:lnTo>
                      <a:pt x="2323" y="503"/>
                    </a:lnTo>
                    <a:lnTo>
                      <a:pt x="2321" y="508"/>
                    </a:lnTo>
                    <a:lnTo>
                      <a:pt x="2325" y="505"/>
                    </a:lnTo>
                    <a:lnTo>
                      <a:pt x="2316" y="494"/>
                    </a:lnTo>
                    <a:lnTo>
                      <a:pt x="2308" y="501"/>
                    </a:lnTo>
                    <a:close/>
                    <a:moveTo>
                      <a:pt x="2429" y="546"/>
                    </a:moveTo>
                    <a:lnTo>
                      <a:pt x="2436" y="548"/>
                    </a:lnTo>
                    <a:lnTo>
                      <a:pt x="2505" y="569"/>
                    </a:lnTo>
                    <a:lnTo>
                      <a:pt x="2509" y="558"/>
                    </a:lnTo>
                    <a:lnTo>
                      <a:pt x="2439" y="537"/>
                    </a:lnTo>
                    <a:lnTo>
                      <a:pt x="2432" y="535"/>
                    </a:lnTo>
                    <a:lnTo>
                      <a:pt x="2429" y="546"/>
                    </a:lnTo>
                    <a:close/>
                    <a:moveTo>
                      <a:pt x="2552" y="582"/>
                    </a:moveTo>
                    <a:lnTo>
                      <a:pt x="2628" y="607"/>
                    </a:lnTo>
                    <a:lnTo>
                      <a:pt x="2631" y="597"/>
                    </a:lnTo>
                    <a:lnTo>
                      <a:pt x="2555" y="572"/>
                    </a:lnTo>
                    <a:lnTo>
                      <a:pt x="2552" y="582"/>
                    </a:lnTo>
                    <a:close/>
                    <a:moveTo>
                      <a:pt x="2674" y="621"/>
                    </a:moveTo>
                    <a:lnTo>
                      <a:pt x="2753" y="636"/>
                    </a:lnTo>
                    <a:lnTo>
                      <a:pt x="2755" y="626"/>
                    </a:lnTo>
                    <a:lnTo>
                      <a:pt x="2676" y="611"/>
                    </a:lnTo>
                    <a:lnTo>
                      <a:pt x="2674" y="621"/>
                    </a:lnTo>
                    <a:close/>
                    <a:moveTo>
                      <a:pt x="2789" y="654"/>
                    </a:moveTo>
                    <a:lnTo>
                      <a:pt x="2830" y="722"/>
                    </a:lnTo>
                    <a:lnTo>
                      <a:pt x="2839" y="717"/>
                    </a:lnTo>
                    <a:lnTo>
                      <a:pt x="2798" y="649"/>
                    </a:lnTo>
                    <a:lnTo>
                      <a:pt x="2789" y="654"/>
                    </a:lnTo>
                    <a:close/>
                    <a:moveTo>
                      <a:pt x="2855" y="764"/>
                    </a:moveTo>
                    <a:lnTo>
                      <a:pt x="2896" y="831"/>
                    </a:lnTo>
                    <a:lnTo>
                      <a:pt x="2901" y="828"/>
                    </a:lnTo>
                    <a:lnTo>
                      <a:pt x="2896" y="831"/>
                    </a:lnTo>
                    <a:lnTo>
                      <a:pt x="2896" y="831"/>
                    </a:lnTo>
                    <a:lnTo>
                      <a:pt x="2906" y="827"/>
                    </a:lnTo>
                    <a:lnTo>
                      <a:pt x="2906" y="826"/>
                    </a:lnTo>
                    <a:lnTo>
                      <a:pt x="2905" y="826"/>
                    </a:lnTo>
                    <a:lnTo>
                      <a:pt x="2864" y="758"/>
                    </a:lnTo>
                    <a:lnTo>
                      <a:pt x="2855" y="764"/>
                    </a:lnTo>
                    <a:close/>
                    <a:moveTo>
                      <a:pt x="2916" y="875"/>
                    </a:moveTo>
                    <a:lnTo>
                      <a:pt x="2949" y="949"/>
                    </a:lnTo>
                    <a:lnTo>
                      <a:pt x="2958" y="945"/>
                    </a:lnTo>
                    <a:lnTo>
                      <a:pt x="2926" y="871"/>
                    </a:lnTo>
                    <a:lnTo>
                      <a:pt x="2916" y="875"/>
                    </a:lnTo>
                    <a:close/>
                    <a:moveTo>
                      <a:pt x="2968" y="993"/>
                    </a:moveTo>
                    <a:lnTo>
                      <a:pt x="3001" y="1066"/>
                    </a:lnTo>
                    <a:lnTo>
                      <a:pt x="3011" y="1061"/>
                    </a:lnTo>
                    <a:lnTo>
                      <a:pt x="2978" y="988"/>
                    </a:lnTo>
                    <a:lnTo>
                      <a:pt x="2968" y="993"/>
                    </a:lnTo>
                    <a:close/>
                    <a:moveTo>
                      <a:pt x="7" y="453"/>
                    </a:moveTo>
                    <a:lnTo>
                      <a:pt x="67" y="400"/>
                    </a:lnTo>
                    <a:lnTo>
                      <a:pt x="60" y="392"/>
                    </a:lnTo>
                    <a:lnTo>
                      <a:pt x="0" y="445"/>
                    </a:lnTo>
                    <a:lnTo>
                      <a:pt x="7" y="453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9" name="Freeform 91"/>
              <p:cNvSpPr>
                <a:spLocks noEditPoints="1"/>
              </p:cNvSpPr>
              <p:nvPr/>
            </p:nvSpPr>
            <p:spPr bwMode="auto">
              <a:xfrm>
                <a:off x="2401888" y="3459164"/>
                <a:ext cx="4791075" cy="971550"/>
              </a:xfrm>
              <a:custGeom>
                <a:avLst/>
                <a:gdLst>
                  <a:gd name="T0" fmla="*/ 119 w 3018"/>
                  <a:gd name="T1" fmla="*/ 81 h 612"/>
                  <a:gd name="T2" fmla="*/ 192 w 3018"/>
                  <a:gd name="T3" fmla="*/ 68 h 612"/>
                  <a:gd name="T4" fmla="*/ 111 w 3018"/>
                  <a:gd name="T5" fmla="*/ 79 h 612"/>
                  <a:gd name="T6" fmla="*/ 321 w 3018"/>
                  <a:gd name="T7" fmla="*/ 75 h 612"/>
                  <a:gd name="T8" fmla="*/ 240 w 3018"/>
                  <a:gd name="T9" fmla="*/ 75 h 612"/>
                  <a:gd name="T10" fmla="*/ 446 w 3018"/>
                  <a:gd name="T11" fmla="*/ 46 h 612"/>
                  <a:gd name="T12" fmla="*/ 494 w 3018"/>
                  <a:gd name="T13" fmla="*/ 41 h 612"/>
                  <a:gd name="T14" fmla="*/ 490 w 3018"/>
                  <a:gd name="T15" fmla="*/ 31 h 612"/>
                  <a:gd name="T16" fmla="*/ 656 w 3018"/>
                  <a:gd name="T17" fmla="*/ 81 h 612"/>
                  <a:gd name="T18" fmla="*/ 600 w 3018"/>
                  <a:gd name="T19" fmla="*/ 24 h 612"/>
                  <a:gd name="T20" fmla="*/ 698 w 3018"/>
                  <a:gd name="T21" fmla="*/ 121 h 612"/>
                  <a:gd name="T22" fmla="*/ 699 w 3018"/>
                  <a:gd name="T23" fmla="*/ 110 h 612"/>
                  <a:gd name="T24" fmla="*/ 698 w 3018"/>
                  <a:gd name="T25" fmla="*/ 107 h 612"/>
                  <a:gd name="T26" fmla="*/ 896 w 3018"/>
                  <a:gd name="T27" fmla="*/ 105 h 612"/>
                  <a:gd name="T28" fmla="*/ 821 w 3018"/>
                  <a:gd name="T29" fmla="*/ 132 h 612"/>
                  <a:gd name="T30" fmla="*/ 1007 w 3018"/>
                  <a:gd name="T31" fmla="*/ 40 h 612"/>
                  <a:gd name="T32" fmla="*/ 1050 w 3018"/>
                  <a:gd name="T33" fmla="*/ 35 h 612"/>
                  <a:gd name="T34" fmla="*/ 1055 w 3018"/>
                  <a:gd name="T35" fmla="*/ 26 h 612"/>
                  <a:gd name="T36" fmla="*/ 1235 w 3018"/>
                  <a:gd name="T37" fmla="*/ 131 h 612"/>
                  <a:gd name="T38" fmla="*/ 1161 w 3018"/>
                  <a:gd name="T39" fmla="*/ 99 h 612"/>
                  <a:gd name="T40" fmla="*/ 1361 w 3018"/>
                  <a:gd name="T41" fmla="*/ 131 h 612"/>
                  <a:gd name="T42" fmla="*/ 1407 w 3018"/>
                  <a:gd name="T43" fmla="*/ 143 h 612"/>
                  <a:gd name="T44" fmla="*/ 1410 w 3018"/>
                  <a:gd name="T45" fmla="*/ 132 h 612"/>
                  <a:gd name="T46" fmla="*/ 1610 w 3018"/>
                  <a:gd name="T47" fmla="*/ 191 h 612"/>
                  <a:gd name="T48" fmla="*/ 1532 w 3018"/>
                  <a:gd name="T49" fmla="*/ 175 h 612"/>
                  <a:gd name="T50" fmla="*/ 1737 w 3018"/>
                  <a:gd name="T51" fmla="*/ 210 h 612"/>
                  <a:gd name="T52" fmla="*/ 1782 w 3018"/>
                  <a:gd name="T53" fmla="*/ 229 h 612"/>
                  <a:gd name="T54" fmla="*/ 1863 w 3018"/>
                  <a:gd name="T55" fmla="*/ 241 h 612"/>
                  <a:gd name="T56" fmla="*/ 1857 w 3018"/>
                  <a:gd name="T57" fmla="*/ 237 h 612"/>
                  <a:gd name="T58" fmla="*/ 1782 w 3018"/>
                  <a:gd name="T59" fmla="*/ 229 h 612"/>
                  <a:gd name="T60" fmla="*/ 1990 w 3018"/>
                  <a:gd name="T61" fmla="*/ 232 h 612"/>
                  <a:gd name="T62" fmla="*/ 1910 w 3018"/>
                  <a:gd name="T63" fmla="*/ 227 h 612"/>
                  <a:gd name="T64" fmla="*/ 2089 w 3018"/>
                  <a:gd name="T65" fmla="*/ 229 h 612"/>
                  <a:gd name="T66" fmla="*/ 2116 w 3018"/>
                  <a:gd name="T67" fmla="*/ 233 h 612"/>
                  <a:gd name="T68" fmla="*/ 2088 w 3018"/>
                  <a:gd name="T69" fmla="*/ 218 h 612"/>
                  <a:gd name="T70" fmla="*/ 2164 w 3018"/>
                  <a:gd name="T71" fmla="*/ 241 h 612"/>
                  <a:gd name="T72" fmla="*/ 2245 w 3018"/>
                  <a:gd name="T73" fmla="*/ 245 h 612"/>
                  <a:gd name="T74" fmla="*/ 2164 w 3018"/>
                  <a:gd name="T75" fmla="*/ 241 h 612"/>
                  <a:gd name="T76" fmla="*/ 2320 w 3018"/>
                  <a:gd name="T77" fmla="*/ 266 h 612"/>
                  <a:gd name="T78" fmla="*/ 2365 w 3018"/>
                  <a:gd name="T79" fmla="*/ 290 h 612"/>
                  <a:gd name="T80" fmla="*/ 2292 w 3018"/>
                  <a:gd name="T81" fmla="*/ 255 h 612"/>
                  <a:gd name="T82" fmla="*/ 2433 w 3018"/>
                  <a:gd name="T83" fmla="*/ 351 h 612"/>
                  <a:gd name="T84" fmla="*/ 2474 w 3018"/>
                  <a:gd name="T85" fmla="*/ 344 h 612"/>
                  <a:gd name="T86" fmla="*/ 2439 w 3018"/>
                  <a:gd name="T87" fmla="*/ 342 h 612"/>
                  <a:gd name="T88" fmla="*/ 2521 w 3018"/>
                  <a:gd name="T89" fmla="*/ 359 h 612"/>
                  <a:gd name="T90" fmla="*/ 2550 w 3018"/>
                  <a:gd name="T91" fmla="*/ 361 h 612"/>
                  <a:gd name="T92" fmla="*/ 2554 w 3018"/>
                  <a:gd name="T93" fmla="*/ 351 h 612"/>
                  <a:gd name="T94" fmla="*/ 2521 w 3018"/>
                  <a:gd name="T95" fmla="*/ 359 h 612"/>
                  <a:gd name="T96" fmla="*/ 2668 w 3018"/>
                  <a:gd name="T97" fmla="*/ 404 h 612"/>
                  <a:gd name="T98" fmla="*/ 2705 w 3018"/>
                  <a:gd name="T99" fmla="*/ 441 h 612"/>
                  <a:gd name="T100" fmla="*/ 2644 w 3018"/>
                  <a:gd name="T101" fmla="*/ 388 h 612"/>
                  <a:gd name="T102" fmla="*/ 2776 w 3018"/>
                  <a:gd name="T103" fmla="*/ 548 h 612"/>
                  <a:gd name="T104" fmla="*/ 2726 w 3018"/>
                  <a:gd name="T105" fmla="*/ 485 h 612"/>
                  <a:gd name="T106" fmla="*/ 2900 w 3018"/>
                  <a:gd name="T107" fmla="*/ 560 h 612"/>
                  <a:gd name="T108" fmla="*/ 2907 w 3018"/>
                  <a:gd name="T109" fmla="*/ 557 h 612"/>
                  <a:gd name="T110" fmla="*/ 2826 w 3018"/>
                  <a:gd name="T111" fmla="*/ 548 h 612"/>
                  <a:gd name="T112" fmla="*/ 3014 w 3018"/>
                  <a:gd name="T113" fmla="*/ 612 h 612"/>
                  <a:gd name="T114" fmla="*/ 2948 w 3018"/>
                  <a:gd name="T115" fmla="*/ 585 h 612"/>
                  <a:gd name="T116" fmla="*/ 69 w 3018"/>
                  <a:gd name="T117" fmla="*/ 103 h 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018" h="612">
                    <a:moveTo>
                      <a:pt x="116" y="88"/>
                    </a:moveTo>
                    <a:lnTo>
                      <a:pt x="121" y="85"/>
                    </a:lnTo>
                    <a:lnTo>
                      <a:pt x="119" y="81"/>
                    </a:lnTo>
                    <a:lnTo>
                      <a:pt x="119" y="86"/>
                    </a:lnTo>
                    <a:lnTo>
                      <a:pt x="193" y="79"/>
                    </a:lnTo>
                    <a:lnTo>
                      <a:pt x="192" y="68"/>
                    </a:lnTo>
                    <a:lnTo>
                      <a:pt x="118" y="76"/>
                    </a:lnTo>
                    <a:lnTo>
                      <a:pt x="116" y="76"/>
                    </a:lnTo>
                    <a:lnTo>
                      <a:pt x="111" y="79"/>
                    </a:lnTo>
                    <a:lnTo>
                      <a:pt x="116" y="88"/>
                    </a:lnTo>
                    <a:close/>
                    <a:moveTo>
                      <a:pt x="240" y="75"/>
                    </a:moveTo>
                    <a:lnTo>
                      <a:pt x="321" y="75"/>
                    </a:lnTo>
                    <a:lnTo>
                      <a:pt x="321" y="65"/>
                    </a:lnTo>
                    <a:lnTo>
                      <a:pt x="240" y="64"/>
                    </a:lnTo>
                    <a:lnTo>
                      <a:pt x="240" y="75"/>
                    </a:lnTo>
                    <a:close/>
                    <a:moveTo>
                      <a:pt x="370" y="72"/>
                    </a:moveTo>
                    <a:lnTo>
                      <a:pt x="448" y="56"/>
                    </a:lnTo>
                    <a:lnTo>
                      <a:pt x="446" y="46"/>
                    </a:lnTo>
                    <a:lnTo>
                      <a:pt x="368" y="61"/>
                    </a:lnTo>
                    <a:lnTo>
                      <a:pt x="370" y="72"/>
                    </a:lnTo>
                    <a:close/>
                    <a:moveTo>
                      <a:pt x="494" y="41"/>
                    </a:moveTo>
                    <a:lnTo>
                      <a:pt x="568" y="10"/>
                    </a:lnTo>
                    <a:lnTo>
                      <a:pt x="564" y="0"/>
                    </a:lnTo>
                    <a:lnTo>
                      <a:pt x="490" y="31"/>
                    </a:lnTo>
                    <a:lnTo>
                      <a:pt x="494" y="41"/>
                    </a:lnTo>
                    <a:close/>
                    <a:moveTo>
                      <a:pt x="600" y="24"/>
                    </a:moveTo>
                    <a:lnTo>
                      <a:pt x="656" y="81"/>
                    </a:lnTo>
                    <a:lnTo>
                      <a:pt x="664" y="73"/>
                    </a:lnTo>
                    <a:lnTo>
                      <a:pt x="607" y="16"/>
                    </a:lnTo>
                    <a:lnTo>
                      <a:pt x="600" y="24"/>
                    </a:lnTo>
                    <a:close/>
                    <a:moveTo>
                      <a:pt x="690" y="115"/>
                    </a:moveTo>
                    <a:lnTo>
                      <a:pt x="694" y="119"/>
                    </a:lnTo>
                    <a:lnTo>
                      <a:pt x="698" y="121"/>
                    </a:lnTo>
                    <a:lnTo>
                      <a:pt x="771" y="129"/>
                    </a:lnTo>
                    <a:lnTo>
                      <a:pt x="772" y="118"/>
                    </a:lnTo>
                    <a:lnTo>
                      <a:pt x="699" y="110"/>
                    </a:lnTo>
                    <a:lnTo>
                      <a:pt x="698" y="115"/>
                    </a:lnTo>
                    <a:lnTo>
                      <a:pt x="702" y="112"/>
                    </a:lnTo>
                    <a:lnTo>
                      <a:pt x="698" y="107"/>
                    </a:lnTo>
                    <a:lnTo>
                      <a:pt x="690" y="115"/>
                    </a:lnTo>
                    <a:close/>
                    <a:moveTo>
                      <a:pt x="821" y="132"/>
                    </a:moveTo>
                    <a:lnTo>
                      <a:pt x="896" y="105"/>
                    </a:lnTo>
                    <a:lnTo>
                      <a:pt x="892" y="94"/>
                    </a:lnTo>
                    <a:lnTo>
                      <a:pt x="817" y="122"/>
                    </a:lnTo>
                    <a:lnTo>
                      <a:pt x="821" y="132"/>
                    </a:lnTo>
                    <a:close/>
                    <a:moveTo>
                      <a:pt x="941" y="87"/>
                    </a:moveTo>
                    <a:lnTo>
                      <a:pt x="1012" y="50"/>
                    </a:lnTo>
                    <a:lnTo>
                      <a:pt x="1007" y="40"/>
                    </a:lnTo>
                    <a:lnTo>
                      <a:pt x="936" y="77"/>
                    </a:lnTo>
                    <a:lnTo>
                      <a:pt x="941" y="87"/>
                    </a:lnTo>
                    <a:close/>
                    <a:moveTo>
                      <a:pt x="1050" y="35"/>
                    </a:moveTo>
                    <a:lnTo>
                      <a:pt x="1119" y="75"/>
                    </a:lnTo>
                    <a:lnTo>
                      <a:pt x="1124" y="66"/>
                    </a:lnTo>
                    <a:lnTo>
                      <a:pt x="1055" y="26"/>
                    </a:lnTo>
                    <a:lnTo>
                      <a:pt x="1050" y="35"/>
                    </a:lnTo>
                    <a:close/>
                    <a:moveTo>
                      <a:pt x="1161" y="99"/>
                    </a:moveTo>
                    <a:lnTo>
                      <a:pt x="1235" y="131"/>
                    </a:lnTo>
                    <a:lnTo>
                      <a:pt x="1239" y="121"/>
                    </a:lnTo>
                    <a:lnTo>
                      <a:pt x="1165" y="89"/>
                    </a:lnTo>
                    <a:lnTo>
                      <a:pt x="1161" y="99"/>
                    </a:lnTo>
                    <a:close/>
                    <a:moveTo>
                      <a:pt x="1282" y="148"/>
                    </a:moveTo>
                    <a:lnTo>
                      <a:pt x="1361" y="141"/>
                    </a:lnTo>
                    <a:lnTo>
                      <a:pt x="1361" y="131"/>
                    </a:lnTo>
                    <a:lnTo>
                      <a:pt x="1281" y="137"/>
                    </a:lnTo>
                    <a:lnTo>
                      <a:pt x="1282" y="148"/>
                    </a:lnTo>
                    <a:close/>
                    <a:moveTo>
                      <a:pt x="1407" y="143"/>
                    </a:moveTo>
                    <a:lnTo>
                      <a:pt x="1484" y="164"/>
                    </a:lnTo>
                    <a:lnTo>
                      <a:pt x="1487" y="154"/>
                    </a:lnTo>
                    <a:lnTo>
                      <a:pt x="1410" y="132"/>
                    </a:lnTo>
                    <a:lnTo>
                      <a:pt x="1407" y="143"/>
                    </a:lnTo>
                    <a:close/>
                    <a:moveTo>
                      <a:pt x="1532" y="175"/>
                    </a:moveTo>
                    <a:lnTo>
                      <a:pt x="1610" y="191"/>
                    </a:lnTo>
                    <a:lnTo>
                      <a:pt x="1612" y="180"/>
                    </a:lnTo>
                    <a:lnTo>
                      <a:pt x="1534" y="165"/>
                    </a:lnTo>
                    <a:lnTo>
                      <a:pt x="1532" y="175"/>
                    </a:lnTo>
                    <a:close/>
                    <a:moveTo>
                      <a:pt x="1657" y="201"/>
                    </a:moveTo>
                    <a:lnTo>
                      <a:pt x="1734" y="221"/>
                    </a:lnTo>
                    <a:lnTo>
                      <a:pt x="1737" y="210"/>
                    </a:lnTo>
                    <a:lnTo>
                      <a:pt x="1659" y="191"/>
                    </a:lnTo>
                    <a:lnTo>
                      <a:pt x="1657" y="201"/>
                    </a:lnTo>
                    <a:close/>
                    <a:moveTo>
                      <a:pt x="1782" y="229"/>
                    </a:moveTo>
                    <a:lnTo>
                      <a:pt x="1856" y="242"/>
                    </a:lnTo>
                    <a:lnTo>
                      <a:pt x="1857" y="242"/>
                    </a:lnTo>
                    <a:lnTo>
                      <a:pt x="1863" y="241"/>
                    </a:lnTo>
                    <a:lnTo>
                      <a:pt x="1862" y="231"/>
                    </a:lnTo>
                    <a:lnTo>
                      <a:pt x="1857" y="231"/>
                    </a:lnTo>
                    <a:lnTo>
                      <a:pt x="1857" y="237"/>
                    </a:lnTo>
                    <a:lnTo>
                      <a:pt x="1858" y="231"/>
                    </a:lnTo>
                    <a:lnTo>
                      <a:pt x="1784" y="219"/>
                    </a:lnTo>
                    <a:lnTo>
                      <a:pt x="1782" y="229"/>
                    </a:lnTo>
                    <a:close/>
                    <a:moveTo>
                      <a:pt x="1910" y="237"/>
                    </a:moveTo>
                    <a:lnTo>
                      <a:pt x="1973" y="232"/>
                    </a:lnTo>
                    <a:lnTo>
                      <a:pt x="1990" y="232"/>
                    </a:lnTo>
                    <a:lnTo>
                      <a:pt x="1990" y="221"/>
                    </a:lnTo>
                    <a:lnTo>
                      <a:pt x="1973" y="222"/>
                    </a:lnTo>
                    <a:lnTo>
                      <a:pt x="1910" y="227"/>
                    </a:lnTo>
                    <a:lnTo>
                      <a:pt x="1910" y="237"/>
                    </a:lnTo>
                    <a:close/>
                    <a:moveTo>
                      <a:pt x="2038" y="230"/>
                    </a:moveTo>
                    <a:lnTo>
                      <a:pt x="2089" y="229"/>
                    </a:lnTo>
                    <a:lnTo>
                      <a:pt x="2089" y="223"/>
                    </a:lnTo>
                    <a:lnTo>
                      <a:pt x="2088" y="229"/>
                    </a:lnTo>
                    <a:lnTo>
                      <a:pt x="2116" y="233"/>
                    </a:lnTo>
                    <a:lnTo>
                      <a:pt x="2118" y="223"/>
                    </a:lnTo>
                    <a:lnTo>
                      <a:pt x="2089" y="218"/>
                    </a:lnTo>
                    <a:lnTo>
                      <a:pt x="2088" y="218"/>
                    </a:lnTo>
                    <a:lnTo>
                      <a:pt x="2038" y="220"/>
                    </a:lnTo>
                    <a:lnTo>
                      <a:pt x="2038" y="230"/>
                    </a:lnTo>
                    <a:close/>
                    <a:moveTo>
                      <a:pt x="2164" y="241"/>
                    </a:moveTo>
                    <a:lnTo>
                      <a:pt x="2204" y="248"/>
                    </a:lnTo>
                    <a:lnTo>
                      <a:pt x="2243" y="255"/>
                    </a:lnTo>
                    <a:lnTo>
                      <a:pt x="2245" y="245"/>
                    </a:lnTo>
                    <a:lnTo>
                      <a:pt x="2206" y="237"/>
                    </a:lnTo>
                    <a:lnTo>
                      <a:pt x="2166" y="231"/>
                    </a:lnTo>
                    <a:lnTo>
                      <a:pt x="2164" y="241"/>
                    </a:lnTo>
                    <a:close/>
                    <a:moveTo>
                      <a:pt x="2290" y="265"/>
                    </a:moveTo>
                    <a:lnTo>
                      <a:pt x="2319" y="271"/>
                    </a:lnTo>
                    <a:lnTo>
                      <a:pt x="2320" y="266"/>
                    </a:lnTo>
                    <a:lnTo>
                      <a:pt x="2317" y="270"/>
                    </a:lnTo>
                    <a:lnTo>
                      <a:pt x="2358" y="299"/>
                    </a:lnTo>
                    <a:lnTo>
                      <a:pt x="2365" y="290"/>
                    </a:lnTo>
                    <a:lnTo>
                      <a:pt x="2324" y="262"/>
                    </a:lnTo>
                    <a:lnTo>
                      <a:pt x="2322" y="261"/>
                    </a:lnTo>
                    <a:lnTo>
                      <a:pt x="2292" y="255"/>
                    </a:lnTo>
                    <a:lnTo>
                      <a:pt x="2290" y="265"/>
                    </a:lnTo>
                    <a:close/>
                    <a:moveTo>
                      <a:pt x="2398" y="326"/>
                    </a:moveTo>
                    <a:lnTo>
                      <a:pt x="2433" y="351"/>
                    </a:lnTo>
                    <a:lnTo>
                      <a:pt x="2436" y="352"/>
                    </a:lnTo>
                    <a:lnTo>
                      <a:pt x="2473" y="355"/>
                    </a:lnTo>
                    <a:lnTo>
                      <a:pt x="2474" y="344"/>
                    </a:lnTo>
                    <a:lnTo>
                      <a:pt x="2437" y="341"/>
                    </a:lnTo>
                    <a:lnTo>
                      <a:pt x="2436" y="346"/>
                    </a:lnTo>
                    <a:lnTo>
                      <a:pt x="2439" y="342"/>
                    </a:lnTo>
                    <a:lnTo>
                      <a:pt x="2404" y="318"/>
                    </a:lnTo>
                    <a:lnTo>
                      <a:pt x="2398" y="326"/>
                    </a:lnTo>
                    <a:close/>
                    <a:moveTo>
                      <a:pt x="2521" y="359"/>
                    </a:moveTo>
                    <a:lnTo>
                      <a:pt x="2552" y="361"/>
                    </a:lnTo>
                    <a:lnTo>
                      <a:pt x="2552" y="356"/>
                    </a:lnTo>
                    <a:lnTo>
                      <a:pt x="2550" y="361"/>
                    </a:lnTo>
                    <a:lnTo>
                      <a:pt x="2596" y="379"/>
                    </a:lnTo>
                    <a:lnTo>
                      <a:pt x="2600" y="370"/>
                    </a:lnTo>
                    <a:lnTo>
                      <a:pt x="2554" y="351"/>
                    </a:lnTo>
                    <a:lnTo>
                      <a:pt x="2553" y="350"/>
                    </a:lnTo>
                    <a:lnTo>
                      <a:pt x="2522" y="348"/>
                    </a:lnTo>
                    <a:lnTo>
                      <a:pt x="2521" y="359"/>
                    </a:lnTo>
                    <a:close/>
                    <a:moveTo>
                      <a:pt x="2640" y="398"/>
                    </a:moveTo>
                    <a:lnTo>
                      <a:pt x="2666" y="409"/>
                    </a:lnTo>
                    <a:lnTo>
                      <a:pt x="2668" y="404"/>
                    </a:lnTo>
                    <a:lnTo>
                      <a:pt x="2664" y="407"/>
                    </a:lnTo>
                    <a:lnTo>
                      <a:pt x="2696" y="448"/>
                    </a:lnTo>
                    <a:lnTo>
                      <a:pt x="2705" y="441"/>
                    </a:lnTo>
                    <a:lnTo>
                      <a:pt x="2672" y="400"/>
                    </a:lnTo>
                    <a:lnTo>
                      <a:pt x="2670" y="399"/>
                    </a:lnTo>
                    <a:lnTo>
                      <a:pt x="2644" y="388"/>
                    </a:lnTo>
                    <a:lnTo>
                      <a:pt x="2640" y="398"/>
                    </a:lnTo>
                    <a:close/>
                    <a:moveTo>
                      <a:pt x="2726" y="485"/>
                    </a:moveTo>
                    <a:lnTo>
                      <a:pt x="2776" y="548"/>
                    </a:lnTo>
                    <a:lnTo>
                      <a:pt x="2784" y="541"/>
                    </a:lnTo>
                    <a:lnTo>
                      <a:pt x="2735" y="478"/>
                    </a:lnTo>
                    <a:lnTo>
                      <a:pt x="2726" y="485"/>
                    </a:lnTo>
                    <a:close/>
                    <a:moveTo>
                      <a:pt x="2825" y="558"/>
                    </a:moveTo>
                    <a:lnTo>
                      <a:pt x="2899" y="565"/>
                    </a:lnTo>
                    <a:lnTo>
                      <a:pt x="2900" y="560"/>
                    </a:lnTo>
                    <a:lnTo>
                      <a:pt x="2898" y="565"/>
                    </a:lnTo>
                    <a:lnTo>
                      <a:pt x="2903" y="567"/>
                    </a:lnTo>
                    <a:lnTo>
                      <a:pt x="2907" y="557"/>
                    </a:lnTo>
                    <a:lnTo>
                      <a:pt x="2902" y="555"/>
                    </a:lnTo>
                    <a:lnTo>
                      <a:pt x="2900" y="554"/>
                    </a:lnTo>
                    <a:lnTo>
                      <a:pt x="2826" y="548"/>
                    </a:lnTo>
                    <a:lnTo>
                      <a:pt x="2825" y="558"/>
                    </a:lnTo>
                    <a:close/>
                    <a:moveTo>
                      <a:pt x="2948" y="585"/>
                    </a:moveTo>
                    <a:lnTo>
                      <a:pt x="3014" y="612"/>
                    </a:lnTo>
                    <a:lnTo>
                      <a:pt x="3018" y="602"/>
                    </a:lnTo>
                    <a:lnTo>
                      <a:pt x="2952" y="575"/>
                    </a:lnTo>
                    <a:lnTo>
                      <a:pt x="2948" y="585"/>
                    </a:lnTo>
                    <a:close/>
                    <a:moveTo>
                      <a:pt x="5" y="152"/>
                    </a:moveTo>
                    <a:lnTo>
                      <a:pt x="75" y="112"/>
                    </a:lnTo>
                    <a:lnTo>
                      <a:pt x="69" y="103"/>
                    </a:lnTo>
                    <a:lnTo>
                      <a:pt x="0" y="143"/>
                    </a:lnTo>
                    <a:lnTo>
                      <a:pt x="5" y="15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0" name="Freeform 92"/>
              <p:cNvSpPr>
                <a:spLocks noEditPoints="1"/>
              </p:cNvSpPr>
              <p:nvPr/>
            </p:nvSpPr>
            <p:spPr bwMode="auto">
              <a:xfrm>
                <a:off x="2401888" y="3895726"/>
                <a:ext cx="4791075" cy="679450"/>
              </a:xfrm>
              <a:custGeom>
                <a:avLst/>
                <a:gdLst>
                  <a:gd name="T0" fmla="*/ 119 w 3018"/>
                  <a:gd name="T1" fmla="*/ 100 h 428"/>
                  <a:gd name="T2" fmla="*/ 188 w 3018"/>
                  <a:gd name="T3" fmla="*/ 83 h 428"/>
                  <a:gd name="T4" fmla="*/ 109 w 3018"/>
                  <a:gd name="T5" fmla="*/ 100 h 428"/>
                  <a:gd name="T6" fmla="*/ 317 w 3018"/>
                  <a:gd name="T7" fmla="*/ 81 h 428"/>
                  <a:gd name="T8" fmla="*/ 237 w 3018"/>
                  <a:gd name="T9" fmla="*/ 85 h 428"/>
                  <a:gd name="T10" fmla="*/ 442 w 3018"/>
                  <a:gd name="T11" fmla="*/ 51 h 428"/>
                  <a:gd name="T12" fmla="*/ 491 w 3018"/>
                  <a:gd name="T13" fmla="*/ 49 h 428"/>
                  <a:gd name="T14" fmla="*/ 488 w 3018"/>
                  <a:gd name="T15" fmla="*/ 39 h 428"/>
                  <a:gd name="T16" fmla="*/ 668 w 3018"/>
                  <a:gd name="T17" fmla="*/ 80 h 428"/>
                  <a:gd name="T18" fmla="*/ 603 w 3018"/>
                  <a:gd name="T19" fmla="*/ 33 h 428"/>
                  <a:gd name="T20" fmla="*/ 792 w 3018"/>
                  <a:gd name="T21" fmla="*/ 104 h 428"/>
                  <a:gd name="T22" fmla="*/ 839 w 3018"/>
                  <a:gd name="T23" fmla="*/ 107 h 428"/>
                  <a:gd name="T24" fmla="*/ 835 w 3018"/>
                  <a:gd name="T25" fmla="*/ 97 h 428"/>
                  <a:gd name="T26" fmla="*/ 1026 w 3018"/>
                  <a:gd name="T27" fmla="*/ 14 h 428"/>
                  <a:gd name="T28" fmla="*/ 957 w 3018"/>
                  <a:gd name="T29" fmla="*/ 55 h 428"/>
                  <a:gd name="T30" fmla="*/ 1141 w 3018"/>
                  <a:gd name="T31" fmla="*/ 33 h 428"/>
                  <a:gd name="T32" fmla="*/ 1182 w 3018"/>
                  <a:gd name="T33" fmla="*/ 61 h 428"/>
                  <a:gd name="T34" fmla="*/ 1185 w 3018"/>
                  <a:gd name="T35" fmla="*/ 51 h 428"/>
                  <a:gd name="T36" fmla="*/ 1386 w 3018"/>
                  <a:gd name="T37" fmla="*/ 89 h 428"/>
                  <a:gd name="T38" fmla="*/ 1306 w 3018"/>
                  <a:gd name="T39" fmla="*/ 92 h 428"/>
                  <a:gd name="T40" fmla="*/ 1509 w 3018"/>
                  <a:gd name="T41" fmla="*/ 109 h 428"/>
                  <a:gd name="T42" fmla="*/ 1510 w 3018"/>
                  <a:gd name="T43" fmla="*/ 98 h 428"/>
                  <a:gd name="T44" fmla="*/ 1435 w 3018"/>
                  <a:gd name="T45" fmla="*/ 85 h 428"/>
                  <a:gd name="T46" fmla="*/ 1625 w 3018"/>
                  <a:gd name="T47" fmla="*/ 115 h 428"/>
                  <a:gd name="T48" fmla="*/ 1626 w 3018"/>
                  <a:gd name="T49" fmla="*/ 105 h 428"/>
                  <a:gd name="T50" fmla="*/ 1687 w 3018"/>
                  <a:gd name="T51" fmla="*/ 123 h 428"/>
                  <a:gd name="T52" fmla="*/ 1768 w 3018"/>
                  <a:gd name="T53" fmla="*/ 122 h 428"/>
                  <a:gd name="T54" fmla="*/ 1687 w 3018"/>
                  <a:gd name="T55" fmla="*/ 123 h 428"/>
                  <a:gd name="T56" fmla="*/ 1858 w 3018"/>
                  <a:gd name="T57" fmla="*/ 145 h 428"/>
                  <a:gd name="T58" fmla="*/ 1856 w 3018"/>
                  <a:gd name="T59" fmla="*/ 134 h 428"/>
                  <a:gd name="T60" fmla="*/ 1816 w 3018"/>
                  <a:gd name="T61" fmla="*/ 128 h 428"/>
                  <a:gd name="T62" fmla="*/ 1974 w 3018"/>
                  <a:gd name="T63" fmla="*/ 127 h 428"/>
                  <a:gd name="T64" fmla="*/ 1972 w 3018"/>
                  <a:gd name="T65" fmla="*/ 116 h 428"/>
                  <a:gd name="T66" fmla="*/ 2069 w 3018"/>
                  <a:gd name="T67" fmla="*/ 105 h 428"/>
                  <a:gd name="T68" fmla="*/ 2087 w 3018"/>
                  <a:gd name="T69" fmla="*/ 101 h 428"/>
                  <a:gd name="T70" fmla="*/ 2090 w 3018"/>
                  <a:gd name="T71" fmla="*/ 90 h 428"/>
                  <a:gd name="T72" fmla="*/ 2069 w 3018"/>
                  <a:gd name="T73" fmla="*/ 105 h 428"/>
                  <a:gd name="T74" fmla="*/ 2205 w 3018"/>
                  <a:gd name="T75" fmla="*/ 132 h 428"/>
                  <a:gd name="T76" fmla="*/ 2205 w 3018"/>
                  <a:gd name="T77" fmla="*/ 122 h 428"/>
                  <a:gd name="T78" fmla="*/ 2193 w 3018"/>
                  <a:gd name="T79" fmla="*/ 118 h 428"/>
                  <a:gd name="T80" fmla="*/ 2320 w 3018"/>
                  <a:gd name="T81" fmla="*/ 135 h 428"/>
                  <a:gd name="T82" fmla="*/ 2385 w 3018"/>
                  <a:gd name="T83" fmla="*/ 175 h 428"/>
                  <a:gd name="T84" fmla="*/ 2321 w 3018"/>
                  <a:gd name="T85" fmla="*/ 125 h 428"/>
                  <a:gd name="T86" fmla="*/ 2426 w 3018"/>
                  <a:gd name="T87" fmla="*/ 199 h 428"/>
                  <a:gd name="T88" fmla="*/ 2507 w 3018"/>
                  <a:gd name="T89" fmla="*/ 209 h 428"/>
                  <a:gd name="T90" fmla="*/ 2436 w 3018"/>
                  <a:gd name="T91" fmla="*/ 199 h 428"/>
                  <a:gd name="T92" fmla="*/ 2426 w 3018"/>
                  <a:gd name="T93" fmla="*/ 199 h 428"/>
                  <a:gd name="T94" fmla="*/ 2635 w 3018"/>
                  <a:gd name="T95" fmla="*/ 222 h 428"/>
                  <a:gd name="T96" fmla="*/ 2672 w 3018"/>
                  <a:gd name="T97" fmla="*/ 249 h 428"/>
                  <a:gd name="T98" fmla="*/ 2680 w 3018"/>
                  <a:gd name="T99" fmla="*/ 242 h 428"/>
                  <a:gd name="T100" fmla="*/ 2780 w 3018"/>
                  <a:gd name="T101" fmla="*/ 373 h 428"/>
                  <a:gd name="T102" fmla="*/ 2828 w 3018"/>
                  <a:gd name="T103" fmla="*/ 369 h 428"/>
                  <a:gd name="T104" fmla="*/ 2788 w 3018"/>
                  <a:gd name="T105" fmla="*/ 366 h 428"/>
                  <a:gd name="T106" fmla="*/ 2875 w 3018"/>
                  <a:gd name="T107" fmla="*/ 385 h 428"/>
                  <a:gd name="T108" fmla="*/ 2898 w 3018"/>
                  <a:gd name="T109" fmla="*/ 387 h 428"/>
                  <a:gd name="T110" fmla="*/ 2901 w 3018"/>
                  <a:gd name="T111" fmla="*/ 377 h 428"/>
                  <a:gd name="T112" fmla="*/ 2875 w 3018"/>
                  <a:gd name="T113" fmla="*/ 385 h 428"/>
                  <a:gd name="T114" fmla="*/ 3018 w 3018"/>
                  <a:gd name="T115" fmla="*/ 417 h 428"/>
                  <a:gd name="T116" fmla="*/ 6 w 3018"/>
                  <a:gd name="T117" fmla="*/ 177 h 428"/>
                  <a:gd name="T118" fmla="*/ 0 w 3018"/>
                  <a:gd name="T119" fmla="*/ 168 h 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018" h="428">
                    <a:moveTo>
                      <a:pt x="114" y="109"/>
                    </a:moveTo>
                    <a:lnTo>
                      <a:pt x="121" y="105"/>
                    </a:lnTo>
                    <a:lnTo>
                      <a:pt x="119" y="100"/>
                    </a:lnTo>
                    <a:lnTo>
                      <a:pt x="119" y="105"/>
                    </a:lnTo>
                    <a:lnTo>
                      <a:pt x="190" y="93"/>
                    </a:lnTo>
                    <a:lnTo>
                      <a:pt x="188" y="83"/>
                    </a:lnTo>
                    <a:lnTo>
                      <a:pt x="118" y="95"/>
                    </a:lnTo>
                    <a:lnTo>
                      <a:pt x="116" y="96"/>
                    </a:lnTo>
                    <a:lnTo>
                      <a:pt x="109" y="100"/>
                    </a:lnTo>
                    <a:lnTo>
                      <a:pt x="114" y="109"/>
                    </a:lnTo>
                    <a:close/>
                    <a:moveTo>
                      <a:pt x="237" y="85"/>
                    </a:moveTo>
                    <a:lnTo>
                      <a:pt x="317" y="81"/>
                    </a:lnTo>
                    <a:lnTo>
                      <a:pt x="317" y="71"/>
                    </a:lnTo>
                    <a:lnTo>
                      <a:pt x="236" y="75"/>
                    </a:lnTo>
                    <a:lnTo>
                      <a:pt x="237" y="85"/>
                    </a:lnTo>
                    <a:close/>
                    <a:moveTo>
                      <a:pt x="366" y="77"/>
                    </a:moveTo>
                    <a:lnTo>
                      <a:pt x="444" y="62"/>
                    </a:lnTo>
                    <a:lnTo>
                      <a:pt x="442" y="51"/>
                    </a:lnTo>
                    <a:lnTo>
                      <a:pt x="364" y="67"/>
                    </a:lnTo>
                    <a:lnTo>
                      <a:pt x="366" y="77"/>
                    </a:lnTo>
                    <a:close/>
                    <a:moveTo>
                      <a:pt x="491" y="49"/>
                    </a:moveTo>
                    <a:lnTo>
                      <a:pt x="567" y="22"/>
                    </a:lnTo>
                    <a:lnTo>
                      <a:pt x="563" y="12"/>
                    </a:lnTo>
                    <a:lnTo>
                      <a:pt x="488" y="39"/>
                    </a:lnTo>
                    <a:lnTo>
                      <a:pt x="491" y="49"/>
                    </a:lnTo>
                    <a:close/>
                    <a:moveTo>
                      <a:pt x="603" y="33"/>
                    </a:moveTo>
                    <a:lnTo>
                      <a:pt x="668" y="80"/>
                    </a:lnTo>
                    <a:lnTo>
                      <a:pt x="674" y="72"/>
                    </a:lnTo>
                    <a:lnTo>
                      <a:pt x="609" y="24"/>
                    </a:lnTo>
                    <a:lnTo>
                      <a:pt x="603" y="33"/>
                    </a:lnTo>
                    <a:close/>
                    <a:moveTo>
                      <a:pt x="711" y="104"/>
                    </a:moveTo>
                    <a:lnTo>
                      <a:pt x="791" y="114"/>
                    </a:lnTo>
                    <a:lnTo>
                      <a:pt x="792" y="104"/>
                    </a:lnTo>
                    <a:lnTo>
                      <a:pt x="713" y="93"/>
                    </a:lnTo>
                    <a:lnTo>
                      <a:pt x="711" y="104"/>
                    </a:lnTo>
                    <a:close/>
                    <a:moveTo>
                      <a:pt x="839" y="107"/>
                    </a:moveTo>
                    <a:lnTo>
                      <a:pt x="913" y="77"/>
                    </a:lnTo>
                    <a:lnTo>
                      <a:pt x="909" y="67"/>
                    </a:lnTo>
                    <a:lnTo>
                      <a:pt x="835" y="97"/>
                    </a:lnTo>
                    <a:lnTo>
                      <a:pt x="839" y="107"/>
                    </a:lnTo>
                    <a:close/>
                    <a:moveTo>
                      <a:pt x="957" y="55"/>
                    </a:moveTo>
                    <a:lnTo>
                      <a:pt x="1026" y="14"/>
                    </a:lnTo>
                    <a:lnTo>
                      <a:pt x="1020" y="5"/>
                    </a:lnTo>
                    <a:lnTo>
                      <a:pt x="951" y="46"/>
                    </a:lnTo>
                    <a:lnTo>
                      <a:pt x="957" y="55"/>
                    </a:lnTo>
                    <a:close/>
                    <a:moveTo>
                      <a:pt x="1064" y="10"/>
                    </a:moveTo>
                    <a:lnTo>
                      <a:pt x="1137" y="43"/>
                    </a:lnTo>
                    <a:lnTo>
                      <a:pt x="1141" y="33"/>
                    </a:lnTo>
                    <a:lnTo>
                      <a:pt x="1068" y="0"/>
                    </a:lnTo>
                    <a:lnTo>
                      <a:pt x="1064" y="10"/>
                    </a:lnTo>
                    <a:close/>
                    <a:moveTo>
                      <a:pt x="1182" y="61"/>
                    </a:moveTo>
                    <a:lnTo>
                      <a:pt x="1257" y="87"/>
                    </a:lnTo>
                    <a:lnTo>
                      <a:pt x="1261" y="77"/>
                    </a:lnTo>
                    <a:lnTo>
                      <a:pt x="1185" y="51"/>
                    </a:lnTo>
                    <a:lnTo>
                      <a:pt x="1182" y="61"/>
                    </a:lnTo>
                    <a:close/>
                    <a:moveTo>
                      <a:pt x="1306" y="92"/>
                    </a:moveTo>
                    <a:lnTo>
                      <a:pt x="1386" y="89"/>
                    </a:lnTo>
                    <a:lnTo>
                      <a:pt x="1386" y="78"/>
                    </a:lnTo>
                    <a:lnTo>
                      <a:pt x="1306" y="82"/>
                    </a:lnTo>
                    <a:lnTo>
                      <a:pt x="1306" y="92"/>
                    </a:lnTo>
                    <a:close/>
                    <a:moveTo>
                      <a:pt x="1433" y="95"/>
                    </a:moveTo>
                    <a:lnTo>
                      <a:pt x="1508" y="109"/>
                    </a:lnTo>
                    <a:lnTo>
                      <a:pt x="1509" y="109"/>
                    </a:lnTo>
                    <a:lnTo>
                      <a:pt x="1512" y="109"/>
                    </a:lnTo>
                    <a:lnTo>
                      <a:pt x="1513" y="99"/>
                    </a:lnTo>
                    <a:lnTo>
                      <a:pt x="1510" y="98"/>
                    </a:lnTo>
                    <a:lnTo>
                      <a:pt x="1509" y="104"/>
                    </a:lnTo>
                    <a:lnTo>
                      <a:pt x="1510" y="98"/>
                    </a:lnTo>
                    <a:lnTo>
                      <a:pt x="1435" y="85"/>
                    </a:lnTo>
                    <a:lnTo>
                      <a:pt x="1433" y="95"/>
                    </a:lnTo>
                    <a:close/>
                    <a:moveTo>
                      <a:pt x="1560" y="112"/>
                    </a:moveTo>
                    <a:lnTo>
                      <a:pt x="1625" y="115"/>
                    </a:lnTo>
                    <a:lnTo>
                      <a:pt x="1640" y="117"/>
                    </a:lnTo>
                    <a:lnTo>
                      <a:pt x="1641" y="106"/>
                    </a:lnTo>
                    <a:lnTo>
                      <a:pt x="1626" y="105"/>
                    </a:lnTo>
                    <a:lnTo>
                      <a:pt x="1561" y="101"/>
                    </a:lnTo>
                    <a:lnTo>
                      <a:pt x="1560" y="112"/>
                    </a:lnTo>
                    <a:close/>
                    <a:moveTo>
                      <a:pt x="1687" y="123"/>
                    </a:moveTo>
                    <a:lnTo>
                      <a:pt x="1740" y="129"/>
                    </a:lnTo>
                    <a:lnTo>
                      <a:pt x="1767" y="133"/>
                    </a:lnTo>
                    <a:lnTo>
                      <a:pt x="1768" y="122"/>
                    </a:lnTo>
                    <a:lnTo>
                      <a:pt x="1742" y="119"/>
                    </a:lnTo>
                    <a:lnTo>
                      <a:pt x="1689" y="112"/>
                    </a:lnTo>
                    <a:lnTo>
                      <a:pt x="1687" y="123"/>
                    </a:lnTo>
                    <a:close/>
                    <a:moveTo>
                      <a:pt x="1815" y="139"/>
                    </a:moveTo>
                    <a:lnTo>
                      <a:pt x="1856" y="145"/>
                    </a:lnTo>
                    <a:lnTo>
                      <a:pt x="1858" y="145"/>
                    </a:lnTo>
                    <a:lnTo>
                      <a:pt x="1895" y="139"/>
                    </a:lnTo>
                    <a:lnTo>
                      <a:pt x="1894" y="128"/>
                    </a:lnTo>
                    <a:lnTo>
                      <a:pt x="1856" y="134"/>
                    </a:lnTo>
                    <a:lnTo>
                      <a:pt x="1857" y="139"/>
                    </a:lnTo>
                    <a:lnTo>
                      <a:pt x="1858" y="134"/>
                    </a:lnTo>
                    <a:lnTo>
                      <a:pt x="1816" y="128"/>
                    </a:lnTo>
                    <a:lnTo>
                      <a:pt x="1815" y="139"/>
                    </a:lnTo>
                    <a:close/>
                    <a:moveTo>
                      <a:pt x="1943" y="131"/>
                    </a:moveTo>
                    <a:lnTo>
                      <a:pt x="1974" y="127"/>
                    </a:lnTo>
                    <a:lnTo>
                      <a:pt x="2022" y="116"/>
                    </a:lnTo>
                    <a:lnTo>
                      <a:pt x="2019" y="106"/>
                    </a:lnTo>
                    <a:lnTo>
                      <a:pt x="1972" y="116"/>
                    </a:lnTo>
                    <a:lnTo>
                      <a:pt x="1941" y="121"/>
                    </a:lnTo>
                    <a:lnTo>
                      <a:pt x="1943" y="131"/>
                    </a:lnTo>
                    <a:close/>
                    <a:moveTo>
                      <a:pt x="2069" y="105"/>
                    </a:moveTo>
                    <a:lnTo>
                      <a:pt x="2090" y="101"/>
                    </a:lnTo>
                    <a:lnTo>
                      <a:pt x="2089" y="95"/>
                    </a:lnTo>
                    <a:lnTo>
                      <a:pt x="2087" y="101"/>
                    </a:lnTo>
                    <a:lnTo>
                      <a:pt x="2143" y="116"/>
                    </a:lnTo>
                    <a:lnTo>
                      <a:pt x="2146" y="106"/>
                    </a:lnTo>
                    <a:lnTo>
                      <a:pt x="2090" y="90"/>
                    </a:lnTo>
                    <a:lnTo>
                      <a:pt x="2087" y="90"/>
                    </a:lnTo>
                    <a:lnTo>
                      <a:pt x="2066" y="95"/>
                    </a:lnTo>
                    <a:lnTo>
                      <a:pt x="2069" y="105"/>
                    </a:lnTo>
                    <a:close/>
                    <a:moveTo>
                      <a:pt x="2190" y="129"/>
                    </a:moveTo>
                    <a:lnTo>
                      <a:pt x="2203" y="132"/>
                    </a:lnTo>
                    <a:lnTo>
                      <a:pt x="2205" y="132"/>
                    </a:lnTo>
                    <a:lnTo>
                      <a:pt x="2271" y="134"/>
                    </a:lnTo>
                    <a:lnTo>
                      <a:pt x="2271" y="123"/>
                    </a:lnTo>
                    <a:lnTo>
                      <a:pt x="2205" y="122"/>
                    </a:lnTo>
                    <a:lnTo>
                      <a:pt x="2205" y="127"/>
                    </a:lnTo>
                    <a:lnTo>
                      <a:pt x="2206" y="122"/>
                    </a:lnTo>
                    <a:lnTo>
                      <a:pt x="2193" y="118"/>
                    </a:lnTo>
                    <a:lnTo>
                      <a:pt x="2190" y="129"/>
                    </a:lnTo>
                    <a:close/>
                    <a:moveTo>
                      <a:pt x="2319" y="135"/>
                    </a:moveTo>
                    <a:lnTo>
                      <a:pt x="2320" y="135"/>
                    </a:lnTo>
                    <a:lnTo>
                      <a:pt x="2320" y="130"/>
                    </a:lnTo>
                    <a:lnTo>
                      <a:pt x="2318" y="134"/>
                    </a:lnTo>
                    <a:lnTo>
                      <a:pt x="2385" y="175"/>
                    </a:lnTo>
                    <a:lnTo>
                      <a:pt x="2391" y="166"/>
                    </a:lnTo>
                    <a:lnTo>
                      <a:pt x="2323" y="125"/>
                    </a:lnTo>
                    <a:lnTo>
                      <a:pt x="2321" y="125"/>
                    </a:lnTo>
                    <a:lnTo>
                      <a:pt x="2319" y="125"/>
                    </a:lnTo>
                    <a:lnTo>
                      <a:pt x="2319" y="135"/>
                    </a:lnTo>
                    <a:close/>
                    <a:moveTo>
                      <a:pt x="2426" y="199"/>
                    </a:moveTo>
                    <a:lnTo>
                      <a:pt x="2433" y="203"/>
                    </a:lnTo>
                    <a:lnTo>
                      <a:pt x="2436" y="204"/>
                    </a:lnTo>
                    <a:lnTo>
                      <a:pt x="2507" y="209"/>
                    </a:lnTo>
                    <a:lnTo>
                      <a:pt x="2508" y="198"/>
                    </a:lnTo>
                    <a:lnTo>
                      <a:pt x="2437" y="194"/>
                    </a:lnTo>
                    <a:lnTo>
                      <a:pt x="2436" y="199"/>
                    </a:lnTo>
                    <a:lnTo>
                      <a:pt x="2439" y="194"/>
                    </a:lnTo>
                    <a:lnTo>
                      <a:pt x="2432" y="190"/>
                    </a:lnTo>
                    <a:lnTo>
                      <a:pt x="2426" y="199"/>
                    </a:lnTo>
                    <a:close/>
                    <a:moveTo>
                      <a:pt x="2555" y="212"/>
                    </a:moveTo>
                    <a:lnTo>
                      <a:pt x="2632" y="233"/>
                    </a:lnTo>
                    <a:lnTo>
                      <a:pt x="2635" y="222"/>
                    </a:lnTo>
                    <a:lnTo>
                      <a:pt x="2557" y="202"/>
                    </a:lnTo>
                    <a:lnTo>
                      <a:pt x="2555" y="212"/>
                    </a:lnTo>
                    <a:close/>
                    <a:moveTo>
                      <a:pt x="2672" y="249"/>
                    </a:moveTo>
                    <a:lnTo>
                      <a:pt x="2725" y="310"/>
                    </a:lnTo>
                    <a:lnTo>
                      <a:pt x="2733" y="303"/>
                    </a:lnTo>
                    <a:lnTo>
                      <a:pt x="2680" y="242"/>
                    </a:lnTo>
                    <a:lnTo>
                      <a:pt x="2672" y="249"/>
                    </a:lnTo>
                    <a:close/>
                    <a:moveTo>
                      <a:pt x="2756" y="346"/>
                    </a:moveTo>
                    <a:lnTo>
                      <a:pt x="2780" y="373"/>
                    </a:lnTo>
                    <a:lnTo>
                      <a:pt x="2783" y="375"/>
                    </a:lnTo>
                    <a:lnTo>
                      <a:pt x="2827" y="380"/>
                    </a:lnTo>
                    <a:lnTo>
                      <a:pt x="2828" y="369"/>
                    </a:lnTo>
                    <a:lnTo>
                      <a:pt x="2784" y="364"/>
                    </a:lnTo>
                    <a:lnTo>
                      <a:pt x="2784" y="370"/>
                    </a:lnTo>
                    <a:lnTo>
                      <a:pt x="2788" y="366"/>
                    </a:lnTo>
                    <a:lnTo>
                      <a:pt x="2764" y="339"/>
                    </a:lnTo>
                    <a:lnTo>
                      <a:pt x="2756" y="346"/>
                    </a:lnTo>
                    <a:close/>
                    <a:moveTo>
                      <a:pt x="2875" y="385"/>
                    </a:moveTo>
                    <a:lnTo>
                      <a:pt x="2899" y="387"/>
                    </a:lnTo>
                    <a:lnTo>
                      <a:pt x="2900" y="382"/>
                    </a:lnTo>
                    <a:lnTo>
                      <a:pt x="2898" y="387"/>
                    </a:lnTo>
                    <a:lnTo>
                      <a:pt x="2951" y="405"/>
                    </a:lnTo>
                    <a:lnTo>
                      <a:pt x="2954" y="395"/>
                    </a:lnTo>
                    <a:lnTo>
                      <a:pt x="2901" y="377"/>
                    </a:lnTo>
                    <a:lnTo>
                      <a:pt x="2900" y="377"/>
                    </a:lnTo>
                    <a:lnTo>
                      <a:pt x="2876" y="374"/>
                    </a:lnTo>
                    <a:lnTo>
                      <a:pt x="2875" y="385"/>
                    </a:lnTo>
                    <a:close/>
                    <a:moveTo>
                      <a:pt x="2996" y="421"/>
                    </a:moveTo>
                    <a:lnTo>
                      <a:pt x="3014" y="428"/>
                    </a:lnTo>
                    <a:lnTo>
                      <a:pt x="3018" y="417"/>
                    </a:lnTo>
                    <a:lnTo>
                      <a:pt x="3000" y="411"/>
                    </a:lnTo>
                    <a:lnTo>
                      <a:pt x="2996" y="421"/>
                    </a:lnTo>
                    <a:close/>
                    <a:moveTo>
                      <a:pt x="6" y="177"/>
                    </a:moveTo>
                    <a:lnTo>
                      <a:pt x="74" y="134"/>
                    </a:lnTo>
                    <a:lnTo>
                      <a:pt x="68" y="125"/>
                    </a:lnTo>
                    <a:lnTo>
                      <a:pt x="0" y="168"/>
                    </a:lnTo>
                    <a:lnTo>
                      <a:pt x="6" y="17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" name="Freeform 93"/>
              <p:cNvSpPr>
                <a:spLocks noEditPoints="1"/>
              </p:cNvSpPr>
              <p:nvPr/>
            </p:nvSpPr>
            <p:spPr bwMode="auto">
              <a:xfrm>
                <a:off x="2403476" y="3049589"/>
                <a:ext cx="4791075" cy="2133600"/>
              </a:xfrm>
              <a:custGeom>
                <a:avLst/>
                <a:gdLst>
                  <a:gd name="T0" fmla="*/ 126 w 3018"/>
                  <a:gd name="T1" fmla="*/ 0 h 1344"/>
                  <a:gd name="T2" fmla="*/ 329 w 3018"/>
                  <a:gd name="T3" fmla="*/ 46 h 1344"/>
                  <a:gd name="T4" fmla="*/ 454 w 3018"/>
                  <a:gd name="T5" fmla="*/ 57 h 1344"/>
                  <a:gd name="T6" fmla="*/ 502 w 3018"/>
                  <a:gd name="T7" fmla="*/ 49 h 1344"/>
                  <a:gd name="T8" fmla="*/ 502 w 3018"/>
                  <a:gd name="T9" fmla="*/ 49 h 1344"/>
                  <a:gd name="T10" fmla="*/ 616 w 3018"/>
                  <a:gd name="T11" fmla="*/ 61 h 1344"/>
                  <a:gd name="T12" fmla="*/ 771 w 3018"/>
                  <a:gd name="T13" fmla="*/ 194 h 1344"/>
                  <a:gd name="T14" fmla="*/ 810 w 3018"/>
                  <a:gd name="T15" fmla="*/ 229 h 1344"/>
                  <a:gd name="T16" fmla="*/ 813 w 3018"/>
                  <a:gd name="T17" fmla="*/ 219 h 1344"/>
                  <a:gd name="T18" fmla="*/ 807 w 3018"/>
                  <a:gd name="T19" fmla="*/ 227 h 1344"/>
                  <a:gd name="T20" fmla="*/ 935 w 3018"/>
                  <a:gd name="T21" fmla="*/ 218 h 1344"/>
                  <a:gd name="T22" fmla="*/ 1117 w 3018"/>
                  <a:gd name="T23" fmla="*/ 247 h 1344"/>
                  <a:gd name="T24" fmla="*/ 1157 w 3018"/>
                  <a:gd name="T25" fmla="*/ 301 h 1344"/>
                  <a:gd name="T26" fmla="*/ 1163 w 3018"/>
                  <a:gd name="T27" fmla="*/ 292 h 1344"/>
                  <a:gd name="T28" fmla="*/ 1144 w 3018"/>
                  <a:gd name="T29" fmla="*/ 289 h 1344"/>
                  <a:gd name="T30" fmla="*/ 1332 w 3018"/>
                  <a:gd name="T31" fmla="*/ 382 h 1344"/>
                  <a:gd name="T32" fmla="*/ 1279 w 3018"/>
                  <a:gd name="T33" fmla="*/ 351 h 1344"/>
                  <a:gd name="T34" fmla="*/ 1390 w 3018"/>
                  <a:gd name="T35" fmla="*/ 402 h 1344"/>
                  <a:gd name="T36" fmla="*/ 1452 w 3018"/>
                  <a:gd name="T37" fmla="*/ 426 h 1344"/>
                  <a:gd name="T38" fmla="*/ 1377 w 3018"/>
                  <a:gd name="T39" fmla="*/ 398 h 1344"/>
                  <a:gd name="T40" fmla="*/ 1561 w 3018"/>
                  <a:gd name="T41" fmla="*/ 493 h 1344"/>
                  <a:gd name="T42" fmla="*/ 1511 w 3018"/>
                  <a:gd name="T43" fmla="*/ 460 h 1344"/>
                  <a:gd name="T44" fmla="*/ 1622 w 3018"/>
                  <a:gd name="T45" fmla="*/ 519 h 1344"/>
                  <a:gd name="T46" fmla="*/ 1679 w 3018"/>
                  <a:gd name="T47" fmla="*/ 544 h 1344"/>
                  <a:gd name="T48" fmla="*/ 1606 w 3018"/>
                  <a:gd name="T49" fmla="*/ 512 h 1344"/>
                  <a:gd name="T50" fmla="*/ 1786 w 3018"/>
                  <a:gd name="T51" fmla="*/ 616 h 1344"/>
                  <a:gd name="T52" fmla="*/ 1743 w 3018"/>
                  <a:gd name="T53" fmla="*/ 586 h 1344"/>
                  <a:gd name="T54" fmla="*/ 1854 w 3018"/>
                  <a:gd name="T55" fmla="*/ 645 h 1344"/>
                  <a:gd name="T56" fmla="*/ 1857 w 3018"/>
                  <a:gd name="T57" fmla="*/ 634 h 1344"/>
                  <a:gd name="T58" fmla="*/ 1830 w 3018"/>
                  <a:gd name="T59" fmla="*/ 634 h 1344"/>
                  <a:gd name="T60" fmla="*/ 1970 w 3018"/>
                  <a:gd name="T61" fmla="*/ 664 h 1344"/>
                  <a:gd name="T62" fmla="*/ 1973 w 3018"/>
                  <a:gd name="T63" fmla="*/ 654 h 1344"/>
                  <a:gd name="T64" fmla="*/ 2086 w 3018"/>
                  <a:gd name="T65" fmla="*/ 702 h 1344"/>
                  <a:gd name="T66" fmla="*/ 2152 w 3018"/>
                  <a:gd name="T67" fmla="*/ 727 h 1344"/>
                  <a:gd name="T68" fmla="*/ 2077 w 3018"/>
                  <a:gd name="T69" fmla="*/ 699 h 1344"/>
                  <a:gd name="T70" fmla="*/ 2267 w 3018"/>
                  <a:gd name="T71" fmla="*/ 782 h 1344"/>
                  <a:gd name="T72" fmla="*/ 2206 w 3018"/>
                  <a:gd name="T73" fmla="*/ 757 h 1344"/>
                  <a:gd name="T74" fmla="*/ 2318 w 3018"/>
                  <a:gd name="T75" fmla="*/ 794 h 1344"/>
                  <a:gd name="T76" fmla="*/ 2376 w 3018"/>
                  <a:gd name="T77" fmla="*/ 839 h 1344"/>
                  <a:gd name="T78" fmla="*/ 2313 w 3018"/>
                  <a:gd name="T79" fmla="*/ 793 h 1344"/>
                  <a:gd name="T80" fmla="*/ 2468 w 3018"/>
                  <a:gd name="T81" fmla="*/ 927 h 1344"/>
                  <a:gd name="T82" fmla="*/ 2439 w 3018"/>
                  <a:gd name="T83" fmla="*/ 903 h 1344"/>
                  <a:gd name="T84" fmla="*/ 2549 w 3018"/>
                  <a:gd name="T85" fmla="*/ 964 h 1344"/>
                  <a:gd name="T86" fmla="*/ 2516 w 3018"/>
                  <a:gd name="T87" fmla="*/ 937 h 1344"/>
                  <a:gd name="T88" fmla="*/ 2667 w 3018"/>
                  <a:gd name="T89" fmla="*/ 1018 h 1344"/>
                  <a:gd name="T90" fmla="*/ 2671 w 3018"/>
                  <a:gd name="T91" fmla="*/ 1014 h 1344"/>
                  <a:gd name="T92" fmla="*/ 2715 w 3018"/>
                  <a:gd name="T93" fmla="*/ 1089 h 1344"/>
                  <a:gd name="T94" fmla="*/ 2715 w 3018"/>
                  <a:gd name="T95" fmla="*/ 1089 h 1344"/>
                  <a:gd name="T96" fmla="*/ 2806 w 3018"/>
                  <a:gd name="T97" fmla="*/ 1176 h 1344"/>
                  <a:gd name="T98" fmla="*/ 2975 w 3018"/>
                  <a:gd name="T99" fmla="*/ 1298 h 1344"/>
                  <a:gd name="T100" fmla="*/ 3011 w 3018"/>
                  <a:gd name="T101" fmla="*/ 1344 h 1344"/>
                  <a:gd name="T102" fmla="*/ 3 w 3018"/>
                  <a:gd name="T103" fmla="*/ 41 h 1344"/>
                  <a:gd name="T104" fmla="*/ 3 w 3018"/>
                  <a:gd name="T105" fmla="*/ 41 h 1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018" h="1344">
                    <a:moveTo>
                      <a:pt x="125" y="10"/>
                    </a:moveTo>
                    <a:lnTo>
                      <a:pt x="205" y="18"/>
                    </a:lnTo>
                    <a:lnTo>
                      <a:pt x="206" y="8"/>
                    </a:lnTo>
                    <a:lnTo>
                      <a:pt x="126" y="0"/>
                    </a:lnTo>
                    <a:lnTo>
                      <a:pt x="125" y="10"/>
                    </a:lnTo>
                    <a:close/>
                    <a:moveTo>
                      <a:pt x="250" y="28"/>
                    </a:moveTo>
                    <a:lnTo>
                      <a:pt x="325" y="56"/>
                    </a:lnTo>
                    <a:lnTo>
                      <a:pt x="329" y="46"/>
                    </a:lnTo>
                    <a:lnTo>
                      <a:pt x="254" y="18"/>
                    </a:lnTo>
                    <a:lnTo>
                      <a:pt x="250" y="28"/>
                    </a:lnTo>
                    <a:close/>
                    <a:moveTo>
                      <a:pt x="374" y="62"/>
                    </a:moveTo>
                    <a:lnTo>
                      <a:pt x="454" y="57"/>
                    </a:lnTo>
                    <a:lnTo>
                      <a:pt x="453" y="46"/>
                    </a:lnTo>
                    <a:lnTo>
                      <a:pt x="373" y="52"/>
                    </a:lnTo>
                    <a:lnTo>
                      <a:pt x="374" y="62"/>
                    </a:lnTo>
                    <a:close/>
                    <a:moveTo>
                      <a:pt x="502" y="49"/>
                    </a:moveTo>
                    <a:lnTo>
                      <a:pt x="581" y="35"/>
                    </a:lnTo>
                    <a:lnTo>
                      <a:pt x="579" y="25"/>
                    </a:lnTo>
                    <a:lnTo>
                      <a:pt x="500" y="39"/>
                    </a:lnTo>
                    <a:lnTo>
                      <a:pt x="502" y="49"/>
                    </a:lnTo>
                    <a:close/>
                    <a:moveTo>
                      <a:pt x="608" y="68"/>
                    </a:moveTo>
                    <a:lnTo>
                      <a:pt x="662" y="127"/>
                    </a:lnTo>
                    <a:lnTo>
                      <a:pt x="670" y="120"/>
                    </a:lnTo>
                    <a:lnTo>
                      <a:pt x="616" y="61"/>
                    </a:lnTo>
                    <a:lnTo>
                      <a:pt x="608" y="68"/>
                    </a:lnTo>
                    <a:close/>
                    <a:moveTo>
                      <a:pt x="696" y="163"/>
                    </a:moveTo>
                    <a:lnTo>
                      <a:pt x="766" y="203"/>
                    </a:lnTo>
                    <a:lnTo>
                      <a:pt x="771" y="194"/>
                    </a:lnTo>
                    <a:lnTo>
                      <a:pt x="702" y="154"/>
                    </a:lnTo>
                    <a:lnTo>
                      <a:pt x="696" y="163"/>
                    </a:lnTo>
                    <a:close/>
                    <a:moveTo>
                      <a:pt x="807" y="227"/>
                    </a:moveTo>
                    <a:lnTo>
                      <a:pt x="810" y="229"/>
                    </a:lnTo>
                    <a:lnTo>
                      <a:pt x="813" y="230"/>
                    </a:lnTo>
                    <a:lnTo>
                      <a:pt x="889" y="230"/>
                    </a:lnTo>
                    <a:lnTo>
                      <a:pt x="889" y="220"/>
                    </a:lnTo>
                    <a:lnTo>
                      <a:pt x="813" y="219"/>
                    </a:lnTo>
                    <a:lnTo>
                      <a:pt x="813" y="224"/>
                    </a:lnTo>
                    <a:lnTo>
                      <a:pt x="816" y="220"/>
                    </a:lnTo>
                    <a:lnTo>
                      <a:pt x="813" y="218"/>
                    </a:lnTo>
                    <a:lnTo>
                      <a:pt x="807" y="227"/>
                    </a:lnTo>
                    <a:close/>
                    <a:moveTo>
                      <a:pt x="939" y="228"/>
                    </a:moveTo>
                    <a:lnTo>
                      <a:pt x="1014" y="202"/>
                    </a:lnTo>
                    <a:lnTo>
                      <a:pt x="1011" y="192"/>
                    </a:lnTo>
                    <a:lnTo>
                      <a:pt x="935" y="218"/>
                    </a:lnTo>
                    <a:lnTo>
                      <a:pt x="939" y="228"/>
                    </a:lnTo>
                    <a:close/>
                    <a:moveTo>
                      <a:pt x="1052" y="200"/>
                    </a:moveTo>
                    <a:lnTo>
                      <a:pt x="1110" y="255"/>
                    </a:lnTo>
                    <a:lnTo>
                      <a:pt x="1117" y="247"/>
                    </a:lnTo>
                    <a:lnTo>
                      <a:pt x="1059" y="192"/>
                    </a:lnTo>
                    <a:lnTo>
                      <a:pt x="1052" y="200"/>
                    </a:lnTo>
                    <a:close/>
                    <a:moveTo>
                      <a:pt x="1144" y="289"/>
                    </a:moveTo>
                    <a:lnTo>
                      <a:pt x="1157" y="301"/>
                    </a:lnTo>
                    <a:lnTo>
                      <a:pt x="1158" y="301"/>
                    </a:lnTo>
                    <a:lnTo>
                      <a:pt x="1214" y="330"/>
                    </a:lnTo>
                    <a:lnTo>
                      <a:pt x="1219" y="321"/>
                    </a:lnTo>
                    <a:lnTo>
                      <a:pt x="1163" y="292"/>
                    </a:lnTo>
                    <a:lnTo>
                      <a:pt x="1161" y="297"/>
                    </a:lnTo>
                    <a:lnTo>
                      <a:pt x="1164" y="293"/>
                    </a:lnTo>
                    <a:lnTo>
                      <a:pt x="1152" y="281"/>
                    </a:lnTo>
                    <a:lnTo>
                      <a:pt x="1144" y="289"/>
                    </a:lnTo>
                    <a:close/>
                    <a:moveTo>
                      <a:pt x="1257" y="352"/>
                    </a:moveTo>
                    <a:lnTo>
                      <a:pt x="1274" y="361"/>
                    </a:lnTo>
                    <a:lnTo>
                      <a:pt x="1275" y="361"/>
                    </a:lnTo>
                    <a:lnTo>
                      <a:pt x="1332" y="382"/>
                    </a:lnTo>
                    <a:lnTo>
                      <a:pt x="1335" y="372"/>
                    </a:lnTo>
                    <a:lnTo>
                      <a:pt x="1278" y="351"/>
                    </a:lnTo>
                    <a:lnTo>
                      <a:pt x="1276" y="356"/>
                    </a:lnTo>
                    <a:lnTo>
                      <a:pt x="1279" y="351"/>
                    </a:lnTo>
                    <a:lnTo>
                      <a:pt x="1261" y="343"/>
                    </a:lnTo>
                    <a:lnTo>
                      <a:pt x="1257" y="352"/>
                    </a:lnTo>
                    <a:close/>
                    <a:moveTo>
                      <a:pt x="1377" y="398"/>
                    </a:moveTo>
                    <a:lnTo>
                      <a:pt x="1390" y="402"/>
                    </a:lnTo>
                    <a:lnTo>
                      <a:pt x="1392" y="397"/>
                    </a:lnTo>
                    <a:lnTo>
                      <a:pt x="1389" y="402"/>
                    </a:lnTo>
                    <a:lnTo>
                      <a:pt x="1447" y="435"/>
                    </a:lnTo>
                    <a:lnTo>
                      <a:pt x="1452" y="426"/>
                    </a:lnTo>
                    <a:lnTo>
                      <a:pt x="1395" y="393"/>
                    </a:lnTo>
                    <a:lnTo>
                      <a:pt x="1394" y="392"/>
                    </a:lnTo>
                    <a:lnTo>
                      <a:pt x="1380" y="388"/>
                    </a:lnTo>
                    <a:lnTo>
                      <a:pt x="1377" y="398"/>
                    </a:lnTo>
                    <a:close/>
                    <a:moveTo>
                      <a:pt x="1488" y="459"/>
                    </a:moveTo>
                    <a:lnTo>
                      <a:pt x="1506" y="469"/>
                    </a:lnTo>
                    <a:lnTo>
                      <a:pt x="1506" y="470"/>
                    </a:lnTo>
                    <a:lnTo>
                      <a:pt x="1561" y="493"/>
                    </a:lnTo>
                    <a:lnTo>
                      <a:pt x="1566" y="483"/>
                    </a:lnTo>
                    <a:lnTo>
                      <a:pt x="1510" y="460"/>
                    </a:lnTo>
                    <a:lnTo>
                      <a:pt x="1508" y="465"/>
                    </a:lnTo>
                    <a:lnTo>
                      <a:pt x="1511" y="460"/>
                    </a:lnTo>
                    <a:lnTo>
                      <a:pt x="1494" y="450"/>
                    </a:lnTo>
                    <a:lnTo>
                      <a:pt x="1488" y="459"/>
                    </a:lnTo>
                    <a:close/>
                    <a:moveTo>
                      <a:pt x="1606" y="512"/>
                    </a:moveTo>
                    <a:lnTo>
                      <a:pt x="1622" y="519"/>
                    </a:lnTo>
                    <a:lnTo>
                      <a:pt x="1624" y="514"/>
                    </a:lnTo>
                    <a:lnTo>
                      <a:pt x="1621" y="518"/>
                    </a:lnTo>
                    <a:lnTo>
                      <a:pt x="1673" y="553"/>
                    </a:lnTo>
                    <a:lnTo>
                      <a:pt x="1679" y="544"/>
                    </a:lnTo>
                    <a:lnTo>
                      <a:pt x="1627" y="509"/>
                    </a:lnTo>
                    <a:lnTo>
                      <a:pt x="1626" y="509"/>
                    </a:lnTo>
                    <a:lnTo>
                      <a:pt x="1610" y="502"/>
                    </a:lnTo>
                    <a:lnTo>
                      <a:pt x="1606" y="512"/>
                    </a:lnTo>
                    <a:close/>
                    <a:moveTo>
                      <a:pt x="1713" y="579"/>
                    </a:moveTo>
                    <a:lnTo>
                      <a:pt x="1737" y="595"/>
                    </a:lnTo>
                    <a:lnTo>
                      <a:pt x="1738" y="595"/>
                    </a:lnTo>
                    <a:lnTo>
                      <a:pt x="1786" y="616"/>
                    </a:lnTo>
                    <a:lnTo>
                      <a:pt x="1790" y="606"/>
                    </a:lnTo>
                    <a:lnTo>
                      <a:pt x="1742" y="586"/>
                    </a:lnTo>
                    <a:lnTo>
                      <a:pt x="1740" y="591"/>
                    </a:lnTo>
                    <a:lnTo>
                      <a:pt x="1743" y="586"/>
                    </a:lnTo>
                    <a:lnTo>
                      <a:pt x="1719" y="570"/>
                    </a:lnTo>
                    <a:lnTo>
                      <a:pt x="1713" y="579"/>
                    </a:lnTo>
                    <a:close/>
                    <a:moveTo>
                      <a:pt x="1830" y="634"/>
                    </a:moveTo>
                    <a:lnTo>
                      <a:pt x="1854" y="645"/>
                    </a:lnTo>
                    <a:lnTo>
                      <a:pt x="1855" y="645"/>
                    </a:lnTo>
                    <a:lnTo>
                      <a:pt x="1908" y="654"/>
                    </a:lnTo>
                    <a:lnTo>
                      <a:pt x="1910" y="643"/>
                    </a:lnTo>
                    <a:lnTo>
                      <a:pt x="1857" y="634"/>
                    </a:lnTo>
                    <a:lnTo>
                      <a:pt x="1856" y="640"/>
                    </a:lnTo>
                    <a:lnTo>
                      <a:pt x="1858" y="635"/>
                    </a:lnTo>
                    <a:lnTo>
                      <a:pt x="1834" y="625"/>
                    </a:lnTo>
                    <a:lnTo>
                      <a:pt x="1830" y="634"/>
                    </a:lnTo>
                    <a:close/>
                    <a:moveTo>
                      <a:pt x="1956" y="662"/>
                    </a:moveTo>
                    <a:lnTo>
                      <a:pt x="1971" y="664"/>
                    </a:lnTo>
                    <a:lnTo>
                      <a:pt x="1972" y="659"/>
                    </a:lnTo>
                    <a:lnTo>
                      <a:pt x="1970" y="664"/>
                    </a:lnTo>
                    <a:lnTo>
                      <a:pt x="2031" y="684"/>
                    </a:lnTo>
                    <a:lnTo>
                      <a:pt x="2035" y="674"/>
                    </a:lnTo>
                    <a:lnTo>
                      <a:pt x="1973" y="654"/>
                    </a:lnTo>
                    <a:lnTo>
                      <a:pt x="1973" y="654"/>
                    </a:lnTo>
                    <a:lnTo>
                      <a:pt x="1957" y="651"/>
                    </a:lnTo>
                    <a:lnTo>
                      <a:pt x="1956" y="662"/>
                    </a:lnTo>
                    <a:close/>
                    <a:moveTo>
                      <a:pt x="2077" y="699"/>
                    </a:moveTo>
                    <a:lnTo>
                      <a:pt x="2086" y="702"/>
                    </a:lnTo>
                    <a:lnTo>
                      <a:pt x="2088" y="697"/>
                    </a:lnTo>
                    <a:lnTo>
                      <a:pt x="2085" y="702"/>
                    </a:lnTo>
                    <a:lnTo>
                      <a:pt x="2146" y="736"/>
                    </a:lnTo>
                    <a:lnTo>
                      <a:pt x="2152" y="727"/>
                    </a:lnTo>
                    <a:lnTo>
                      <a:pt x="2090" y="693"/>
                    </a:lnTo>
                    <a:lnTo>
                      <a:pt x="2089" y="692"/>
                    </a:lnTo>
                    <a:lnTo>
                      <a:pt x="2080" y="689"/>
                    </a:lnTo>
                    <a:lnTo>
                      <a:pt x="2077" y="699"/>
                    </a:lnTo>
                    <a:close/>
                    <a:moveTo>
                      <a:pt x="2189" y="760"/>
                    </a:moveTo>
                    <a:lnTo>
                      <a:pt x="2201" y="767"/>
                    </a:lnTo>
                    <a:lnTo>
                      <a:pt x="2203" y="767"/>
                    </a:lnTo>
                    <a:lnTo>
                      <a:pt x="2267" y="782"/>
                    </a:lnTo>
                    <a:lnTo>
                      <a:pt x="2269" y="772"/>
                    </a:lnTo>
                    <a:lnTo>
                      <a:pt x="2205" y="757"/>
                    </a:lnTo>
                    <a:lnTo>
                      <a:pt x="2204" y="762"/>
                    </a:lnTo>
                    <a:lnTo>
                      <a:pt x="2206" y="757"/>
                    </a:lnTo>
                    <a:lnTo>
                      <a:pt x="2194" y="751"/>
                    </a:lnTo>
                    <a:lnTo>
                      <a:pt x="2189" y="760"/>
                    </a:lnTo>
                    <a:close/>
                    <a:moveTo>
                      <a:pt x="2313" y="793"/>
                    </a:moveTo>
                    <a:lnTo>
                      <a:pt x="2318" y="794"/>
                    </a:lnTo>
                    <a:lnTo>
                      <a:pt x="2319" y="789"/>
                    </a:lnTo>
                    <a:lnTo>
                      <a:pt x="2316" y="793"/>
                    </a:lnTo>
                    <a:lnTo>
                      <a:pt x="2368" y="847"/>
                    </a:lnTo>
                    <a:lnTo>
                      <a:pt x="2376" y="839"/>
                    </a:lnTo>
                    <a:lnTo>
                      <a:pt x="2323" y="785"/>
                    </a:lnTo>
                    <a:lnTo>
                      <a:pt x="2321" y="784"/>
                    </a:lnTo>
                    <a:lnTo>
                      <a:pt x="2316" y="783"/>
                    </a:lnTo>
                    <a:lnTo>
                      <a:pt x="2313" y="793"/>
                    </a:lnTo>
                    <a:close/>
                    <a:moveTo>
                      <a:pt x="2402" y="881"/>
                    </a:moveTo>
                    <a:lnTo>
                      <a:pt x="2431" y="910"/>
                    </a:lnTo>
                    <a:lnTo>
                      <a:pt x="2433" y="911"/>
                    </a:lnTo>
                    <a:lnTo>
                      <a:pt x="2468" y="927"/>
                    </a:lnTo>
                    <a:lnTo>
                      <a:pt x="2472" y="917"/>
                    </a:lnTo>
                    <a:lnTo>
                      <a:pt x="2437" y="901"/>
                    </a:lnTo>
                    <a:lnTo>
                      <a:pt x="2435" y="906"/>
                    </a:lnTo>
                    <a:lnTo>
                      <a:pt x="2439" y="903"/>
                    </a:lnTo>
                    <a:lnTo>
                      <a:pt x="2410" y="873"/>
                    </a:lnTo>
                    <a:lnTo>
                      <a:pt x="2402" y="881"/>
                    </a:lnTo>
                    <a:close/>
                    <a:moveTo>
                      <a:pt x="2512" y="947"/>
                    </a:moveTo>
                    <a:lnTo>
                      <a:pt x="2549" y="964"/>
                    </a:lnTo>
                    <a:lnTo>
                      <a:pt x="2584" y="982"/>
                    </a:lnTo>
                    <a:lnTo>
                      <a:pt x="2589" y="972"/>
                    </a:lnTo>
                    <a:lnTo>
                      <a:pt x="2554" y="954"/>
                    </a:lnTo>
                    <a:lnTo>
                      <a:pt x="2516" y="937"/>
                    </a:lnTo>
                    <a:lnTo>
                      <a:pt x="2512" y="947"/>
                    </a:lnTo>
                    <a:close/>
                    <a:moveTo>
                      <a:pt x="2627" y="1003"/>
                    </a:moveTo>
                    <a:lnTo>
                      <a:pt x="2665" y="1022"/>
                    </a:lnTo>
                    <a:lnTo>
                      <a:pt x="2667" y="1018"/>
                    </a:lnTo>
                    <a:lnTo>
                      <a:pt x="2663" y="1021"/>
                    </a:lnTo>
                    <a:lnTo>
                      <a:pt x="2686" y="1051"/>
                    </a:lnTo>
                    <a:lnTo>
                      <a:pt x="2694" y="1044"/>
                    </a:lnTo>
                    <a:lnTo>
                      <a:pt x="2671" y="1014"/>
                    </a:lnTo>
                    <a:lnTo>
                      <a:pt x="2670" y="1013"/>
                    </a:lnTo>
                    <a:lnTo>
                      <a:pt x="2632" y="994"/>
                    </a:lnTo>
                    <a:lnTo>
                      <a:pt x="2627" y="1003"/>
                    </a:lnTo>
                    <a:close/>
                    <a:moveTo>
                      <a:pt x="2715" y="1089"/>
                    </a:moveTo>
                    <a:lnTo>
                      <a:pt x="2764" y="1152"/>
                    </a:lnTo>
                    <a:lnTo>
                      <a:pt x="2773" y="1146"/>
                    </a:lnTo>
                    <a:lnTo>
                      <a:pt x="2724" y="1082"/>
                    </a:lnTo>
                    <a:lnTo>
                      <a:pt x="2715" y="1089"/>
                    </a:lnTo>
                    <a:close/>
                    <a:moveTo>
                      <a:pt x="2801" y="1185"/>
                    </a:moveTo>
                    <a:lnTo>
                      <a:pt x="2869" y="1227"/>
                    </a:lnTo>
                    <a:lnTo>
                      <a:pt x="2874" y="1218"/>
                    </a:lnTo>
                    <a:lnTo>
                      <a:pt x="2806" y="1176"/>
                    </a:lnTo>
                    <a:lnTo>
                      <a:pt x="2801" y="1185"/>
                    </a:lnTo>
                    <a:close/>
                    <a:moveTo>
                      <a:pt x="2908" y="1254"/>
                    </a:moveTo>
                    <a:lnTo>
                      <a:pt x="2968" y="1306"/>
                    </a:lnTo>
                    <a:lnTo>
                      <a:pt x="2975" y="1298"/>
                    </a:lnTo>
                    <a:lnTo>
                      <a:pt x="2915" y="1246"/>
                    </a:lnTo>
                    <a:lnTo>
                      <a:pt x="2908" y="1254"/>
                    </a:lnTo>
                    <a:close/>
                    <a:moveTo>
                      <a:pt x="3005" y="1338"/>
                    </a:moveTo>
                    <a:lnTo>
                      <a:pt x="3011" y="1344"/>
                    </a:lnTo>
                    <a:lnTo>
                      <a:pt x="3018" y="1336"/>
                    </a:lnTo>
                    <a:lnTo>
                      <a:pt x="3012" y="1330"/>
                    </a:lnTo>
                    <a:lnTo>
                      <a:pt x="3005" y="1338"/>
                    </a:lnTo>
                    <a:close/>
                    <a:moveTo>
                      <a:pt x="3" y="41"/>
                    </a:moveTo>
                    <a:lnTo>
                      <a:pt x="80" y="20"/>
                    </a:lnTo>
                    <a:lnTo>
                      <a:pt x="78" y="10"/>
                    </a:lnTo>
                    <a:lnTo>
                      <a:pt x="0" y="31"/>
                    </a:lnTo>
                    <a:lnTo>
                      <a:pt x="3" y="41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" name="Freeform 94"/>
              <p:cNvSpPr>
                <a:spLocks noEditPoints="1"/>
              </p:cNvSpPr>
              <p:nvPr/>
            </p:nvSpPr>
            <p:spPr bwMode="auto">
              <a:xfrm>
                <a:off x="2405063" y="3381376"/>
                <a:ext cx="4764088" cy="960438"/>
              </a:xfrm>
              <a:custGeom>
                <a:avLst/>
                <a:gdLst>
                  <a:gd name="T0" fmla="*/ 208 w 3001"/>
                  <a:gd name="T1" fmla="*/ 23 h 605"/>
                  <a:gd name="T2" fmla="*/ 255 w 3001"/>
                  <a:gd name="T3" fmla="*/ 36 h 605"/>
                  <a:gd name="T4" fmla="*/ 255 w 3001"/>
                  <a:gd name="T5" fmla="*/ 25 h 605"/>
                  <a:gd name="T6" fmla="*/ 463 w 3001"/>
                  <a:gd name="T7" fmla="*/ 47 h 605"/>
                  <a:gd name="T8" fmla="*/ 383 w 3001"/>
                  <a:gd name="T9" fmla="*/ 39 h 605"/>
                  <a:gd name="T10" fmla="*/ 568 w 3001"/>
                  <a:gd name="T11" fmla="*/ 116 h 605"/>
                  <a:gd name="T12" fmla="*/ 606 w 3001"/>
                  <a:gd name="T13" fmla="*/ 145 h 605"/>
                  <a:gd name="T14" fmla="*/ 609 w 3001"/>
                  <a:gd name="T15" fmla="*/ 135 h 605"/>
                  <a:gd name="T16" fmla="*/ 807 w 3001"/>
                  <a:gd name="T17" fmla="*/ 125 h 605"/>
                  <a:gd name="T18" fmla="*/ 732 w 3001"/>
                  <a:gd name="T19" fmla="*/ 155 h 605"/>
                  <a:gd name="T20" fmla="*/ 929 w 3001"/>
                  <a:gd name="T21" fmla="*/ 144 h 605"/>
                  <a:gd name="T22" fmla="*/ 976 w 3001"/>
                  <a:gd name="T23" fmla="*/ 148 h 605"/>
                  <a:gd name="T24" fmla="*/ 1040 w 3001"/>
                  <a:gd name="T25" fmla="*/ 137 h 605"/>
                  <a:gd name="T26" fmla="*/ 1047 w 3001"/>
                  <a:gd name="T27" fmla="*/ 129 h 605"/>
                  <a:gd name="T28" fmla="*/ 976 w 3001"/>
                  <a:gd name="T29" fmla="*/ 148 h 605"/>
                  <a:gd name="T30" fmla="*/ 1153 w 3001"/>
                  <a:gd name="T31" fmla="*/ 219 h 605"/>
                  <a:gd name="T32" fmla="*/ 1193 w 3001"/>
                  <a:gd name="T33" fmla="*/ 244 h 605"/>
                  <a:gd name="T34" fmla="*/ 1195 w 3001"/>
                  <a:gd name="T35" fmla="*/ 233 h 605"/>
                  <a:gd name="T36" fmla="*/ 1391 w 3001"/>
                  <a:gd name="T37" fmla="*/ 269 h 605"/>
                  <a:gd name="T38" fmla="*/ 1399 w 3001"/>
                  <a:gd name="T39" fmla="*/ 271 h 605"/>
                  <a:gd name="T40" fmla="*/ 1392 w 3001"/>
                  <a:gd name="T41" fmla="*/ 259 h 605"/>
                  <a:gd name="T42" fmla="*/ 1447 w 3001"/>
                  <a:gd name="T43" fmla="*/ 279 h 605"/>
                  <a:gd name="T44" fmla="*/ 1505 w 3001"/>
                  <a:gd name="T45" fmla="*/ 289 h 605"/>
                  <a:gd name="T46" fmla="*/ 1509 w 3001"/>
                  <a:gd name="T47" fmla="*/ 279 h 605"/>
                  <a:gd name="T48" fmla="*/ 1447 w 3001"/>
                  <a:gd name="T49" fmla="*/ 279 h 605"/>
                  <a:gd name="T50" fmla="*/ 1622 w 3001"/>
                  <a:gd name="T51" fmla="*/ 337 h 605"/>
                  <a:gd name="T52" fmla="*/ 1624 w 3001"/>
                  <a:gd name="T53" fmla="*/ 326 h 605"/>
                  <a:gd name="T54" fmla="*/ 1572 w 3001"/>
                  <a:gd name="T55" fmla="*/ 305 h 605"/>
                  <a:gd name="T56" fmla="*/ 1738 w 3001"/>
                  <a:gd name="T57" fmla="*/ 357 h 605"/>
                  <a:gd name="T58" fmla="*/ 1740 w 3001"/>
                  <a:gd name="T59" fmla="*/ 347 h 605"/>
                  <a:gd name="T60" fmla="*/ 1818 w 3001"/>
                  <a:gd name="T61" fmla="*/ 369 h 605"/>
                  <a:gd name="T62" fmla="*/ 1853 w 3001"/>
                  <a:gd name="T63" fmla="*/ 374 h 605"/>
                  <a:gd name="T64" fmla="*/ 1857 w 3001"/>
                  <a:gd name="T65" fmla="*/ 364 h 605"/>
                  <a:gd name="T66" fmla="*/ 1818 w 3001"/>
                  <a:gd name="T67" fmla="*/ 369 h 605"/>
                  <a:gd name="T68" fmla="*/ 1972 w 3001"/>
                  <a:gd name="T69" fmla="*/ 418 h 605"/>
                  <a:gd name="T70" fmla="*/ 1969 w 3001"/>
                  <a:gd name="T71" fmla="*/ 407 h 605"/>
                  <a:gd name="T72" fmla="*/ 1943 w 3001"/>
                  <a:gd name="T73" fmla="*/ 396 h 605"/>
                  <a:gd name="T74" fmla="*/ 2088 w 3001"/>
                  <a:gd name="T75" fmla="*/ 379 h 605"/>
                  <a:gd name="T76" fmla="*/ 2137 w 3001"/>
                  <a:gd name="T77" fmla="*/ 395 h 605"/>
                  <a:gd name="T78" fmla="*/ 2085 w 3001"/>
                  <a:gd name="T79" fmla="*/ 369 h 605"/>
                  <a:gd name="T80" fmla="*/ 2183 w 3001"/>
                  <a:gd name="T81" fmla="*/ 409 h 605"/>
                  <a:gd name="T82" fmla="*/ 2262 w 3001"/>
                  <a:gd name="T83" fmla="*/ 425 h 605"/>
                  <a:gd name="T84" fmla="*/ 2183 w 3001"/>
                  <a:gd name="T85" fmla="*/ 409 h 605"/>
                  <a:gd name="T86" fmla="*/ 2317 w 3001"/>
                  <a:gd name="T87" fmla="*/ 455 h 605"/>
                  <a:gd name="T88" fmla="*/ 2320 w 3001"/>
                  <a:gd name="T89" fmla="*/ 445 h 605"/>
                  <a:gd name="T90" fmla="*/ 2308 w 3001"/>
                  <a:gd name="T91" fmla="*/ 440 h 605"/>
                  <a:gd name="T92" fmla="*/ 2433 w 3001"/>
                  <a:gd name="T93" fmla="*/ 481 h 605"/>
                  <a:gd name="T94" fmla="*/ 2510 w 3001"/>
                  <a:gd name="T95" fmla="*/ 480 h 605"/>
                  <a:gd name="T96" fmla="*/ 2435 w 3001"/>
                  <a:gd name="T97" fmla="*/ 471 h 605"/>
                  <a:gd name="T98" fmla="*/ 2555 w 3001"/>
                  <a:gd name="T99" fmla="*/ 499 h 605"/>
                  <a:gd name="T100" fmla="*/ 2559 w 3001"/>
                  <a:gd name="T101" fmla="*/ 489 h 605"/>
                  <a:gd name="T102" fmla="*/ 2745 w 3001"/>
                  <a:gd name="T103" fmla="*/ 584 h 605"/>
                  <a:gd name="T104" fmla="*/ 2671 w 3001"/>
                  <a:gd name="T105" fmla="*/ 553 h 605"/>
                  <a:gd name="T106" fmla="*/ 2872 w 3001"/>
                  <a:gd name="T107" fmla="*/ 588 h 605"/>
                  <a:gd name="T108" fmla="*/ 2920 w 3001"/>
                  <a:gd name="T109" fmla="*/ 600 h 605"/>
                  <a:gd name="T110" fmla="*/ 2921 w 3001"/>
                  <a:gd name="T111" fmla="*/ 589 h 605"/>
                  <a:gd name="T112" fmla="*/ 79 w 3001"/>
                  <a:gd name="T113" fmla="*/ 22 h 605"/>
                  <a:gd name="T114" fmla="*/ 0 w 3001"/>
                  <a:gd name="T115" fmla="*/ 11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001" h="605">
                    <a:moveTo>
                      <a:pt x="127" y="27"/>
                    </a:moveTo>
                    <a:lnTo>
                      <a:pt x="207" y="34"/>
                    </a:lnTo>
                    <a:lnTo>
                      <a:pt x="208" y="23"/>
                    </a:lnTo>
                    <a:lnTo>
                      <a:pt x="128" y="17"/>
                    </a:lnTo>
                    <a:lnTo>
                      <a:pt x="127" y="27"/>
                    </a:lnTo>
                    <a:close/>
                    <a:moveTo>
                      <a:pt x="255" y="36"/>
                    </a:moveTo>
                    <a:lnTo>
                      <a:pt x="336" y="35"/>
                    </a:lnTo>
                    <a:lnTo>
                      <a:pt x="336" y="25"/>
                    </a:lnTo>
                    <a:lnTo>
                      <a:pt x="255" y="25"/>
                    </a:lnTo>
                    <a:lnTo>
                      <a:pt x="255" y="36"/>
                    </a:lnTo>
                    <a:close/>
                    <a:moveTo>
                      <a:pt x="383" y="39"/>
                    </a:moveTo>
                    <a:lnTo>
                      <a:pt x="463" y="47"/>
                    </a:lnTo>
                    <a:lnTo>
                      <a:pt x="464" y="36"/>
                    </a:lnTo>
                    <a:lnTo>
                      <a:pt x="384" y="28"/>
                    </a:lnTo>
                    <a:lnTo>
                      <a:pt x="383" y="39"/>
                    </a:lnTo>
                    <a:close/>
                    <a:moveTo>
                      <a:pt x="498" y="75"/>
                    </a:moveTo>
                    <a:lnTo>
                      <a:pt x="561" y="125"/>
                    </a:lnTo>
                    <a:lnTo>
                      <a:pt x="568" y="116"/>
                    </a:lnTo>
                    <a:lnTo>
                      <a:pt x="505" y="67"/>
                    </a:lnTo>
                    <a:lnTo>
                      <a:pt x="498" y="75"/>
                    </a:lnTo>
                    <a:close/>
                    <a:moveTo>
                      <a:pt x="606" y="145"/>
                    </a:moveTo>
                    <a:lnTo>
                      <a:pt x="684" y="165"/>
                    </a:lnTo>
                    <a:lnTo>
                      <a:pt x="687" y="155"/>
                    </a:lnTo>
                    <a:lnTo>
                      <a:pt x="609" y="135"/>
                    </a:lnTo>
                    <a:lnTo>
                      <a:pt x="606" y="145"/>
                    </a:lnTo>
                    <a:close/>
                    <a:moveTo>
                      <a:pt x="732" y="155"/>
                    </a:moveTo>
                    <a:lnTo>
                      <a:pt x="807" y="125"/>
                    </a:lnTo>
                    <a:lnTo>
                      <a:pt x="803" y="115"/>
                    </a:lnTo>
                    <a:lnTo>
                      <a:pt x="728" y="145"/>
                    </a:lnTo>
                    <a:lnTo>
                      <a:pt x="732" y="155"/>
                    </a:lnTo>
                    <a:close/>
                    <a:moveTo>
                      <a:pt x="849" y="133"/>
                    </a:moveTo>
                    <a:lnTo>
                      <a:pt x="926" y="154"/>
                    </a:lnTo>
                    <a:lnTo>
                      <a:pt x="929" y="144"/>
                    </a:lnTo>
                    <a:lnTo>
                      <a:pt x="852" y="123"/>
                    </a:lnTo>
                    <a:lnTo>
                      <a:pt x="849" y="133"/>
                    </a:lnTo>
                    <a:close/>
                    <a:moveTo>
                      <a:pt x="976" y="148"/>
                    </a:moveTo>
                    <a:lnTo>
                      <a:pt x="1045" y="138"/>
                    </a:lnTo>
                    <a:lnTo>
                      <a:pt x="1044" y="133"/>
                    </a:lnTo>
                    <a:lnTo>
                      <a:pt x="1040" y="137"/>
                    </a:lnTo>
                    <a:lnTo>
                      <a:pt x="1049" y="144"/>
                    </a:lnTo>
                    <a:lnTo>
                      <a:pt x="1056" y="136"/>
                    </a:lnTo>
                    <a:lnTo>
                      <a:pt x="1047" y="129"/>
                    </a:lnTo>
                    <a:lnTo>
                      <a:pt x="1043" y="128"/>
                    </a:lnTo>
                    <a:lnTo>
                      <a:pt x="974" y="137"/>
                    </a:lnTo>
                    <a:lnTo>
                      <a:pt x="976" y="148"/>
                    </a:lnTo>
                    <a:close/>
                    <a:moveTo>
                      <a:pt x="1085" y="175"/>
                    </a:moveTo>
                    <a:lnTo>
                      <a:pt x="1146" y="227"/>
                    </a:lnTo>
                    <a:lnTo>
                      <a:pt x="1153" y="219"/>
                    </a:lnTo>
                    <a:lnTo>
                      <a:pt x="1092" y="167"/>
                    </a:lnTo>
                    <a:lnTo>
                      <a:pt x="1085" y="175"/>
                    </a:lnTo>
                    <a:close/>
                    <a:moveTo>
                      <a:pt x="1193" y="244"/>
                    </a:moveTo>
                    <a:lnTo>
                      <a:pt x="1271" y="258"/>
                    </a:lnTo>
                    <a:lnTo>
                      <a:pt x="1273" y="248"/>
                    </a:lnTo>
                    <a:lnTo>
                      <a:pt x="1195" y="233"/>
                    </a:lnTo>
                    <a:lnTo>
                      <a:pt x="1193" y="244"/>
                    </a:lnTo>
                    <a:close/>
                    <a:moveTo>
                      <a:pt x="1320" y="263"/>
                    </a:moveTo>
                    <a:lnTo>
                      <a:pt x="1391" y="269"/>
                    </a:lnTo>
                    <a:lnTo>
                      <a:pt x="1391" y="264"/>
                    </a:lnTo>
                    <a:lnTo>
                      <a:pt x="1390" y="269"/>
                    </a:lnTo>
                    <a:lnTo>
                      <a:pt x="1399" y="271"/>
                    </a:lnTo>
                    <a:lnTo>
                      <a:pt x="1401" y="260"/>
                    </a:lnTo>
                    <a:lnTo>
                      <a:pt x="1392" y="259"/>
                    </a:lnTo>
                    <a:lnTo>
                      <a:pt x="1392" y="259"/>
                    </a:lnTo>
                    <a:lnTo>
                      <a:pt x="1321" y="252"/>
                    </a:lnTo>
                    <a:lnTo>
                      <a:pt x="1320" y="263"/>
                    </a:lnTo>
                    <a:close/>
                    <a:moveTo>
                      <a:pt x="1447" y="279"/>
                    </a:moveTo>
                    <a:lnTo>
                      <a:pt x="1506" y="289"/>
                    </a:lnTo>
                    <a:lnTo>
                      <a:pt x="1507" y="284"/>
                    </a:lnTo>
                    <a:lnTo>
                      <a:pt x="1505" y="289"/>
                    </a:lnTo>
                    <a:lnTo>
                      <a:pt x="1523" y="296"/>
                    </a:lnTo>
                    <a:lnTo>
                      <a:pt x="1527" y="286"/>
                    </a:lnTo>
                    <a:lnTo>
                      <a:pt x="1509" y="279"/>
                    </a:lnTo>
                    <a:lnTo>
                      <a:pt x="1508" y="279"/>
                    </a:lnTo>
                    <a:lnTo>
                      <a:pt x="1448" y="268"/>
                    </a:lnTo>
                    <a:lnTo>
                      <a:pt x="1447" y="279"/>
                    </a:lnTo>
                    <a:close/>
                    <a:moveTo>
                      <a:pt x="1568" y="314"/>
                    </a:moveTo>
                    <a:lnTo>
                      <a:pt x="1621" y="337"/>
                    </a:lnTo>
                    <a:lnTo>
                      <a:pt x="1622" y="337"/>
                    </a:lnTo>
                    <a:lnTo>
                      <a:pt x="1644" y="341"/>
                    </a:lnTo>
                    <a:lnTo>
                      <a:pt x="1646" y="331"/>
                    </a:lnTo>
                    <a:lnTo>
                      <a:pt x="1624" y="326"/>
                    </a:lnTo>
                    <a:lnTo>
                      <a:pt x="1623" y="332"/>
                    </a:lnTo>
                    <a:lnTo>
                      <a:pt x="1625" y="327"/>
                    </a:lnTo>
                    <a:lnTo>
                      <a:pt x="1572" y="305"/>
                    </a:lnTo>
                    <a:lnTo>
                      <a:pt x="1568" y="314"/>
                    </a:lnTo>
                    <a:close/>
                    <a:moveTo>
                      <a:pt x="1691" y="349"/>
                    </a:moveTo>
                    <a:lnTo>
                      <a:pt x="1738" y="357"/>
                    </a:lnTo>
                    <a:lnTo>
                      <a:pt x="1770" y="362"/>
                    </a:lnTo>
                    <a:lnTo>
                      <a:pt x="1772" y="352"/>
                    </a:lnTo>
                    <a:lnTo>
                      <a:pt x="1740" y="347"/>
                    </a:lnTo>
                    <a:lnTo>
                      <a:pt x="1693" y="339"/>
                    </a:lnTo>
                    <a:lnTo>
                      <a:pt x="1691" y="349"/>
                    </a:lnTo>
                    <a:close/>
                    <a:moveTo>
                      <a:pt x="1818" y="369"/>
                    </a:moveTo>
                    <a:lnTo>
                      <a:pt x="1854" y="374"/>
                    </a:lnTo>
                    <a:lnTo>
                      <a:pt x="1855" y="369"/>
                    </a:lnTo>
                    <a:lnTo>
                      <a:pt x="1853" y="374"/>
                    </a:lnTo>
                    <a:lnTo>
                      <a:pt x="1894" y="389"/>
                    </a:lnTo>
                    <a:lnTo>
                      <a:pt x="1898" y="379"/>
                    </a:lnTo>
                    <a:lnTo>
                      <a:pt x="1857" y="364"/>
                    </a:lnTo>
                    <a:lnTo>
                      <a:pt x="1856" y="364"/>
                    </a:lnTo>
                    <a:lnTo>
                      <a:pt x="1820" y="359"/>
                    </a:lnTo>
                    <a:lnTo>
                      <a:pt x="1818" y="369"/>
                    </a:lnTo>
                    <a:close/>
                    <a:moveTo>
                      <a:pt x="1939" y="406"/>
                    </a:moveTo>
                    <a:lnTo>
                      <a:pt x="1969" y="418"/>
                    </a:lnTo>
                    <a:lnTo>
                      <a:pt x="1972" y="418"/>
                    </a:lnTo>
                    <a:lnTo>
                      <a:pt x="2018" y="403"/>
                    </a:lnTo>
                    <a:lnTo>
                      <a:pt x="2015" y="392"/>
                    </a:lnTo>
                    <a:lnTo>
                      <a:pt x="1969" y="407"/>
                    </a:lnTo>
                    <a:lnTo>
                      <a:pt x="1971" y="413"/>
                    </a:lnTo>
                    <a:lnTo>
                      <a:pt x="1973" y="408"/>
                    </a:lnTo>
                    <a:lnTo>
                      <a:pt x="1943" y="396"/>
                    </a:lnTo>
                    <a:lnTo>
                      <a:pt x="1939" y="406"/>
                    </a:lnTo>
                    <a:close/>
                    <a:moveTo>
                      <a:pt x="2064" y="387"/>
                    </a:moveTo>
                    <a:lnTo>
                      <a:pt x="2088" y="379"/>
                    </a:lnTo>
                    <a:lnTo>
                      <a:pt x="2087" y="374"/>
                    </a:lnTo>
                    <a:lnTo>
                      <a:pt x="2085" y="379"/>
                    </a:lnTo>
                    <a:lnTo>
                      <a:pt x="2137" y="395"/>
                    </a:lnTo>
                    <a:lnTo>
                      <a:pt x="2140" y="385"/>
                    </a:lnTo>
                    <a:lnTo>
                      <a:pt x="2088" y="369"/>
                    </a:lnTo>
                    <a:lnTo>
                      <a:pt x="2085" y="369"/>
                    </a:lnTo>
                    <a:lnTo>
                      <a:pt x="2060" y="377"/>
                    </a:lnTo>
                    <a:lnTo>
                      <a:pt x="2064" y="387"/>
                    </a:lnTo>
                    <a:close/>
                    <a:moveTo>
                      <a:pt x="2183" y="409"/>
                    </a:moveTo>
                    <a:lnTo>
                      <a:pt x="2201" y="415"/>
                    </a:lnTo>
                    <a:lnTo>
                      <a:pt x="2259" y="435"/>
                    </a:lnTo>
                    <a:lnTo>
                      <a:pt x="2262" y="425"/>
                    </a:lnTo>
                    <a:lnTo>
                      <a:pt x="2205" y="404"/>
                    </a:lnTo>
                    <a:lnTo>
                      <a:pt x="2186" y="399"/>
                    </a:lnTo>
                    <a:lnTo>
                      <a:pt x="2183" y="409"/>
                    </a:lnTo>
                    <a:close/>
                    <a:moveTo>
                      <a:pt x="2304" y="451"/>
                    </a:moveTo>
                    <a:lnTo>
                      <a:pt x="2317" y="455"/>
                    </a:lnTo>
                    <a:lnTo>
                      <a:pt x="2317" y="455"/>
                    </a:lnTo>
                    <a:lnTo>
                      <a:pt x="2382" y="470"/>
                    </a:lnTo>
                    <a:lnTo>
                      <a:pt x="2385" y="459"/>
                    </a:lnTo>
                    <a:lnTo>
                      <a:pt x="2320" y="445"/>
                    </a:lnTo>
                    <a:lnTo>
                      <a:pt x="2318" y="450"/>
                    </a:lnTo>
                    <a:lnTo>
                      <a:pt x="2320" y="445"/>
                    </a:lnTo>
                    <a:lnTo>
                      <a:pt x="2308" y="440"/>
                    </a:lnTo>
                    <a:lnTo>
                      <a:pt x="2304" y="451"/>
                    </a:lnTo>
                    <a:close/>
                    <a:moveTo>
                      <a:pt x="2429" y="480"/>
                    </a:moveTo>
                    <a:lnTo>
                      <a:pt x="2433" y="481"/>
                    </a:lnTo>
                    <a:lnTo>
                      <a:pt x="2434" y="481"/>
                    </a:lnTo>
                    <a:lnTo>
                      <a:pt x="2509" y="491"/>
                    </a:lnTo>
                    <a:lnTo>
                      <a:pt x="2510" y="480"/>
                    </a:lnTo>
                    <a:lnTo>
                      <a:pt x="2435" y="471"/>
                    </a:lnTo>
                    <a:lnTo>
                      <a:pt x="2434" y="476"/>
                    </a:lnTo>
                    <a:lnTo>
                      <a:pt x="2435" y="471"/>
                    </a:lnTo>
                    <a:lnTo>
                      <a:pt x="2432" y="470"/>
                    </a:lnTo>
                    <a:lnTo>
                      <a:pt x="2429" y="480"/>
                    </a:lnTo>
                    <a:close/>
                    <a:moveTo>
                      <a:pt x="2555" y="499"/>
                    </a:moveTo>
                    <a:lnTo>
                      <a:pt x="2627" y="533"/>
                    </a:lnTo>
                    <a:lnTo>
                      <a:pt x="2632" y="523"/>
                    </a:lnTo>
                    <a:lnTo>
                      <a:pt x="2559" y="489"/>
                    </a:lnTo>
                    <a:lnTo>
                      <a:pt x="2555" y="499"/>
                    </a:lnTo>
                    <a:close/>
                    <a:moveTo>
                      <a:pt x="2671" y="553"/>
                    </a:moveTo>
                    <a:lnTo>
                      <a:pt x="2745" y="584"/>
                    </a:lnTo>
                    <a:lnTo>
                      <a:pt x="2749" y="574"/>
                    </a:lnTo>
                    <a:lnTo>
                      <a:pt x="2675" y="543"/>
                    </a:lnTo>
                    <a:lnTo>
                      <a:pt x="2671" y="553"/>
                    </a:lnTo>
                    <a:close/>
                    <a:moveTo>
                      <a:pt x="2792" y="599"/>
                    </a:moveTo>
                    <a:lnTo>
                      <a:pt x="2872" y="599"/>
                    </a:lnTo>
                    <a:lnTo>
                      <a:pt x="2872" y="588"/>
                    </a:lnTo>
                    <a:lnTo>
                      <a:pt x="2792" y="588"/>
                    </a:lnTo>
                    <a:lnTo>
                      <a:pt x="2792" y="599"/>
                    </a:lnTo>
                    <a:close/>
                    <a:moveTo>
                      <a:pt x="2920" y="600"/>
                    </a:moveTo>
                    <a:lnTo>
                      <a:pt x="3000" y="605"/>
                    </a:lnTo>
                    <a:lnTo>
                      <a:pt x="3001" y="594"/>
                    </a:lnTo>
                    <a:lnTo>
                      <a:pt x="2921" y="589"/>
                    </a:lnTo>
                    <a:lnTo>
                      <a:pt x="2920" y="600"/>
                    </a:lnTo>
                    <a:close/>
                    <a:moveTo>
                      <a:pt x="0" y="11"/>
                    </a:moveTo>
                    <a:lnTo>
                      <a:pt x="79" y="22"/>
                    </a:lnTo>
                    <a:lnTo>
                      <a:pt x="81" y="11"/>
                    </a:lnTo>
                    <a:lnTo>
                      <a:pt x="2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" name="Freeform 95"/>
              <p:cNvSpPr>
                <a:spLocks noEditPoints="1"/>
              </p:cNvSpPr>
              <p:nvPr/>
            </p:nvSpPr>
            <p:spPr bwMode="auto">
              <a:xfrm>
                <a:off x="2406651" y="3441701"/>
                <a:ext cx="4784725" cy="709613"/>
              </a:xfrm>
              <a:custGeom>
                <a:avLst/>
                <a:gdLst>
                  <a:gd name="T0" fmla="*/ 128 w 3014"/>
                  <a:gd name="T1" fmla="*/ 17 h 447"/>
                  <a:gd name="T2" fmla="*/ 330 w 3014"/>
                  <a:gd name="T3" fmla="*/ 0 h 447"/>
                  <a:gd name="T4" fmla="*/ 453 w 3014"/>
                  <a:gd name="T5" fmla="*/ 38 h 447"/>
                  <a:gd name="T6" fmla="*/ 493 w 3014"/>
                  <a:gd name="T7" fmla="*/ 62 h 447"/>
                  <a:gd name="T8" fmla="*/ 493 w 3014"/>
                  <a:gd name="T9" fmla="*/ 62 h 447"/>
                  <a:gd name="T10" fmla="*/ 606 w 3014"/>
                  <a:gd name="T11" fmla="*/ 103 h 447"/>
                  <a:gd name="T12" fmla="*/ 794 w 3014"/>
                  <a:gd name="T13" fmla="*/ 29 h 447"/>
                  <a:gd name="T14" fmla="*/ 920 w 3014"/>
                  <a:gd name="T15" fmla="*/ 50 h 447"/>
                  <a:gd name="T16" fmla="*/ 968 w 3014"/>
                  <a:gd name="T17" fmla="*/ 54 h 447"/>
                  <a:gd name="T18" fmla="*/ 1043 w 3014"/>
                  <a:gd name="T19" fmla="*/ 63 h 447"/>
                  <a:gd name="T20" fmla="*/ 969 w 3014"/>
                  <a:gd name="T21" fmla="*/ 44 h 447"/>
                  <a:gd name="T22" fmla="*/ 1139 w 3014"/>
                  <a:gd name="T23" fmla="*/ 149 h 447"/>
                  <a:gd name="T24" fmla="*/ 1245 w 3014"/>
                  <a:gd name="T25" fmla="*/ 213 h 447"/>
                  <a:gd name="T26" fmla="*/ 1294 w 3014"/>
                  <a:gd name="T27" fmla="*/ 221 h 447"/>
                  <a:gd name="T28" fmla="*/ 1294 w 3014"/>
                  <a:gd name="T29" fmla="*/ 221 h 447"/>
                  <a:gd name="T30" fmla="*/ 1420 w 3014"/>
                  <a:gd name="T31" fmla="*/ 197 h 447"/>
                  <a:gd name="T32" fmla="*/ 1623 w 3014"/>
                  <a:gd name="T33" fmla="*/ 226 h 447"/>
                  <a:gd name="T34" fmla="*/ 1622 w 3014"/>
                  <a:gd name="T35" fmla="*/ 221 h 447"/>
                  <a:gd name="T36" fmla="*/ 1675 w 3014"/>
                  <a:gd name="T37" fmla="*/ 221 h 447"/>
                  <a:gd name="T38" fmla="*/ 1738 w 3014"/>
                  <a:gd name="T39" fmla="*/ 204 h 447"/>
                  <a:gd name="T40" fmla="*/ 1854 w 3014"/>
                  <a:gd name="T41" fmla="*/ 211 h 447"/>
                  <a:gd name="T42" fmla="*/ 1882 w 3014"/>
                  <a:gd name="T43" fmla="*/ 214 h 447"/>
                  <a:gd name="T44" fmla="*/ 1803 w 3014"/>
                  <a:gd name="T45" fmla="*/ 213 h 447"/>
                  <a:gd name="T46" fmla="*/ 1994 w 3014"/>
                  <a:gd name="T47" fmla="*/ 256 h 447"/>
                  <a:gd name="T48" fmla="*/ 1972 w 3014"/>
                  <a:gd name="T49" fmla="*/ 262 h 447"/>
                  <a:gd name="T50" fmla="*/ 2089 w 3014"/>
                  <a:gd name="T51" fmla="*/ 188 h 447"/>
                  <a:gd name="T52" fmla="*/ 2097 w 3014"/>
                  <a:gd name="T53" fmla="*/ 178 h 447"/>
                  <a:gd name="T54" fmla="*/ 2033 w 3014"/>
                  <a:gd name="T55" fmla="*/ 228 h 447"/>
                  <a:gd name="T56" fmla="*/ 2198 w 3014"/>
                  <a:gd name="T57" fmla="*/ 184 h 447"/>
                  <a:gd name="T58" fmla="*/ 2202 w 3014"/>
                  <a:gd name="T59" fmla="*/ 174 h 447"/>
                  <a:gd name="T60" fmla="*/ 2314 w 3014"/>
                  <a:gd name="T61" fmla="*/ 274 h 447"/>
                  <a:gd name="T62" fmla="*/ 2318 w 3014"/>
                  <a:gd name="T63" fmla="*/ 265 h 447"/>
                  <a:gd name="T64" fmla="*/ 2255 w 3014"/>
                  <a:gd name="T65" fmla="*/ 228 h 447"/>
                  <a:gd name="T66" fmla="*/ 2449 w 3014"/>
                  <a:gd name="T67" fmla="*/ 288 h 447"/>
                  <a:gd name="T68" fmla="*/ 2434 w 3014"/>
                  <a:gd name="T69" fmla="*/ 278 h 447"/>
                  <a:gd name="T70" fmla="*/ 2550 w 3014"/>
                  <a:gd name="T71" fmla="*/ 285 h 447"/>
                  <a:gd name="T72" fmla="*/ 2578 w 3014"/>
                  <a:gd name="T73" fmla="*/ 279 h 447"/>
                  <a:gd name="T74" fmla="*/ 2497 w 3014"/>
                  <a:gd name="T75" fmla="*/ 286 h 447"/>
                  <a:gd name="T76" fmla="*/ 2662 w 3014"/>
                  <a:gd name="T77" fmla="*/ 304 h 447"/>
                  <a:gd name="T78" fmla="*/ 2666 w 3014"/>
                  <a:gd name="T79" fmla="*/ 294 h 447"/>
                  <a:gd name="T80" fmla="*/ 2778 w 3014"/>
                  <a:gd name="T81" fmla="*/ 375 h 447"/>
                  <a:gd name="T82" fmla="*/ 2783 w 3014"/>
                  <a:gd name="T83" fmla="*/ 366 h 447"/>
                  <a:gd name="T84" fmla="*/ 2736 w 3014"/>
                  <a:gd name="T85" fmla="*/ 349 h 447"/>
                  <a:gd name="T86" fmla="*/ 2928 w 3014"/>
                  <a:gd name="T87" fmla="*/ 433 h 447"/>
                  <a:gd name="T88" fmla="*/ 2899 w 3014"/>
                  <a:gd name="T89" fmla="*/ 418 h 447"/>
                  <a:gd name="T90" fmla="*/ 3012 w 3014"/>
                  <a:gd name="T91" fmla="*/ 447 h 447"/>
                  <a:gd name="T92" fmla="*/ 0 w 3014"/>
                  <a:gd name="T93" fmla="*/ 20 h 447"/>
                  <a:gd name="T94" fmla="*/ 0 w 3014"/>
                  <a:gd name="T95" fmla="*/ 2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014" h="447">
                    <a:moveTo>
                      <a:pt x="127" y="28"/>
                    </a:moveTo>
                    <a:lnTo>
                      <a:pt x="207" y="36"/>
                    </a:lnTo>
                    <a:lnTo>
                      <a:pt x="208" y="25"/>
                    </a:lnTo>
                    <a:lnTo>
                      <a:pt x="128" y="17"/>
                    </a:lnTo>
                    <a:lnTo>
                      <a:pt x="127" y="28"/>
                    </a:lnTo>
                    <a:close/>
                    <a:moveTo>
                      <a:pt x="256" y="32"/>
                    </a:moveTo>
                    <a:lnTo>
                      <a:pt x="333" y="11"/>
                    </a:lnTo>
                    <a:lnTo>
                      <a:pt x="330" y="0"/>
                    </a:lnTo>
                    <a:lnTo>
                      <a:pt x="253" y="22"/>
                    </a:lnTo>
                    <a:lnTo>
                      <a:pt x="256" y="32"/>
                    </a:lnTo>
                    <a:close/>
                    <a:moveTo>
                      <a:pt x="376" y="15"/>
                    </a:moveTo>
                    <a:lnTo>
                      <a:pt x="453" y="38"/>
                    </a:lnTo>
                    <a:lnTo>
                      <a:pt x="456" y="28"/>
                    </a:lnTo>
                    <a:lnTo>
                      <a:pt x="379" y="5"/>
                    </a:lnTo>
                    <a:lnTo>
                      <a:pt x="376" y="15"/>
                    </a:lnTo>
                    <a:close/>
                    <a:moveTo>
                      <a:pt x="493" y="62"/>
                    </a:moveTo>
                    <a:lnTo>
                      <a:pt x="560" y="106"/>
                    </a:lnTo>
                    <a:lnTo>
                      <a:pt x="566" y="97"/>
                    </a:lnTo>
                    <a:lnTo>
                      <a:pt x="499" y="53"/>
                    </a:lnTo>
                    <a:lnTo>
                      <a:pt x="493" y="62"/>
                    </a:lnTo>
                    <a:close/>
                    <a:moveTo>
                      <a:pt x="608" y="113"/>
                    </a:moveTo>
                    <a:lnTo>
                      <a:pt x="688" y="103"/>
                    </a:lnTo>
                    <a:lnTo>
                      <a:pt x="686" y="92"/>
                    </a:lnTo>
                    <a:lnTo>
                      <a:pt x="606" y="103"/>
                    </a:lnTo>
                    <a:lnTo>
                      <a:pt x="608" y="113"/>
                    </a:lnTo>
                    <a:close/>
                    <a:moveTo>
                      <a:pt x="732" y="80"/>
                    </a:moveTo>
                    <a:lnTo>
                      <a:pt x="800" y="38"/>
                    </a:lnTo>
                    <a:lnTo>
                      <a:pt x="794" y="29"/>
                    </a:lnTo>
                    <a:lnTo>
                      <a:pt x="726" y="71"/>
                    </a:lnTo>
                    <a:lnTo>
                      <a:pt x="732" y="80"/>
                    </a:lnTo>
                    <a:close/>
                    <a:moveTo>
                      <a:pt x="841" y="35"/>
                    </a:moveTo>
                    <a:lnTo>
                      <a:pt x="920" y="50"/>
                    </a:lnTo>
                    <a:lnTo>
                      <a:pt x="922" y="39"/>
                    </a:lnTo>
                    <a:lnTo>
                      <a:pt x="843" y="25"/>
                    </a:lnTo>
                    <a:lnTo>
                      <a:pt x="841" y="35"/>
                    </a:lnTo>
                    <a:close/>
                    <a:moveTo>
                      <a:pt x="968" y="54"/>
                    </a:moveTo>
                    <a:lnTo>
                      <a:pt x="1042" y="60"/>
                    </a:lnTo>
                    <a:lnTo>
                      <a:pt x="1043" y="55"/>
                    </a:lnTo>
                    <a:lnTo>
                      <a:pt x="1039" y="59"/>
                    </a:lnTo>
                    <a:lnTo>
                      <a:pt x="1043" y="63"/>
                    </a:lnTo>
                    <a:lnTo>
                      <a:pt x="1051" y="56"/>
                    </a:lnTo>
                    <a:lnTo>
                      <a:pt x="1047" y="52"/>
                    </a:lnTo>
                    <a:lnTo>
                      <a:pt x="1043" y="50"/>
                    </a:lnTo>
                    <a:lnTo>
                      <a:pt x="969" y="44"/>
                    </a:lnTo>
                    <a:lnTo>
                      <a:pt x="968" y="54"/>
                    </a:lnTo>
                    <a:close/>
                    <a:moveTo>
                      <a:pt x="1076" y="98"/>
                    </a:moveTo>
                    <a:lnTo>
                      <a:pt x="1131" y="156"/>
                    </a:lnTo>
                    <a:lnTo>
                      <a:pt x="1139" y="149"/>
                    </a:lnTo>
                    <a:lnTo>
                      <a:pt x="1084" y="91"/>
                    </a:lnTo>
                    <a:lnTo>
                      <a:pt x="1076" y="98"/>
                    </a:lnTo>
                    <a:close/>
                    <a:moveTo>
                      <a:pt x="1169" y="187"/>
                    </a:moveTo>
                    <a:lnTo>
                      <a:pt x="1245" y="213"/>
                    </a:lnTo>
                    <a:lnTo>
                      <a:pt x="1248" y="203"/>
                    </a:lnTo>
                    <a:lnTo>
                      <a:pt x="1173" y="177"/>
                    </a:lnTo>
                    <a:lnTo>
                      <a:pt x="1169" y="187"/>
                    </a:lnTo>
                    <a:close/>
                    <a:moveTo>
                      <a:pt x="1294" y="221"/>
                    </a:moveTo>
                    <a:lnTo>
                      <a:pt x="1373" y="209"/>
                    </a:lnTo>
                    <a:lnTo>
                      <a:pt x="1371" y="199"/>
                    </a:lnTo>
                    <a:lnTo>
                      <a:pt x="1292" y="210"/>
                    </a:lnTo>
                    <a:lnTo>
                      <a:pt x="1294" y="221"/>
                    </a:lnTo>
                    <a:close/>
                    <a:moveTo>
                      <a:pt x="1420" y="207"/>
                    </a:moveTo>
                    <a:lnTo>
                      <a:pt x="1500" y="209"/>
                    </a:lnTo>
                    <a:lnTo>
                      <a:pt x="1500" y="198"/>
                    </a:lnTo>
                    <a:lnTo>
                      <a:pt x="1420" y="197"/>
                    </a:lnTo>
                    <a:lnTo>
                      <a:pt x="1420" y="207"/>
                    </a:lnTo>
                    <a:close/>
                    <a:moveTo>
                      <a:pt x="1547" y="215"/>
                    </a:moveTo>
                    <a:lnTo>
                      <a:pt x="1621" y="226"/>
                    </a:lnTo>
                    <a:lnTo>
                      <a:pt x="1623" y="226"/>
                    </a:lnTo>
                    <a:lnTo>
                      <a:pt x="1627" y="226"/>
                    </a:lnTo>
                    <a:lnTo>
                      <a:pt x="1626" y="215"/>
                    </a:lnTo>
                    <a:lnTo>
                      <a:pt x="1622" y="216"/>
                    </a:lnTo>
                    <a:lnTo>
                      <a:pt x="1622" y="221"/>
                    </a:lnTo>
                    <a:lnTo>
                      <a:pt x="1623" y="216"/>
                    </a:lnTo>
                    <a:lnTo>
                      <a:pt x="1549" y="204"/>
                    </a:lnTo>
                    <a:lnTo>
                      <a:pt x="1547" y="215"/>
                    </a:lnTo>
                    <a:close/>
                    <a:moveTo>
                      <a:pt x="1675" y="221"/>
                    </a:moveTo>
                    <a:lnTo>
                      <a:pt x="1738" y="215"/>
                    </a:lnTo>
                    <a:lnTo>
                      <a:pt x="1755" y="214"/>
                    </a:lnTo>
                    <a:lnTo>
                      <a:pt x="1754" y="204"/>
                    </a:lnTo>
                    <a:lnTo>
                      <a:pt x="1738" y="204"/>
                    </a:lnTo>
                    <a:lnTo>
                      <a:pt x="1674" y="211"/>
                    </a:lnTo>
                    <a:lnTo>
                      <a:pt x="1675" y="221"/>
                    </a:lnTo>
                    <a:close/>
                    <a:moveTo>
                      <a:pt x="1803" y="213"/>
                    </a:moveTo>
                    <a:lnTo>
                      <a:pt x="1854" y="211"/>
                    </a:lnTo>
                    <a:lnTo>
                      <a:pt x="1854" y="205"/>
                    </a:lnTo>
                    <a:lnTo>
                      <a:pt x="1852" y="210"/>
                    </a:lnTo>
                    <a:lnTo>
                      <a:pt x="1877" y="224"/>
                    </a:lnTo>
                    <a:lnTo>
                      <a:pt x="1882" y="214"/>
                    </a:lnTo>
                    <a:lnTo>
                      <a:pt x="1857" y="201"/>
                    </a:lnTo>
                    <a:lnTo>
                      <a:pt x="1854" y="200"/>
                    </a:lnTo>
                    <a:lnTo>
                      <a:pt x="1803" y="202"/>
                    </a:lnTo>
                    <a:lnTo>
                      <a:pt x="1803" y="213"/>
                    </a:lnTo>
                    <a:close/>
                    <a:moveTo>
                      <a:pt x="1919" y="246"/>
                    </a:moveTo>
                    <a:lnTo>
                      <a:pt x="1967" y="272"/>
                    </a:lnTo>
                    <a:lnTo>
                      <a:pt x="1973" y="271"/>
                    </a:lnTo>
                    <a:lnTo>
                      <a:pt x="1994" y="256"/>
                    </a:lnTo>
                    <a:lnTo>
                      <a:pt x="1988" y="247"/>
                    </a:lnTo>
                    <a:lnTo>
                      <a:pt x="1967" y="262"/>
                    </a:lnTo>
                    <a:lnTo>
                      <a:pt x="1970" y="267"/>
                    </a:lnTo>
                    <a:lnTo>
                      <a:pt x="1972" y="262"/>
                    </a:lnTo>
                    <a:lnTo>
                      <a:pt x="1924" y="237"/>
                    </a:lnTo>
                    <a:lnTo>
                      <a:pt x="1919" y="246"/>
                    </a:lnTo>
                    <a:close/>
                    <a:moveTo>
                      <a:pt x="2033" y="228"/>
                    </a:moveTo>
                    <a:lnTo>
                      <a:pt x="2089" y="188"/>
                    </a:lnTo>
                    <a:lnTo>
                      <a:pt x="2086" y="184"/>
                    </a:lnTo>
                    <a:lnTo>
                      <a:pt x="2086" y="189"/>
                    </a:lnTo>
                    <a:lnTo>
                      <a:pt x="2097" y="189"/>
                    </a:lnTo>
                    <a:lnTo>
                      <a:pt x="2097" y="178"/>
                    </a:lnTo>
                    <a:lnTo>
                      <a:pt x="2085" y="179"/>
                    </a:lnTo>
                    <a:lnTo>
                      <a:pt x="2082" y="180"/>
                    </a:lnTo>
                    <a:lnTo>
                      <a:pt x="2027" y="220"/>
                    </a:lnTo>
                    <a:lnTo>
                      <a:pt x="2033" y="228"/>
                    </a:lnTo>
                    <a:close/>
                    <a:moveTo>
                      <a:pt x="2145" y="187"/>
                    </a:moveTo>
                    <a:lnTo>
                      <a:pt x="2202" y="185"/>
                    </a:lnTo>
                    <a:lnTo>
                      <a:pt x="2202" y="179"/>
                    </a:lnTo>
                    <a:lnTo>
                      <a:pt x="2198" y="184"/>
                    </a:lnTo>
                    <a:lnTo>
                      <a:pt x="2217" y="198"/>
                    </a:lnTo>
                    <a:lnTo>
                      <a:pt x="2224" y="190"/>
                    </a:lnTo>
                    <a:lnTo>
                      <a:pt x="2205" y="175"/>
                    </a:lnTo>
                    <a:lnTo>
                      <a:pt x="2202" y="174"/>
                    </a:lnTo>
                    <a:lnTo>
                      <a:pt x="2145" y="176"/>
                    </a:lnTo>
                    <a:lnTo>
                      <a:pt x="2145" y="187"/>
                    </a:lnTo>
                    <a:close/>
                    <a:moveTo>
                      <a:pt x="2255" y="228"/>
                    </a:moveTo>
                    <a:lnTo>
                      <a:pt x="2314" y="274"/>
                    </a:lnTo>
                    <a:lnTo>
                      <a:pt x="2317" y="275"/>
                    </a:lnTo>
                    <a:lnTo>
                      <a:pt x="2321" y="276"/>
                    </a:lnTo>
                    <a:lnTo>
                      <a:pt x="2323" y="265"/>
                    </a:lnTo>
                    <a:lnTo>
                      <a:pt x="2318" y="265"/>
                    </a:lnTo>
                    <a:lnTo>
                      <a:pt x="2317" y="270"/>
                    </a:lnTo>
                    <a:lnTo>
                      <a:pt x="2321" y="266"/>
                    </a:lnTo>
                    <a:lnTo>
                      <a:pt x="2261" y="219"/>
                    </a:lnTo>
                    <a:lnTo>
                      <a:pt x="2255" y="228"/>
                    </a:lnTo>
                    <a:close/>
                    <a:moveTo>
                      <a:pt x="2369" y="281"/>
                    </a:moveTo>
                    <a:lnTo>
                      <a:pt x="2433" y="288"/>
                    </a:lnTo>
                    <a:lnTo>
                      <a:pt x="2433" y="288"/>
                    </a:lnTo>
                    <a:lnTo>
                      <a:pt x="2449" y="288"/>
                    </a:lnTo>
                    <a:lnTo>
                      <a:pt x="2449" y="277"/>
                    </a:lnTo>
                    <a:lnTo>
                      <a:pt x="2433" y="278"/>
                    </a:lnTo>
                    <a:lnTo>
                      <a:pt x="2433" y="283"/>
                    </a:lnTo>
                    <a:lnTo>
                      <a:pt x="2434" y="278"/>
                    </a:lnTo>
                    <a:lnTo>
                      <a:pt x="2370" y="271"/>
                    </a:lnTo>
                    <a:lnTo>
                      <a:pt x="2369" y="281"/>
                    </a:lnTo>
                    <a:close/>
                    <a:moveTo>
                      <a:pt x="2497" y="286"/>
                    </a:moveTo>
                    <a:lnTo>
                      <a:pt x="2550" y="285"/>
                    </a:lnTo>
                    <a:lnTo>
                      <a:pt x="2549" y="280"/>
                    </a:lnTo>
                    <a:lnTo>
                      <a:pt x="2549" y="285"/>
                    </a:lnTo>
                    <a:lnTo>
                      <a:pt x="2576" y="289"/>
                    </a:lnTo>
                    <a:lnTo>
                      <a:pt x="2578" y="279"/>
                    </a:lnTo>
                    <a:lnTo>
                      <a:pt x="2550" y="274"/>
                    </a:lnTo>
                    <a:lnTo>
                      <a:pt x="2549" y="274"/>
                    </a:lnTo>
                    <a:lnTo>
                      <a:pt x="2497" y="276"/>
                    </a:lnTo>
                    <a:lnTo>
                      <a:pt x="2497" y="286"/>
                    </a:lnTo>
                    <a:close/>
                    <a:moveTo>
                      <a:pt x="2624" y="298"/>
                    </a:moveTo>
                    <a:lnTo>
                      <a:pt x="2664" y="304"/>
                    </a:lnTo>
                    <a:lnTo>
                      <a:pt x="2665" y="299"/>
                    </a:lnTo>
                    <a:lnTo>
                      <a:pt x="2662" y="304"/>
                    </a:lnTo>
                    <a:lnTo>
                      <a:pt x="2696" y="324"/>
                    </a:lnTo>
                    <a:lnTo>
                      <a:pt x="2701" y="315"/>
                    </a:lnTo>
                    <a:lnTo>
                      <a:pt x="2668" y="294"/>
                    </a:lnTo>
                    <a:lnTo>
                      <a:pt x="2666" y="294"/>
                    </a:lnTo>
                    <a:lnTo>
                      <a:pt x="2626" y="287"/>
                    </a:lnTo>
                    <a:lnTo>
                      <a:pt x="2624" y="298"/>
                    </a:lnTo>
                    <a:close/>
                    <a:moveTo>
                      <a:pt x="2736" y="349"/>
                    </a:moveTo>
                    <a:lnTo>
                      <a:pt x="2778" y="375"/>
                    </a:lnTo>
                    <a:lnTo>
                      <a:pt x="2779" y="375"/>
                    </a:lnTo>
                    <a:lnTo>
                      <a:pt x="2807" y="388"/>
                    </a:lnTo>
                    <a:lnTo>
                      <a:pt x="2811" y="378"/>
                    </a:lnTo>
                    <a:lnTo>
                      <a:pt x="2783" y="366"/>
                    </a:lnTo>
                    <a:lnTo>
                      <a:pt x="2781" y="370"/>
                    </a:lnTo>
                    <a:lnTo>
                      <a:pt x="2784" y="366"/>
                    </a:lnTo>
                    <a:lnTo>
                      <a:pt x="2742" y="340"/>
                    </a:lnTo>
                    <a:lnTo>
                      <a:pt x="2736" y="349"/>
                    </a:lnTo>
                    <a:close/>
                    <a:moveTo>
                      <a:pt x="2851" y="408"/>
                    </a:moveTo>
                    <a:lnTo>
                      <a:pt x="2894" y="427"/>
                    </a:lnTo>
                    <a:lnTo>
                      <a:pt x="2896" y="428"/>
                    </a:lnTo>
                    <a:lnTo>
                      <a:pt x="2928" y="433"/>
                    </a:lnTo>
                    <a:lnTo>
                      <a:pt x="2930" y="422"/>
                    </a:lnTo>
                    <a:lnTo>
                      <a:pt x="2898" y="417"/>
                    </a:lnTo>
                    <a:lnTo>
                      <a:pt x="2897" y="422"/>
                    </a:lnTo>
                    <a:lnTo>
                      <a:pt x="2899" y="418"/>
                    </a:lnTo>
                    <a:lnTo>
                      <a:pt x="2855" y="398"/>
                    </a:lnTo>
                    <a:lnTo>
                      <a:pt x="2851" y="408"/>
                    </a:lnTo>
                    <a:close/>
                    <a:moveTo>
                      <a:pt x="2975" y="441"/>
                    </a:moveTo>
                    <a:lnTo>
                      <a:pt x="3012" y="447"/>
                    </a:lnTo>
                    <a:lnTo>
                      <a:pt x="3014" y="436"/>
                    </a:lnTo>
                    <a:lnTo>
                      <a:pt x="2977" y="430"/>
                    </a:lnTo>
                    <a:lnTo>
                      <a:pt x="2975" y="441"/>
                    </a:lnTo>
                    <a:close/>
                    <a:moveTo>
                      <a:pt x="0" y="20"/>
                    </a:moveTo>
                    <a:lnTo>
                      <a:pt x="79" y="25"/>
                    </a:lnTo>
                    <a:lnTo>
                      <a:pt x="80" y="14"/>
                    </a:lnTo>
                    <a:lnTo>
                      <a:pt x="0" y="9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" name="Freeform 96"/>
              <p:cNvSpPr>
                <a:spLocks noEditPoints="1"/>
              </p:cNvSpPr>
              <p:nvPr/>
            </p:nvSpPr>
            <p:spPr bwMode="auto">
              <a:xfrm>
                <a:off x="2405063" y="3767139"/>
                <a:ext cx="4786313" cy="665163"/>
              </a:xfrm>
              <a:custGeom>
                <a:avLst/>
                <a:gdLst>
                  <a:gd name="T0" fmla="*/ 208 w 3015"/>
                  <a:gd name="T1" fmla="*/ 21 h 419"/>
                  <a:gd name="T2" fmla="*/ 255 w 3015"/>
                  <a:gd name="T3" fmla="*/ 30 h 419"/>
                  <a:gd name="T4" fmla="*/ 253 w 3015"/>
                  <a:gd name="T5" fmla="*/ 20 h 419"/>
                  <a:gd name="T6" fmla="*/ 456 w 3015"/>
                  <a:gd name="T7" fmla="*/ 28 h 419"/>
                  <a:gd name="T8" fmla="*/ 378 w 3015"/>
                  <a:gd name="T9" fmla="*/ 12 h 419"/>
                  <a:gd name="T10" fmla="*/ 573 w 3015"/>
                  <a:gd name="T11" fmla="*/ 77 h 419"/>
                  <a:gd name="T12" fmla="*/ 615 w 3015"/>
                  <a:gd name="T13" fmla="*/ 100 h 419"/>
                  <a:gd name="T14" fmla="*/ 618 w 3015"/>
                  <a:gd name="T15" fmla="*/ 90 h 419"/>
                  <a:gd name="T16" fmla="*/ 814 w 3015"/>
                  <a:gd name="T17" fmla="*/ 69 h 419"/>
                  <a:gd name="T18" fmla="*/ 814 w 3015"/>
                  <a:gd name="T19" fmla="*/ 70 h 419"/>
                  <a:gd name="T20" fmla="*/ 810 w 3015"/>
                  <a:gd name="T21" fmla="*/ 60 h 419"/>
                  <a:gd name="T22" fmla="*/ 862 w 3015"/>
                  <a:gd name="T23" fmla="*/ 70 h 419"/>
                  <a:gd name="T24" fmla="*/ 943 w 3015"/>
                  <a:gd name="T25" fmla="*/ 69 h 419"/>
                  <a:gd name="T26" fmla="*/ 928 w 3015"/>
                  <a:gd name="T27" fmla="*/ 66 h 419"/>
                  <a:gd name="T28" fmla="*/ 862 w 3015"/>
                  <a:gd name="T29" fmla="*/ 70 h 419"/>
                  <a:gd name="T30" fmla="*/ 1044 w 3015"/>
                  <a:gd name="T31" fmla="*/ 52 h 419"/>
                  <a:gd name="T32" fmla="*/ 1066 w 3015"/>
                  <a:gd name="T33" fmla="*/ 66 h 419"/>
                  <a:gd name="T34" fmla="*/ 989 w 3015"/>
                  <a:gd name="T35" fmla="*/ 53 h 419"/>
                  <a:gd name="T36" fmla="*/ 1152 w 3015"/>
                  <a:gd name="T37" fmla="*/ 162 h 419"/>
                  <a:gd name="T38" fmla="*/ 1094 w 3015"/>
                  <a:gd name="T39" fmla="*/ 108 h 419"/>
                  <a:gd name="T40" fmla="*/ 1275 w 3015"/>
                  <a:gd name="T41" fmla="*/ 185 h 419"/>
                  <a:gd name="T42" fmla="*/ 1275 w 3015"/>
                  <a:gd name="T43" fmla="*/ 175 h 419"/>
                  <a:gd name="T44" fmla="*/ 1203 w 3015"/>
                  <a:gd name="T45" fmla="*/ 163 h 419"/>
                  <a:gd name="T46" fmla="*/ 1391 w 3015"/>
                  <a:gd name="T47" fmla="*/ 188 h 419"/>
                  <a:gd name="T48" fmla="*/ 1409 w 3015"/>
                  <a:gd name="T49" fmla="*/ 189 h 419"/>
                  <a:gd name="T50" fmla="*/ 1391 w 3015"/>
                  <a:gd name="T51" fmla="*/ 177 h 419"/>
                  <a:gd name="T52" fmla="*/ 1457 w 3015"/>
                  <a:gd name="T53" fmla="*/ 194 h 419"/>
                  <a:gd name="T54" fmla="*/ 1506 w 3015"/>
                  <a:gd name="T55" fmla="*/ 199 h 419"/>
                  <a:gd name="T56" fmla="*/ 1509 w 3015"/>
                  <a:gd name="T57" fmla="*/ 188 h 419"/>
                  <a:gd name="T58" fmla="*/ 1457 w 3015"/>
                  <a:gd name="T59" fmla="*/ 194 h 419"/>
                  <a:gd name="T60" fmla="*/ 1623 w 3015"/>
                  <a:gd name="T61" fmla="*/ 236 h 419"/>
                  <a:gd name="T62" fmla="*/ 1623 w 3015"/>
                  <a:gd name="T63" fmla="*/ 225 h 419"/>
                  <a:gd name="T64" fmla="*/ 1583 w 3015"/>
                  <a:gd name="T65" fmla="*/ 212 h 419"/>
                  <a:gd name="T66" fmla="*/ 1739 w 3015"/>
                  <a:gd name="T67" fmla="*/ 229 h 419"/>
                  <a:gd name="T68" fmla="*/ 1739 w 3015"/>
                  <a:gd name="T69" fmla="*/ 218 h 419"/>
                  <a:gd name="T70" fmla="*/ 1836 w 3015"/>
                  <a:gd name="T71" fmla="*/ 226 h 419"/>
                  <a:gd name="T72" fmla="*/ 1854 w 3015"/>
                  <a:gd name="T73" fmla="*/ 225 h 419"/>
                  <a:gd name="T74" fmla="*/ 1856 w 3015"/>
                  <a:gd name="T75" fmla="*/ 215 h 419"/>
                  <a:gd name="T76" fmla="*/ 1836 w 3015"/>
                  <a:gd name="T77" fmla="*/ 226 h 419"/>
                  <a:gd name="T78" fmla="*/ 1972 w 3015"/>
                  <a:gd name="T79" fmla="*/ 251 h 419"/>
                  <a:gd name="T80" fmla="*/ 1969 w 3015"/>
                  <a:gd name="T81" fmla="*/ 240 h 419"/>
                  <a:gd name="T82" fmla="*/ 1962 w 3015"/>
                  <a:gd name="T83" fmla="*/ 238 h 419"/>
                  <a:gd name="T84" fmla="*/ 2088 w 3015"/>
                  <a:gd name="T85" fmla="*/ 216 h 419"/>
                  <a:gd name="T86" fmla="*/ 2161 w 3015"/>
                  <a:gd name="T87" fmla="*/ 235 h 419"/>
                  <a:gd name="T88" fmla="*/ 2085 w 3015"/>
                  <a:gd name="T89" fmla="*/ 206 h 419"/>
                  <a:gd name="T90" fmla="*/ 2209 w 3015"/>
                  <a:gd name="T91" fmla="*/ 246 h 419"/>
                  <a:gd name="T92" fmla="*/ 2209 w 3015"/>
                  <a:gd name="T93" fmla="*/ 235 h 419"/>
                  <a:gd name="T94" fmla="*/ 2416 w 3015"/>
                  <a:gd name="T95" fmla="*/ 254 h 419"/>
                  <a:gd name="T96" fmla="*/ 2337 w 3015"/>
                  <a:gd name="T97" fmla="*/ 251 h 419"/>
                  <a:gd name="T98" fmla="*/ 2545 w 3015"/>
                  <a:gd name="T99" fmla="*/ 262 h 419"/>
                  <a:gd name="T100" fmla="*/ 2592 w 3015"/>
                  <a:gd name="T101" fmla="*/ 270 h 419"/>
                  <a:gd name="T102" fmla="*/ 2664 w 3015"/>
                  <a:gd name="T103" fmla="*/ 264 h 419"/>
                  <a:gd name="T104" fmla="*/ 2668 w 3015"/>
                  <a:gd name="T105" fmla="*/ 254 h 419"/>
                  <a:gd name="T106" fmla="*/ 2592 w 3015"/>
                  <a:gd name="T107" fmla="*/ 270 h 419"/>
                  <a:gd name="T108" fmla="*/ 2782 w 3015"/>
                  <a:gd name="T109" fmla="*/ 312 h 419"/>
                  <a:gd name="T110" fmla="*/ 2790 w 3015"/>
                  <a:gd name="T111" fmla="*/ 310 h 419"/>
                  <a:gd name="T112" fmla="*/ 2717 w 3015"/>
                  <a:gd name="T113" fmla="*/ 276 h 419"/>
                  <a:gd name="T114" fmla="*/ 2895 w 3015"/>
                  <a:gd name="T115" fmla="*/ 385 h 419"/>
                  <a:gd name="T116" fmla="*/ 2826 w 3015"/>
                  <a:gd name="T117" fmla="*/ 344 h 419"/>
                  <a:gd name="T118" fmla="*/ 3015 w 3015"/>
                  <a:gd name="T119" fmla="*/ 408 h 419"/>
                  <a:gd name="T120" fmla="*/ 1 w 3015"/>
                  <a:gd name="T121" fmla="*/ 26 h 419"/>
                  <a:gd name="T122" fmla="*/ 0 w 3015"/>
                  <a:gd name="T123" fmla="*/ 16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015" h="419">
                    <a:moveTo>
                      <a:pt x="127" y="19"/>
                    </a:moveTo>
                    <a:lnTo>
                      <a:pt x="206" y="32"/>
                    </a:lnTo>
                    <a:lnTo>
                      <a:pt x="208" y="21"/>
                    </a:lnTo>
                    <a:lnTo>
                      <a:pt x="129" y="8"/>
                    </a:lnTo>
                    <a:lnTo>
                      <a:pt x="127" y="19"/>
                    </a:lnTo>
                    <a:close/>
                    <a:moveTo>
                      <a:pt x="255" y="30"/>
                    </a:moveTo>
                    <a:lnTo>
                      <a:pt x="333" y="10"/>
                    </a:lnTo>
                    <a:lnTo>
                      <a:pt x="331" y="0"/>
                    </a:lnTo>
                    <a:lnTo>
                      <a:pt x="253" y="20"/>
                    </a:lnTo>
                    <a:lnTo>
                      <a:pt x="255" y="30"/>
                    </a:lnTo>
                    <a:close/>
                    <a:moveTo>
                      <a:pt x="378" y="12"/>
                    </a:moveTo>
                    <a:lnTo>
                      <a:pt x="456" y="28"/>
                    </a:lnTo>
                    <a:lnTo>
                      <a:pt x="459" y="17"/>
                    </a:lnTo>
                    <a:lnTo>
                      <a:pt x="380" y="2"/>
                    </a:lnTo>
                    <a:lnTo>
                      <a:pt x="378" y="12"/>
                    </a:lnTo>
                    <a:close/>
                    <a:moveTo>
                      <a:pt x="498" y="48"/>
                    </a:moveTo>
                    <a:lnTo>
                      <a:pt x="568" y="87"/>
                    </a:lnTo>
                    <a:lnTo>
                      <a:pt x="573" y="77"/>
                    </a:lnTo>
                    <a:lnTo>
                      <a:pt x="503" y="39"/>
                    </a:lnTo>
                    <a:lnTo>
                      <a:pt x="498" y="48"/>
                    </a:lnTo>
                    <a:close/>
                    <a:moveTo>
                      <a:pt x="615" y="100"/>
                    </a:moveTo>
                    <a:lnTo>
                      <a:pt x="694" y="117"/>
                    </a:lnTo>
                    <a:lnTo>
                      <a:pt x="696" y="106"/>
                    </a:lnTo>
                    <a:lnTo>
                      <a:pt x="618" y="90"/>
                    </a:lnTo>
                    <a:lnTo>
                      <a:pt x="615" y="100"/>
                    </a:lnTo>
                    <a:close/>
                    <a:moveTo>
                      <a:pt x="742" y="99"/>
                    </a:moveTo>
                    <a:lnTo>
                      <a:pt x="814" y="69"/>
                    </a:lnTo>
                    <a:lnTo>
                      <a:pt x="812" y="65"/>
                    </a:lnTo>
                    <a:lnTo>
                      <a:pt x="812" y="70"/>
                    </a:lnTo>
                    <a:lnTo>
                      <a:pt x="814" y="70"/>
                    </a:lnTo>
                    <a:lnTo>
                      <a:pt x="814" y="59"/>
                    </a:lnTo>
                    <a:lnTo>
                      <a:pt x="812" y="59"/>
                    </a:lnTo>
                    <a:lnTo>
                      <a:pt x="810" y="60"/>
                    </a:lnTo>
                    <a:lnTo>
                      <a:pt x="738" y="89"/>
                    </a:lnTo>
                    <a:lnTo>
                      <a:pt x="742" y="99"/>
                    </a:lnTo>
                    <a:close/>
                    <a:moveTo>
                      <a:pt x="862" y="70"/>
                    </a:moveTo>
                    <a:lnTo>
                      <a:pt x="928" y="71"/>
                    </a:lnTo>
                    <a:lnTo>
                      <a:pt x="928" y="71"/>
                    </a:lnTo>
                    <a:lnTo>
                      <a:pt x="943" y="69"/>
                    </a:lnTo>
                    <a:lnTo>
                      <a:pt x="941" y="59"/>
                    </a:lnTo>
                    <a:lnTo>
                      <a:pt x="927" y="60"/>
                    </a:lnTo>
                    <a:lnTo>
                      <a:pt x="928" y="66"/>
                    </a:lnTo>
                    <a:lnTo>
                      <a:pt x="928" y="60"/>
                    </a:lnTo>
                    <a:lnTo>
                      <a:pt x="862" y="60"/>
                    </a:lnTo>
                    <a:lnTo>
                      <a:pt x="862" y="70"/>
                    </a:lnTo>
                    <a:close/>
                    <a:moveTo>
                      <a:pt x="990" y="64"/>
                    </a:moveTo>
                    <a:lnTo>
                      <a:pt x="1045" y="58"/>
                    </a:lnTo>
                    <a:lnTo>
                      <a:pt x="1044" y="52"/>
                    </a:lnTo>
                    <a:lnTo>
                      <a:pt x="1040" y="56"/>
                    </a:lnTo>
                    <a:lnTo>
                      <a:pt x="1059" y="74"/>
                    </a:lnTo>
                    <a:lnTo>
                      <a:pt x="1066" y="66"/>
                    </a:lnTo>
                    <a:lnTo>
                      <a:pt x="1048" y="49"/>
                    </a:lnTo>
                    <a:lnTo>
                      <a:pt x="1043" y="47"/>
                    </a:lnTo>
                    <a:lnTo>
                      <a:pt x="989" y="53"/>
                    </a:lnTo>
                    <a:lnTo>
                      <a:pt x="990" y="64"/>
                    </a:lnTo>
                    <a:close/>
                    <a:moveTo>
                      <a:pt x="1094" y="108"/>
                    </a:moveTo>
                    <a:lnTo>
                      <a:pt x="1152" y="162"/>
                    </a:lnTo>
                    <a:lnTo>
                      <a:pt x="1160" y="155"/>
                    </a:lnTo>
                    <a:lnTo>
                      <a:pt x="1101" y="100"/>
                    </a:lnTo>
                    <a:lnTo>
                      <a:pt x="1094" y="108"/>
                    </a:lnTo>
                    <a:close/>
                    <a:moveTo>
                      <a:pt x="1201" y="174"/>
                    </a:moveTo>
                    <a:lnTo>
                      <a:pt x="1275" y="185"/>
                    </a:lnTo>
                    <a:lnTo>
                      <a:pt x="1275" y="185"/>
                    </a:lnTo>
                    <a:lnTo>
                      <a:pt x="1281" y="185"/>
                    </a:lnTo>
                    <a:lnTo>
                      <a:pt x="1281" y="175"/>
                    </a:lnTo>
                    <a:lnTo>
                      <a:pt x="1275" y="175"/>
                    </a:lnTo>
                    <a:lnTo>
                      <a:pt x="1275" y="180"/>
                    </a:lnTo>
                    <a:lnTo>
                      <a:pt x="1276" y="175"/>
                    </a:lnTo>
                    <a:lnTo>
                      <a:pt x="1203" y="163"/>
                    </a:lnTo>
                    <a:lnTo>
                      <a:pt x="1201" y="174"/>
                    </a:lnTo>
                    <a:close/>
                    <a:moveTo>
                      <a:pt x="1329" y="186"/>
                    </a:moveTo>
                    <a:lnTo>
                      <a:pt x="1391" y="188"/>
                    </a:lnTo>
                    <a:lnTo>
                      <a:pt x="1391" y="182"/>
                    </a:lnTo>
                    <a:lnTo>
                      <a:pt x="1391" y="188"/>
                    </a:lnTo>
                    <a:lnTo>
                      <a:pt x="1409" y="189"/>
                    </a:lnTo>
                    <a:lnTo>
                      <a:pt x="1410" y="179"/>
                    </a:lnTo>
                    <a:lnTo>
                      <a:pt x="1392" y="177"/>
                    </a:lnTo>
                    <a:lnTo>
                      <a:pt x="1391" y="177"/>
                    </a:lnTo>
                    <a:lnTo>
                      <a:pt x="1329" y="176"/>
                    </a:lnTo>
                    <a:lnTo>
                      <a:pt x="1329" y="186"/>
                    </a:lnTo>
                    <a:close/>
                    <a:moveTo>
                      <a:pt x="1457" y="194"/>
                    </a:moveTo>
                    <a:lnTo>
                      <a:pt x="1507" y="199"/>
                    </a:lnTo>
                    <a:lnTo>
                      <a:pt x="1507" y="193"/>
                    </a:lnTo>
                    <a:lnTo>
                      <a:pt x="1506" y="199"/>
                    </a:lnTo>
                    <a:lnTo>
                      <a:pt x="1534" y="208"/>
                    </a:lnTo>
                    <a:lnTo>
                      <a:pt x="1537" y="197"/>
                    </a:lnTo>
                    <a:lnTo>
                      <a:pt x="1509" y="188"/>
                    </a:lnTo>
                    <a:lnTo>
                      <a:pt x="1508" y="188"/>
                    </a:lnTo>
                    <a:lnTo>
                      <a:pt x="1458" y="183"/>
                    </a:lnTo>
                    <a:lnTo>
                      <a:pt x="1457" y="194"/>
                    </a:lnTo>
                    <a:close/>
                    <a:moveTo>
                      <a:pt x="1580" y="222"/>
                    </a:moveTo>
                    <a:lnTo>
                      <a:pt x="1621" y="235"/>
                    </a:lnTo>
                    <a:lnTo>
                      <a:pt x="1623" y="236"/>
                    </a:lnTo>
                    <a:lnTo>
                      <a:pt x="1660" y="233"/>
                    </a:lnTo>
                    <a:lnTo>
                      <a:pt x="1659" y="223"/>
                    </a:lnTo>
                    <a:lnTo>
                      <a:pt x="1623" y="225"/>
                    </a:lnTo>
                    <a:lnTo>
                      <a:pt x="1623" y="230"/>
                    </a:lnTo>
                    <a:lnTo>
                      <a:pt x="1625" y="225"/>
                    </a:lnTo>
                    <a:lnTo>
                      <a:pt x="1583" y="212"/>
                    </a:lnTo>
                    <a:lnTo>
                      <a:pt x="1580" y="222"/>
                    </a:lnTo>
                    <a:close/>
                    <a:moveTo>
                      <a:pt x="1708" y="231"/>
                    </a:moveTo>
                    <a:lnTo>
                      <a:pt x="1739" y="229"/>
                    </a:lnTo>
                    <a:lnTo>
                      <a:pt x="1788" y="227"/>
                    </a:lnTo>
                    <a:lnTo>
                      <a:pt x="1788" y="217"/>
                    </a:lnTo>
                    <a:lnTo>
                      <a:pt x="1739" y="218"/>
                    </a:lnTo>
                    <a:lnTo>
                      <a:pt x="1707" y="220"/>
                    </a:lnTo>
                    <a:lnTo>
                      <a:pt x="1708" y="231"/>
                    </a:lnTo>
                    <a:close/>
                    <a:moveTo>
                      <a:pt x="1836" y="226"/>
                    </a:moveTo>
                    <a:lnTo>
                      <a:pt x="1855" y="225"/>
                    </a:lnTo>
                    <a:lnTo>
                      <a:pt x="1855" y="220"/>
                    </a:lnTo>
                    <a:lnTo>
                      <a:pt x="1854" y="225"/>
                    </a:lnTo>
                    <a:lnTo>
                      <a:pt x="1913" y="238"/>
                    </a:lnTo>
                    <a:lnTo>
                      <a:pt x="1916" y="228"/>
                    </a:lnTo>
                    <a:lnTo>
                      <a:pt x="1856" y="215"/>
                    </a:lnTo>
                    <a:lnTo>
                      <a:pt x="1855" y="215"/>
                    </a:lnTo>
                    <a:lnTo>
                      <a:pt x="1836" y="215"/>
                    </a:lnTo>
                    <a:lnTo>
                      <a:pt x="1836" y="226"/>
                    </a:lnTo>
                    <a:close/>
                    <a:moveTo>
                      <a:pt x="1960" y="249"/>
                    </a:moveTo>
                    <a:lnTo>
                      <a:pt x="1970" y="251"/>
                    </a:lnTo>
                    <a:lnTo>
                      <a:pt x="1972" y="251"/>
                    </a:lnTo>
                    <a:lnTo>
                      <a:pt x="2040" y="231"/>
                    </a:lnTo>
                    <a:lnTo>
                      <a:pt x="2037" y="220"/>
                    </a:lnTo>
                    <a:lnTo>
                      <a:pt x="1969" y="240"/>
                    </a:lnTo>
                    <a:lnTo>
                      <a:pt x="1971" y="246"/>
                    </a:lnTo>
                    <a:lnTo>
                      <a:pt x="1972" y="240"/>
                    </a:lnTo>
                    <a:lnTo>
                      <a:pt x="1962" y="238"/>
                    </a:lnTo>
                    <a:lnTo>
                      <a:pt x="1960" y="249"/>
                    </a:lnTo>
                    <a:close/>
                    <a:moveTo>
                      <a:pt x="2086" y="217"/>
                    </a:moveTo>
                    <a:lnTo>
                      <a:pt x="2088" y="216"/>
                    </a:lnTo>
                    <a:lnTo>
                      <a:pt x="2087" y="211"/>
                    </a:lnTo>
                    <a:lnTo>
                      <a:pt x="2085" y="216"/>
                    </a:lnTo>
                    <a:lnTo>
                      <a:pt x="2161" y="235"/>
                    </a:lnTo>
                    <a:lnTo>
                      <a:pt x="2163" y="225"/>
                    </a:lnTo>
                    <a:lnTo>
                      <a:pt x="2088" y="206"/>
                    </a:lnTo>
                    <a:lnTo>
                      <a:pt x="2085" y="206"/>
                    </a:lnTo>
                    <a:lnTo>
                      <a:pt x="2083" y="207"/>
                    </a:lnTo>
                    <a:lnTo>
                      <a:pt x="2086" y="217"/>
                    </a:lnTo>
                    <a:close/>
                    <a:moveTo>
                      <a:pt x="2209" y="246"/>
                    </a:moveTo>
                    <a:lnTo>
                      <a:pt x="2289" y="249"/>
                    </a:lnTo>
                    <a:lnTo>
                      <a:pt x="2289" y="238"/>
                    </a:lnTo>
                    <a:lnTo>
                      <a:pt x="2209" y="235"/>
                    </a:lnTo>
                    <a:lnTo>
                      <a:pt x="2209" y="246"/>
                    </a:lnTo>
                    <a:close/>
                    <a:moveTo>
                      <a:pt x="2337" y="251"/>
                    </a:moveTo>
                    <a:lnTo>
                      <a:pt x="2416" y="254"/>
                    </a:lnTo>
                    <a:lnTo>
                      <a:pt x="2417" y="244"/>
                    </a:lnTo>
                    <a:lnTo>
                      <a:pt x="2337" y="240"/>
                    </a:lnTo>
                    <a:lnTo>
                      <a:pt x="2337" y="251"/>
                    </a:lnTo>
                    <a:close/>
                    <a:moveTo>
                      <a:pt x="2463" y="260"/>
                    </a:moveTo>
                    <a:lnTo>
                      <a:pt x="2543" y="272"/>
                    </a:lnTo>
                    <a:lnTo>
                      <a:pt x="2545" y="262"/>
                    </a:lnTo>
                    <a:lnTo>
                      <a:pt x="2465" y="249"/>
                    </a:lnTo>
                    <a:lnTo>
                      <a:pt x="2463" y="260"/>
                    </a:lnTo>
                    <a:close/>
                    <a:moveTo>
                      <a:pt x="2592" y="270"/>
                    </a:moveTo>
                    <a:lnTo>
                      <a:pt x="2667" y="264"/>
                    </a:lnTo>
                    <a:lnTo>
                      <a:pt x="2666" y="259"/>
                    </a:lnTo>
                    <a:lnTo>
                      <a:pt x="2664" y="264"/>
                    </a:lnTo>
                    <a:lnTo>
                      <a:pt x="2669" y="266"/>
                    </a:lnTo>
                    <a:lnTo>
                      <a:pt x="2673" y="256"/>
                    </a:lnTo>
                    <a:lnTo>
                      <a:pt x="2668" y="254"/>
                    </a:lnTo>
                    <a:lnTo>
                      <a:pt x="2666" y="253"/>
                    </a:lnTo>
                    <a:lnTo>
                      <a:pt x="2591" y="259"/>
                    </a:lnTo>
                    <a:lnTo>
                      <a:pt x="2592" y="270"/>
                    </a:lnTo>
                    <a:close/>
                    <a:moveTo>
                      <a:pt x="2712" y="286"/>
                    </a:moveTo>
                    <a:lnTo>
                      <a:pt x="2780" y="317"/>
                    </a:lnTo>
                    <a:lnTo>
                      <a:pt x="2782" y="312"/>
                    </a:lnTo>
                    <a:lnTo>
                      <a:pt x="2779" y="317"/>
                    </a:lnTo>
                    <a:lnTo>
                      <a:pt x="2784" y="320"/>
                    </a:lnTo>
                    <a:lnTo>
                      <a:pt x="2790" y="310"/>
                    </a:lnTo>
                    <a:lnTo>
                      <a:pt x="2785" y="307"/>
                    </a:lnTo>
                    <a:lnTo>
                      <a:pt x="2784" y="307"/>
                    </a:lnTo>
                    <a:lnTo>
                      <a:pt x="2717" y="276"/>
                    </a:lnTo>
                    <a:lnTo>
                      <a:pt x="2712" y="286"/>
                    </a:lnTo>
                    <a:close/>
                    <a:moveTo>
                      <a:pt x="2826" y="344"/>
                    </a:moveTo>
                    <a:lnTo>
                      <a:pt x="2895" y="385"/>
                    </a:lnTo>
                    <a:lnTo>
                      <a:pt x="2900" y="376"/>
                    </a:lnTo>
                    <a:lnTo>
                      <a:pt x="2831" y="335"/>
                    </a:lnTo>
                    <a:lnTo>
                      <a:pt x="2826" y="344"/>
                    </a:lnTo>
                    <a:close/>
                    <a:moveTo>
                      <a:pt x="2942" y="399"/>
                    </a:moveTo>
                    <a:lnTo>
                      <a:pt x="3012" y="419"/>
                    </a:lnTo>
                    <a:lnTo>
                      <a:pt x="3015" y="408"/>
                    </a:lnTo>
                    <a:lnTo>
                      <a:pt x="2945" y="389"/>
                    </a:lnTo>
                    <a:lnTo>
                      <a:pt x="2942" y="399"/>
                    </a:lnTo>
                    <a:close/>
                    <a:moveTo>
                      <a:pt x="1" y="26"/>
                    </a:moveTo>
                    <a:lnTo>
                      <a:pt x="81" y="20"/>
                    </a:lnTo>
                    <a:lnTo>
                      <a:pt x="80" y="9"/>
                    </a:lnTo>
                    <a:lnTo>
                      <a:pt x="0" y="16"/>
                    </a:lnTo>
                    <a:lnTo>
                      <a:pt x="1" y="26"/>
                    </a:ln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" name="Freeform 97"/>
              <p:cNvSpPr>
                <a:spLocks/>
              </p:cNvSpPr>
              <p:nvPr/>
            </p:nvSpPr>
            <p:spPr bwMode="auto">
              <a:xfrm>
                <a:off x="2406651" y="3544889"/>
                <a:ext cx="4783138" cy="1042988"/>
              </a:xfrm>
              <a:custGeom>
                <a:avLst/>
                <a:gdLst>
                  <a:gd name="T0" fmla="*/ 0 w 3013"/>
                  <a:gd name="T1" fmla="*/ 162 h 657"/>
                  <a:gd name="T2" fmla="*/ 116 w 3013"/>
                  <a:gd name="T3" fmla="*/ 105 h 657"/>
                  <a:gd name="T4" fmla="*/ 231 w 3013"/>
                  <a:gd name="T5" fmla="*/ 69 h 657"/>
                  <a:gd name="T6" fmla="*/ 348 w 3013"/>
                  <a:gd name="T7" fmla="*/ 52 h 657"/>
                  <a:gd name="T8" fmla="*/ 463 w 3013"/>
                  <a:gd name="T9" fmla="*/ 40 h 657"/>
                  <a:gd name="T10" fmla="*/ 579 w 3013"/>
                  <a:gd name="T11" fmla="*/ 78 h 657"/>
                  <a:gd name="T12" fmla="*/ 695 w 3013"/>
                  <a:gd name="T13" fmla="*/ 113 h 657"/>
                  <a:gd name="T14" fmla="*/ 811 w 3013"/>
                  <a:gd name="T15" fmla="*/ 61 h 657"/>
                  <a:gd name="T16" fmla="*/ 927 w 3013"/>
                  <a:gd name="T17" fmla="*/ 59 h 657"/>
                  <a:gd name="T18" fmla="*/ 1043 w 3013"/>
                  <a:gd name="T19" fmla="*/ 0 h 657"/>
                  <a:gd name="T20" fmla="*/ 1159 w 3013"/>
                  <a:gd name="T21" fmla="*/ 98 h 657"/>
                  <a:gd name="T22" fmla="*/ 1274 w 3013"/>
                  <a:gd name="T23" fmla="*/ 167 h 657"/>
                  <a:gd name="T24" fmla="*/ 1390 w 3013"/>
                  <a:gd name="T25" fmla="*/ 183 h 657"/>
                  <a:gd name="T26" fmla="*/ 1506 w 3013"/>
                  <a:gd name="T27" fmla="*/ 202 h 657"/>
                  <a:gd name="T28" fmla="*/ 1622 w 3013"/>
                  <a:gd name="T29" fmla="*/ 229 h 657"/>
                  <a:gd name="T30" fmla="*/ 1738 w 3013"/>
                  <a:gd name="T31" fmla="*/ 232 h 657"/>
                  <a:gd name="T32" fmla="*/ 1854 w 3013"/>
                  <a:gd name="T33" fmla="*/ 253 h 657"/>
                  <a:gd name="T34" fmla="*/ 1970 w 3013"/>
                  <a:gd name="T35" fmla="*/ 296 h 657"/>
                  <a:gd name="T36" fmla="*/ 2086 w 3013"/>
                  <a:gd name="T37" fmla="*/ 272 h 657"/>
                  <a:gd name="T38" fmla="*/ 2202 w 3013"/>
                  <a:gd name="T39" fmla="*/ 306 h 657"/>
                  <a:gd name="T40" fmla="*/ 2317 w 3013"/>
                  <a:gd name="T41" fmla="*/ 354 h 657"/>
                  <a:gd name="T42" fmla="*/ 2433 w 3013"/>
                  <a:gd name="T43" fmla="*/ 400 h 657"/>
                  <a:gd name="T44" fmla="*/ 2549 w 3013"/>
                  <a:gd name="T45" fmla="*/ 416 h 657"/>
                  <a:gd name="T46" fmla="*/ 2665 w 3013"/>
                  <a:gd name="T47" fmla="*/ 438 h 657"/>
                  <a:gd name="T48" fmla="*/ 2781 w 3013"/>
                  <a:gd name="T49" fmla="*/ 526 h 657"/>
                  <a:gd name="T50" fmla="*/ 2897 w 3013"/>
                  <a:gd name="T51" fmla="*/ 582 h 657"/>
                  <a:gd name="T52" fmla="*/ 3013 w 3013"/>
                  <a:gd name="T53" fmla="*/ 657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013" h="657">
                    <a:moveTo>
                      <a:pt x="0" y="162"/>
                    </a:moveTo>
                    <a:lnTo>
                      <a:pt x="116" y="105"/>
                    </a:lnTo>
                    <a:lnTo>
                      <a:pt x="231" y="69"/>
                    </a:lnTo>
                    <a:lnTo>
                      <a:pt x="348" y="52"/>
                    </a:lnTo>
                    <a:lnTo>
                      <a:pt x="463" y="40"/>
                    </a:lnTo>
                    <a:lnTo>
                      <a:pt x="579" y="78"/>
                    </a:lnTo>
                    <a:lnTo>
                      <a:pt x="695" y="113"/>
                    </a:lnTo>
                    <a:lnTo>
                      <a:pt x="811" y="61"/>
                    </a:lnTo>
                    <a:lnTo>
                      <a:pt x="927" y="59"/>
                    </a:lnTo>
                    <a:lnTo>
                      <a:pt x="1043" y="0"/>
                    </a:lnTo>
                    <a:lnTo>
                      <a:pt x="1159" y="98"/>
                    </a:lnTo>
                    <a:lnTo>
                      <a:pt x="1274" y="167"/>
                    </a:lnTo>
                    <a:lnTo>
                      <a:pt x="1390" y="183"/>
                    </a:lnTo>
                    <a:lnTo>
                      <a:pt x="1506" y="202"/>
                    </a:lnTo>
                    <a:lnTo>
                      <a:pt x="1622" y="229"/>
                    </a:lnTo>
                    <a:lnTo>
                      <a:pt x="1738" y="232"/>
                    </a:lnTo>
                    <a:lnTo>
                      <a:pt x="1854" y="253"/>
                    </a:lnTo>
                    <a:lnTo>
                      <a:pt x="1970" y="296"/>
                    </a:lnTo>
                    <a:lnTo>
                      <a:pt x="2086" y="272"/>
                    </a:lnTo>
                    <a:lnTo>
                      <a:pt x="2202" y="306"/>
                    </a:lnTo>
                    <a:lnTo>
                      <a:pt x="2317" y="354"/>
                    </a:lnTo>
                    <a:lnTo>
                      <a:pt x="2433" y="400"/>
                    </a:lnTo>
                    <a:lnTo>
                      <a:pt x="2549" y="416"/>
                    </a:lnTo>
                    <a:lnTo>
                      <a:pt x="2665" y="438"/>
                    </a:lnTo>
                    <a:lnTo>
                      <a:pt x="2781" y="526"/>
                    </a:lnTo>
                    <a:lnTo>
                      <a:pt x="2897" y="582"/>
                    </a:lnTo>
                    <a:lnTo>
                      <a:pt x="3013" y="657"/>
                    </a:lnTo>
                  </a:path>
                </a:pathLst>
              </a:custGeom>
              <a:noFill/>
              <a:ln w="682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" name="Freeform 98"/>
              <p:cNvSpPr>
                <a:spLocks/>
              </p:cNvSpPr>
              <p:nvPr/>
            </p:nvSpPr>
            <p:spPr bwMode="auto">
              <a:xfrm>
                <a:off x="2406651" y="3489326"/>
                <a:ext cx="4783138" cy="1168400"/>
              </a:xfrm>
              <a:custGeom>
                <a:avLst/>
                <a:gdLst>
                  <a:gd name="T0" fmla="*/ 0 w 3013"/>
                  <a:gd name="T1" fmla="*/ 284 h 736"/>
                  <a:gd name="T2" fmla="*/ 116 w 3013"/>
                  <a:gd name="T3" fmla="*/ 193 h 736"/>
                  <a:gd name="T4" fmla="*/ 231 w 3013"/>
                  <a:gd name="T5" fmla="*/ 131 h 736"/>
                  <a:gd name="T6" fmla="*/ 348 w 3013"/>
                  <a:gd name="T7" fmla="*/ 98 h 736"/>
                  <a:gd name="T8" fmla="*/ 463 w 3013"/>
                  <a:gd name="T9" fmla="*/ 84 h 736"/>
                  <a:gd name="T10" fmla="*/ 579 w 3013"/>
                  <a:gd name="T11" fmla="*/ 178 h 736"/>
                  <a:gd name="T12" fmla="*/ 695 w 3013"/>
                  <a:gd name="T13" fmla="*/ 183 h 736"/>
                  <a:gd name="T14" fmla="*/ 811 w 3013"/>
                  <a:gd name="T15" fmla="*/ 55 h 736"/>
                  <a:gd name="T16" fmla="*/ 927 w 3013"/>
                  <a:gd name="T17" fmla="*/ 66 h 736"/>
                  <a:gd name="T18" fmla="*/ 1043 w 3013"/>
                  <a:gd name="T19" fmla="*/ 0 h 736"/>
                  <a:gd name="T20" fmla="*/ 1159 w 3013"/>
                  <a:gd name="T21" fmla="*/ 64 h 736"/>
                  <a:gd name="T22" fmla="*/ 1274 w 3013"/>
                  <a:gd name="T23" fmla="*/ 100 h 736"/>
                  <a:gd name="T24" fmla="*/ 1390 w 3013"/>
                  <a:gd name="T25" fmla="*/ 142 h 736"/>
                  <a:gd name="T26" fmla="*/ 1506 w 3013"/>
                  <a:gd name="T27" fmla="*/ 175 h 736"/>
                  <a:gd name="T28" fmla="*/ 1622 w 3013"/>
                  <a:gd name="T29" fmla="*/ 212 h 736"/>
                  <a:gd name="T30" fmla="*/ 1738 w 3013"/>
                  <a:gd name="T31" fmla="*/ 203 h 736"/>
                  <a:gd name="T32" fmla="*/ 1854 w 3013"/>
                  <a:gd name="T33" fmla="*/ 239 h 736"/>
                  <a:gd name="T34" fmla="*/ 1970 w 3013"/>
                  <a:gd name="T35" fmla="*/ 326 h 736"/>
                  <a:gd name="T36" fmla="*/ 2086 w 3013"/>
                  <a:gd name="T37" fmla="*/ 323 h 736"/>
                  <a:gd name="T38" fmla="*/ 2202 w 3013"/>
                  <a:gd name="T39" fmla="*/ 370 h 736"/>
                  <a:gd name="T40" fmla="*/ 2317 w 3013"/>
                  <a:gd name="T41" fmla="*/ 480 h 736"/>
                  <a:gd name="T42" fmla="*/ 2433 w 3013"/>
                  <a:gd name="T43" fmla="*/ 538 h 736"/>
                  <a:gd name="T44" fmla="*/ 2549 w 3013"/>
                  <a:gd name="T45" fmla="*/ 538 h 736"/>
                  <a:gd name="T46" fmla="*/ 2665 w 3013"/>
                  <a:gd name="T47" fmla="*/ 534 h 736"/>
                  <a:gd name="T48" fmla="*/ 2781 w 3013"/>
                  <a:gd name="T49" fmla="*/ 608 h 736"/>
                  <a:gd name="T50" fmla="*/ 2897 w 3013"/>
                  <a:gd name="T51" fmla="*/ 683 h 736"/>
                  <a:gd name="T52" fmla="*/ 3013 w 3013"/>
                  <a:gd name="T53" fmla="*/ 736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013" h="736">
                    <a:moveTo>
                      <a:pt x="0" y="284"/>
                    </a:moveTo>
                    <a:lnTo>
                      <a:pt x="116" y="193"/>
                    </a:lnTo>
                    <a:lnTo>
                      <a:pt x="231" y="131"/>
                    </a:lnTo>
                    <a:lnTo>
                      <a:pt x="348" y="98"/>
                    </a:lnTo>
                    <a:lnTo>
                      <a:pt x="463" y="84"/>
                    </a:lnTo>
                    <a:lnTo>
                      <a:pt x="579" y="178"/>
                    </a:lnTo>
                    <a:lnTo>
                      <a:pt x="695" y="183"/>
                    </a:lnTo>
                    <a:lnTo>
                      <a:pt x="811" y="55"/>
                    </a:lnTo>
                    <a:lnTo>
                      <a:pt x="927" y="66"/>
                    </a:lnTo>
                    <a:lnTo>
                      <a:pt x="1043" y="0"/>
                    </a:lnTo>
                    <a:lnTo>
                      <a:pt x="1159" y="64"/>
                    </a:lnTo>
                    <a:lnTo>
                      <a:pt x="1274" y="100"/>
                    </a:lnTo>
                    <a:lnTo>
                      <a:pt x="1390" y="142"/>
                    </a:lnTo>
                    <a:lnTo>
                      <a:pt x="1506" y="175"/>
                    </a:lnTo>
                    <a:lnTo>
                      <a:pt x="1622" y="212"/>
                    </a:lnTo>
                    <a:lnTo>
                      <a:pt x="1738" y="203"/>
                    </a:lnTo>
                    <a:lnTo>
                      <a:pt x="1854" y="239"/>
                    </a:lnTo>
                    <a:lnTo>
                      <a:pt x="1970" y="326"/>
                    </a:lnTo>
                    <a:lnTo>
                      <a:pt x="2086" y="323"/>
                    </a:lnTo>
                    <a:lnTo>
                      <a:pt x="2202" y="370"/>
                    </a:lnTo>
                    <a:lnTo>
                      <a:pt x="2317" y="480"/>
                    </a:lnTo>
                    <a:lnTo>
                      <a:pt x="2433" y="538"/>
                    </a:lnTo>
                    <a:lnTo>
                      <a:pt x="2549" y="538"/>
                    </a:lnTo>
                    <a:lnTo>
                      <a:pt x="2665" y="534"/>
                    </a:lnTo>
                    <a:lnTo>
                      <a:pt x="2781" y="608"/>
                    </a:lnTo>
                    <a:lnTo>
                      <a:pt x="2897" y="683"/>
                    </a:lnTo>
                    <a:lnTo>
                      <a:pt x="3013" y="736"/>
                    </a:lnTo>
                  </a:path>
                </a:pathLst>
              </a:custGeom>
              <a:noFill/>
              <a:ln w="17463" cap="flat">
                <a:solidFill>
                  <a:srgbClr val="00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" name="Freeform 99"/>
              <p:cNvSpPr>
                <a:spLocks/>
              </p:cNvSpPr>
              <p:nvPr/>
            </p:nvSpPr>
            <p:spPr bwMode="auto">
              <a:xfrm>
                <a:off x="2406651" y="3489326"/>
                <a:ext cx="4783138" cy="1168400"/>
              </a:xfrm>
              <a:custGeom>
                <a:avLst/>
                <a:gdLst>
                  <a:gd name="T0" fmla="*/ 0 w 3013"/>
                  <a:gd name="T1" fmla="*/ 284 h 736"/>
                  <a:gd name="T2" fmla="*/ 116 w 3013"/>
                  <a:gd name="T3" fmla="*/ 193 h 736"/>
                  <a:gd name="T4" fmla="*/ 231 w 3013"/>
                  <a:gd name="T5" fmla="*/ 131 h 736"/>
                  <a:gd name="T6" fmla="*/ 348 w 3013"/>
                  <a:gd name="T7" fmla="*/ 98 h 736"/>
                  <a:gd name="T8" fmla="*/ 463 w 3013"/>
                  <a:gd name="T9" fmla="*/ 84 h 736"/>
                  <a:gd name="T10" fmla="*/ 579 w 3013"/>
                  <a:gd name="T11" fmla="*/ 178 h 736"/>
                  <a:gd name="T12" fmla="*/ 695 w 3013"/>
                  <a:gd name="T13" fmla="*/ 183 h 736"/>
                  <a:gd name="T14" fmla="*/ 811 w 3013"/>
                  <a:gd name="T15" fmla="*/ 55 h 736"/>
                  <a:gd name="T16" fmla="*/ 927 w 3013"/>
                  <a:gd name="T17" fmla="*/ 66 h 736"/>
                  <a:gd name="T18" fmla="*/ 1043 w 3013"/>
                  <a:gd name="T19" fmla="*/ 0 h 736"/>
                  <a:gd name="T20" fmla="*/ 1159 w 3013"/>
                  <a:gd name="T21" fmla="*/ 64 h 736"/>
                  <a:gd name="T22" fmla="*/ 1274 w 3013"/>
                  <a:gd name="T23" fmla="*/ 100 h 736"/>
                  <a:gd name="T24" fmla="*/ 1390 w 3013"/>
                  <a:gd name="T25" fmla="*/ 142 h 736"/>
                  <a:gd name="T26" fmla="*/ 1506 w 3013"/>
                  <a:gd name="T27" fmla="*/ 175 h 736"/>
                  <a:gd name="T28" fmla="*/ 1622 w 3013"/>
                  <a:gd name="T29" fmla="*/ 212 h 736"/>
                  <a:gd name="T30" fmla="*/ 1738 w 3013"/>
                  <a:gd name="T31" fmla="*/ 203 h 736"/>
                  <a:gd name="T32" fmla="*/ 1854 w 3013"/>
                  <a:gd name="T33" fmla="*/ 239 h 736"/>
                  <a:gd name="T34" fmla="*/ 1970 w 3013"/>
                  <a:gd name="T35" fmla="*/ 326 h 736"/>
                  <a:gd name="T36" fmla="*/ 2086 w 3013"/>
                  <a:gd name="T37" fmla="*/ 323 h 736"/>
                  <a:gd name="T38" fmla="*/ 2202 w 3013"/>
                  <a:gd name="T39" fmla="*/ 370 h 736"/>
                  <a:gd name="T40" fmla="*/ 2317 w 3013"/>
                  <a:gd name="T41" fmla="*/ 480 h 736"/>
                  <a:gd name="T42" fmla="*/ 2433 w 3013"/>
                  <a:gd name="T43" fmla="*/ 538 h 736"/>
                  <a:gd name="T44" fmla="*/ 2549 w 3013"/>
                  <a:gd name="T45" fmla="*/ 538 h 736"/>
                  <a:gd name="T46" fmla="*/ 2665 w 3013"/>
                  <a:gd name="T47" fmla="*/ 534 h 736"/>
                  <a:gd name="T48" fmla="*/ 2781 w 3013"/>
                  <a:gd name="T49" fmla="*/ 608 h 736"/>
                  <a:gd name="T50" fmla="*/ 2897 w 3013"/>
                  <a:gd name="T51" fmla="*/ 683 h 736"/>
                  <a:gd name="T52" fmla="*/ 3013 w 3013"/>
                  <a:gd name="T53" fmla="*/ 736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013" h="736">
                    <a:moveTo>
                      <a:pt x="0" y="284"/>
                    </a:moveTo>
                    <a:lnTo>
                      <a:pt x="116" y="193"/>
                    </a:lnTo>
                    <a:lnTo>
                      <a:pt x="231" y="131"/>
                    </a:lnTo>
                    <a:lnTo>
                      <a:pt x="348" y="98"/>
                    </a:lnTo>
                    <a:lnTo>
                      <a:pt x="463" y="84"/>
                    </a:lnTo>
                    <a:lnTo>
                      <a:pt x="579" y="178"/>
                    </a:lnTo>
                    <a:lnTo>
                      <a:pt x="695" y="183"/>
                    </a:lnTo>
                    <a:lnTo>
                      <a:pt x="811" y="55"/>
                    </a:lnTo>
                    <a:lnTo>
                      <a:pt x="927" y="66"/>
                    </a:lnTo>
                    <a:lnTo>
                      <a:pt x="1043" y="0"/>
                    </a:lnTo>
                    <a:lnTo>
                      <a:pt x="1159" y="64"/>
                    </a:lnTo>
                    <a:lnTo>
                      <a:pt x="1274" y="100"/>
                    </a:lnTo>
                    <a:lnTo>
                      <a:pt x="1390" y="142"/>
                    </a:lnTo>
                    <a:lnTo>
                      <a:pt x="1506" y="175"/>
                    </a:lnTo>
                    <a:lnTo>
                      <a:pt x="1622" y="212"/>
                    </a:lnTo>
                    <a:lnTo>
                      <a:pt x="1738" y="203"/>
                    </a:lnTo>
                    <a:lnTo>
                      <a:pt x="1854" y="239"/>
                    </a:lnTo>
                    <a:lnTo>
                      <a:pt x="1970" y="326"/>
                    </a:lnTo>
                    <a:lnTo>
                      <a:pt x="2086" y="323"/>
                    </a:lnTo>
                    <a:lnTo>
                      <a:pt x="2202" y="370"/>
                    </a:lnTo>
                    <a:lnTo>
                      <a:pt x="2317" y="480"/>
                    </a:lnTo>
                    <a:lnTo>
                      <a:pt x="2433" y="538"/>
                    </a:lnTo>
                    <a:lnTo>
                      <a:pt x="2549" y="538"/>
                    </a:lnTo>
                    <a:lnTo>
                      <a:pt x="2665" y="534"/>
                    </a:lnTo>
                    <a:lnTo>
                      <a:pt x="2781" y="608"/>
                    </a:lnTo>
                    <a:lnTo>
                      <a:pt x="2897" y="683"/>
                    </a:lnTo>
                    <a:lnTo>
                      <a:pt x="3013" y="736"/>
                    </a:lnTo>
                  </a:path>
                </a:pathLst>
              </a:custGeom>
              <a:noFill/>
              <a:ln w="34925" cap="flat">
                <a:solidFill>
                  <a:srgbClr val="00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" name="Freeform 100"/>
              <p:cNvSpPr>
                <a:spLocks/>
              </p:cNvSpPr>
              <p:nvPr/>
            </p:nvSpPr>
            <p:spPr bwMode="auto">
              <a:xfrm>
                <a:off x="2406651" y="1671639"/>
                <a:ext cx="4783138" cy="1141413"/>
              </a:xfrm>
              <a:custGeom>
                <a:avLst/>
                <a:gdLst>
                  <a:gd name="T0" fmla="*/ 116 w 3013"/>
                  <a:gd name="T1" fmla="*/ 329 h 719"/>
                  <a:gd name="T2" fmla="*/ 231 w 3013"/>
                  <a:gd name="T3" fmla="*/ 264 h 719"/>
                  <a:gd name="T4" fmla="*/ 348 w 3013"/>
                  <a:gd name="T5" fmla="*/ 271 h 719"/>
                  <a:gd name="T6" fmla="*/ 463 w 3013"/>
                  <a:gd name="T7" fmla="*/ 264 h 719"/>
                  <a:gd name="T8" fmla="*/ 579 w 3013"/>
                  <a:gd name="T9" fmla="*/ 282 h 719"/>
                  <a:gd name="T10" fmla="*/ 695 w 3013"/>
                  <a:gd name="T11" fmla="*/ 300 h 719"/>
                  <a:gd name="T12" fmla="*/ 811 w 3013"/>
                  <a:gd name="T13" fmla="*/ 288 h 719"/>
                  <a:gd name="T14" fmla="*/ 927 w 3013"/>
                  <a:gd name="T15" fmla="*/ 260 h 719"/>
                  <a:gd name="T16" fmla="*/ 1043 w 3013"/>
                  <a:gd name="T17" fmla="*/ 260 h 719"/>
                  <a:gd name="T18" fmla="*/ 1159 w 3013"/>
                  <a:gd name="T19" fmla="*/ 324 h 719"/>
                  <a:gd name="T20" fmla="*/ 1274 w 3013"/>
                  <a:gd name="T21" fmla="*/ 334 h 719"/>
                  <a:gd name="T22" fmla="*/ 1390 w 3013"/>
                  <a:gd name="T23" fmla="*/ 349 h 719"/>
                  <a:gd name="T24" fmla="*/ 1506 w 3013"/>
                  <a:gd name="T25" fmla="*/ 376 h 719"/>
                  <a:gd name="T26" fmla="*/ 1622 w 3013"/>
                  <a:gd name="T27" fmla="*/ 416 h 719"/>
                  <a:gd name="T28" fmla="*/ 1738 w 3013"/>
                  <a:gd name="T29" fmla="*/ 393 h 719"/>
                  <a:gd name="T30" fmla="*/ 1854 w 3013"/>
                  <a:gd name="T31" fmla="*/ 385 h 719"/>
                  <a:gd name="T32" fmla="*/ 1970 w 3013"/>
                  <a:gd name="T33" fmla="*/ 445 h 719"/>
                  <a:gd name="T34" fmla="*/ 2086 w 3013"/>
                  <a:gd name="T35" fmla="*/ 439 h 719"/>
                  <a:gd name="T36" fmla="*/ 2202 w 3013"/>
                  <a:gd name="T37" fmla="*/ 449 h 719"/>
                  <a:gd name="T38" fmla="*/ 2317 w 3013"/>
                  <a:gd name="T39" fmla="*/ 428 h 719"/>
                  <a:gd name="T40" fmla="*/ 2433 w 3013"/>
                  <a:gd name="T41" fmla="*/ 485 h 719"/>
                  <a:gd name="T42" fmla="*/ 2549 w 3013"/>
                  <a:gd name="T43" fmla="*/ 511 h 719"/>
                  <a:gd name="T44" fmla="*/ 2665 w 3013"/>
                  <a:gd name="T45" fmla="*/ 581 h 719"/>
                  <a:gd name="T46" fmla="*/ 2781 w 3013"/>
                  <a:gd name="T47" fmla="*/ 648 h 719"/>
                  <a:gd name="T48" fmla="*/ 2897 w 3013"/>
                  <a:gd name="T49" fmla="*/ 649 h 719"/>
                  <a:gd name="T50" fmla="*/ 3013 w 3013"/>
                  <a:gd name="T51" fmla="*/ 719 h 719"/>
                  <a:gd name="T52" fmla="*/ 3013 w 3013"/>
                  <a:gd name="T53" fmla="*/ 413 h 719"/>
                  <a:gd name="T54" fmla="*/ 2897 w 3013"/>
                  <a:gd name="T55" fmla="*/ 357 h 719"/>
                  <a:gd name="T56" fmla="*/ 2781 w 3013"/>
                  <a:gd name="T57" fmla="*/ 323 h 719"/>
                  <a:gd name="T58" fmla="*/ 2665 w 3013"/>
                  <a:gd name="T59" fmla="*/ 299 h 719"/>
                  <a:gd name="T60" fmla="*/ 2549 w 3013"/>
                  <a:gd name="T61" fmla="*/ 298 h 719"/>
                  <a:gd name="T62" fmla="*/ 2433 w 3013"/>
                  <a:gd name="T63" fmla="*/ 274 h 719"/>
                  <a:gd name="T64" fmla="*/ 2317 w 3013"/>
                  <a:gd name="T65" fmla="*/ 290 h 719"/>
                  <a:gd name="T66" fmla="*/ 2202 w 3013"/>
                  <a:gd name="T67" fmla="*/ 285 h 719"/>
                  <a:gd name="T68" fmla="*/ 2086 w 3013"/>
                  <a:gd name="T69" fmla="*/ 277 h 719"/>
                  <a:gd name="T70" fmla="*/ 1970 w 3013"/>
                  <a:gd name="T71" fmla="*/ 244 h 719"/>
                  <a:gd name="T72" fmla="*/ 1854 w 3013"/>
                  <a:gd name="T73" fmla="*/ 250 h 719"/>
                  <a:gd name="T74" fmla="*/ 1738 w 3013"/>
                  <a:gd name="T75" fmla="*/ 248 h 719"/>
                  <a:gd name="T76" fmla="*/ 1622 w 3013"/>
                  <a:gd name="T77" fmla="*/ 261 h 719"/>
                  <a:gd name="T78" fmla="*/ 1506 w 3013"/>
                  <a:gd name="T79" fmla="*/ 212 h 719"/>
                  <a:gd name="T80" fmla="*/ 1390 w 3013"/>
                  <a:gd name="T81" fmla="*/ 205 h 719"/>
                  <a:gd name="T82" fmla="*/ 1274 w 3013"/>
                  <a:gd name="T83" fmla="*/ 200 h 719"/>
                  <a:gd name="T84" fmla="*/ 1159 w 3013"/>
                  <a:gd name="T85" fmla="*/ 168 h 719"/>
                  <a:gd name="T86" fmla="*/ 1043 w 3013"/>
                  <a:gd name="T87" fmla="*/ 114 h 719"/>
                  <a:gd name="T88" fmla="*/ 927 w 3013"/>
                  <a:gd name="T89" fmla="*/ 87 h 719"/>
                  <a:gd name="T90" fmla="*/ 811 w 3013"/>
                  <a:gd name="T91" fmla="*/ 66 h 719"/>
                  <a:gd name="T92" fmla="*/ 695 w 3013"/>
                  <a:gd name="T93" fmla="*/ 94 h 719"/>
                  <a:gd name="T94" fmla="*/ 579 w 3013"/>
                  <a:gd name="T95" fmla="*/ 97 h 719"/>
                  <a:gd name="T96" fmla="*/ 463 w 3013"/>
                  <a:gd name="T97" fmla="*/ 88 h 719"/>
                  <a:gd name="T98" fmla="*/ 348 w 3013"/>
                  <a:gd name="T99" fmla="*/ 57 h 719"/>
                  <a:gd name="T100" fmla="*/ 231 w 3013"/>
                  <a:gd name="T101" fmla="*/ 59 h 719"/>
                  <a:gd name="T102" fmla="*/ 116 w 3013"/>
                  <a:gd name="T103" fmla="*/ 34 h 719"/>
                  <a:gd name="T104" fmla="*/ 0 w 3013"/>
                  <a:gd name="T105" fmla="*/ 0 h 719"/>
                  <a:gd name="T106" fmla="*/ 0 w 3013"/>
                  <a:gd name="T107" fmla="*/ 330 h 719"/>
                  <a:gd name="T108" fmla="*/ 116 w 3013"/>
                  <a:gd name="T109" fmla="*/ 329 h 7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013" h="719">
                    <a:moveTo>
                      <a:pt x="116" y="329"/>
                    </a:moveTo>
                    <a:lnTo>
                      <a:pt x="231" y="264"/>
                    </a:lnTo>
                    <a:lnTo>
                      <a:pt x="348" y="271"/>
                    </a:lnTo>
                    <a:lnTo>
                      <a:pt x="463" y="264"/>
                    </a:lnTo>
                    <a:lnTo>
                      <a:pt x="579" y="282"/>
                    </a:lnTo>
                    <a:lnTo>
                      <a:pt x="695" y="300"/>
                    </a:lnTo>
                    <a:lnTo>
                      <a:pt x="811" y="288"/>
                    </a:lnTo>
                    <a:lnTo>
                      <a:pt x="927" y="260"/>
                    </a:lnTo>
                    <a:lnTo>
                      <a:pt x="1043" y="260"/>
                    </a:lnTo>
                    <a:lnTo>
                      <a:pt x="1159" y="324"/>
                    </a:lnTo>
                    <a:lnTo>
                      <a:pt x="1274" y="334"/>
                    </a:lnTo>
                    <a:lnTo>
                      <a:pt x="1390" y="349"/>
                    </a:lnTo>
                    <a:lnTo>
                      <a:pt x="1506" y="376"/>
                    </a:lnTo>
                    <a:lnTo>
                      <a:pt x="1622" y="416"/>
                    </a:lnTo>
                    <a:lnTo>
                      <a:pt x="1738" y="393"/>
                    </a:lnTo>
                    <a:lnTo>
                      <a:pt x="1854" y="385"/>
                    </a:lnTo>
                    <a:lnTo>
                      <a:pt x="1970" y="445"/>
                    </a:lnTo>
                    <a:lnTo>
                      <a:pt x="2086" y="439"/>
                    </a:lnTo>
                    <a:lnTo>
                      <a:pt x="2202" y="449"/>
                    </a:lnTo>
                    <a:lnTo>
                      <a:pt x="2317" y="428"/>
                    </a:lnTo>
                    <a:lnTo>
                      <a:pt x="2433" y="485"/>
                    </a:lnTo>
                    <a:lnTo>
                      <a:pt x="2549" y="511"/>
                    </a:lnTo>
                    <a:lnTo>
                      <a:pt x="2665" y="581"/>
                    </a:lnTo>
                    <a:lnTo>
                      <a:pt x="2781" y="648"/>
                    </a:lnTo>
                    <a:lnTo>
                      <a:pt x="2897" y="649"/>
                    </a:lnTo>
                    <a:lnTo>
                      <a:pt x="3013" y="719"/>
                    </a:lnTo>
                    <a:lnTo>
                      <a:pt x="3013" y="413"/>
                    </a:lnTo>
                    <a:lnTo>
                      <a:pt x="2897" y="357"/>
                    </a:lnTo>
                    <a:lnTo>
                      <a:pt x="2781" y="323"/>
                    </a:lnTo>
                    <a:lnTo>
                      <a:pt x="2665" y="299"/>
                    </a:lnTo>
                    <a:lnTo>
                      <a:pt x="2549" y="298"/>
                    </a:lnTo>
                    <a:lnTo>
                      <a:pt x="2433" y="274"/>
                    </a:lnTo>
                    <a:lnTo>
                      <a:pt x="2317" y="290"/>
                    </a:lnTo>
                    <a:lnTo>
                      <a:pt x="2202" y="285"/>
                    </a:lnTo>
                    <a:lnTo>
                      <a:pt x="2086" y="277"/>
                    </a:lnTo>
                    <a:lnTo>
                      <a:pt x="1970" y="244"/>
                    </a:lnTo>
                    <a:lnTo>
                      <a:pt x="1854" y="250"/>
                    </a:lnTo>
                    <a:lnTo>
                      <a:pt x="1738" y="248"/>
                    </a:lnTo>
                    <a:lnTo>
                      <a:pt x="1622" y="261"/>
                    </a:lnTo>
                    <a:lnTo>
                      <a:pt x="1506" y="212"/>
                    </a:lnTo>
                    <a:lnTo>
                      <a:pt x="1390" y="205"/>
                    </a:lnTo>
                    <a:lnTo>
                      <a:pt x="1274" y="200"/>
                    </a:lnTo>
                    <a:lnTo>
                      <a:pt x="1159" y="168"/>
                    </a:lnTo>
                    <a:lnTo>
                      <a:pt x="1043" y="114"/>
                    </a:lnTo>
                    <a:lnTo>
                      <a:pt x="927" y="87"/>
                    </a:lnTo>
                    <a:lnTo>
                      <a:pt x="811" y="66"/>
                    </a:lnTo>
                    <a:lnTo>
                      <a:pt x="695" y="94"/>
                    </a:lnTo>
                    <a:lnTo>
                      <a:pt x="579" y="97"/>
                    </a:lnTo>
                    <a:lnTo>
                      <a:pt x="463" y="88"/>
                    </a:lnTo>
                    <a:lnTo>
                      <a:pt x="348" y="57"/>
                    </a:lnTo>
                    <a:lnTo>
                      <a:pt x="231" y="59"/>
                    </a:lnTo>
                    <a:lnTo>
                      <a:pt x="116" y="34"/>
                    </a:lnTo>
                    <a:lnTo>
                      <a:pt x="0" y="0"/>
                    </a:lnTo>
                    <a:lnTo>
                      <a:pt x="0" y="330"/>
                    </a:lnTo>
                    <a:lnTo>
                      <a:pt x="116" y="329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" name="Freeform 101"/>
              <p:cNvSpPr>
                <a:spLocks/>
              </p:cNvSpPr>
              <p:nvPr/>
            </p:nvSpPr>
            <p:spPr bwMode="auto">
              <a:xfrm>
                <a:off x="2406651" y="1671639"/>
                <a:ext cx="4783138" cy="1141413"/>
              </a:xfrm>
              <a:custGeom>
                <a:avLst/>
                <a:gdLst>
                  <a:gd name="T0" fmla="*/ 0 w 3013"/>
                  <a:gd name="T1" fmla="*/ 0 h 719"/>
                  <a:gd name="T2" fmla="*/ 116 w 3013"/>
                  <a:gd name="T3" fmla="*/ 34 h 719"/>
                  <a:gd name="T4" fmla="*/ 231 w 3013"/>
                  <a:gd name="T5" fmla="*/ 59 h 719"/>
                  <a:gd name="T6" fmla="*/ 348 w 3013"/>
                  <a:gd name="T7" fmla="*/ 57 h 719"/>
                  <a:gd name="T8" fmla="*/ 463 w 3013"/>
                  <a:gd name="T9" fmla="*/ 88 h 719"/>
                  <a:gd name="T10" fmla="*/ 579 w 3013"/>
                  <a:gd name="T11" fmla="*/ 97 h 719"/>
                  <a:gd name="T12" fmla="*/ 695 w 3013"/>
                  <a:gd name="T13" fmla="*/ 94 h 719"/>
                  <a:gd name="T14" fmla="*/ 811 w 3013"/>
                  <a:gd name="T15" fmla="*/ 66 h 719"/>
                  <a:gd name="T16" fmla="*/ 927 w 3013"/>
                  <a:gd name="T17" fmla="*/ 87 h 719"/>
                  <a:gd name="T18" fmla="*/ 1043 w 3013"/>
                  <a:gd name="T19" fmla="*/ 114 h 719"/>
                  <a:gd name="T20" fmla="*/ 1159 w 3013"/>
                  <a:gd name="T21" fmla="*/ 168 h 719"/>
                  <a:gd name="T22" fmla="*/ 1274 w 3013"/>
                  <a:gd name="T23" fmla="*/ 200 h 719"/>
                  <a:gd name="T24" fmla="*/ 1390 w 3013"/>
                  <a:gd name="T25" fmla="*/ 205 h 719"/>
                  <a:gd name="T26" fmla="*/ 1506 w 3013"/>
                  <a:gd name="T27" fmla="*/ 212 h 719"/>
                  <a:gd name="T28" fmla="*/ 1622 w 3013"/>
                  <a:gd name="T29" fmla="*/ 261 h 719"/>
                  <a:gd name="T30" fmla="*/ 1738 w 3013"/>
                  <a:gd name="T31" fmla="*/ 248 h 719"/>
                  <a:gd name="T32" fmla="*/ 1854 w 3013"/>
                  <a:gd name="T33" fmla="*/ 250 h 719"/>
                  <a:gd name="T34" fmla="*/ 1970 w 3013"/>
                  <a:gd name="T35" fmla="*/ 244 h 719"/>
                  <a:gd name="T36" fmla="*/ 2086 w 3013"/>
                  <a:gd name="T37" fmla="*/ 277 h 719"/>
                  <a:gd name="T38" fmla="*/ 2202 w 3013"/>
                  <a:gd name="T39" fmla="*/ 285 h 719"/>
                  <a:gd name="T40" fmla="*/ 2317 w 3013"/>
                  <a:gd name="T41" fmla="*/ 290 h 719"/>
                  <a:gd name="T42" fmla="*/ 2433 w 3013"/>
                  <a:gd name="T43" fmla="*/ 274 h 719"/>
                  <a:gd name="T44" fmla="*/ 2549 w 3013"/>
                  <a:gd name="T45" fmla="*/ 298 h 719"/>
                  <a:gd name="T46" fmla="*/ 2665 w 3013"/>
                  <a:gd name="T47" fmla="*/ 299 h 719"/>
                  <a:gd name="T48" fmla="*/ 2781 w 3013"/>
                  <a:gd name="T49" fmla="*/ 323 h 719"/>
                  <a:gd name="T50" fmla="*/ 2897 w 3013"/>
                  <a:gd name="T51" fmla="*/ 357 h 719"/>
                  <a:gd name="T52" fmla="*/ 3013 w 3013"/>
                  <a:gd name="T53" fmla="*/ 413 h 719"/>
                  <a:gd name="T54" fmla="*/ 3013 w 3013"/>
                  <a:gd name="T55" fmla="*/ 719 h 719"/>
                  <a:gd name="T56" fmla="*/ 2897 w 3013"/>
                  <a:gd name="T57" fmla="*/ 649 h 719"/>
                  <a:gd name="T58" fmla="*/ 2781 w 3013"/>
                  <a:gd name="T59" fmla="*/ 648 h 719"/>
                  <a:gd name="T60" fmla="*/ 2665 w 3013"/>
                  <a:gd name="T61" fmla="*/ 581 h 719"/>
                  <a:gd name="T62" fmla="*/ 2549 w 3013"/>
                  <a:gd name="T63" fmla="*/ 511 h 719"/>
                  <a:gd name="T64" fmla="*/ 2433 w 3013"/>
                  <a:gd name="T65" fmla="*/ 485 h 719"/>
                  <a:gd name="T66" fmla="*/ 2317 w 3013"/>
                  <a:gd name="T67" fmla="*/ 428 h 719"/>
                  <a:gd name="T68" fmla="*/ 2202 w 3013"/>
                  <a:gd name="T69" fmla="*/ 449 h 719"/>
                  <a:gd name="T70" fmla="*/ 2086 w 3013"/>
                  <a:gd name="T71" fmla="*/ 439 h 719"/>
                  <a:gd name="T72" fmla="*/ 1970 w 3013"/>
                  <a:gd name="T73" fmla="*/ 445 h 719"/>
                  <a:gd name="T74" fmla="*/ 1854 w 3013"/>
                  <a:gd name="T75" fmla="*/ 385 h 719"/>
                  <a:gd name="T76" fmla="*/ 1738 w 3013"/>
                  <a:gd name="T77" fmla="*/ 393 h 719"/>
                  <a:gd name="T78" fmla="*/ 1622 w 3013"/>
                  <a:gd name="T79" fmla="*/ 416 h 719"/>
                  <a:gd name="T80" fmla="*/ 1506 w 3013"/>
                  <a:gd name="T81" fmla="*/ 376 h 719"/>
                  <a:gd name="T82" fmla="*/ 1390 w 3013"/>
                  <a:gd name="T83" fmla="*/ 349 h 719"/>
                  <a:gd name="T84" fmla="*/ 1274 w 3013"/>
                  <a:gd name="T85" fmla="*/ 334 h 719"/>
                  <a:gd name="T86" fmla="*/ 1159 w 3013"/>
                  <a:gd name="T87" fmla="*/ 324 h 719"/>
                  <a:gd name="T88" fmla="*/ 1043 w 3013"/>
                  <a:gd name="T89" fmla="*/ 260 h 719"/>
                  <a:gd name="T90" fmla="*/ 927 w 3013"/>
                  <a:gd name="T91" fmla="*/ 260 h 719"/>
                  <a:gd name="T92" fmla="*/ 811 w 3013"/>
                  <a:gd name="T93" fmla="*/ 288 h 719"/>
                  <a:gd name="T94" fmla="*/ 695 w 3013"/>
                  <a:gd name="T95" fmla="*/ 300 h 719"/>
                  <a:gd name="T96" fmla="*/ 579 w 3013"/>
                  <a:gd name="T97" fmla="*/ 282 h 719"/>
                  <a:gd name="T98" fmla="*/ 463 w 3013"/>
                  <a:gd name="T99" fmla="*/ 264 h 719"/>
                  <a:gd name="T100" fmla="*/ 348 w 3013"/>
                  <a:gd name="T101" fmla="*/ 271 h 719"/>
                  <a:gd name="T102" fmla="*/ 231 w 3013"/>
                  <a:gd name="T103" fmla="*/ 264 h 719"/>
                  <a:gd name="T104" fmla="*/ 116 w 3013"/>
                  <a:gd name="T105" fmla="*/ 329 h 719"/>
                  <a:gd name="T106" fmla="*/ 0 w 3013"/>
                  <a:gd name="T107" fmla="*/ 330 h 719"/>
                  <a:gd name="T108" fmla="*/ 0 w 3013"/>
                  <a:gd name="T109" fmla="*/ 0 h 7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013" h="719">
                    <a:moveTo>
                      <a:pt x="0" y="0"/>
                    </a:moveTo>
                    <a:lnTo>
                      <a:pt x="116" y="34"/>
                    </a:lnTo>
                    <a:lnTo>
                      <a:pt x="231" y="59"/>
                    </a:lnTo>
                    <a:lnTo>
                      <a:pt x="348" y="57"/>
                    </a:lnTo>
                    <a:lnTo>
                      <a:pt x="463" y="88"/>
                    </a:lnTo>
                    <a:lnTo>
                      <a:pt x="579" y="97"/>
                    </a:lnTo>
                    <a:lnTo>
                      <a:pt x="695" y="94"/>
                    </a:lnTo>
                    <a:lnTo>
                      <a:pt x="811" y="66"/>
                    </a:lnTo>
                    <a:lnTo>
                      <a:pt x="927" y="87"/>
                    </a:lnTo>
                    <a:lnTo>
                      <a:pt x="1043" y="114"/>
                    </a:lnTo>
                    <a:lnTo>
                      <a:pt x="1159" y="168"/>
                    </a:lnTo>
                    <a:lnTo>
                      <a:pt x="1274" y="200"/>
                    </a:lnTo>
                    <a:lnTo>
                      <a:pt x="1390" y="205"/>
                    </a:lnTo>
                    <a:lnTo>
                      <a:pt x="1506" y="212"/>
                    </a:lnTo>
                    <a:lnTo>
                      <a:pt x="1622" y="261"/>
                    </a:lnTo>
                    <a:lnTo>
                      <a:pt x="1738" y="248"/>
                    </a:lnTo>
                    <a:lnTo>
                      <a:pt x="1854" y="250"/>
                    </a:lnTo>
                    <a:lnTo>
                      <a:pt x="1970" y="244"/>
                    </a:lnTo>
                    <a:lnTo>
                      <a:pt x="2086" y="277"/>
                    </a:lnTo>
                    <a:lnTo>
                      <a:pt x="2202" y="285"/>
                    </a:lnTo>
                    <a:lnTo>
                      <a:pt x="2317" y="290"/>
                    </a:lnTo>
                    <a:lnTo>
                      <a:pt x="2433" y="274"/>
                    </a:lnTo>
                    <a:lnTo>
                      <a:pt x="2549" y="298"/>
                    </a:lnTo>
                    <a:lnTo>
                      <a:pt x="2665" y="299"/>
                    </a:lnTo>
                    <a:lnTo>
                      <a:pt x="2781" y="323"/>
                    </a:lnTo>
                    <a:lnTo>
                      <a:pt x="2897" y="357"/>
                    </a:lnTo>
                    <a:lnTo>
                      <a:pt x="3013" y="413"/>
                    </a:lnTo>
                    <a:lnTo>
                      <a:pt x="3013" y="719"/>
                    </a:lnTo>
                    <a:lnTo>
                      <a:pt x="2897" y="649"/>
                    </a:lnTo>
                    <a:lnTo>
                      <a:pt x="2781" y="648"/>
                    </a:lnTo>
                    <a:lnTo>
                      <a:pt x="2665" y="581"/>
                    </a:lnTo>
                    <a:lnTo>
                      <a:pt x="2549" y="511"/>
                    </a:lnTo>
                    <a:lnTo>
                      <a:pt x="2433" y="485"/>
                    </a:lnTo>
                    <a:lnTo>
                      <a:pt x="2317" y="428"/>
                    </a:lnTo>
                    <a:lnTo>
                      <a:pt x="2202" y="449"/>
                    </a:lnTo>
                    <a:lnTo>
                      <a:pt x="2086" y="439"/>
                    </a:lnTo>
                    <a:lnTo>
                      <a:pt x="1970" y="445"/>
                    </a:lnTo>
                    <a:lnTo>
                      <a:pt x="1854" y="385"/>
                    </a:lnTo>
                    <a:lnTo>
                      <a:pt x="1738" y="393"/>
                    </a:lnTo>
                    <a:lnTo>
                      <a:pt x="1622" y="416"/>
                    </a:lnTo>
                    <a:lnTo>
                      <a:pt x="1506" y="376"/>
                    </a:lnTo>
                    <a:lnTo>
                      <a:pt x="1390" y="349"/>
                    </a:lnTo>
                    <a:lnTo>
                      <a:pt x="1274" y="334"/>
                    </a:lnTo>
                    <a:lnTo>
                      <a:pt x="1159" y="324"/>
                    </a:lnTo>
                    <a:lnTo>
                      <a:pt x="1043" y="260"/>
                    </a:lnTo>
                    <a:lnTo>
                      <a:pt x="927" y="260"/>
                    </a:lnTo>
                    <a:lnTo>
                      <a:pt x="811" y="288"/>
                    </a:lnTo>
                    <a:lnTo>
                      <a:pt x="695" y="300"/>
                    </a:lnTo>
                    <a:lnTo>
                      <a:pt x="579" y="282"/>
                    </a:lnTo>
                    <a:lnTo>
                      <a:pt x="463" y="264"/>
                    </a:lnTo>
                    <a:lnTo>
                      <a:pt x="348" y="271"/>
                    </a:lnTo>
                    <a:lnTo>
                      <a:pt x="231" y="264"/>
                    </a:lnTo>
                    <a:lnTo>
                      <a:pt x="116" y="329"/>
                    </a:lnTo>
                    <a:lnTo>
                      <a:pt x="0" y="330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" name="Freeform 102"/>
              <p:cNvSpPr>
                <a:spLocks/>
              </p:cNvSpPr>
              <p:nvPr/>
            </p:nvSpPr>
            <p:spPr bwMode="auto">
              <a:xfrm>
                <a:off x="2406651" y="1801814"/>
                <a:ext cx="4783138" cy="890588"/>
              </a:xfrm>
              <a:custGeom>
                <a:avLst/>
                <a:gdLst>
                  <a:gd name="T0" fmla="*/ 0 w 3013"/>
                  <a:gd name="T1" fmla="*/ 165 h 561"/>
                  <a:gd name="T2" fmla="*/ 116 w 3013"/>
                  <a:gd name="T3" fmla="*/ 173 h 561"/>
                  <a:gd name="T4" fmla="*/ 231 w 3013"/>
                  <a:gd name="T5" fmla="*/ 131 h 561"/>
                  <a:gd name="T6" fmla="*/ 348 w 3013"/>
                  <a:gd name="T7" fmla="*/ 136 h 561"/>
                  <a:gd name="T8" fmla="*/ 463 w 3013"/>
                  <a:gd name="T9" fmla="*/ 138 h 561"/>
                  <a:gd name="T10" fmla="*/ 579 w 3013"/>
                  <a:gd name="T11" fmla="*/ 153 h 561"/>
                  <a:gd name="T12" fmla="*/ 695 w 3013"/>
                  <a:gd name="T13" fmla="*/ 166 h 561"/>
                  <a:gd name="T14" fmla="*/ 811 w 3013"/>
                  <a:gd name="T15" fmla="*/ 150 h 561"/>
                  <a:gd name="T16" fmla="*/ 927 w 3013"/>
                  <a:gd name="T17" fmla="*/ 135 h 561"/>
                  <a:gd name="T18" fmla="*/ 1043 w 3013"/>
                  <a:gd name="T19" fmla="*/ 142 h 561"/>
                  <a:gd name="T20" fmla="*/ 1159 w 3013"/>
                  <a:gd name="T21" fmla="*/ 203 h 561"/>
                  <a:gd name="T22" fmla="*/ 1274 w 3013"/>
                  <a:gd name="T23" fmla="*/ 219 h 561"/>
                  <a:gd name="T24" fmla="*/ 1390 w 3013"/>
                  <a:gd name="T25" fmla="*/ 231 h 561"/>
                  <a:gd name="T26" fmla="*/ 1506 w 3013"/>
                  <a:gd name="T27" fmla="*/ 253 h 561"/>
                  <a:gd name="T28" fmla="*/ 1622 w 3013"/>
                  <a:gd name="T29" fmla="*/ 296 h 561"/>
                  <a:gd name="T30" fmla="*/ 1738 w 3013"/>
                  <a:gd name="T31" fmla="*/ 275 h 561"/>
                  <a:gd name="T32" fmla="*/ 1854 w 3013"/>
                  <a:gd name="T33" fmla="*/ 270 h 561"/>
                  <a:gd name="T34" fmla="*/ 1970 w 3013"/>
                  <a:gd name="T35" fmla="*/ 313 h 561"/>
                  <a:gd name="T36" fmla="*/ 2086 w 3013"/>
                  <a:gd name="T37" fmla="*/ 317 h 561"/>
                  <a:gd name="T38" fmla="*/ 2202 w 3013"/>
                  <a:gd name="T39" fmla="*/ 326 h 561"/>
                  <a:gd name="T40" fmla="*/ 2317 w 3013"/>
                  <a:gd name="T41" fmla="*/ 312 h 561"/>
                  <a:gd name="T42" fmla="*/ 2433 w 3013"/>
                  <a:gd name="T43" fmla="*/ 350 h 561"/>
                  <a:gd name="T44" fmla="*/ 2549 w 3013"/>
                  <a:gd name="T45" fmla="*/ 376 h 561"/>
                  <a:gd name="T46" fmla="*/ 2665 w 3013"/>
                  <a:gd name="T47" fmla="*/ 428 h 561"/>
                  <a:gd name="T48" fmla="*/ 2781 w 3013"/>
                  <a:gd name="T49" fmla="*/ 485 h 561"/>
                  <a:gd name="T50" fmla="*/ 2897 w 3013"/>
                  <a:gd name="T51" fmla="*/ 494 h 561"/>
                  <a:gd name="T52" fmla="*/ 3013 w 3013"/>
                  <a:gd name="T53" fmla="*/ 561 h 561"/>
                  <a:gd name="T54" fmla="*/ 3013 w 3013"/>
                  <a:gd name="T55" fmla="*/ 407 h 561"/>
                  <a:gd name="T56" fmla="*/ 2897 w 3013"/>
                  <a:gd name="T57" fmla="*/ 348 h 561"/>
                  <a:gd name="T58" fmla="*/ 2781 w 3013"/>
                  <a:gd name="T59" fmla="*/ 322 h 561"/>
                  <a:gd name="T60" fmla="*/ 2665 w 3013"/>
                  <a:gd name="T61" fmla="*/ 287 h 561"/>
                  <a:gd name="T62" fmla="*/ 2549 w 3013"/>
                  <a:gd name="T63" fmla="*/ 269 h 561"/>
                  <a:gd name="T64" fmla="*/ 2433 w 3013"/>
                  <a:gd name="T65" fmla="*/ 245 h 561"/>
                  <a:gd name="T66" fmla="*/ 2317 w 3013"/>
                  <a:gd name="T67" fmla="*/ 242 h 561"/>
                  <a:gd name="T68" fmla="*/ 2202 w 3013"/>
                  <a:gd name="T69" fmla="*/ 244 h 561"/>
                  <a:gd name="T70" fmla="*/ 2086 w 3013"/>
                  <a:gd name="T71" fmla="*/ 236 h 561"/>
                  <a:gd name="T72" fmla="*/ 1970 w 3013"/>
                  <a:gd name="T73" fmla="*/ 213 h 561"/>
                  <a:gd name="T74" fmla="*/ 1854 w 3013"/>
                  <a:gd name="T75" fmla="*/ 202 h 561"/>
                  <a:gd name="T76" fmla="*/ 1738 w 3013"/>
                  <a:gd name="T77" fmla="*/ 202 h 561"/>
                  <a:gd name="T78" fmla="*/ 1622 w 3013"/>
                  <a:gd name="T79" fmla="*/ 218 h 561"/>
                  <a:gd name="T80" fmla="*/ 1506 w 3013"/>
                  <a:gd name="T81" fmla="*/ 171 h 561"/>
                  <a:gd name="T82" fmla="*/ 1390 w 3013"/>
                  <a:gd name="T83" fmla="*/ 159 h 561"/>
                  <a:gd name="T84" fmla="*/ 1274 w 3013"/>
                  <a:gd name="T85" fmla="*/ 152 h 561"/>
                  <a:gd name="T86" fmla="*/ 1159 w 3013"/>
                  <a:gd name="T87" fmla="*/ 125 h 561"/>
                  <a:gd name="T88" fmla="*/ 1043 w 3013"/>
                  <a:gd name="T89" fmla="*/ 69 h 561"/>
                  <a:gd name="T90" fmla="*/ 927 w 3013"/>
                  <a:gd name="T91" fmla="*/ 48 h 561"/>
                  <a:gd name="T92" fmla="*/ 811 w 3013"/>
                  <a:gd name="T93" fmla="*/ 40 h 561"/>
                  <a:gd name="T94" fmla="*/ 695 w 3013"/>
                  <a:gd name="T95" fmla="*/ 63 h 561"/>
                  <a:gd name="T96" fmla="*/ 579 w 3013"/>
                  <a:gd name="T97" fmla="*/ 61 h 561"/>
                  <a:gd name="T98" fmla="*/ 463 w 3013"/>
                  <a:gd name="T99" fmla="*/ 50 h 561"/>
                  <a:gd name="T100" fmla="*/ 348 w 3013"/>
                  <a:gd name="T101" fmla="*/ 28 h 561"/>
                  <a:gd name="T102" fmla="*/ 231 w 3013"/>
                  <a:gd name="T103" fmla="*/ 28 h 561"/>
                  <a:gd name="T104" fmla="*/ 116 w 3013"/>
                  <a:gd name="T105" fmla="*/ 26 h 561"/>
                  <a:gd name="T106" fmla="*/ 0 w 3013"/>
                  <a:gd name="T107" fmla="*/ 0 h 561"/>
                  <a:gd name="T108" fmla="*/ 0 w 3013"/>
                  <a:gd name="T109" fmla="*/ 165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013" h="561">
                    <a:moveTo>
                      <a:pt x="0" y="165"/>
                    </a:moveTo>
                    <a:lnTo>
                      <a:pt x="116" y="173"/>
                    </a:lnTo>
                    <a:lnTo>
                      <a:pt x="231" y="131"/>
                    </a:lnTo>
                    <a:lnTo>
                      <a:pt x="348" y="136"/>
                    </a:lnTo>
                    <a:lnTo>
                      <a:pt x="463" y="138"/>
                    </a:lnTo>
                    <a:lnTo>
                      <a:pt x="579" y="153"/>
                    </a:lnTo>
                    <a:lnTo>
                      <a:pt x="695" y="166"/>
                    </a:lnTo>
                    <a:lnTo>
                      <a:pt x="811" y="150"/>
                    </a:lnTo>
                    <a:lnTo>
                      <a:pt x="927" y="135"/>
                    </a:lnTo>
                    <a:lnTo>
                      <a:pt x="1043" y="142"/>
                    </a:lnTo>
                    <a:lnTo>
                      <a:pt x="1159" y="203"/>
                    </a:lnTo>
                    <a:lnTo>
                      <a:pt x="1274" y="219"/>
                    </a:lnTo>
                    <a:lnTo>
                      <a:pt x="1390" y="231"/>
                    </a:lnTo>
                    <a:lnTo>
                      <a:pt x="1506" y="253"/>
                    </a:lnTo>
                    <a:lnTo>
                      <a:pt x="1622" y="296"/>
                    </a:lnTo>
                    <a:lnTo>
                      <a:pt x="1738" y="275"/>
                    </a:lnTo>
                    <a:lnTo>
                      <a:pt x="1854" y="270"/>
                    </a:lnTo>
                    <a:lnTo>
                      <a:pt x="1970" y="313"/>
                    </a:lnTo>
                    <a:lnTo>
                      <a:pt x="2086" y="317"/>
                    </a:lnTo>
                    <a:lnTo>
                      <a:pt x="2202" y="326"/>
                    </a:lnTo>
                    <a:lnTo>
                      <a:pt x="2317" y="312"/>
                    </a:lnTo>
                    <a:lnTo>
                      <a:pt x="2433" y="350"/>
                    </a:lnTo>
                    <a:lnTo>
                      <a:pt x="2549" y="376"/>
                    </a:lnTo>
                    <a:lnTo>
                      <a:pt x="2665" y="428"/>
                    </a:lnTo>
                    <a:lnTo>
                      <a:pt x="2781" y="485"/>
                    </a:lnTo>
                    <a:lnTo>
                      <a:pt x="2897" y="494"/>
                    </a:lnTo>
                    <a:lnTo>
                      <a:pt x="3013" y="561"/>
                    </a:lnTo>
                    <a:lnTo>
                      <a:pt x="3013" y="407"/>
                    </a:lnTo>
                    <a:lnTo>
                      <a:pt x="2897" y="348"/>
                    </a:lnTo>
                    <a:lnTo>
                      <a:pt x="2781" y="322"/>
                    </a:lnTo>
                    <a:lnTo>
                      <a:pt x="2665" y="287"/>
                    </a:lnTo>
                    <a:lnTo>
                      <a:pt x="2549" y="269"/>
                    </a:lnTo>
                    <a:lnTo>
                      <a:pt x="2433" y="245"/>
                    </a:lnTo>
                    <a:lnTo>
                      <a:pt x="2317" y="242"/>
                    </a:lnTo>
                    <a:lnTo>
                      <a:pt x="2202" y="244"/>
                    </a:lnTo>
                    <a:lnTo>
                      <a:pt x="2086" y="236"/>
                    </a:lnTo>
                    <a:lnTo>
                      <a:pt x="1970" y="213"/>
                    </a:lnTo>
                    <a:lnTo>
                      <a:pt x="1854" y="202"/>
                    </a:lnTo>
                    <a:lnTo>
                      <a:pt x="1738" y="202"/>
                    </a:lnTo>
                    <a:lnTo>
                      <a:pt x="1622" y="218"/>
                    </a:lnTo>
                    <a:lnTo>
                      <a:pt x="1506" y="171"/>
                    </a:lnTo>
                    <a:lnTo>
                      <a:pt x="1390" y="159"/>
                    </a:lnTo>
                    <a:lnTo>
                      <a:pt x="1274" y="152"/>
                    </a:lnTo>
                    <a:lnTo>
                      <a:pt x="1159" y="125"/>
                    </a:lnTo>
                    <a:lnTo>
                      <a:pt x="1043" y="69"/>
                    </a:lnTo>
                    <a:lnTo>
                      <a:pt x="927" y="48"/>
                    </a:lnTo>
                    <a:lnTo>
                      <a:pt x="811" y="40"/>
                    </a:lnTo>
                    <a:lnTo>
                      <a:pt x="695" y="63"/>
                    </a:lnTo>
                    <a:lnTo>
                      <a:pt x="579" y="61"/>
                    </a:lnTo>
                    <a:lnTo>
                      <a:pt x="463" y="50"/>
                    </a:lnTo>
                    <a:lnTo>
                      <a:pt x="348" y="28"/>
                    </a:lnTo>
                    <a:lnTo>
                      <a:pt x="231" y="28"/>
                    </a:lnTo>
                    <a:lnTo>
                      <a:pt x="116" y="26"/>
                    </a:lnTo>
                    <a:lnTo>
                      <a:pt x="0" y="0"/>
                    </a:lnTo>
                    <a:lnTo>
                      <a:pt x="0" y="165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" name="Freeform 103"/>
              <p:cNvSpPr>
                <a:spLocks/>
              </p:cNvSpPr>
              <p:nvPr/>
            </p:nvSpPr>
            <p:spPr bwMode="auto">
              <a:xfrm>
                <a:off x="2406651" y="1801814"/>
                <a:ext cx="4783138" cy="890588"/>
              </a:xfrm>
              <a:custGeom>
                <a:avLst/>
                <a:gdLst>
                  <a:gd name="T0" fmla="*/ 0 w 3013"/>
                  <a:gd name="T1" fmla="*/ 0 h 561"/>
                  <a:gd name="T2" fmla="*/ 116 w 3013"/>
                  <a:gd name="T3" fmla="*/ 26 h 561"/>
                  <a:gd name="T4" fmla="*/ 231 w 3013"/>
                  <a:gd name="T5" fmla="*/ 28 h 561"/>
                  <a:gd name="T6" fmla="*/ 348 w 3013"/>
                  <a:gd name="T7" fmla="*/ 28 h 561"/>
                  <a:gd name="T8" fmla="*/ 463 w 3013"/>
                  <a:gd name="T9" fmla="*/ 50 h 561"/>
                  <a:gd name="T10" fmla="*/ 579 w 3013"/>
                  <a:gd name="T11" fmla="*/ 61 h 561"/>
                  <a:gd name="T12" fmla="*/ 695 w 3013"/>
                  <a:gd name="T13" fmla="*/ 63 h 561"/>
                  <a:gd name="T14" fmla="*/ 811 w 3013"/>
                  <a:gd name="T15" fmla="*/ 40 h 561"/>
                  <a:gd name="T16" fmla="*/ 927 w 3013"/>
                  <a:gd name="T17" fmla="*/ 48 h 561"/>
                  <a:gd name="T18" fmla="*/ 1043 w 3013"/>
                  <a:gd name="T19" fmla="*/ 69 h 561"/>
                  <a:gd name="T20" fmla="*/ 1159 w 3013"/>
                  <a:gd name="T21" fmla="*/ 125 h 561"/>
                  <a:gd name="T22" fmla="*/ 1274 w 3013"/>
                  <a:gd name="T23" fmla="*/ 152 h 561"/>
                  <a:gd name="T24" fmla="*/ 1390 w 3013"/>
                  <a:gd name="T25" fmla="*/ 159 h 561"/>
                  <a:gd name="T26" fmla="*/ 1506 w 3013"/>
                  <a:gd name="T27" fmla="*/ 171 h 561"/>
                  <a:gd name="T28" fmla="*/ 1622 w 3013"/>
                  <a:gd name="T29" fmla="*/ 218 h 561"/>
                  <a:gd name="T30" fmla="*/ 1738 w 3013"/>
                  <a:gd name="T31" fmla="*/ 202 h 561"/>
                  <a:gd name="T32" fmla="*/ 1854 w 3013"/>
                  <a:gd name="T33" fmla="*/ 202 h 561"/>
                  <a:gd name="T34" fmla="*/ 1970 w 3013"/>
                  <a:gd name="T35" fmla="*/ 213 h 561"/>
                  <a:gd name="T36" fmla="*/ 2086 w 3013"/>
                  <a:gd name="T37" fmla="*/ 236 h 561"/>
                  <a:gd name="T38" fmla="*/ 2202 w 3013"/>
                  <a:gd name="T39" fmla="*/ 244 h 561"/>
                  <a:gd name="T40" fmla="*/ 2317 w 3013"/>
                  <a:gd name="T41" fmla="*/ 242 h 561"/>
                  <a:gd name="T42" fmla="*/ 2433 w 3013"/>
                  <a:gd name="T43" fmla="*/ 245 h 561"/>
                  <a:gd name="T44" fmla="*/ 2549 w 3013"/>
                  <a:gd name="T45" fmla="*/ 269 h 561"/>
                  <a:gd name="T46" fmla="*/ 2665 w 3013"/>
                  <a:gd name="T47" fmla="*/ 287 h 561"/>
                  <a:gd name="T48" fmla="*/ 2781 w 3013"/>
                  <a:gd name="T49" fmla="*/ 322 h 561"/>
                  <a:gd name="T50" fmla="*/ 2897 w 3013"/>
                  <a:gd name="T51" fmla="*/ 348 h 561"/>
                  <a:gd name="T52" fmla="*/ 3013 w 3013"/>
                  <a:gd name="T53" fmla="*/ 407 h 561"/>
                  <a:gd name="T54" fmla="*/ 3013 w 3013"/>
                  <a:gd name="T55" fmla="*/ 561 h 561"/>
                  <a:gd name="T56" fmla="*/ 2897 w 3013"/>
                  <a:gd name="T57" fmla="*/ 494 h 561"/>
                  <a:gd name="T58" fmla="*/ 2781 w 3013"/>
                  <a:gd name="T59" fmla="*/ 485 h 561"/>
                  <a:gd name="T60" fmla="*/ 2665 w 3013"/>
                  <a:gd name="T61" fmla="*/ 428 h 561"/>
                  <a:gd name="T62" fmla="*/ 2549 w 3013"/>
                  <a:gd name="T63" fmla="*/ 376 h 561"/>
                  <a:gd name="T64" fmla="*/ 2433 w 3013"/>
                  <a:gd name="T65" fmla="*/ 350 h 561"/>
                  <a:gd name="T66" fmla="*/ 2317 w 3013"/>
                  <a:gd name="T67" fmla="*/ 312 h 561"/>
                  <a:gd name="T68" fmla="*/ 2202 w 3013"/>
                  <a:gd name="T69" fmla="*/ 326 h 561"/>
                  <a:gd name="T70" fmla="*/ 2086 w 3013"/>
                  <a:gd name="T71" fmla="*/ 317 h 561"/>
                  <a:gd name="T72" fmla="*/ 1970 w 3013"/>
                  <a:gd name="T73" fmla="*/ 313 h 561"/>
                  <a:gd name="T74" fmla="*/ 1854 w 3013"/>
                  <a:gd name="T75" fmla="*/ 270 h 561"/>
                  <a:gd name="T76" fmla="*/ 1738 w 3013"/>
                  <a:gd name="T77" fmla="*/ 275 h 561"/>
                  <a:gd name="T78" fmla="*/ 1622 w 3013"/>
                  <a:gd name="T79" fmla="*/ 296 h 561"/>
                  <a:gd name="T80" fmla="*/ 1506 w 3013"/>
                  <a:gd name="T81" fmla="*/ 253 h 561"/>
                  <a:gd name="T82" fmla="*/ 1390 w 3013"/>
                  <a:gd name="T83" fmla="*/ 231 h 561"/>
                  <a:gd name="T84" fmla="*/ 1274 w 3013"/>
                  <a:gd name="T85" fmla="*/ 219 h 561"/>
                  <a:gd name="T86" fmla="*/ 1159 w 3013"/>
                  <a:gd name="T87" fmla="*/ 203 h 561"/>
                  <a:gd name="T88" fmla="*/ 1043 w 3013"/>
                  <a:gd name="T89" fmla="*/ 142 h 561"/>
                  <a:gd name="T90" fmla="*/ 927 w 3013"/>
                  <a:gd name="T91" fmla="*/ 135 h 561"/>
                  <a:gd name="T92" fmla="*/ 811 w 3013"/>
                  <a:gd name="T93" fmla="*/ 150 h 561"/>
                  <a:gd name="T94" fmla="*/ 695 w 3013"/>
                  <a:gd name="T95" fmla="*/ 166 h 561"/>
                  <a:gd name="T96" fmla="*/ 579 w 3013"/>
                  <a:gd name="T97" fmla="*/ 153 h 561"/>
                  <a:gd name="T98" fmla="*/ 463 w 3013"/>
                  <a:gd name="T99" fmla="*/ 138 h 561"/>
                  <a:gd name="T100" fmla="*/ 348 w 3013"/>
                  <a:gd name="T101" fmla="*/ 136 h 561"/>
                  <a:gd name="T102" fmla="*/ 231 w 3013"/>
                  <a:gd name="T103" fmla="*/ 131 h 561"/>
                  <a:gd name="T104" fmla="*/ 116 w 3013"/>
                  <a:gd name="T105" fmla="*/ 173 h 561"/>
                  <a:gd name="T106" fmla="*/ 0 w 3013"/>
                  <a:gd name="T107" fmla="*/ 165 h 561"/>
                  <a:gd name="T108" fmla="*/ 0 w 3013"/>
                  <a:gd name="T109" fmla="*/ 0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013" h="561">
                    <a:moveTo>
                      <a:pt x="0" y="0"/>
                    </a:moveTo>
                    <a:lnTo>
                      <a:pt x="116" y="26"/>
                    </a:lnTo>
                    <a:lnTo>
                      <a:pt x="231" y="28"/>
                    </a:lnTo>
                    <a:lnTo>
                      <a:pt x="348" y="28"/>
                    </a:lnTo>
                    <a:lnTo>
                      <a:pt x="463" y="50"/>
                    </a:lnTo>
                    <a:lnTo>
                      <a:pt x="579" y="61"/>
                    </a:lnTo>
                    <a:lnTo>
                      <a:pt x="695" y="63"/>
                    </a:lnTo>
                    <a:lnTo>
                      <a:pt x="811" y="40"/>
                    </a:lnTo>
                    <a:lnTo>
                      <a:pt x="927" y="48"/>
                    </a:lnTo>
                    <a:lnTo>
                      <a:pt x="1043" y="69"/>
                    </a:lnTo>
                    <a:lnTo>
                      <a:pt x="1159" y="125"/>
                    </a:lnTo>
                    <a:lnTo>
                      <a:pt x="1274" y="152"/>
                    </a:lnTo>
                    <a:lnTo>
                      <a:pt x="1390" y="159"/>
                    </a:lnTo>
                    <a:lnTo>
                      <a:pt x="1506" y="171"/>
                    </a:lnTo>
                    <a:lnTo>
                      <a:pt x="1622" y="218"/>
                    </a:lnTo>
                    <a:lnTo>
                      <a:pt x="1738" y="202"/>
                    </a:lnTo>
                    <a:lnTo>
                      <a:pt x="1854" y="202"/>
                    </a:lnTo>
                    <a:lnTo>
                      <a:pt x="1970" y="213"/>
                    </a:lnTo>
                    <a:lnTo>
                      <a:pt x="2086" y="236"/>
                    </a:lnTo>
                    <a:lnTo>
                      <a:pt x="2202" y="244"/>
                    </a:lnTo>
                    <a:lnTo>
                      <a:pt x="2317" y="242"/>
                    </a:lnTo>
                    <a:lnTo>
                      <a:pt x="2433" y="245"/>
                    </a:lnTo>
                    <a:lnTo>
                      <a:pt x="2549" y="269"/>
                    </a:lnTo>
                    <a:lnTo>
                      <a:pt x="2665" y="287"/>
                    </a:lnTo>
                    <a:lnTo>
                      <a:pt x="2781" y="322"/>
                    </a:lnTo>
                    <a:lnTo>
                      <a:pt x="2897" y="348"/>
                    </a:lnTo>
                    <a:lnTo>
                      <a:pt x="3013" y="407"/>
                    </a:lnTo>
                    <a:lnTo>
                      <a:pt x="3013" y="561"/>
                    </a:lnTo>
                    <a:lnTo>
                      <a:pt x="2897" y="494"/>
                    </a:lnTo>
                    <a:lnTo>
                      <a:pt x="2781" y="485"/>
                    </a:lnTo>
                    <a:lnTo>
                      <a:pt x="2665" y="428"/>
                    </a:lnTo>
                    <a:lnTo>
                      <a:pt x="2549" y="376"/>
                    </a:lnTo>
                    <a:lnTo>
                      <a:pt x="2433" y="350"/>
                    </a:lnTo>
                    <a:lnTo>
                      <a:pt x="2317" y="312"/>
                    </a:lnTo>
                    <a:lnTo>
                      <a:pt x="2202" y="326"/>
                    </a:lnTo>
                    <a:lnTo>
                      <a:pt x="2086" y="317"/>
                    </a:lnTo>
                    <a:lnTo>
                      <a:pt x="1970" y="313"/>
                    </a:lnTo>
                    <a:lnTo>
                      <a:pt x="1854" y="270"/>
                    </a:lnTo>
                    <a:lnTo>
                      <a:pt x="1738" y="275"/>
                    </a:lnTo>
                    <a:lnTo>
                      <a:pt x="1622" y="296"/>
                    </a:lnTo>
                    <a:lnTo>
                      <a:pt x="1506" y="253"/>
                    </a:lnTo>
                    <a:lnTo>
                      <a:pt x="1390" y="231"/>
                    </a:lnTo>
                    <a:lnTo>
                      <a:pt x="1274" y="219"/>
                    </a:lnTo>
                    <a:lnTo>
                      <a:pt x="1159" y="203"/>
                    </a:lnTo>
                    <a:lnTo>
                      <a:pt x="1043" y="142"/>
                    </a:lnTo>
                    <a:lnTo>
                      <a:pt x="927" y="135"/>
                    </a:lnTo>
                    <a:lnTo>
                      <a:pt x="811" y="150"/>
                    </a:lnTo>
                    <a:lnTo>
                      <a:pt x="695" y="166"/>
                    </a:lnTo>
                    <a:lnTo>
                      <a:pt x="579" y="153"/>
                    </a:lnTo>
                    <a:lnTo>
                      <a:pt x="463" y="138"/>
                    </a:lnTo>
                    <a:lnTo>
                      <a:pt x="348" y="136"/>
                    </a:lnTo>
                    <a:lnTo>
                      <a:pt x="231" y="131"/>
                    </a:lnTo>
                    <a:lnTo>
                      <a:pt x="116" y="173"/>
                    </a:lnTo>
                    <a:lnTo>
                      <a:pt x="0" y="165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" name="Line 104"/>
              <p:cNvSpPr>
                <a:spLocks noChangeShapeType="1"/>
              </p:cNvSpPr>
              <p:nvPr/>
            </p:nvSpPr>
            <p:spPr bwMode="auto">
              <a:xfrm>
                <a:off x="2406651" y="1671639"/>
                <a:ext cx="0" cy="523875"/>
              </a:xfrm>
              <a:prstGeom prst="line">
                <a:avLst/>
              </a:prstGeom>
              <a:noFill/>
              <a:ln w="952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" name="Line 105"/>
              <p:cNvSpPr>
                <a:spLocks noChangeShapeType="1"/>
              </p:cNvSpPr>
              <p:nvPr/>
            </p:nvSpPr>
            <p:spPr bwMode="auto">
              <a:xfrm>
                <a:off x="7189788" y="2327276"/>
                <a:ext cx="0" cy="485775"/>
              </a:xfrm>
              <a:prstGeom prst="line">
                <a:avLst/>
              </a:prstGeom>
              <a:noFill/>
              <a:ln w="952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" name="Freeform 106"/>
              <p:cNvSpPr>
                <a:spLocks/>
              </p:cNvSpPr>
              <p:nvPr/>
            </p:nvSpPr>
            <p:spPr bwMode="auto">
              <a:xfrm>
                <a:off x="2406651" y="1928814"/>
                <a:ext cx="4783138" cy="641350"/>
              </a:xfrm>
              <a:custGeom>
                <a:avLst/>
                <a:gdLst>
                  <a:gd name="T0" fmla="*/ 0 w 3013"/>
                  <a:gd name="T1" fmla="*/ 2 h 404"/>
                  <a:gd name="T2" fmla="*/ 116 w 3013"/>
                  <a:gd name="T3" fmla="*/ 19 h 404"/>
                  <a:gd name="T4" fmla="*/ 231 w 3013"/>
                  <a:gd name="T5" fmla="*/ 0 h 404"/>
                  <a:gd name="T6" fmla="*/ 348 w 3013"/>
                  <a:gd name="T7" fmla="*/ 2 h 404"/>
                  <a:gd name="T8" fmla="*/ 463 w 3013"/>
                  <a:gd name="T9" fmla="*/ 14 h 404"/>
                  <a:gd name="T10" fmla="*/ 579 w 3013"/>
                  <a:gd name="T11" fmla="*/ 27 h 404"/>
                  <a:gd name="T12" fmla="*/ 695 w 3013"/>
                  <a:gd name="T13" fmla="*/ 34 h 404"/>
                  <a:gd name="T14" fmla="*/ 811 w 3013"/>
                  <a:gd name="T15" fmla="*/ 15 h 404"/>
                  <a:gd name="T16" fmla="*/ 927 w 3013"/>
                  <a:gd name="T17" fmla="*/ 11 h 404"/>
                  <a:gd name="T18" fmla="*/ 1043 w 3013"/>
                  <a:gd name="T19" fmla="*/ 25 h 404"/>
                  <a:gd name="T20" fmla="*/ 1159 w 3013"/>
                  <a:gd name="T21" fmla="*/ 84 h 404"/>
                  <a:gd name="T22" fmla="*/ 1274 w 3013"/>
                  <a:gd name="T23" fmla="*/ 105 h 404"/>
                  <a:gd name="T24" fmla="*/ 1390 w 3013"/>
                  <a:gd name="T25" fmla="*/ 115 h 404"/>
                  <a:gd name="T26" fmla="*/ 1506 w 3013"/>
                  <a:gd name="T27" fmla="*/ 132 h 404"/>
                  <a:gd name="T28" fmla="*/ 1622 w 3013"/>
                  <a:gd name="T29" fmla="*/ 177 h 404"/>
                  <a:gd name="T30" fmla="*/ 1738 w 3013"/>
                  <a:gd name="T31" fmla="*/ 159 h 404"/>
                  <a:gd name="T32" fmla="*/ 1854 w 3013"/>
                  <a:gd name="T33" fmla="*/ 156 h 404"/>
                  <a:gd name="T34" fmla="*/ 1970 w 3013"/>
                  <a:gd name="T35" fmla="*/ 183 h 404"/>
                  <a:gd name="T36" fmla="*/ 2086 w 3013"/>
                  <a:gd name="T37" fmla="*/ 196 h 404"/>
                  <a:gd name="T38" fmla="*/ 2202 w 3013"/>
                  <a:gd name="T39" fmla="*/ 205 h 404"/>
                  <a:gd name="T40" fmla="*/ 2317 w 3013"/>
                  <a:gd name="T41" fmla="*/ 197 h 404"/>
                  <a:gd name="T42" fmla="*/ 2433 w 3013"/>
                  <a:gd name="T43" fmla="*/ 217 h 404"/>
                  <a:gd name="T44" fmla="*/ 2549 w 3013"/>
                  <a:gd name="T45" fmla="*/ 242 h 404"/>
                  <a:gd name="T46" fmla="*/ 2665 w 3013"/>
                  <a:gd name="T47" fmla="*/ 277 h 404"/>
                  <a:gd name="T48" fmla="*/ 2781 w 3013"/>
                  <a:gd name="T49" fmla="*/ 323 h 404"/>
                  <a:gd name="T50" fmla="*/ 2897 w 3013"/>
                  <a:gd name="T51" fmla="*/ 341 h 404"/>
                  <a:gd name="T52" fmla="*/ 3013 w 3013"/>
                  <a:gd name="T53" fmla="*/ 404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013" h="404">
                    <a:moveTo>
                      <a:pt x="0" y="2"/>
                    </a:moveTo>
                    <a:lnTo>
                      <a:pt x="116" y="19"/>
                    </a:lnTo>
                    <a:lnTo>
                      <a:pt x="231" y="0"/>
                    </a:lnTo>
                    <a:lnTo>
                      <a:pt x="348" y="2"/>
                    </a:lnTo>
                    <a:lnTo>
                      <a:pt x="463" y="14"/>
                    </a:lnTo>
                    <a:lnTo>
                      <a:pt x="579" y="27"/>
                    </a:lnTo>
                    <a:lnTo>
                      <a:pt x="695" y="34"/>
                    </a:lnTo>
                    <a:lnTo>
                      <a:pt x="811" y="15"/>
                    </a:lnTo>
                    <a:lnTo>
                      <a:pt x="927" y="11"/>
                    </a:lnTo>
                    <a:lnTo>
                      <a:pt x="1043" y="25"/>
                    </a:lnTo>
                    <a:lnTo>
                      <a:pt x="1159" y="84"/>
                    </a:lnTo>
                    <a:lnTo>
                      <a:pt x="1274" y="105"/>
                    </a:lnTo>
                    <a:lnTo>
                      <a:pt x="1390" y="115"/>
                    </a:lnTo>
                    <a:lnTo>
                      <a:pt x="1506" y="132"/>
                    </a:lnTo>
                    <a:lnTo>
                      <a:pt x="1622" y="177"/>
                    </a:lnTo>
                    <a:lnTo>
                      <a:pt x="1738" y="159"/>
                    </a:lnTo>
                    <a:lnTo>
                      <a:pt x="1854" y="156"/>
                    </a:lnTo>
                    <a:lnTo>
                      <a:pt x="1970" y="183"/>
                    </a:lnTo>
                    <a:lnTo>
                      <a:pt x="2086" y="196"/>
                    </a:lnTo>
                    <a:lnTo>
                      <a:pt x="2202" y="205"/>
                    </a:lnTo>
                    <a:lnTo>
                      <a:pt x="2317" y="197"/>
                    </a:lnTo>
                    <a:lnTo>
                      <a:pt x="2433" y="217"/>
                    </a:lnTo>
                    <a:lnTo>
                      <a:pt x="2549" y="242"/>
                    </a:lnTo>
                    <a:lnTo>
                      <a:pt x="2665" y="277"/>
                    </a:lnTo>
                    <a:lnTo>
                      <a:pt x="2781" y="323"/>
                    </a:lnTo>
                    <a:lnTo>
                      <a:pt x="2897" y="341"/>
                    </a:lnTo>
                    <a:lnTo>
                      <a:pt x="3013" y="404"/>
                    </a:lnTo>
                  </a:path>
                </a:pathLst>
              </a:custGeom>
              <a:noFill/>
              <a:ln w="682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" name="Freeform 107"/>
              <p:cNvSpPr>
                <a:spLocks noEditPoints="1"/>
              </p:cNvSpPr>
              <p:nvPr/>
            </p:nvSpPr>
            <p:spPr bwMode="auto">
              <a:xfrm>
                <a:off x="2405063" y="1884364"/>
                <a:ext cx="4759325" cy="725488"/>
              </a:xfrm>
              <a:custGeom>
                <a:avLst/>
                <a:gdLst>
                  <a:gd name="T0" fmla="*/ 126 w 2998"/>
                  <a:gd name="T1" fmla="*/ 101 h 457"/>
                  <a:gd name="T2" fmla="*/ 328 w 2998"/>
                  <a:gd name="T3" fmla="*/ 50 h 457"/>
                  <a:gd name="T4" fmla="*/ 456 w 2998"/>
                  <a:gd name="T5" fmla="*/ 38 h 457"/>
                  <a:gd name="T6" fmla="*/ 500 w 2998"/>
                  <a:gd name="T7" fmla="*/ 47 h 457"/>
                  <a:gd name="T8" fmla="*/ 500 w 2998"/>
                  <a:gd name="T9" fmla="*/ 47 h 457"/>
                  <a:gd name="T10" fmla="*/ 697 w 2998"/>
                  <a:gd name="T11" fmla="*/ 32 h 457"/>
                  <a:gd name="T12" fmla="*/ 695 w 2998"/>
                  <a:gd name="T13" fmla="*/ 22 h 457"/>
                  <a:gd name="T14" fmla="*/ 813 w 2998"/>
                  <a:gd name="T15" fmla="*/ 13 h 457"/>
                  <a:gd name="T16" fmla="*/ 827 w 2998"/>
                  <a:gd name="T17" fmla="*/ 3 h 457"/>
                  <a:gd name="T18" fmla="*/ 749 w 2998"/>
                  <a:gd name="T19" fmla="*/ 23 h 457"/>
                  <a:gd name="T20" fmla="*/ 955 w 2998"/>
                  <a:gd name="T21" fmla="*/ 18 h 457"/>
                  <a:gd name="T22" fmla="*/ 928 w 2998"/>
                  <a:gd name="T23" fmla="*/ 9 h 457"/>
                  <a:gd name="T24" fmla="*/ 1044 w 2998"/>
                  <a:gd name="T25" fmla="*/ 11 h 457"/>
                  <a:gd name="T26" fmla="*/ 1076 w 2998"/>
                  <a:gd name="T27" fmla="*/ 27 h 457"/>
                  <a:gd name="T28" fmla="*/ 1003 w 2998"/>
                  <a:gd name="T29" fmla="*/ 14 h 457"/>
                  <a:gd name="T30" fmla="*/ 1170 w 2998"/>
                  <a:gd name="T31" fmla="*/ 116 h 457"/>
                  <a:gd name="T32" fmla="*/ 1163 w 2998"/>
                  <a:gd name="T33" fmla="*/ 105 h 457"/>
                  <a:gd name="T34" fmla="*/ 1274 w 2998"/>
                  <a:gd name="T35" fmla="*/ 135 h 457"/>
                  <a:gd name="T36" fmla="*/ 1219 w 2998"/>
                  <a:gd name="T37" fmla="*/ 114 h 457"/>
                  <a:gd name="T38" fmla="*/ 1391 w 2998"/>
                  <a:gd name="T39" fmla="*/ 156 h 457"/>
                  <a:gd name="T40" fmla="*/ 1393 w 2998"/>
                  <a:gd name="T41" fmla="*/ 151 h 457"/>
                  <a:gd name="T42" fmla="*/ 1464 w 2998"/>
                  <a:gd name="T43" fmla="*/ 189 h 457"/>
                  <a:gd name="T44" fmla="*/ 1509 w 2998"/>
                  <a:gd name="T45" fmla="*/ 194 h 457"/>
                  <a:gd name="T46" fmla="*/ 1621 w 2998"/>
                  <a:gd name="T47" fmla="*/ 248 h 457"/>
                  <a:gd name="T48" fmla="*/ 1622 w 2998"/>
                  <a:gd name="T49" fmla="*/ 237 h 457"/>
                  <a:gd name="T50" fmla="*/ 1584 w 2998"/>
                  <a:gd name="T51" fmla="*/ 234 h 457"/>
                  <a:gd name="T52" fmla="*/ 1739 w 2998"/>
                  <a:gd name="T53" fmla="*/ 220 h 457"/>
                  <a:gd name="T54" fmla="*/ 1738 w 2998"/>
                  <a:gd name="T55" fmla="*/ 210 h 457"/>
                  <a:gd name="T56" fmla="*/ 1855 w 2998"/>
                  <a:gd name="T57" fmla="*/ 225 h 457"/>
                  <a:gd name="T58" fmla="*/ 1914 w 2998"/>
                  <a:gd name="T59" fmla="*/ 240 h 457"/>
                  <a:gd name="T60" fmla="*/ 1836 w 2998"/>
                  <a:gd name="T61" fmla="*/ 225 h 457"/>
                  <a:gd name="T62" fmla="*/ 2034 w 2998"/>
                  <a:gd name="T63" fmla="*/ 275 h 457"/>
                  <a:gd name="T64" fmla="*/ 1973 w 2998"/>
                  <a:gd name="T65" fmla="*/ 266 h 457"/>
                  <a:gd name="T66" fmla="*/ 2087 w 2998"/>
                  <a:gd name="T67" fmla="*/ 274 h 457"/>
                  <a:gd name="T68" fmla="*/ 2086 w 2998"/>
                  <a:gd name="T69" fmla="*/ 264 h 457"/>
                  <a:gd name="T70" fmla="*/ 2082 w 2998"/>
                  <a:gd name="T71" fmla="*/ 275 h 457"/>
                  <a:gd name="T72" fmla="*/ 2209 w 2998"/>
                  <a:gd name="T73" fmla="*/ 251 h 457"/>
                  <a:gd name="T74" fmla="*/ 2416 w 2998"/>
                  <a:gd name="T75" fmla="*/ 227 h 457"/>
                  <a:gd name="T76" fmla="*/ 2544 w 2998"/>
                  <a:gd name="T77" fmla="*/ 248 h 457"/>
                  <a:gd name="T78" fmla="*/ 2592 w 2998"/>
                  <a:gd name="T79" fmla="*/ 252 h 457"/>
                  <a:gd name="T80" fmla="*/ 2669 w 2998"/>
                  <a:gd name="T81" fmla="*/ 260 h 457"/>
                  <a:gd name="T82" fmla="*/ 2592 w 2998"/>
                  <a:gd name="T83" fmla="*/ 241 h 457"/>
                  <a:gd name="T84" fmla="*/ 2780 w 2998"/>
                  <a:gd name="T85" fmla="*/ 321 h 457"/>
                  <a:gd name="T86" fmla="*/ 2782 w 2998"/>
                  <a:gd name="T87" fmla="*/ 316 h 457"/>
                  <a:gd name="T88" fmla="*/ 2826 w 2998"/>
                  <a:gd name="T89" fmla="*/ 338 h 457"/>
                  <a:gd name="T90" fmla="*/ 2898 w 2998"/>
                  <a:gd name="T91" fmla="*/ 367 h 457"/>
                  <a:gd name="T92" fmla="*/ 2830 w 2998"/>
                  <a:gd name="T93" fmla="*/ 328 h 457"/>
                  <a:gd name="T94" fmla="*/ 2998 w 2998"/>
                  <a:gd name="T95" fmla="*/ 449 h 457"/>
                  <a:gd name="T96" fmla="*/ 80 w 2998"/>
                  <a:gd name="T97" fmla="*/ 112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998" h="457">
                    <a:moveTo>
                      <a:pt x="129" y="111"/>
                    </a:moveTo>
                    <a:lnTo>
                      <a:pt x="205" y="85"/>
                    </a:lnTo>
                    <a:lnTo>
                      <a:pt x="201" y="75"/>
                    </a:lnTo>
                    <a:lnTo>
                      <a:pt x="126" y="101"/>
                    </a:lnTo>
                    <a:lnTo>
                      <a:pt x="129" y="111"/>
                    </a:lnTo>
                    <a:close/>
                    <a:moveTo>
                      <a:pt x="250" y="72"/>
                    </a:moveTo>
                    <a:lnTo>
                      <a:pt x="329" y="61"/>
                    </a:lnTo>
                    <a:lnTo>
                      <a:pt x="328" y="50"/>
                    </a:lnTo>
                    <a:lnTo>
                      <a:pt x="248" y="62"/>
                    </a:lnTo>
                    <a:lnTo>
                      <a:pt x="250" y="72"/>
                    </a:lnTo>
                    <a:close/>
                    <a:moveTo>
                      <a:pt x="377" y="53"/>
                    </a:moveTo>
                    <a:lnTo>
                      <a:pt x="456" y="38"/>
                    </a:lnTo>
                    <a:lnTo>
                      <a:pt x="454" y="28"/>
                    </a:lnTo>
                    <a:lnTo>
                      <a:pt x="375" y="43"/>
                    </a:lnTo>
                    <a:lnTo>
                      <a:pt x="377" y="53"/>
                    </a:lnTo>
                    <a:close/>
                    <a:moveTo>
                      <a:pt x="500" y="47"/>
                    </a:moveTo>
                    <a:lnTo>
                      <a:pt x="576" y="69"/>
                    </a:lnTo>
                    <a:lnTo>
                      <a:pt x="579" y="58"/>
                    </a:lnTo>
                    <a:lnTo>
                      <a:pt x="502" y="37"/>
                    </a:lnTo>
                    <a:lnTo>
                      <a:pt x="500" y="47"/>
                    </a:lnTo>
                    <a:close/>
                    <a:moveTo>
                      <a:pt x="625" y="55"/>
                    </a:moveTo>
                    <a:lnTo>
                      <a:pt x="698" y="32"/>
                    </a:lnTo>
                    <a:lnTo>
                      <a:pt x="696" y="27"/>
                    </a:lnTo>
                    <a:lnTo>
                      <a:pt x="697" y="32"/>
                    </a:lnTo>
                    <a:lnTo>
                      <a:pt x="701" y="31"/>
                    </a:lnTo>
                    <a:lnTo>
                      <a:pt x="700" y="21"/>
                    </a:lnTo>
                    <a:lnTo>
                      <a:pt x="695" y="21"/>
                    </a:lnTo>
                    <a:lnTo>
                      <a:pt x="695" y="22"/>
                    </a:lnTo>
                    <a:lnTo>
                      <a:pt x="622" y="45"/>
                    </a:lnTo>
                    <a:lnTo>
                      <a:pt x="625" y="55"/>
                    </a:lnTo>
                    <a:close/>
                    <a:moveTo>
                      <a:pt x="749" y="23"/>
                    </a:moveTo>
                    <a:lnTo>
                      <a:pt x="813" y="13"/>
                    </a:lnTo>
                    <a:lnTo>
                      <a:pt x="812" y="7"/>
                    </a:lnTo>
                    <a:lnTo>
                      <a:pt x="812" y="13"/>
                    </a:lnTo>
                    <a:lnTo>
                      <a:pt x="827" y="14"/>
                    </a:lnTo>
                    <a:lnTo>
                      <a:pt x="827" y="3"/>
                    </a:lnTo>
                    <a:lnTo>
                      <a:pt x="812" y="2"/>
                    </a:lnTo>
                    <a:lnTo>
                      <a:pt x="811" y="2"/>
                    </a:lnTo>
                    <a:lnTo>
                      <a:pt x="747" y="13"/>
                    </a:lnTo>
                    <a:lnTo>
                      <a:pt x="749" y="23"/>
                    </a:lnTo>
                    <a:close/>
                    <a:moveTo>
                      <a:pt x="874" y="17"/>
                    </a:moveTo>
                    <a:lnTo>
                      <a:pt x="927" y="20"/>
                    </a:lnTo>
                    <a:lnTo>
                      <a:pt x="928" y="20"/>
                    </a:lnTo>
                    <a:lnTo>
                      <a:pt x="955" y="18"/>
                    </a:lnTo>
                    <a:lnTo>
                      <a:pt x="954" y="7"/>
                    </a:lnTo>
                    <a:lnTo>
                      <a:pt x="927" y="9"/>
                    </a:lnTo>
                    <a:lnTo>
                      <a:pt x="928" y="15"/>
                    </a:lnTo>
                    <a:lnTo>
                      <a:pt x="928" y="9"/>
                    </a:lnTo>
                    <a:lnTo>
                      <a:pt x="875" y="6"/>
                    </a:lnTo>
                    <a:lnTo>
                      <a:pt x="874" y="17"/>
                    </a:lnTo>
                    <a:close/>
                    <a:moveTo>
                      <a:pt x="1003" y="14"/>
                    </a:moveTo>
                    <a:lnTo>
                      <a:pt x="1044" y="11"/>
                    </a:lnTo>
                    <a:lnTo>
                      <a:pt x="1044" y="5"/>
                    </a:lnTo>
                    <a:lnTo>
                      <a:pt x="1040" y="9"/>
                    </a:lnTo>
                    <a:lnTo>
                      <a:pt x="1069" y="35"/>
                    </a:lnTo>
                    <a:lnTo>
                      <a:pt x="1076" y="27"/>
                    </a:lnTo>
                    <a:lnTo>
                      <a:pt x="1047" y="1"/>
                    </a:lnTo>
                    <a:lnTo>
                      <a:pt x="1044" y="0"/>
                    </a:lnTo>
                    <a:lnTo>
                      <a:pt x="1002" y="3"/>
                    </a:lnTo>
                    <a:lnTo>
                      <a:pt x="1003" y="14"/>
                    </a:lnTo>
                    <a:close/>
                    <a:moveTo>
                      <a:pt x="1105" y="67"/>
                    </a:moveTo>
                    <a:lnTo>
                      <a:pt x="1156" y="113"/>
                    </a:lnTo>
                    <a:lnTo>
                      <a:pt x="1159" y="114"/>
                    </a:lnTo>
                    <a:lnTo>
                      <a:pt x="1170" y="116"/>
                    </a:lnTo>
                    <a:lnTo>
                      <a:pt x="1172" y="106"/>
                    </a:lnTo>
                    <a:lnTo>
                      <a:pt x="1161" y="104"/>
                    </a:lnTo>
                    <a:lnTo>
                      <a:pt x="1160" y="109"/>
                    </a:lnTo>
                    <a:lnTo>
                      <a:pt x="1163" y="105"/>
                    </a:lnTo>
                    <a:lnTo>
                      <a:pt x="1112" y="59"/>
                    </a:lnTo>
                    <a:lnTo>
                      <a:pt x="1105" y="67"/>
                    </a:lnTo>
                    <a:close/>
                    <a:moveTo>
                      <a:pt x="1218" y="125"/>
                    </a:moveTo>
                    <a:lnTo>
                      <a:pt x="1274" y="135"/>
                    </a:lnTo>
                    <a:lnTo>
                      <a:pt x="1296" y="140"/>
                    </a:lnTo>
                    <a:lnTo>
                      <a:pt x="1298" y="130"/>
                    </a:lnTo>
                    <a:lnTo>
                      <a:pt x="1277" y="125"/>
                    </a:lnTo>
                    <a:lnTo>
                      <a:pt x="1219" y="114"/>
                    </a:lnTo>
                    <a:lnTo>
                      <a:pt x="1218" y="125"/>
                    </a:lnTo>
                    <a:close/>
                    <a:moveTo>
                      <a:pt x="1343" y="151"/>
                    </a:moveTo>
                    <a:lnTo>
                      <a:pt x="1390" y="162"/>
                    </a:lnTo>
                    <a:lnTo>
                      <a:pt x="1391" y="156"/>
                    </a:lnTo>
                    <a:lnTo>
                      <a:pt x="1389" y="161"/>
                    </a:lnTo>
                    <a:lnTo>
                      <a:pt x="1419" y="172"/>
                    </a:lnTo>
                    <a:lnTo>
                      <a:pt x="1423" y="162"/>
                    </a:lnTo>
                    <a:lnTo>
                      <a:pt x="1393" y="151"/>
                    </a:lnTo>
                    <a:lnTo>
                      <a:pt x="1392" y="151"/>
                    </a:lnTo>
                    <a:lnTo>
                      <a:pt x="1345" y="140"/>
                    </a:lnTo>
                    <a:lnTo>
                      <a:pt x="1343" y="151"/>
                    </a:lnTo>
                    <a:close/>
                    <a:moveTo>
                      <a:pt x="1464" y="189"/>
                    </a:moveTo>
                    <a:lnTo>
                      <a:pt x="1506" y="204"/>
                    </a:lnTo>
                    <a:lnTo>
                      <a:pt x="1539" y="217"/>
                    </a:lnTo>
                    <a:lnTo>
                      <a:pt x="1543" y="207"/>
                    </a:lnTo>
                    <a:lnTo>
                      <a:pt x="1509" y="194"/>
                    </a:lnTo>
                    <a:lnTo>
                      <a:pt x="1468" y="179"/>
                    </a:lnTo>
                    <a:lnTo>
                      <a:pt x="1464" y="189"/>
                    </a:lnTo>
                    <a:close/>
                    <a:moveTo>
                      <a:pt x="1584" y="234"/>
                    </a:moveTo>
                    <a:lnTo>
                      <a:pt x="1621" y="248"/>
                    </a:lnTo>
                    <a:lnTo>
                      <a:pt x="1624" y="248"/>
                    </a:lnTo>
                    <a:lnTo>
                      <a:pt x="1664" y="238"/>
                    </a:lnTo>
                    <a:lnTo>
                      <a:pt x="1661" y="228"/>
                    </a:lnTo>
                    <a:lnTo>
                      <a:pt x="1622" y="237"/>
                    </a:lnTo>
                    <a:lnTo>
                      <a:pt x="1623" y="243"/>
                    </a:lnTo>
                    <a:lnTo>
                      <a:pt x="1625" y="238"/>
                    </a:lnTo>
                    <a:lnTo>
                      <a:pt x="1588" y="224"/>
                    </a:lnTo>
                    <a:lnTo>
                      <a:pt x="1584" y="234"/>
                    </a:lnTo>
                    <a:close/>
                    <a:moveTo>
                      <a:pt x="1710" y="227"/>
                    </a:moveTo>
                    <a:lnTo>
                      <a:pt x="1740" y="220"/>
                    </a:lnTo>
                    <a:lnTo>
                      <a:pt x="1739" y="215"/>
                    </a:lnTo>
                    <a:lnTo>
                      <a:pt x="1739" y="220"/>
                    </a:lnTo>
                    <a:lnTo>
                      <a:pt x="1789" y="222"/>
                    </a:lnTo>
                    <a:lnTo>
                      <a:pt x="1789" y="212"/>
                    </a:lnTo>
                    <a:lnTo>
                      <a:pt x="1739" y="210"/>
                    </a:lnTo>
                    <a:lnTo>
                      <a:pt x="1738" y="210"/>
                    </a:lnTo>
                    <a:lnTo>
                      <a:pt x="1708" y="217"/>
                    </a:lnTo>
                    <a:lnTo>
                      <a:pt x="1710" y="227"/>
                    </a:lnTo>
                    <a:close/>
                    <a:moveTo>
                      <a:pt x="1836" y="225"/>
                    </a:moveTo>
                    <a:lnTo>
                      <a:pt x="1855" y="225"/>
                    </a:lnTo>
                    <a:lnTo>
                      <a:pt x="1855" y="220"/>
                    </a:lnTo>
                    <a:lnTo>
                      <a:pt x="1853" y="225"/>
                    </a:lnTo>
                    <a:lnTo>
                      <a:pt x="1909" y="250"/>
                    </a:lnTo>
                    <a:lnTo>
                      <a:pt x="1914" y="240"/>
                    </a:lnTo>
                    <a:lnTo>
                      <a:pt x="1857" y="215"/>
                    </a:lnTo>
                    <a:lnTo>
                      <a:pt x="1855" y="215"/>
                    </a:lnTo>
                    <a:lnTo>
                      <a:pt x="1837" y="214"/>
                    </a:lnTo>
                    <a:lnTo>
                      <a:pt x="1836" y="225"/>
                    </a:lnTo>
                    <a:close/>
                    <a:moveTo>
                      <a:pt x="1953" y="269"/>
                    </a:moveTo>
                    <a:lnTo>
                      <a:pt x="1969" y="275"/>
                    </a:lnTo>
                    <a:lnTo>
                      <a:pt x="1971" y="276"/>
                    </a:lnTo>
                    <a:lnTo>
                      <a:pt x="2034" y="275"/>
                    </a:lnTo>
                    <a:lnTo>
                      <a:pt x="2034" y="264"/>
                    </a:lnTo>
                    <a:lnTo>
                      <a:pt x="1971" y="265"/>
                    </a:lnTo>
                    <a:lnTo>
                      <a:pt x="1971" y="270"/>
                    </a:lnTo>
                    <a:lnTo>
                      <a:pt x="1973" y="266"/>
                    </a:lnTo>
                    <a:lnTo>
                      <a:pt x="1958" y="259"/>
                    </a:lnTo>
                    <a:lnTo>
                      <a:pt x="1953" y="269"/>
                    </a:lnTo>
                    <a:close/>
                    <a:moveTo>
                      <a:pt x="2082" y="275"/>
                    </a:moveTo>
                    <a:lnTo>
                      <a:pt x="2087" y="274"/>
                    </a:lnTo>
                    <a:lnTo>
                      <a:pt x="2087" y="274"/>
                    </a:lnTo>
                    <a:lnTo>
                      <a:pt x="2163" y="267"/>
                    </a:lnTo>
                    <a:lnTo>
                      <a:pt x="2162" y="256"/>
                    </a:lnTo>
                    <a:lnTo>
                      <a:pt x="2086" y="264"/>
                    </a:lnTo>
                    <a:lnTo>
                      <a:pt x="2087" y="269"/>
                    </a:lnTo>
                    <a:lnTo>
                      <a:pt x="2086" y="264"/>
                    </a:lnTo>
                    <a:lnTo>
                      <a:pt x="2082" y="264"/>
                    </a:lnTo>
                    <a:lnTo>
                      <a:pt x="2082" y="275"/>
                    </a:lnTo>
                    <a:close/>
                    <a:moveTo>
                      <a:pt x="2211" y="262"/>
                    </a:moveTo>
                    <a:lnTo>
                      <a:pt x="2290" y="249"/>
                    </a:lnTo>
                    <a:lnTo>
                      <a:pt x="2288" y="239"/>
                    </a:lnTo>
                    <a:lnTo>
                      <a:pt x="2209" y="251"/>
                    </a:lnTo>
                    <a:lnTo>
                      <a:pt x="2211" y="262"/>
                    </a:lnTo>
                    <a:close/>
                    <a:moveTo>
                      <a:pt x="2337" y="243"/>
                    </a:moveTo>
                    <a:lnTo>
                      <a:pt x="2417" y="238"/>
                    </a:lnTo>
                    <a:lnTo>
                      <a:pt x="2416" y="227"/>
                    </a:lnTo>
                    <a:lnTo>
                      <a:pt x="2336" y="233"/>
                    </a:lnTo>
                    <a:lnTo>
                      <a:pt x="2337" y="243"/>
                    </a:lnTo>
                    <a:close/>
                    <a:moveTo>
                      <a:pt x="2464" y="239"/>
                    </a:moveTo>
                    <a:lnTo>
                      <a:pt x="2544" y="248"/>
                    </a:lnTo>
                    <a:lnTo>
                      <a:pt x="2545" y="237"/>
                    </a:lnTo>
                    <a:lnTo>
                      <a:pt x="2465" y="229"/>
                    </a:lnTo>
                    <a:lnTo>
                      <a:pt x="2464" y="239"/>
                    </a:lnTo>
                    <a:close/>
                    <a:moveTo>
                      <a:pt x="2592" y="252"/>
                    </a:moveTo>
                    <a:lnTo>
                      <a:pt x="2666" y="258"/>
                    </a:lnTo>
                    <a:lnTo>
                      <a:pt x="2666" y="252"/>
                    </a:lnTo>
                    <a:lnTo>
                      <a:pt x="2664" y="257"/>
                    </a:lnTo>
                    <a:lnTo>
                      <a:pt x="2669" y="260"/>
                    </a:lnTo>
                    <a:lnTo>
                      <a:pt x="2674" y="250"/>
                    </a:lnTo>
                    <a:lnTo>
                      <a:pt x="2669" y="248"/>
                    </a:lnTo>
                    <a:lnTo>
                      <a:pt x="2667" y="247"/>
                    </a:lnTo>
                    <a:lnTo>
                      <a:pt x="2592" y="241"/>
                    </a:lnTo>
                    <a:lnTo>
                      <a:pt x="2592" y="252"/>
                    </a:lnTo>
                    <a:close/>
                    <a:moveTo>
                      <a:pt x="2711" y="283"/>
                    </a:moveTo>
                    <a:lnTo>
                      <a:pt x="2779" y="320"/>
                    </a:lnTo>
                    <a:lnTo>
                      <a:pt x="2780" y="321"/>
                    </a:lnTo>
                    <a:lnTo>
                      <a:pt x="2782" y="321"/>
                    </a:lnTo>
                    <a:lnTo>
                      <a:pt x="2785" y="311"/>
                    </a:lnTo>
                    <a:lnTo>
                      <a:pt x="2784" y="311"/>
                    </a:lnTo>
                    <a:lnTo>
                      <a:pt x="2782" y="316"/>
                    </a:lnTo>
                    <a:lnTo>
                      <a:pt x="2784" y="311"/>
                    </a:lnTo>
                    <a:lnTo>
                      <a:pt x="2716" y="273"/>
                    </a:lnTo>
                    <a:lnTo>
                      <a:pt x="2711" y="283"/>
                    </a:lnTo>
                    <a:close/>
                    <a:moveTo>
                      <a:pt x="2826" y="338"/>
                    </a:moveTo>
                    <a:lnTo>
                      <a:pt x="2896" y="365"/>
                    </a:lnTo>
                    <a:lnTo>
                      <a:pt x="2898" y="360"/>
                    </a:lnTo>
                    <a:lnTo>
                      <a:pt x="2894" y="363"/>
                    </a:lnTo>
                    <a:lnTo>
                      <a:pt x="2898" y="367"/>
                    </a:lnTo>
                    <a:lnTo>
                      <a:pt x="2906" y="360"/>
                    </a:lnTo>
                    <a:lnTo>
                      <a:pt x="2901" y="356"/>
                    </a:lnTo>
                    <a:lnTo>
                      <a:pt x="2900" y="355"/>
                    </a:lnTo>
                    <a:lnTo>
                      <a:pt x="2830" y="328"/>
                    </a:lnTo>
                    <a:lnTo>
                      <a:pt x="2826" y="338"/>
                    </a:lnTo>
                    <a:close/>
                    <a:moveTo>
                      <a:pt x="2933" y="401"/>
                    </a:moveTo>
                    <a:lnTo>
                      <a:pt x="2991" y="457"/>
                    </a:lnTo>
                    <a:lnTo>
                      <a:pt x="2998" y="449"/>
                    </a:lnTo>
                    <a:lnTo>
                      <a:pt x="2941" y="393"/>
                    </a:lnTo>
                    <a:lnTo>
                      <a:pt x="2933" y="401"/>
                    </a:lnTo>
                    <a:close/>
                    <a:moveTo>
                      <a:pt x="0" y="103"/>
                    </a:moveTo>
                    <a:lnTo>
                      <a:pt x="80" y="112"/>
                    </a:lnTo>
                    <a:lnTo>
                      <a:pt x="81" y="101"/>
                    </a:lnTo>
                    <a:lnTo>
                      <a:pt x="1" y="9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" name="Freeform 108"/>
              <p:cNvSpPr>
                <a:spLocks noEditPoints="1"/>
              </p:cNvSpPr>
              <p:nvPr/>
            </p:nvSpPr>
            <p:spPr bwMode="auto">
              <a:xfrm>
                <a:off x="2405063" y="1905001"/>
                <a:ext cx="4767263" cy="622300"/>
              </a:xfrm>
              <a:custGeom>
                <a:avLst/>
                <a:gdLst>
                  <a:gd name="T0" fmla="*/ 186 w 3003"/>
                  <a:gd name="T1" fmla="*/ 32 h 392"/>
                  <a:gd name="T2" fmla="*/ 231 w 3003"/>
                  <a:gd name="T3" fmla="*/ 13 h 392"/>
                  <a:gd name="T4" fmla="*/ 231 w 3003"/>
                  <a:gd name="T5" fmla="*/ 10 h 392"/>
                  <a:gd name="T6" fmla="*/ 234 w 3003"/>
                  <a:gd name="T7" fmla="*/ 0 h 392"/>
                  <a:gd name="T8" fmla="*/ 231 w 3003"/>
                  <a:gd name="T9" fmla="*/ 13 h 392"/>
                  <a:gd name="T10" fmla="*/ 429 w 3003"/>
                  <a:gd name="T11" fmla="*/ 49 h 392"/>
                  <a:gd name="T12" fmla="*/ 474 w 3003"/>
                  <a:gd name="T13" fmla="*/ 67 h 392"/>
                  <a:gd name="T14" fmla="*/ 477 w 3003"/>
                  <a:gd name="T15" fmla="*/ 57 h 392"/>
                  <a:gd name="T16" fmla="*/ 679 w 3003"/>
                  <a:gd name="T17" fmla="*/ 88 h 392"/>
                  <a:gd name="T18" fmla="*/ 599 w 3003"/>
                  <a:gd name="T19" fmla="*/ 98 h 392"/>
                  <a:gd name="T20" fmla="*/ 796 w 3003"/>
                  <a:gd name="T21" fmla="*/ 34 h 392"/>
                  <a:gd name="T22" fmla="*/ 845 w 3003"/>
                  <a:gd name="T23" fmla="*/ 37 h 392"/>
                  <a:gd name="T24" fmla="*/ 844 w 3003"/>
                  <a:gd name="T25" fmla="*/ 26 h 392"/>
                  <a:gd name="T26" fmla="*/ 1044 w 3003"/>
                  <a:gd name="T27" fmla="*/ 27 h 392"/>
                  <a:gd name="T28" fmla="*/ 1048 w 3003"/>
                  <a:gd name="T29" fmla="*/ 31 h 392"/>
                  <a:gd name="T30" fmla="*/ 1044 w 3003"/>
                  <a:gd name="T31" fmla="*/ 16 h 392"/>
                  <a:gd name="T32" fmla="*/ 1088 w 3003"/>
                  <a:gd name="T33" fmla="*/ 59 h 392"/>
                  <a:gd name="T34" fmla="*/ 1094 w 3003"/>
                  <a:gd name="T35" fmla="*/ 50 h 392"/>
                  <a:gd name="T36" fmla="*/ 1276 w 3003"/>
                  <a:gd name="T37" fmla="*/ 90 h 392"/>
                  <a:gd name="T38" fmla="*/ 1282 w 3003"/>
                  <a:gd name="T39" fmla="*/ 91 h 392"/>
                  <a:gd name="T40" fmla="*/ 1275 w 3003"/>
                  <a:gd name="T41" fmla="*/ 80 h 392"/>
                  <a:gd name="T42" fmla="*/ 1330 w 3003"/>
                  <a:gd name="T43" fmla="*/ 95 h 392"/>
                  <a:gd name="T44" fmla="*/ 1390 w 3003"/>
                  <a:gd name="T45" fmla="*/ 100 h 392"/>
                  <a:gd name="T46" fmla="*/ 1393 w 3003"/>
                  <a:gd name="T47" fmla="*/ 90 h 392"/>
                  <a:gd name="T48" fmla="*/ 1330 w 3003"/>
                  <a:gd name="T49" fmla="*/ 95 h 392"/>
                  <a:gd name="T50" fmla="*/ 1530 w 3003"/>
                  <a:gd name="T51" fmla="*/ 143 h 392"/>
                  <a:gd name="T52" fmla="*/ 1457 w 3003"/>
                  <a:gd name="T53" fmla="*/ 109 h 392"/>
                  <a:gd name="T54" fmla="*/ 1621 w 3003"/>
                  <a:gd name="T55" fmla="*/ 175 h 392"/>
                  <a:gd name="T56" fmla="*/ 1654 w 3003"/>
                  <a:gd name="T57" fmla="*/ 163 h 392"/>
                  <a:gd name="T58" fmla="*/ 1625 w 3003"/>
                  <a:gd name="T59" fmla="*/ 165 h 392"/>
                  <a:gd name="T60" fmla="*/ 1703 w 3003"/>
                  <a:gd name="T61" fmla="*/ 171 h 392"/>
                  <a:gd name="T62" fmla="*/ 1782 w 3003"/>
                  <a:gd name="T63" fmla="*/ 154 h 392"/>
                  <a:gd name="T64" fmla="*/ 1703 w 3003"/>
                  <a:gd name="T65" fmla="*/ 171 h 392"/>
                  <a:gd name="T66" fmla="*/ 1855 w 3003"/>
                  <a:gd name="T67" fmla="*/ 152 h 392"/>
                  <a:gd name="T68" fmla="*/ 1907 w 3003"/>
                  <a:gd name="T69" fmla="*/ 171 h 392"/>
                  <a:gd name="T70" fmla="*/ 1830 w 3003"/>
                  <a:gd name="T71" fmla="*/ 149 h 392"/>
                  <a:gd name="T72" fmla="*/ 1969 w 3003"/>
                  <a:gd name="T73" fmla="*/ 211 h 392"/>
                  <a:gd name="T74" fmla="*/ 2026 w 3003"/>
                  <a:gd name="T75" fmla="*/ 199 h 392"/>
                  <a:gd name="T76" fmla="*/ 1973 w 3003"/>
                  <a:gd name="T77" fmla="*/ 201 h 392"/>
                  <a:gd name="T78" fmla="*/ 2074 w 3003"/>
                  <a:gd name="T79" fmla="*/ 209 h 392"/>
                  <a:gd name="T80" fmla="*/ 2154 w 3003"/>
                  <a:gd name="T81" fmla="*/ 196 h 392"/>
                  <a:gd name="T82" fmla="*/ 2074 w 3003"/>
                  <a:gd name="T83" fmla="*/ 209 h 392"/>
                  <a:gd name="T84" fmla="*/ 2282 w 3003"/>
                  <a:gd name="T85" fmla="*/ 189 h 392"/>
                  <a:gd name="T86" fmla="*/ 2331 w 3003"/>
                  <a:gd name="T87" fmla="*/ 197 h 392"/>
                  <a:gd name="T88" fmla="*/ 2330 w 3003"/>
                  <a:gd name="T89" fmla="*/ 186 h 392"/>
                  <a:gd name="T90" fmla="*/ 2533 w 3003"/>
                  <a:gd name="T91" fmla="*/ 218 h 392"/>
                  <a:gd name="T92" fmla="*/ 2456 w 3003"/>
                  <a:gd name="T93" fmla="*/ 197 h 392"/>
                  <a:gd name="T94" fmla="*/ 2662 w 3003"/>
                  <a:gd name="T95" fmla="*/ 227 h 392"/>
                  <a:gd name="T96" fmla="*/ 2707 w 3003"/>
                  <a:gd name="T97" fmla="*/ 250 h 392"/>
                  <a:gd name="T98" fmla="*/ 2786 w 3003"/>
                  <a:gd name="T99" fmla="*/ 261 h 392"/>
                  <a:gd name="T100" fmla="*/ 2707 w 3003"/>
                  <a:gd name="T101" fmla="*/ 250 h 392"/>
                  <a:gd name="T102" fmla="*/ 2898 w 3003"/>
                  <a:gd name="T103" fmla="*/ 291 h 392"/>
                  <a:gd name="T104" fmla="*/ 2910 w 3003"/>
                  <a:gd name="T105" fmla="*/ 296 h 392"/>
                  <a:gd name="T106" fmla="*/ 2833 w 3003"/>
                  <a:gd name="T107" fmla="*/ 271 h 392"/>
                  <a:gd name="T108" fmla="*/ 2996 w 3003"/>
                  <a:gd name="T109" fmla="*/ 392 h 392"/>
                  <a:gd name="T110" fmla="*/ 2938 w 3003"/>
                  <a:gd name="T111" fmla="*/ 337 h 392"/>
                  <a:gd name="T112" fmla="*/ 80 w 3003"/>
                  <a:gd name="T113" fmla="*/ 75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3" h="392">
                    <a:moveTo>
                      <a:pt x="127" y="88"/>
                    </a:moveTo>
                    <a:lnTo>
                      <a:pt x="192" y="41"/>
                    </a:lnTo>
                    <a:lnTo>
                      <a:pt x="186" y="32"/>
                    </a:lnTo>
                    <a:lnTo>
                      <a:pt x="121" y="79"/>
                    </a:lnTo>
                    <a:lnTo>
                      <a:pt x="127" y="88"/>
                    </a:lnTo>
                    <a:close/>
                    <a:moveTo>
                      <a:pt x="231" y="13"/>
                    </a:moveTo>
                    <a:lnTo>
                      <a:pt x="235" y="10"/>
                    </a:lnTo>
                    <a:lnTo>
                      <a:pt x="232" y="5"/>
                    </a:lnTo>
                    <a:lnTo>
                      <a:pt x="231" y="10"/>
                    </a:lnTo>
                    <a:lnTo>
                      <a:pt x="302" y="35"/>
                    </a:lnTo>
                    <a:lnTo>
                      <a:pt x="305" y="25"/>
                    </a:lnTo>
                    <a:lnTo>
                      <a:pt x="234" y="0"/>
                    </a:lnTo>
                    <a:lnTo>
                      <a:pt x="229" y="1"/>
                    </a:lnTo>
                    <a:lnTo>
                      <a:pt x="225" y="4"/>
                    </a:lnTo>
                    <a:lnTo>
                      <a:pt x="231" y="13"/>
                    </a:lnTo>
                    <a:close/>
                    <a:moveTo>
                      <a:pt x="348" y="51"/>
                    </a:moveTo>
                    <a:lnTo>
                      <a:pt x="428" y="60"/>
                    </a:lnTo>
                    <a:lnTo>
                      <a:pt x="429" y="49"/>
                    </a:lnTo>
                    <a:lnTo>
                      <a:pt x="349" y="40"/>
                    </a:lnTo>
                    <a:lnTo>
                      <a:pt x="348" y="51"/>
                    </a:lnTo>
                    <a:close/>
                    <a:moveTo>
                      <a:pt x="474" y="67"/>
                    </a:moveTo>
                    <a:lnTo>
                      <a:pt x="550" y="91"/>
                    </a:lnTo>
                    <a:lnTo>
                      <a:pt x="553" y="81"/>
                    </a:lnTo>
                    <a:lnTo>
                      <a:pt x="477" y="57"/>
                    </a:lnTo>
                    <a:lnTo>
                      <a:pt x="474" y="67"/>
                    </a:lnTo>
                    <a:close/>
                    <a:moveTo>
                      <a:pt x="599" y="98"/>
                    </a:moveTo>
                    <a:lnTo>
                      <a:pt x="679" y="88"/>
                    </a:lnTo>
                    <a:lnTo>
                      <a:pt x="678" y="78"/>
                    </a:lnTo>
                    <a:lnTo>
                      <a:pt x="598" y="87"/>
                    </a:lnTo>
                    <a:lnTo>
                      <a:pt x="599" y="98"/>
                    </a:lnTo>
                    <a:close/>
                    <a:moveTo>
                      <a:pt x="726" y="75"/>
                    </a:moveTo>
                    <a:lnTo>
                      <a:pt x="800" y="44"/>
                    </a:lnTo>
                    <a:lnTo>
                      <a:pt x="796" y="34"/>
                    </a:lnTo>
                    <a:lnTo>
                      <a:pt x="722" y="65"/>
                    </a:lnTo>
                    <a:lnTo>
                      <a:pt x="726" y="75"/>
                    </a:lnTo>
                    <a:close/>
                    <a:moveTo>
                      <a:pt x="845" y="37"/>
                    </a:moveTo>
                    <a:lnTo>
                      <a:pt x="925" y="33"/>
                    </a:lnTo>
                    <a:lnTo>
                      <a:pt x="924" y="22"/>
                    </a:lnTo>
                    <a:lnTo>
                      <a:pt x="844" y="26"/>
                    </a:lnTo>
                    <a:lnTo>
                      <a:pt x="845" y="37"/>
                    </a:lnTo>
                    <a:close/>
                    <a:moveTo>
                      <a:pt x="973" y="30"/>
                    </a:moveTo>
                    <a:lnTo>
                      <a:pt x="1044" y="27"/>
                    </a:lnTo>
                    <a:lnTo>
                      <a:pt x="1044" y="21"/>
                    </a:lnTo>
                    <a:lnTo>
                      <a:pt x="1041" y="26"/>
                    </a:lnTo>
                    <a:lnTo>
                      <a:pt x="1048" y="31"/>
                    </a:lnTo>
                    <a:lnTo>
                      <a:pt x="1054" y="22"/>
                    </a:lnTo>
                    <a:lnTo>
                      <a:pt x="1047" y="17"/>
                    </a:lnTo>
                    <a:lnTo>
                      <a:pt x="1044" y="16"/>
                    </a:lnTo>
                    <a:lnTo>
                      <a:pt x="972" y="20"/>
                    </a:lnTo>
                    <a:lnTo>
                      <a:pt x="973" y="30"/>
                    </a:lnTo>
                    <a:close/>
                    <a:moveTo>
                      <a:pt x="1088" y="59"/>
                    </a:moveTo>
                    <a:lnTo>
                      <a:pt x="1153" y="104"/>
                    </a:lnTo>
                    <a:lnTo>
                      <a:pt x="1159" y="96"/>
                    </a:lnTo>
                    <a:lnTo>
                      <a:pt x="1094" y="50"/>
                    </a:lnTo>
                    <a:lnTo>
                      <a:pt x="1088" y="59"/>
                    </a:lnTo>
                    <a:close/>
                    <a:moveTo>
                      <a:pt x="1204" y="101"/>
                    </a:moveTo>
                    <a:lnTo>
                      <a:pt x="1276" y="90"/>
                    </a:lnTo>
                    <a:lnTo>
                      <a:pt x="1275" y="85"/>
                    </a:lnTo>
                    <a:lnTo>
                      <a:pt x="1275" y="90"/>
                    </a:lnTo>
                    <a:lnTo>
                      <a:pt x="1282" y="91"/>
                    </a:lnTo>
                    <a:lnTo>
                      <a:pt x="1283" y="80"/>
                    </a:lnTo>
                    <a:lnTo>
                      <a:pt x="1276" y="80"/>
                    </a:lnTo>
                    <a:lnTo>
                      <a:pt x="1275" y="80"/>
                    </a:lnTo>
                    <a:lnTo>
                      <a:pt x="1202" y="91"/>
                    </a:lnTo>
                    <a:lnTo>
                      <a:pt x="1204" y="101"/>
                    </a:lnTo>
                    <a:close/>
                    <a:moveTo>
                      <a:pt x="1330" y="95"/>
                    </a:moveTo>
                    <a:lnTo>
                      <a:pt x="1391" y="100"/>
                    </a:lnTo>
                    <a:lnTo>
                      <a:pt x="1391" y="95"/>
                    </a:lnTo>
                    <a:lnTo>
                      <a:pt x="1390" y="100"/>
                    </a:lnTo>
                    <a:lnTo>
                      <a:pt x="1408" y="105"/>
                    </a:lnTo>
                    <a:lnTo>
                      <a:pt x="1411" y="95"/>
                    </a:lnTo>
                    <a:lnTo>
                      <a:pt x="1393" y="90"/>
                    </a:lnTo>
                    <a:lnTo>
                      <a:pt x="1392" y="89"/>
                    </a:lnTo>
                    <a:lnTo>
                      <a:pt x="1331" y="84"/>
                    </a:lnTo>
                    <a:lnTo>
                      <a:pt x="1330" y="95"/>
                    </a:lnTo>
                    <a:close/>
                    <a:moveTo>
                      <a:pt x="1454" y="119"/>
                    </a:moveTo>
                    <a:lnTo>
                      <a:pt x="1506" y="135"/>
                    </a:lnTo>
                    <a:lnTo>
                      <a:pt x="1530" y="143"/>
                    </a:lnTo>
                    <a:lnTo>
                      <a:pt x="1534" y="133"/>
                    </a:lnTo>
                    <a:lnTo>
                      <a:pt x="1509" y="124"/>
                    </a:lnTo>
                    <a:lnTo>
                      <a:pt x="1457" y="109"/>
                    </a:lnTo>
                    <a:lnTo>
                      <a:pt x="1454" y="119"/>
                    </a:lnTo>
                    <a:close/>
                    <a:moveTo>
                      <a:pt x="1575" y="159"/>
                    </a:moveTo>
                    <a:lnTo>
                      <a:pt x="1621" y="175"/>
                    </a:lnTo>
                    <a:lnTo>
                      <a:pt x="1623" y="176"/>
                    </a:lnTo>
                    <a:lnTo>
                      <a:pt x="1655" y="174"/>
                    </a:lnTo>
                    <a:lnTo>
                      <a:pt x="1654" y="163"/>
                    </a:lnTo>
                    <a:lnTo>
                      <a:pt x="1623" y="165"/>
                    </a:lnTo>
                    <a:lnTo>
                      <a:pt x="1623" y="170"/>
                    </a:lnTo>
                    <a:lnTo>
                      <a:pt x="1625" y="165"/>
                    </a:lnTo>
                    <a:lnTo>
                      <a:pt x="1579" y="149"/>
                    </a:lnTo>
                    <a:lnTo>
                      <a:pt x="1575" y="159"/>
                    </a:lnTo>
                    <a:close/>
                    <a:moveTo>
                      <a:pt x="1703" y="171"/>
                    </a:moveTo>
                    <a:lnTo>
                      <a:pt x="1739" y="168"/>
                    </a:lnTo>
                    <a:lnTo>
                      <a:pt x="1783" y="164"/>
                    </a:lnTo>
                    <a:lnTo>
                      <a:pt x="1782" y="154"/>
                    </a:lnTo>
                    <a:lnTo>
                      <a:pt x="1738" y="158"/>
                    </a:lnTo>
                    <a:lnTo>
                      <a:pt x="1702" y="160"/>
                    </a:lnTo>
                    <a:lnTo>
                      <a:pt x="1703" y="171"/>
                    </a:lnTo>
                    <a:close/>
                    <a:moveTo>
                      <a:pt x="1831" y="160"/>
                    </a:moveTo>
                    <a:lnTo>
                      <a:pt x="1856" y="157"/>
                    </a:lnTo>
                    <a:lnTo>
                      <a:pt x="1855" y="152"/>
                    </a:lnTo>
                    <a:lnTo>
                      <a:pt x="1853" y="157"/>
                    </a:lnTo>
                    <a:lnTo>
                      <a:pt x="1903" y="180"/>
                    </a:lnTo>
                    <a:lnTo>
                      <a:pt x="1907" y="171"/>
                    </a:lnTo>
                    <a:lnTo>
                      <a:pt x="1857" y="147"/>
                    </a:lnTo>
                    <a:lnTo>
                      <a:pt x="1855" y="147"/>
                    </a:lnTo>
                    <a:lnTo>
                      <a:pt x="1830" y="149"/>
                    </a:lnTo>
                    <a:lnTo>
                      <a:pt x="1831" y="160"/>
                    </a:lnTo>
                    <a:close/>
                    <a:moveTo>
                      <a:pt x="1946" y="200"/>
                    </a:moveTo>
                    <a:lnTo>
                      <a:pt x="1969" y="211"/>
                    </a:lnTo>
                    <a:lnTo>
                      <a:pt x="1971" y="211"/>
                    </a:lnTo>
                    <a:lnTo>
                      <a:pt x="2026" y="210"/>
                    </a:lnTo>
                    <a:lnTo>
                      <a:pt x="2026" y="199"/>
                    </a:lnTo>
                    <a:lnTo>
                      <a:pt x="1971" y="201"/>
                    </a:lnTo>
                    <a:lnTo>
                      <a:pt x="1971" y="206"/>
                    </a:lnTo>
                    <a:lnTo>
                      <a:pt x="1973" y="201"/>
                    </a:lnTo>
                    <a:lnTo>
                      <a:pt x="1951" y="191"/>
                    </a:lnTo>
                    <a:lnTo>
                      <a:pt x="1946" y="200"/>
                    </a:lnTo>
                    <a:close/>
                    <a:moveTo>
                      <a:pt x="2074" y="209"/>
                    </a:moveTo>
                    <a:lnTo>
                      <a:pt x="2087" y="209"/>
                    </a:lnTo>
                    <a:lnTo>
                      <a:pt x="2154" y="207"/>
                    </a:lnTo>
                    <a:lnTo>
                      <a:pt x="2154" y="196"/>
                    </a:lnTo>
                    <a:lnTo>
                      <a:pt x="2086" y="198"/>
                    </a:lnTo>
                    <a:lnTo>
                      <a:pt x="2074" y="198"/>
                    </a:lnTo>
                    <a:lnTo>
                      <a:pt x="2074" y="209"/>
                    </a:lnTo>
                    <a:close/>
                    <a:moveTo>
                      <a:pt x="2203" y="205"/>
                    </a:moveTo>
                    <a:lnTo>
                      <a:pt x="2283" y="200"/>
                    </a:lnTo>
                    <a:lnTo>
                      <a:pt x="2282" y="189"/>
                    </a:lnTo>
                    <a:lnTo>
                      <a:pt x="2202" y="194"/>
                    </a:lnTo>
                    <a:lnTo>
                      <a:pt x="2203" y="205"/>
                    </a:lnTo>
                    <a:close/>
                    <a:moveTo>
                      <a:pt x="2331" y="197"/>
                    </a:moveTo>
                    <a:lnTo>
                      <a:pt x="2411" y="193"/>
                    </a:lnTo>
                    <a:lnTo>
                      <a:pt x="2410" y="182"/>
                    </a:lnTo>
                    <a:lnTo>
                      <a:pt x="2330" y="186"/>
                    </a:lnTo>
                    <a:lnTo>
                      <a:pt x="2331" y="197"/>
                    </a:lnTo>
                    <a:close/>
                    <a:moveTo>
                      <a:pt x="2456" y="197"/>
                    </a:moveTo>
                    <a:lnTo>
                      <a:pt x="2533" y="218"/>
                    </a:lnTo>
                    <a:lnTo>
                      <a:pt x="2536" y="207"/>
                    </a:lnTo>
                    <a:lnTo>
                      <a:pt x="2459" y="187"/>
                    </a:lnTo>
                    <a:lnTo>
                      <a:pt x="2456" y="197"/>
                    </a:lnTo>
                    <a:close/>
                    <a:moveTo>
                      <a:pt x="2582" y="226"/>
                    </a:moveTo>
                    <a:lnTo>
                      <a:pt x="2661" y="237"/>
                    </a:lnTo>
                    <a:lnTo>
                      <a:pt x="2662" y="227"/>
                    </a:lnTo>
                    <a:lnTo>
                      <a:pt x="2583" y="216"/>
                    </a:lnTo>
                    <a:lnTo>
                      <a:pt x="2582" y="226"/>
                    </a:lnTo>
                    <a:close/>
                    <a:moveTo>
                      <a:pt x="2707" y="250"/>
                    </a:moveTo>
                    <a:lnTo>
                      <a:pt x="2780" y="271"/>
                    </a:lnTo>
                    <a:lnTo>
                      <a:pt x="2784" y="271"/>
                    </a:lnTo>
                    <a:lnTo>
                      <a:pt x="2786" y="261"/>
                    </a:lnTo>
                    <a:lnTo>
                      <a:pt x="2783" y="260"/>
                    </a:lnTo>
                    <a:lnTo>
                      <a:pt x="2710" y="239"/>
                    </a:lnTo>
                    <a:lnTo>
                      <a:pt x="2707" y="250"/>
                    </a:lnTo>
                    <a:close/>
                    <a:moveTo>
                      <a:pt x="2831" y="282"/>
                    </a:moveTo>
                    <a:lnTo>
                      <a:pt x="2896" y="297"/>
                    </a:lnTo>
                    <a:lnTo>
                      <a:pt x="2898" y="291"/>
                    </a:lnTo>
                    <a:lnTo>
                      <a:pt x="2894" y="295"/>
                    </a:lnTo>
                    <a:lnTo>
                      <a:pt x="2903" y="304"/>
                    </a:lnTo>
                    <a:lnTo>
                      <a:pt x="2910" y="296"/>
                    </a:lnTo>
                    <a:lnTo>
                      <a:pt x="2901" y="287"/>
                    </a:lnTo>
                    <a:lnTo>
                      <a:pt x="2899" y="286"/>
                    </a:lnTo>
                    <a:lnTo>
                      <a:pt x="2833" y="271"/>
                    </a:lnTo>
                    <a:lnTo>
                      <a:pt x="2831" y="282"/>
                    </a:lnTo>
                    <a:close/>
                    <a:moveTo>
                      <a:pt x="2938" y="337"/>
                    </a:moveTo>
                    <a:lnTo>
                      <a:pt x="2996" y="392"/>
                    </a:lnTo>
                    <a:lnTo>
                      <a:pt x="3003" y="385"/>
                    </a:lnTo>
                    <a:lnTo>
                      <a:pt x="2946" y="329"/>
                    </a:lnTo>
                    <a:lnTo>
                      <a:pt x="2938" y="337"/>
                    </a:lnTo>
                    <a:close/>
                    <a:moveTo>
                      <a:pt x="0" y="68"/>
                    </a:moveTo>
                    <a:lnTo>
                      <a:pt x="78" y="85"/>
                    </a:lnTo>
                    <a:lnTo>
                      <a:pt x="80" y="75"/>
                    </a:lnTo>
                    <a:lnTo>
                      <a:pt x="2" y="57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" name="Freeform 109"/>
              <p:cNvSpPr>
                <a:spLocks noEditPoints="1"/>
              </p:cNvSpPr>
              <p:nvPr/>
            </p:nvSpPr>
            <p:spPr bwMode="auto">
              <a:xfrm>
                <a:off x="2403476" y="1962151"/>
                <a:ext cx="4779963" cy="592138"/>
              </a:xfrm>
              <a:custGeom>
                <a:avLst/>
                <a:gdLst>
                  <a:gd name="T0" fmla="*/ 193 w 3011"/>
                  <a:gd name="T1" fmla="*/ 47 h 373"/>
                  <a:gd name="T2" fmla="*/ 239 w 3011"/>
                  <a:gd name="T3" fmla="*/ 43 h 373"/>
                  <a:gd name="T4" fmla="*/ 241 w 3011"/>
                  <a:gd name="T5" fmla="*/ 32 h 373"/>
                  <a:gd name="T6" fmla="*/ 447 w 3011"/>
                  <a:gd name="T7" fmla="*/ 57 h 373"/>
                  <a:gd name="T8" fmla="*/ 367 w 3011"/>
                  <a:gd name="T9" fmla="*/ 57 h 373"/>
                  <a:gd name="T10" fmla="*/ 575 w 3011"/>
                  <a:gd name="T11" fmla="*/ 66 h 373"/>
                  <a:gd name="T12" fmla="*/ 621 w 3011"/>
                  <a:gd name="T13" fmla="*/ 80 h 373"/>
                  <a:gd name="T14" fmla="*/ 704 w 3011"/>
                  <a:gd name="T15" fmla="*/ 81 h 373"/>
                  <a:gd name="T16" fmla="*/ 697 w 3011"/>
                  <a:gd name="T17" fmla="*/ 78 h 373"/>
                  <a:gd name="T18" fmla="*/ 621 w 3011"/>
                  <a:gd name="T19" fmla="*/ 80 h 373"/>
                  <a:gd name="T20" fmla="*/ 813 w 3011"/>
                  <a:gd name="T21" fmla="*/ 29 h 373"/>
                  <a:gd name="T22" fmla="*/ 819 w 3011"/>
                  <a:gd name="T23" fmla="*/ 22 h 373"/>
                  <a:gd name="T24" fmla="*/ 744 w 3011"/>
                  <a:gd name="T25" fmla="*/ 52 h 373"/>
                  <a:gd name="T26" fmla="*/ 930 w 3011"/>
                  <a:gd name="T27" fmla="*/ 10 h 373"/>
                  <a:gd name="T28" fmla="*/ 945 w 3011"/>
                  <a:gd name="T29" fmla="*/ 12 h 373"/>
                  <a:gd name="T30" fmla="*/ 928 w 3011"/>
                  <a:gd name="T31" fmla="*/ 0 h 373"/>
                  <a:gd name="T32" fmla="*/ 993 w 3011"/>
                  <a:gd name="T33" fmla="*/ 17 h 373"/>
                  <a:gd name="T34" fmla="*/ 1042 w 3011"/>
                  <a:gd name="T35" fmla="*/ 21 h 373"/>
                  <a:gd name="T36" fmla="*/ 1048 w 3011"/>
                  <a:gd name="T37" fmla="*/ 13 h 373"/>
                  <a:gd name="T38" fmla="*/ 993 w 3011"/>
                  <a:gd name="T39" fmla="*/ 17 h 373"/>
                  <a:gd name="T40" fmla="*/ 1161 w 3011"/>
                  <a:gd name="T41" fmla="*/ 119 h 373"/>
                  <a:gd name="T42" fmla="*/ 1160 w 3011"/>
                  <a:gd name="T43" fmla="*/ 108 h 373"/>
                  <a:gd name="T44" fmla="*/ 1107 w 3011"/>
                  <a:gd name="T45" fmla="*/ 62 h 373"/>
                  <a:gd name="T46" fmla="*/ 1277 w 3011"/>
                  <a:gd name="T47" fmla="*/ 115 h 373"/>
                  <a:gd name="T48" fmla="*/ 1294 w 3011"/>
                  <a:gd name="T49" fmla="*/ 118 h 373"/>
                  <a:gd name="T50" fmla="*/ 1276 w 3011"/>
                  <a:gd name="T51" fmla="*/ 105 h 373"/>
                  <a:gd name="T52" fmla="*/ 1341 w 3011"/>
                  <a:gd name="T53" fmla="*/ 124 h 373"/>
                  <a:gd name="T54" fmla="*/ 1390 w 3011"/>
                  <a:gd name="T55" fmla="*/ 131 h 373"/>
                  <a:gd name="T56" fmla="*/ 1394 w 3011"/>
                  <a:gd name="T57" fmla="*/ 121 h 373"/>
                  <a:gd name="T58" fmla="*/ 1341 w 3011"/>
                  <a:gd name="T59" fmla="*/ 124 h 373"/>
                  <a:gd name="T60" fmla="*/ 1539 w 3011"/>
                  <a:gd name="T61" fmla="*/ 184 h 373"/>
                  <a:gd name="T62" fmla="*/ 1467 w 3011"/>
                  <a:gd name="T63" fmla="*/ 148 h 373"/>
                  <a:gd name="T64" fmla="*/ 1623 w 3011"/>
                  <a:gd name="T65" fmla="*/ 209 h 373"/>
                  <a:gd name="T66" fmla="*/ 1663 w 3011"/>
                  <a:gd name="T67" fmla="*/ 190 h 373"/>
                  <a:gd name="T68" fmla="*/ 1626 w 3011"/>
                  <a:gd name="T69" fmla="*/ 198 h 373"/>
                  <a:gd name="T70" fmla="*/ 1713 w 3011"/>
                  <a:gd name="T71" fmla="*/ 190 h 373"/>
                  <a:gd name="T72" fmla="*/ 1788 w 3011"/>
                  <a:gd name="T73" fmla="*/ 161 h 373"/>
                  <a:gd name="T74" fmla="*/ 1713 w 3011"/>
                  <a:gd name="T75" fmla="*/ 190 h 373"/>
                  <a:gd name="T76" fmla="*/ 1856 w 3011"/>
                  <a:gd name="T77" fmla="*/ 148 h 373"/>
                  <a:gd name="T78" fmla="*/ 1911 w 3011"/>
                  <a:gd name="T79" fmla="*/ 172 h 373"/>
                  <a:gd name="T80" fmla="*/ 1835 w 3011"/>
                  <a:gd name="T81" fmla="*/ 148 h 373"/>
                  <a:gd name="T82" fmla="*/ 1969 w 3011"/>
                  <a:gd name="T83" fmla="*/ 216 h 373"/>
                  <a:gd name="T84" fmla="*/ 2027 w 3011"/>
                  <a:gd name="T85" fmla="*/ 210 h 373"/>
                  <a:gd name="T86" fmla="*/ 1974 w 3011"/>
                  <a:gd name="T87" fmla="*/ 207 h 373"/>
                  <a:gd name="T88" fmla="*/ 2074 w 3011"/>
                  <a:gd name="T89" fmla="*/ 224 h 373"/>
                  <a:gd name="T90" fmla="*/ 2155 w 3011"/>
                  <a:gd name="T91" fmla="*/ 224 h 373"/>
                  <a:gd name="T92" fmla="*/ 2088 w 3011"/>
                  <a:gd name="T93" fmla="*/ 220 h 373"/>
                  <a:gd name="T94" fmla="*/ 2074 w 3011"/>
                  <a:gd name="T95" fmla="*/ 224 h 373"/>
                  <a:gd name="T96" fmla="*/ 2205 w 3011"/>
                  <a:gd name="T97" fmla="*/ 223 h 373"/>
                  <a:gd name="T98" fmla="*/ 2202 w 3011"/>
                  <a:gd name="T99" fmla="*/ 213 h 373"/>
                  <a:gd name="T100" fmla="*/ 2203 w 3011"/>
                  <a:gd name="T101" fmla="*/ 213 h 373"/>
                  <a:gd name="T102" fmla="*/ 2407 w 3011"/>
                  <a:gd name="T103" fmla="*/ 177 h 373"/>
                  <a:gd name="T104" fmla="*/ 2328 w 3011"/>
                  <a:gd name="T105" fmla="*/ 190 h 373"/>
                  <a:gd name="T106" fmla="*/ 2530 w 3011"/>
                  <a:gd name="T107" fmla="*/ 192 h 373"/>
                  <a:gd name="T108" fmla="*/ 2574 w 3011"/>
                  <a:gd name="T109" fmla="*/ 214 h 373"/>
                  <a:gd name="T110" fmla="*/ 2576 w 3011"/>
                  <a:gd name="T111" fmla="*/ 203 h 373"/>
                  <a:gd name="T112" fmla="*/ 2768 w 3011"/>
                  <a:gd name="T113" fmla="*/ 278 h 373"/>
                  <a:gd name="T114" fmla="*/ 2696 w 3011"/>
                  <a:gd name="T115" fmla="*/ 243 h 373"/>
                  <a:gd name="T116" fmla="*/ 2893 w 3011"/>
                  <a:gd name="T117" fmla="*/ 311 h 373"/>
                  <a:gd name="T118" fmla="*/ 2933 w 3011"/>
                  <a:gd name="T119" fmla="*/ 340 h 373"/>
                  <a:gd name="T120" fmla="*/ 2938 w 3011"/>
                  <a:gd name="T121" fmla="*/ 330 h 373"/>
                  <a:gd name="T122" fmla="*/ 74 w 3011"/>
                  <a:gd name="T123" fmla="*/ 73 h 373"/>
                  <a:gd name="T124" fmla="*/ 0 w 3011"/>
                  <a:gd name="T125" fmla="*/ 43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011" h="373">
                    <a:moveTo>
                      <a:pt x="123" y="87"/>
                    </a:moveTo>
                    <a:lnTo>
                      <a:pt x="197" y="57"/>
                    </a:lnTo>
                    <a:lnTo>
                      <a:pt x="193" y="47"/>
                    </a:lnTo>
                    <a:lnTo>
                      <a:pt x="119" y="78"/>
                    </a:lnTo>
                    <a:lnTo>
                      <a:pt x="123" y="87"/>
                    </a:lnTo>
                    <a:close/>
                    <a:moveTo>
                      <a:pt x="239" y="43"/>
                    </a:moveTo>
                    <a:lnTo>
                      <a:pt x="319" y="53"/>
                    </a:lnTo>
                    <a:lnTo>
                      <a:pt x="320" y="42"/>
                    </a:lnTo>
                    <a:lnTo>
                      <a:pt x="241" y="32"/>
                    </a:lnTo>
                    <a:lnTo>
                      <a:pt x="239" y="43"/>
                    </a:lnTo>
                    <a:close/>
                    <a:moveTo>
                      <a:pt x="367" y="57"/>
                    </a:moveTo>
                    <a:lnTo>
                      <a:pt x="447" y="57"/>
                    </a:lnTo>
                    <a:lnTo>
                      <a:pt x="447" y="47"/>
                    </a:lnTo>
                    <a:lnTo>
                      <a:pt x="367" y="46"/>
                    </a:lnTo>
                    <a:lnTo>
                      <a:pt x="367" y="57"/>
                    </a:lnTo>
                    <a:close/>
                    <a:moveTo>
                      <a:pt x="494" y="63"/>
                    </a:moveTo>
                    <a:lnTo>
                      <a:pt x="573" y="76"/>
                    </a:lnTo>
                    <a:lnTo>
                      <a:pt x="575" y="66"/>
                    </a:lnTo>
                    <a:lnTo>
                      <a:pt x="496" y="52"/>
                    </a:lnTo>
                    <a:lnTo>
                      <a:pt x="494" y="63"/>
                    </a:lnTo>
                    <a:close/>
                    <a:moveTo>
                      <a:pt x="621" y="80"/>
                    </a:moveTo>
                    <a:lnTo>
                      <a:pt x="697" y="83"/>
                    </a:lnTo>
                    <a:lnTo>
                      <a:pt x="699" y="83"/>
                    </a:lnTo>
                    <a:lnTo>
                      <a:pt x="704" y="81"/>
                    </a:lnTo>
                    <a:lnTo>
                      <a:pt x="700" y="71"/>
                    </a:lnTo>
                    <a:lnTo>
                      <a:pt x="695" y="73"/>
                    </a:lnTo>
                    <a:lnTo>
                      <a:pt x="697" y="78"/>
                    </a:lnTo>
                    <a:lnTo>
                      <a:pt x="697" y="73"/>
                    </a:lnTo>
                    <a:lnTo>
                      <a:pt x="622" y="69"/>
                    </a:lnTo>
                    <a:lnTo>
                      <a:pt x="621" y="80"/>
                    </a:lnTo>
                    <a:close/>
                    <a:moveTo>
                      <a:pt x="748" y="62"/>
                    </a:moveTo>
                    <a:lnTo>
                      <a:pt x="815" y="34"/>
                    </a:lnTo>
                    <a:lnTo>
                      <a:pt x="813" y="29"/>
                    </a:lnTo>
                    <a:lnTo>
                      <a:pt x="814" y="34"/>
                    </a:lnTo>
                    <a:lnTo>
                      <a:pt x="821" y="33"/>
                    </a:lnTo>
                    <a:lnTo>
                      <a:pt x="819" y="22"/>
                    </a:lnTo>
                    <a:lnTo>
                      <a:pt x="812" y="24"/>
                    </a:lnTo>
                    <a:lnTo>
                      <a:pt x="811" y="24"/>
                    </a:lnTo>
                    <a:lnTo>
                      <a:pt x="744" y="52"/>
                    </a:lnTo>
                    <a:lnTo>
                      <a:pt x="748" y="62"/>
                    </a:lnTo>
                    <a:close/>
                    <a:moveTo>
                      <a:pt x="868" y="23"/>
                    </a:moveTo>
                    <a:lnTo>
                      <a:pt x="930" y="10"/>
                    </a:lnTo>
                    <a:lnTo>
                      <a:pt x="929" y="5"/>
                    </a:lnTo>
                    <a:lnTo>
                      <a:pt x="928" y="10"/>
                    </a:lnTo>
                    <a:lnTo>
                      <a:pt x="945" y="12"/>
                    </a:lnTo>
                    <a:lnTo>
                      <a:pt x="946" y="1"/>
                    </a:lnTo>
                    <a:lnTo>
                      <a:pt x="929" y="0"/>
                    </a:lnTo>
                    <a:lnTo>
                      <a:pt x="928" y="0"/>
                    </a:lnTo>
                    <a:lnTo>
                      <a:pt x="866" y="12"/>
                    </a:lnTo>
                    <a:lnTo>
                      <a:pt x="868" y="23"/>
                    </a:lnTo>
                    <a:close/>
                    <a:moveTo>
                      <a:pt x="993" y="17"/>
                    </a:moveTo>
                    <a:lnTo>
                      <a:pt x="1044" y="22"/>
                    </a:lnTo>
                    <a:lnTo>
                      <a:pt x="1045" y="17"/>
                    </a:lnTo>
                    <a:lnTo>
                      <a:pt x="1042" y="21"/>
                    </a:lnTo>
                    <a:lnTo>
                      <a:pt x="1064" y="39"/>
                    </a:lnTo>
                    <a:lnTo>
                      <a:pt x="1070" y="31"/>
                    </a:lnTo>
                    <a:lnTo>
                      <a:pt x="1048" y="13"/>
                    </a:lnTo>
                    <a:lnTo>
                      <a:pt x="1045" y="12"/>
                    </a:lnTo>
                    <a:lnTo>
                      <a:pt x="994" y="6"/>
                    </a:lnTo>
                    <a:lnTo>
                      <a:pt x="993" y="17"/>
                    </a:lnTo>
                    <a:close/>
                    <a:moveTo>
                      <a:pt x="1100" y="70"/>
                    </a:moveTo>
                    <a:lnTo>
                      <a:pt x="1157" y="118"/>
                    </a:lnTo>
                    <a:lnTo>
                      <a:pt x="1161" y="119"/>
                    </a:lnTo>
                    <a:lnTo>
                      <a:pt x="1167" y="119"/>
                    </a:lnTo>
                    <a:lnTo>
                      <a:pt x="1167" y="108"/>
                    </a:lnTo>
                    <a:lnTo>
                      <a:pt x="1160" y="108"/>
                    </a:lnTo>
                    <a:lnTo>
                      <a:pt x="1161" y="114"/>
                    </a:lnTo>
                    <a:lnTo>
                      <a:pt x="1164" y="110"/>
                    </a:lnTo>
                    <a:lnTo>
                      <a:pt x="1107" y="62"/>
                    </a:lnTo>
                    <a:lnTo>
                      <a:pt x="1100" y="70"/>
                    </a:lnTo>
                    <a:close/>
                    <a:moveTo>
                      <a:pt x="1215" y="117"/>
                    </a:moveTo>
                    <a:lnTo>
                      <a:pt x="1277" y="115"/>
                    </a:lnTo>
                    <a:lnTo>
                      <a:pt x="1276" y="110"/>
                    </a:lnTo>
                    <a:lnTo>
                      <a:pt x="1276" y="115"/>
                    </a:lnTo>
                    <a:lnTo>
                      <a:pt x="1294" y="118"/>
                    </a:lnTo>
                    <a:lnTo>
                      <a:pt x="1295" y="107"/>
                    </a:lnTo>
                    <a:lnTo>
                      <a:pt x="1277" y="105"/>
                    </a:lnTo>
                    <a:lnTo>
                      <a:pt x="1276" y="105"/>
                    </a:lnTo>
                    <a:lnTo>
                      <a:pt x="1215" y="107"/>
                    </a:lnTo>
                    <a:lnTo>
                      <a:pt x="1215" y="117"/>
                    </a:lnTo>
                    <a:close/>
                    <a:moveTo>
                      <a:pt x="1341" y="124"/>
                    </a:moveTo>
                    <a:lnTo>
                      <a:pt x="1391" y="131"/>
                    </a:lnTo>
                    <a:lnTo>
                      <a:pt x="1392" y="126"/>
                    </a:lnTo>
                    <a:lnTo>
                      <a:pt x="1390" y="131"/>
                    </a:lnTo>
                    <a:lnTo>
                      <a:pt x="1418" y="141"/>
                    </a:lnTo>
                    <a:lnTo>
                      <a:pt x="1422" y="131"/>
                    </a:lnTo>
                    <a:lnTo>
                      <a:pt x="1394" y="121"/>
                    </a:lnTo>
                    <a:lnTo>
                      <a:pt x="1393" y="121"/>
                    </a:lnTo>
                    <a:lnTo>
                      <a:pt x="1343" y="114"/>
                    </a:lnTo>
                    <a:lnTo>
                      <a:pt x="1341" y="124"/>
                    </a:lnTo>
                    <a:close/>
                    <a:moveTo>
                      <a:pt x="1463" y="158"/>
                    </a:moveTo>
                    <a:lnTo>
                      <a:pt x="1507" y="174"/>
                    </a:lnTo>
                    <a:lnTo>
                      <a:pt x="1539" y="184"/>
                    </a:lnTo>
                    <a:lnTo>
                      <a:pt x="1543" y="174"/>
                    </a:lnTo>
                    <a:lnTo>
                      <a:pt x="1510" y="164"/>
                    </a:lnTo>
                    <a:lnTo>
                      <a:pt x="1467" y="148"/>
                    </a:lnTo>
                    <a:lnTo>
                      <a:pt x="1463" y="158"/>
                    </a:lnTo>
                    <a:close/>
                    <a:moveTo>
                      <a:pt x="1585" y="197"/>
                    </a:moveTo>
                    <a:lnTo>
                      <a:pt x="1623" y="209"/>
                    </a:lnTo>
                    <a:lnTo>
                      <a:pt x="1625" y="209"/>
                    </a:lnTo>
                    <a:lnTo>
                      <a:pt x="1666" y="200"/>
                    </a:lnTo>
                    <a:lnTo>
                      <a:pt x="1663" y="190"/>
                    </a:lnTo>
                    <a:lnTo>
                      <a:pt x="1623" y="198"/>
                    </a:lnTo>
                    <a:lnTo>
                      <a:pt x="1624" y="203"/>
                    </a:lnTo>
                    <a:lnTo>
                      <a:pt x="1626" y="198"/>
                    </a:lnTo>
                    <a:lnTo>
                      <a:pt x="1589" y="187"/>
                    </a:lnTo>
                    <a:lnTo>
                      <a:pt x="1585" y="197"/>
                    </a:lnTo>
                    <a:close/>
                    <a:moveTo>
                      <a:pt x="1713" y="190"/>
                    </a:moveTo>
                    <a:lnTo>
                      <a:pt x="1741" y="184"/>
                    </a:lnTo>
                    <a:lnTo>
                      <a:pt x="1791" y="171"/>
                    </a:lnTo>
                    <a:lnTo>
                      <a:pt x="1788" y="161"/>
                    </a:lnTo>
                    <a:lnTo>
                      <a:pt x="1738" y="174"/>
                    </a:lnTo>
                    <a:lnTo>
                      <a:pt x="1710" y="180"/>
                    </a:lnTo>
                    <a:lnTo>
                      <a:pt x="1713" y="190"/>
                    </a:lnTo>
                    <a:close/>
                    <a:moveTo>
                      <a:pt x="1837" y="159"/>
                    </a:moveTo>
                    <a:lnTo>
                      <a:pt x="1857" y="153"/>
                    </a:lnTo>
                    <a:lnTo>
                      <a:pt x="1856" y="148"/>
                    </a:lnTo>
                    <a:lnTo>
                      <a:pt x="1853" y="153"/>
                    </a:lnTo>
                    <a:lnTo>
                      <a:pt x="1905" y="181"/>
                    </a:lnTo>
                    <a:lnTo>
                      <a:pt x="1911" y="172"/>
                    </a:lnTo>
                    <a:lnTo>
                      <a:pt x="1859" y="143"/>
                    </a:lnTo>
                    <a:lnTo>
                      <a:pt x="1855" y="143"/>
                    </a:lnTo>
                    <a:lnTo>
                      <a:pt x="1835" y="148"/>
                    </a:lnTo>
                    <a:lnTo>
                      <a:pt x="1837" y="159"/>
                    </a:lnTo>
                    <a:close/>
                    <a:moveTo>
                      <a:pt x="1948" y="204"/>
                    </a:moveTo>
                    <a:lnTo>
                      <a:pt x="1969" y="216"/>
                    </a:lnTo>
                    <a:lnTo>
                      <a:pt x="1971" y="217"/>
                    </a:lnTo>
                    <a:lnTo>
                      <a:pt x="2027" y="221"/>
                    </a:lnTo>
                    <a:lnTo>
                      <a:pt x="2027" y="210"/>
                    </a:lnTo>
                    <a:lnTo>
                      <a:pt x="1972" y="206"/>
                    </a:lnTo>
                    <a:lnTo>
                      <a:pt x="1972" y="212"/>
                    </a:lnTo>
                    <a:lnTo>
                      <a:pt x="1974" y="207"/>
                    </a:lnTo>
                    <a:lnTo>
                      <a:pt x="1953" y="195"/>
                    </a:lnTo>
                    <a:lnTo>
                      <a:pt x="1948" y="204"/>
                    </a:lnTo>
                    <a:close/>
                    <a:moveTo>
                      <a:pt x="2074" y="224"/>
                    </a:moveTo>
                    <a:lnTo>
                      <a:pt x="2087" y="225"/>
                    </a:lnTo>
                    <a:lnTo>
                      <a:pt x="2088" y="225"/>
                    </a:lnTo>
                    <a:lnTo>
                      <a:pt x="2155" y="224"/>
                    </a:lnTo>
                    <a:lnTo>
                      <a:pt x="2155" y="213"/>
                    </a:lnTo>
                    <a:lnTo>
                      <a:pt x="2087" y="214"/>
                    </a:lnTo>
                    <a:lnTo>
                      <a:pt x="2088" y="220"/>
                    </a:lnTo>
                    <a:lnTo>
                      <a:pt x="2088" y="214"/>
                    </a:lnTo>
                    <a:lnTo>
                      <a:pt x="2075" y="213"/>
                    </a:lnTo>
                    <a:lnTo>
                      <a:pt x="2074" y="224"/>
                    </a:lnTo>
                    <a:close/>
                    <a:moveTo>
                      <a:pt x="2203" y="223"/>
                    </a:moveTo>
                    <a:lnTo>
                      <a:pt x="2204" y="223"/>
                    </a:lnTo>
                    <a:lnTo>
                      <a:pt x="2205" y="223"/>
                    </a:lnTo>
                    <a:lnTo>
                      <a:pt x="2282" y="202"/>
                    </a:lnTo>
                    <a:lnTo>
                      <a:pt x="2279" y="192"/>
                    </a:lnTo>
                    <a:lnTo>
                      <a:pt x="2202" y="213"/>
                    </a:lnTo>
                    <a:lnTo>
                      <a:pt x="2204" y="218"/>
                    </a:lnTo>
                    <a:lnTo>
                      <a:pt x="2204" y="213"/>
                    </a:lnTo>
                    <a:lnTo>
                      <a:pt x="2203" y="213"/>
                    </a:lnTo>
                    <a:lnTo>
                      <a:pt x="2203" y="223"/>
                    </a:lnTo>
                    <a:close/>
                    <a:moveTo>
                      <a:pt x="2328" y="190"/>
                    </a:moveTo>
                    <a:lnTo>
                      <a:pt x="2407" y="177"/>
                    </a:lnTo>
                    <a:lnTo>
                      <a:pt x="2405" y="166"/>
                    </a:lnTo>
                    <a:lnTo>
                      <a:pt x="2326" y="180"/>
                    </a:lnTo>
                    <a:lnTo>
                      <a:pt x="2328" y="190"/>
                    </a:lnTo>
                    <a:close/>
                    <a:moveTo>
                      <a:pt x="2451" y="177"/>
                    </a:moveTo>
                    <a:lnTo>
                      <a:pt x="2527" y="202"/>
                    </a:lnTo>
                    <a:lnTo>
                      <a:pt x="2530" y="192"/>
                    </a:lnTo>
                    <a:lnTo>
                      <a:pt x="2454" y="167"/>
                    </a:lnTo>
                    <a:lnTo>
                      <a:pt x="2451" y="177"/>
                    </a:lnTo>
                    <a:close/>
                    <a:moveTo>
                      <a:pt x="2574" y="214"/>
                    </a:moveTo>
                    <a:lnTo>
                      <a:pt x="2653" y="226"/>
                    </a:lnTo>
                    <a:lnTo>
                      <a:pt x="2655" y="216"/>
                    </a:lnTo>
                    <a:lnTo>
                      <a:pt x="2576" y="203"/>
                    </a:lnTo>
                    <a:lnTo>
                      <a:pt x="2574" y="214"/>
                    </a:lnTo>
                    <a:close/>
                    <a:moveTo>
                      <a:pt x="2696" y="243"/>
                    </a:moveTo>
                    <a:lnTo>
                      <a:pt x="2768" y="278"/>
                    </a:lnTo>
                    <a:lnTo>
                      <a:pt x="2773" y="268"/>
                    </a:lnTo>
                    <a:lnTo>
                      <a:pt x="2701" y="234"/>
                    </a:lnTo>
                    <a:lnTo>
                      <a:pt x="2696" y="243"/>
                    </a:lnTo>
                    <a:close/>
                    <a:moveTo>
                      <a:pt x="2814" y="295"/>
                    </a:moveTo>
                    <a:lnTo>
                      <a:pt x="2889" y="322"/>
                    </a:lnTo>
                    <a:lnTo>
                      <a:pt x="2893" y="311"/>
                    </a:lnTo>
                    <a:lnTo>
                      <a:pt x="2817" y="285"/>
                    </a:lnTo>
                    <a:lnTo>
                      <a:pt x="2814" y="295"/>
                    </a:lnTo>
                    <a:close/>
                    <a:moveTo>
                      <a:pt x="2933" y="340"/>
                    </a:moveTo>
                    <a:lnTo>
                      <a:pt x="3007" y="373"/>
                    </a:lnTo>
                    <a:lnTo>
                      <a:pt x="3011" y="363"/>
                    </a:lnTo>
                    <a:lnTo>
                      <a:pt x="2938" y="330"/>
                    </a:lnTo>
                    <a:lnTo>
                      <a:pt x="2933" y="340"/>
                    </a:lnTo>
                    <a:close/>
                    <a:moveTo>
                      <a:pt x="0" y="43"/>
                    </a:moveTo>
                    <a:lnTo>
                      <a:pt x="74" y="73"/>
                    </a:lnTo>
                    <a:lnTo>
                      <a:pt x="78" y="63"/>
                    </a:lnTo>
                    <a:lnTo>
                      <a:pt x="4" y="3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" name="Freeform 110"/>
              <p:cNvSpPr>
                <a:spLocks noEditPoints="1"/>
              </p:cNvSpPr>
              <p:nvPr/>
            </p:nvSpPr>
            <p:spPr bwMode="auto">
              <a:xfrm>
                <a:off x="2405063" y="1951039"/>
                <a:ext cx="4787900" cy="649288"/>
              </a:xfrm>
              <a:custGeom>
                <a:avLst/>
                <a:gdLst>
                  <a:gd name="T0" fmla="*/ 126 w 3016"/>
                  <a:gd name="T1" fmla="*/ 27 h 409"/>
                  <a:gd name="T2" fmla="*/ 334 w 3016"/>
                  <a:gd name="T3" fmla="*/ 14 h 409"/>
                  <a:gd name="T4" fmla="*/ 461 w 3016"/>
                  <a:gd name="T5" fmla="*/ 30 h 409"/>
                  <a:gd name="T6" fmla="*/ 510 w 3016"/>
                  <a:gd name="T7" fmla="*/ 22 h 409"/>
                  <a:gd name="T8" fmla="*/ 585 w 3016"/>
                  <a:gd name="T9" fmla="*/ 13 h 409"/>
                  <a:gd name="T10" fmla="*/ 508 w 3016"/>
                  <a:gd name="T11" fmla="*/ 12 h 409"/>
                  <a:gd name="T12" fmla="*/ 696 w 3016"/>
                  <a:gd name="T13" fmla="*/ 58 h 409"/>
                  <a:gd name="T14" fmla="*/ 696 w 3016"/>
                  <a:gd name="T15" fmla="*/ 52 h 409"/>
                  <a:gd name="T16" fmla="*/ 755 w 3016"/>
                  <a:gd name="T17" fmla="*/ 56 h 409"/>
                  <a:gd name="T18" fmla="*/ 834 w 3016"/>
                  <a:gd name="T19" fmla="*/ 41 h 409"/>
                  <a:gd name="T20" fmla="*/ 755 w 3016"/>
                  <a:gd name="T21" fmla="*/ 46 h 409"/>
                  <a:gd name="T22" fmla="*/ 928 w 3016"/>
                  <a:gd name="T23" fmla="*/ 33 h 409"/>
                  <a:gd name="T24" fmla="*/ 928 w 3016"/>
                  <a:gd name="T25" fmla="*/ 27 h 409"/>
                  <a:gd name="T26" fmla="*/ 1010 w 3016"/>
                  <a:gd name="T27" fmla="*/ 37 h 409"/>
                  <a:gd name="T28" fmla="*/ 1087 w 3016"/>
                  <a:gd name="T29" fmla="*/ 48 h 409"/>
                  <a:gd name="T30" fmla="*/ 1010 w 3016"/>
                  <a:gd name="T31" fmla="*/ 27 h 409"/>
                  <a:gd name="T32" fmla="*/ 1211 w 3016"/>
                  <a:gd name="T33" fmla="*/ 81 h 409"/>
                  <a:gd name="T34" fmla="*/ 1134 w 3016"/>
                  <a:gd name="T35" fmla="*/ 60 h 409"/>
                  <a:gd name="T36" fmla="*/ 1338 w 3016"/>
                  <a:gd name="T37" fmla="*/ 96 h 409"/>
                  <a:gd name="T38" fmla="*/ 1277 w 3016"/>
                  <a:gd name="T39" fmla="*/ 89 h 409"/>
                  <a:gd name="T40" fmla="*/ 1391 w 3016"/>
                  <a:gd name="T41" fmla="*/ 93 h 409"/>
                  <a:gd name="T42" fmla="*/ 1466 w 3016"/>
                  <a:gd name="T43" fmla="*/ 94 h 409"/>
                  <a:gd name="T44" fmla="*/ 1386 w 3016"/>
                  <a:gd name="T45" fmla="*/ 93 h 409"/>
                  <a:gd name="T46" fmla="*/ 1515 w 3016"/>
                  <a:gd name="T47" fmla="*/ 104 h 409"/>
                  <a:gd name="T48" fmla="*/ 1709 w 3016"/>
                  <a:gd name="T49" fmla="*/ 136 h 409"/>
                  <a:gd name="T50" fmla="*/ 1838 w 3016"/>
                  <a:gd name="T51" fmla="*/ 144 h 409"/>
                  <a:gd name="T52" fmla="*/ 1886 w 3016"/>
                  <a:gd name="T53" fmla="*/ 142 h 409"/>
                  <a:gd name="T54" fmla="*/ 1886 w 3016"/>
                  <a:gd name="T55" fmla="*/ 142 h 409"/>
                  <a:gd name="T56" fmla="*/ 2090 w 3016"/>
                  <a:gd name="T57" fmla="*/ 156 h 409"/>
                  <a:gd name="T58" fmla="*/ 2136 w 3016"/>
                  <a:gd name="T59" fmla="*/ 175 h 409"/>
                  <a:gd name="T60" fmla="*/ 2216 w 3016"/>
                  <a:gd name="T61" fmla="*/ 177 h 409"/>
                  <a:gd name="T62" fmla="*/ 2138 w 3016"/>
                  <a:gd name="T63" fmla="*/ 165 h 409"/>
                  <a:gd name="T64" fmla="*/ 2318 w 3016"/>
                  <a:gd name="T65" fmla="*/ 178 h 409"/>
                  <a:gd name="T66" fmla="*/ 2320 w 3016"/>
                  <a:gd name="T67" fmla="*/ 173 h 409"/>
                  <a:gd name="T68" fmla="*/ 2385 w 3016"/>
                  <a:gd name="T69" fmla="*/ 210 h 409"/>
                  <a:gd name="T70" fmla="*/ 2463 w 3016"/>
                  <a:gd name="T71" fmla="*/ 221 h 409"/>
                  <a:gd name="T72" fmla="*/ 2389 w 3016"/>
                  <a:gd name="T73" fmla="*/ 200 h 409"/>
                  <a:gd name="T74" fmla="*/ 2550 w 3016"/>
                  <a:gd name="T75" fmla="*/ 234 h 409"/>
                  <a:gd name="T76" fmla="*/ 2553 w 3016"/>
                  <a:gd name="T77" fmla="*/ 229 h 409"/>
                  <a:gd name="T78" fmla="*/ 2628 w 3016"/>
                  <a:gd name="T79" fmla="*/ 276 h 409"/>
                  <a:gd name="T80" fmla="*/ 2669 w 3016"/>
                  <a:gd name="T81" fmla="*/ 284 h 409"/>
                  <a:gd name="T82" fmla="*/ 2779 w 3016"/>
                  <a:gd name="T83" fmla="*/ 358 h 409"/>
                  <a:gd name="T84" fmla="*/ 2782 w 3016"/>
                  <a:gd name="T85" fmla="*/ 348 h 409"/>
                  <a:gd name="T86" fmla="*/ 2741 w 3016"/>
                  <a:gd name="T87" fmla="*/ 336 h 409"/>
                  <a:gd name="T88" fmla="*/ 2896 w 3016"/>
                  <a:gd name="T89" fmla="*/ 362 h 409"/>
                  <a:gd name="T90" fmla="*/ 2898 w 3016"/>
                  <a:gd name="T91" fmla="*/ 351 h 409"/>
                  <a:gd name="T92" fmla="*/ 3012 w 3016"/>
                  <a:gd name="T93" fmla="*/ 409 h 409"/>
                  <a:gd name="T94" fmla="*/ 2 w 3016"/>
                  <a:gd name="T95" fmla="*/ 59 h 409"/>
                  <a:gd name="T96" fmla="*/ 2 w 3016"/>
                  <a:gd name="T97" fmla="*/ 59 h 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016" h="409">
                    <a:moveTo>
                      <a:pt x="128" y="37"/>
                    </a:moveTo>
                    <a:lnTo>
                      <a:pt x="207" y="23"/>
                    </a:lnTo>
                    <a:lnTo>
                      <a:pt x="205" y="13"/>
                    </a:lnTo>
                    <a:lnTo>
                      <a:pt x="126" y="27"/>
                    </a:lnTo>
                    <a:lnTo>
                      <a:pt x="128" y="37"/>
                    </a:lnTo>
                    <a:close/>
                    <a:moveTo>
                      <a:pt x="253" y="20"/>
                    </a:moveTo>
                    <a:lnTo>
                      <a:pt x="333" y="25"/>
                    </a:lnTo>
                    <a:lnTo>
                      <a:pt x="334" y="14"/>
                    </a:lnTo>
                    <a:lnTo>
                      <a:pt x="254" y="9"/>
                    </a:lnTo>
                    <a:lnTo>
                      <a:pt x="253" y="20"/>
                    </a:lnTo>
                    <a:close/>
                    <a:moveTo>
                      <a:pt x="381" y="27"/>
                    </a:moveTo>
                    <a:lnTo>
                      <a:pt x="461" y="30"/>
                    </a:lnTo>
                    <a:lnTo>
                      <a:pt x="462" y="19"/>
                    </a:lnTo>
                    <a:lnTo>
                      <a:pt x="382" y="16"/>
                    </a:lnTo>
                    <a:lnTo>
                      <a:pt x="381" y="27"/>
                    </a:lnTo>
                    <a:close/>
                    <a:moveTo>
                      <a:pt x="510" y="22"/>
                    </a:moveTo>
                    <a:lnTo>
                      <a:pt x="581" y="10"/>
                    </a:lnTo>
                    <a:lnTo>
                      <a:pt x="580" y="5"/>
                    </a:lnTo>
                    <a:lnTo>
                      <a:pt x="578" y="10"/>
                    </a:lnTo>
                    <a:lnTo>
                      <a:pt x="585" y="13"/>
                    </a:lnTo>
                    <a:lnTo>
                      <a:pt x="589" y="3"/>
                    </a:lnTo>
                    <a:lnTo>
                      <a:pt x="582" y="0"/>
                    </a:lnTo>
                    <a:lnTo>
                      <a:pt x="579" y="0"/>
                    </a:lnTo>
                    <a:lnTo>
                      <a:pt x="508" y="12"/>
                    </a:lnTo>
                    <a:lnTo>
                      <a:pt x="510" y="22"/>
                    </a:lnTo>
                    <a:close/>
                    <a:moveTo>
                      <a:pt x="630" y="31"/>
                    </a:moveTo>
                    <a:lnTo>
                      <a:pt x="694" y="57"/>
                    </a:lnTo>
                    <a:lnTo>
                      <a:pt x="696" y="58"/>
                    </a:lnTo>
                    <a:lnTo>
                      <a:pt x="707" y="58"/>
                    </a:lnTo>
                    <a:lnTo>
                      <a:pt x="707" y="47"/>
                    </a:lnTo>
                    <a:lnTo>
                      <a:pt x="696" y="47"/>
                    </a:lnTo>
                    <a:lnTo>
                      <a:pt x="696" y="52"/>
                    </a:lnTo>
                    <a:lnTo>
                      <a:pt x="698" y="48"/>
                    </a:lnTo>
                    <a:lnTo>
                      <a:pt x="634" y="21"/>
                    </a:lnTo>
                    <a:lnTo>
                      <a:pt x="630" y="31"/>
                    </a:lnTo>
                    <a:close/>
                    <a:moveTo>
                      <a:pt x="755" y="56"/>
                    </a:moveTo>
                    <a:lnTo>
                      <a:pt x="812" y="55"/>
                    </a:lnTo>
                    <a:lnTo>
                      <a:pt x="813" y="55"/>
                    </a:lnTo>
                    <a:lnTo>
                      <a:pt x="836" y="52"/>
                    </a:lnTo>
                    <a:lnTo>
                      <a:pt x="834" y="41"/>
                    </a:lnTo>
                    <a:lnTo>
                      <a:pt x="811" y="45"/>
                    </a:lnTo>
                    <a:lnTo>
                      <a:pt x="812" y="50"/>
                    </a:lnTo>
                    <a:lnTo>
                      <a:pt x="812" y="45"/>
                    </a:lnTo>
                    <a:lnTo>
                      <a:pt x="755" y="46"/>
                    </a:lnTo>
                    <a:lnTo>
                      <a:pt x="755" y="56"/>
                    </a:lnTo>
                    <a:close/>
                    <a:moveTo>
                      <a:pt x="883" y="45"/>
                    </a:moveTo>
                    <a:lnTo>
                      <a:pt x="928" y="38"/>
                    </a:lnTo>
                    <a:lnTo>
                      <a:pt x="928" y="33"/>
                    </a:lnTo>
                    <a:lnTo>
                      <a:pt x="928" y="38"/>
                    </a:lnTo>
                    <a:lnTo>
                      <a:pt x="962" y="38"/>
                    </a:lnTo>
                    <a:lnTo>
                      <a:pt x="962" y="27"/>
                    </a:lnTo>
                    <a:lnTo>
                      <a:pt x="928" y="27"/>
                    </a:lnTo>
                    <a:lnTo>
                      <a:pt x="927" y="27"/>
                    </a:lnTo>
                    <a:lnTo>
                      <a:pt x="881" y="34"/>
                    </a:lnTo>
                    <a:lnTo>
                      <a:pt x="883" y="45"/>
                    </a:lnTo>
                    <a:close/>
                    <a:moveTo>
                      <a:pt x="1010" y="37"/>
                    </a:moveTo>
                    <a:lnTo>
                      <a:pt x="1044" y="37"/>
                    </a:lnTo>
                    <a:lnTo>
                      <a:pt x="1044" y="32"/>
                    </a:lnTo>
                    <a:lnTo>
                      <a:pt x="1043" y="37"/>
                    </a:lnTo>
                    <a:lnTo>
                      <a:pt x="1087" y="48"/>
                    </a:lnTo>
                    <a:lnTo>
                      <a:pt x="1090" y="38"/>
                    </a:lnTo>
                    <a:lnTo>
                      <a:pt x="1045" y="26"/>
                    </a:lnTo>
                    <a:lnTo>
                      <a:pt x="1044" y="26"/>
                    </a:lnTo>
                    <a:lnTo>
                      <a:pt x="1010" y="27"/>
                    </a:lnTo>
                    <a:lnTo>
                      <a:pt x="1010" y="37"/>
                    </a:lnTo>
                    <a:close/>
                    <a:moveTo>
                      <a:pt x="1134" y="60"/>
                    </a:moveTo>
                    <a:lnTo>
                      <a:pt x="1158" y="66"/>
                    </a:lnTo>
                    <a:lnTo>
                      <a:pt x="1211" y="81"/>
                    </a:lnTo>
                    <a:lnTo>
                      <a:pt x="1214" y="71"/>
                    </a:lnTo>
                    <a:lnTo>
                      <a:pt x="1161" y="56"/>
                    </a:lnTo>
                    <a:lnTo>
                      <a:pt x="1137" y="50"/>
                    </a:lnTo>
                    <a:lnTo>
                      <a:pt x="1134" y="60"/>
                    </a:lnTo>
                    <a:close/>
                    <a:moveTo>
                      <a:pt x="1257" y="94"/>
                    </a:moveTo>
                    <a:lnTo>
                      <a:pt x="1274" y="99"/>
                    </a:lnTo>
                    <a:lnTo>
                      <a:pt x="1276" y="99"/>
                    </a:lnTo>
                    <a:lnTo>
                      <a:pt x="1338" y="96"/>
                    </a:lnTo>
                    <a:lnTo>
                      <a:pt x="1338" y="85"/>
                    </a:lnTo>
                    <a:lnTo>
                      <a:pt x="1275" y="88"/>
                    </a:lnTo>
                    <a:lnTo>
                      <a:pt x="1275" y="94"/>
                    </a:lnTo>
                    <a:lnTo>
                      <a:pt x="1277" y="89"/>
                    </a:lnTo>
                    <a:lnTo>
                      <a:pt x="1260" y="84"/>
                    </a:lnTo>
                    <a:lnTo>
                      <a:pt x="1257" y="94"/>
                    </a:lnTo>
                    <a:close/>
                    <a:moveTo>
                      <a:pt x="1386" y="93"/>
                    </a:moveTo>
                    <a:lnTo>
                      <a:pt x="1391" y="93"/>
                    </a:lnTo>
                    <a:lnTo>
                      <a:pt x="1391" y="87"/>
                    </a:lnTo>
                    <a:lnTo>
                      <a:pt x="1390" y="93"/>
                    </a:lnTo>
                    <a:lnTo>
                      <a:pt x="1465" y="105"/>
                    </a:lnTo>
                    <a:lnTo>
                      <a:pt x="1466" y="94"/>
                    </a:lnTo>
                    <a:lnTo>
                      <a:pt x="1392" y="82"/>
                    </a:lnTo>
                    <a:lnTo>
                      <a:pt x="1391" y="82"/>
                    </a:lnTo>
                    <a:lnTo>
                      <a:pt x="1386" y="82"/>
                    </a:lnTo>
                    <a:lnTo>
                      <a:pt x="1386" y="93"/>
                    </a:lnTo>
                    <a:close/>
                    <a:moveTo>
                      <a:pt x="1510" y="113"/>
                    </a:moveTo>
                    <a:lnTo>
                      <a:pt x="1584" y="145"/>
                    </a:lnTo>
                    <a:lnTo>
                      <a:pt x="1588" y="135"/>
                    </a:lnTo>
                    <a:lnTo>
                      <a:pt x="1515" y="104"/>
                    </a:lnTo>
                    <a:lnTo>
                      <a:pt x="1510" y="113"/>
                    </a:lnTo>
                    <a:close/>
                    <a:moveTo>
                      <a:pt x="1632" y="159"/>
                    </a:moveTo>
                    <a:lnTo>
                      <a:pt x="1711" y="146"/>
                    </a:lnTo>
                    <a:lnTo>
                      <a:pt x="1709" y="136"/>
                    </a:lnTo>
                    <a:lnTo>
                      <a:pt x="1630" y="149"/>
                    </a:lnTo>
                    <a:lnTo>
                      <a:pt x="1632" y="159"/>
                    </a:lnTo>
                    <a:close/>
                    <a:moveTo>
                      <a:pt x="1757" y="142"/>
                    </a:moveTo>
                    <a:lnTo>
                      <a:pt x="1838" y="144"/>
                    </a:lnTo>
                    <a:lnTo>
                      <a:pt x="1838" y="133"/>
                    </a:lnTo>
                    <a:lnTo>
                      <a:pt x="1758" y="131"/>
                    </a:lnTo>
                    <a:lnTo>
                      <a:pt x="1757" y="142"/>
                    </a:lnTo>
                    <a:close/>
                    <a:moveTo>
                      <a:pt x="1886" y="142"/>
                    </a:moveTo>
                    <a:lnTo>
                      <a:pt x="1966" y="135"/>
                    </a:lnTo>
                    <a:lnTo>
                      <a:pt x="1965" y="125"/>
                    </a:lnTo>
                    <a:lnTo>
                      <a:pt x="1885" y="131"/>
                    </a:lnTo>
                    <a:lnTo>
                      <a:pt x="1886" y="142"/>
                    </a:lnTo>
                    <a:close/>
                    <a:moveTo>
                      <a:pt x="2011" y="146"/>
                    </a:moveTo>
                    <a:lnTo>
                      <a:pt x="2085" y="165"/>
                    </a:lnTo>
                    <a:lnTo>
                      <a:pt x="2088" y="166"/>
                    </a:lnTo>
                    <a:lnTo>
                      <a:pt x="2090" y="156"/>
                    </a:lnTo>
                    <a:lnTo>
                      <a:pt x="2088" y="155"/>
                    </a:lnTo>
                    <a:lnTo>
                      <a:pt x="2013" y="135"/>
                    </a:lnTo>
                    <a:lnTo>
                      <a:pt x="2011" y="146"/>
                    </a:lnTo>
                    <a:close/>
                    <a:moveTo>
                      <a:pt x="2136" y="175"/>
                    </a:moveTo>
                    <a:lnTo>
                      <a:pt x="2202" y="188"/>
                    </a:lnTo>
                    <a:lnTo>
                      <a:pt x="2203" y="188"/>
                    </a:lnTo>
                    <a:lnTo>
                      <a:pt x="2216" y="187"/>
                    </a:lnTo>
                    <a:lnTo>
                      <a:pt x="2216" y="177"/>
                    </a:lnTo>
                    <a:lnTo>
                      <a:pt x="2203" y="177"/>
                    </a:lnTo>
                    <a:lnTo>
                      <a:pt x="2203" y="183"/>
                    </a:lnTo>
                    <a:lnTo>
                      <a:pt x="2204" y="177"/>
                    </a:lnTo>
                    <a:lnTo>
                      <a:pt x="2138" y="165"/>
                    </a:lnTo>
                    <a:lnTo>
                      <a:pt x="2136" y="175"/>
                    </a:lnTo>
                    <a:close/>
                    <a:moveTo>
                      <a:pt x="2264" y="185"/>
                    </a:moveTo>
                    <a:lnTo>
                      <a:pt x="2319" y="183"/>
                    </a:lnTo>
                    <a:lnTo>
                      <a:pt x="2318" y="178"/>
                    </a:lnTo>
                    <a:lnTo>
                      <a:pt x="2316" y="183"/>
                    </a:lnTo>
                    <a:lnTo>
                      <a:pt x="2340" y="192"/>
                    </a:lnTo>
                    <a:lnTo>
                      <a:pt x="2344" y="182"/>
                    </a:lnTo>
                    <a:lnTo>
                      <a:pt x="2320" y="173"/>
                    </a:lnTo>
                    <a:lnTo>
                      <a:pt x="2318" y="173"/>
                    </a:lnTo>
                    <a:lnTo>
                      <a:pt x="2264" y="175"/>
                    </a:lnTo>
                    <a:lnTo>
                      <a:pt x="2264" y="185"/>
                    </a:lnTo>
                    <a:close/>
                    <a:moveTo>
                      <a:pt x="2385" y="210"/>
                    </a:moveTo>
                    <a:lnTo>
                      <a:pt x="2432" y="229"/>
                    </a:lnTo>
                    <a:lnTo>
                      <a:pt x="2434" y="230"/>
                    </a:lnTo>
                    <a:lnTo>
                      <a:pt x="2462" y="232"/>
                    </a:lnTo>
                    <a:lnTo>
                      <a:pt x="2463" y="221"/>
                    </a:lnTo>
                    <a:lnTo>
                      <a:pt x="2435" y="219"/>
                    </a:lnTo>
                    <a:lnTo>
                      <a:pt x="2434" y="224"/>
                    </a:lnTo>
                    <a:lnTo>
                      <a:pt x="2436" y="220"/>
                    </a:lnTo>
                    <a:lnTo>
                      <a:pt x="2389" y="200"/>
                    </a:lnTo>
                    <a:lnTo>
                      <a:pt x="2385" y="210"/>
                    </a:lnTo>
                    <a:close/>
                    <a:moveTo>
                      <a:pt x="2510" y="236"/>
                    </a:moveTo>
                    <a:lnTo>
                      <a:pt x="2550" y="239"/>
                    </a:lnTo>
                    <a:lnTo>
                      <a:pt x="2550" y="234"/>
                    </a:lnTo>
                    <a:lnTo>
                      <a:pt x="2548" y="238"/>
                    </a:lnTo>
                    <a:lnTo>
                      <a:pt x="2585" y="256"/>
                    </a:lnTo>
                    <a:lnTo>
                      <a:pt x="2589" y="246"/>
                    </a:lnTo>
                    <a:lnTo>
                      <a:pt x="2553" y="229"/>
                    </a:lnTo>
                    <a:lnTo>
                      <a:pt x="2551" y="228"/>
                    </a:lnTo>
                    <a:lnTo>
                      <a:pt x="2511" y="225"/>
                    </a:lnTo>
                    <a:lnTo>
                      <a:pt x="2510" y="236"/>
                    </a:lnTo>
                    <a:close/>
                    <a:moveTo>
                      <a:pt x="2628" y="276"/>
                    </a:moveTo>
                    <a:lnTo>
                      <a:pt x="2664" y="293"/>
                    </a:lnTo>
                    <a:lnTo>
                      <a:pt x="2699" y="313"/>
                    </a:lnTo>
                    <a:lnTo>
                      <a:pt x="2704" y="303"/>
                    </a:lnTo>
                    <a:lnTo>
                      <a:pt x="2669" y="284"/>
                    </a:lnTo>
                    <a:lnTo>
                      <a:pt x="2633" y="267"/>
                    </a:lnTo>
                    <a:lnTo>
                      <a:pt x="2628" y="276"/>
                    </a:lnTo>
                    <a:close/>
                    <a:moveTo>
                      <a:pt x="2741" y="336"/>
                    </a:moveTo>
                    <a:lnTo>
                      <a:pt x="2779" y="358"/>
                    </a:lnTo>
                    <a:lnTo>
                      <a:pt x="2782" y="358"/>
                    </a:lnTo>
                    <a:lnTo>
                      <a:pt x="2818" y="359"/>
                    </a:lnTo>
                    <a:lnTo>
                      <a:pt x="2818" y="349"/>
                    </a:lnTo>
                    <a:lnTo>
                      <a:pt x="2782" y="348"/>
                    </a:lnTo>
                    <a:lnTo>
                      <a:pt x="2782" y="353"/>
                    </a:lnTo>
                    <a:lnTo>
                      <a:pt x="2785" y="348"/>
                    </a:lnTo>
                    <a:lnTo>
                      <a:pt x="2746" y="327"/>
                    </a:lnTo>
                    <a:lnTo>
                      <a:pt x="2741" y="336"/>
                    </a:lnTo>
                    <a:close/>
                    <a:moveTo>
                      <a:pt x="2866" y="361"/>
                    </a:moveTo>
                    <a:lnTo>
                      <a:pt x="2897" y="362"/>
                    </a:lnTo>
                    <a:lnTo>
                      <a:pt x="2898" y="357"/>
                    </a:lnTo>
                    <a:lnTo>
                      <a:pt x="2896" y="362"/>
                    </a:lnTo>
                    <a:lnTo>
                      <a:pt x="2941" y="380"/>
                    </a:lnTo>
                    <a:lnTo>
                      <a:pt x="2945" y="370"/>
                    </a:lnTo>
                    <a:lnTo>
                      <a:pt x="2900" y="352"/>
                    </a:lnTo>
                    <a:lnTo>
                      <a:pt x="2898" y="351"/>
                    </a:lnTo>
                    <a:lnTo>
                      <a:pt x="2866" y="350"/>
                    </a:lnTo>
                    <a:lnTo>
                      <a:pt x="2866" y="361"/>
                    </a:lnTo>
                    <a:close/>
                    <a:moveTo>
                      <a:pt x="2985" y="398"/>
                    </a:moveTo>
                    <a:lnTo>
                      <a:pt x="3012" y="409"/>
                    </a:lnTo>
                    <a:lnTo>
                      <a:pt x="3016" y="399"/>
                    </a:lnTo>
                    <a:lnTo>
                      <a:pt x="2989" y="388"/>
                    </a:lnTo>
                    <a:lnTo>
                      <a:pt x="2985" y="398"/>
                    </a:lnTo>
                    <a:close/>
                    <a:moveTo>
                      <a:pt x="2" y="59"/>
                    </a:moveTo>
                    <a:lnTo>
                      <a:pt x="81" y="45"/>
                    </a:lnTo>
                    <a:lnTo>
                      <a:pt x="79" y="35"/>
                    </a:lnTo>
                    <a:lnTo>
                      <a:pt x="0" y="48"/>
                    </a:lnTo>
                    <a:lnTo>
                      <a:pt x="2" y="59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" name="Freeform 111"/>
              <p:cNvSpPr>
                <a:spLocks noEditPoints="1"/>
              </p:cNvSpPr>
              <p:nvPr/>
            </p:nvSpPr>
            <p:spPr bwMode="auto">
              <a:xfrm>
                <a:off x="2405063" y="1827214"/>
                <a:ext cx="4787900" cy="811213"/>
              </a:xfrm>
              <a:custGeom>
                <a:avLst/>
                <a:gdLst>
                  <a:gd name="T0" fmla="*/ 127 w 3016"/>
                  <a:gd name="T1" fmla="*/ 6 h 511"/>
                  <a:gd name="T2" fmla="*/ 336 w 3016"/>
                  <a:gd name="T3" fmla="*/ 0 h 511"/>
                  <a:gd name="T4" fmla="*/ 460 w 3016"/>
                  <a:gd name="T5" fmla="*/ 36 h 511"/>
                  <a:gd name="T6" fmla="*/ 509 w 3016"/>
                  <a:gd name="T7" fmla="*/ 30 h 511"/>
                  <a:gd name="T8" fmla="*/ 585 w 3016"/>
                  <a:gd name="T9" fmla="*/ 21 h 511"/>
                  <a:gd name="T10" fmla="*/ 507 w 3016"/>
                  <a:gd name="T11" fmla="*/ 19 h 511"/>
                  <a:gd name="T12" fmla="*/ 695 w 3016"/>
                  <a:gd name="T13" fmla="*/ 62 h 511"/>
                  <a:gd name="T14" fmla="*/ 696 w 3016"/>
                  <a:gd name="T15" fmla="*/ 57 h 511"/>
                  <a:gd name="T16" fmla="*/ 754 w 3016"/>
                  <a:gd name="T17" fmla="*/ 72 h 511"/>
                  <a:gd name="T18" fmla="*/ 833 w 3016"/>
                  <a:gd name="T19" fmla="*/ 67 h 511"/>
                  <a:gd name="T20" fmla="*/ 756 w 3016"/>
                  <a:gd name="T21" fmla="*/ 62 h 511"/>
                  <a:gd name="T22" fmla="*/ 928 w 3016"/>
                  <a:gd name="T23" fmla="*/ 53 h 511"/>
                  <a:gd name="T24" fmla="*/ 928 w 3016"/>
                  <a:gd name="T25" fmla="*/ 48 h 511"/>
                  <a:gd name="T26" fmla="*/ 1008 w 3016"/>
                  <a:gd name="T27" fmla="*/ 57 h 511"/>
                  <a:gd name="T28" fmla="*/ 1087 w 3016"/>
                  <a:gd name="T29" fmla="*/ 62 h 511"/>
                  <a:gd name="T30" fmla="*/ 1008 w 3016"/>
                  <a:gd name="T31" fmla="*/ 47 h 511"/>
                  <a:gd name="T32" fmla="*/ 1160 w 3016"/>
                  <a:gd name="T33" fmla="*/ 65 h 511"/>
                  <a:gd name="T34" fmla="*/ 1162 w 3016"/>
                  <a:gd name="T35" fmla="*/ 60 h 511"/>
                  <a:gd name="T36" fmla="*/ 1252 w 3016"/>
                  <a:gd name="T37" fmla="*/ 114 h 511"/>
                  <a:gd name="T38" fmla="*/ 1332 w 3016"/>
                  <a:gd name="T39" fmla="*/ 120 h 511"/>
                  <a:gd name="T40" fmla="*/ 1256 w 3016"/>
                  <a:gd name="T41" fmla="*/ 104 h 511"/>
                  <a:gd name="T42" fmla="*/ 1459 w 3016"/>
                  <a:gd name="T43" fmla="*/ 140 h 511"/>
                  <a:gd name="T44" fmla="*/ 1378 w 3016"/>
                  <a:gd name="T45" fmla="*/ 135 h 511"/>
                  <a:gd name="T46" fmla="*/ 1510 w 3016"/>
                  <a:gd name="T47" fmla="*/ 133 h 511"/>
                  <a:gd name="T48" fmla="*/ 1624 w 3016"/>
                  <a:gd name="T49" fmla="*/ 208 h 511"/>
                  <a:gd name="T50" fmla="*/ 1623 w 3016"/>
                  <a:gd name="T51" fmla="*/ 202 h 511"/>
                  <a:gd name="T52" fmla="*/ 1743 w 3016"/>
                  <a:gd name="T53" fmla="*/ 183 h 511"/>
                  <a:gd name="T54" fmla="*/ 1743 w 3016"/>
                  <a:gd name="T55" fmla="*/ 183 h 511"/>
                  <a:gd name="T56" fmla="*/ 1870 w 3016"/>
                  <a:gd name="T57" fmla="*/ 191 h 511"/>
                  <a:gd name="T58" fmla="*/ 2076 w 3016"/>
                  <a:gd name="T59" fmla="*/ 219 h 511"/>
                  <a:gd name="T60" fmla="*/ 2196 w 3016"/>
                  <a:gd name="T61" fmla="*/ 265 h 511"/>
                  <a:gd name="T62" fmla="*/ 2245 w 3016"/>
                  <a:gd name="T63" fmla="*/ 265 h 511"/>
                  <a:gd name="T64" fmla="*/ 2322 w 3016"/>
                  <a:gd name="T65" fmla="*/ 263 h 511"/>
                  <a:gd name="T66" fmla="*/ 2245 w 3016"/>
                  <a:gd name="T67" fmla="*/ 254 h 511"/>
                  <a:gd name="T68" fmla="*/ 2434 w 3016"/>
                  <a:gd name="T69" fmla="*/ 309 h 511"/>
                  <a:gd name="T70" fmla="*/ 2434 w 3016"/>
                  <a:gd name="T71" fmla="*/ 304 h 511"/>
                  <a:gd name="T72" fmla="*/ 2490 w 3016"/>
                  <a:gd name="T73" fmla="*/ 317 h 511"/>
                  <a:gd name="T74" fmla="*/ 2567 w 3016"/>
                  <a:gd name="T75" fmla="*/ 331 h 511"/>
                  <a:gd name="T76" fmla="*/ 2491 w 3016"/>
                  <a:gd name="T77" fmla="*/ 306 h 511"/>
                  <a:gd name="T78" fmla="*/ 2666 w 3016"/>
                  <a:gd name="T79" fmla="*/ 366 h 511"/>
                  <a:gd name="T80" fmla="*/ 2669 w 3016"/>
                  <a:gd name="T81" fmla="*/ 362 h 511"/>
                  <a:gd name="T82" fmla="*/ 2722 w 3016"/>
                  <a:gd name="T83" fmla="*/ 411 h 511"/>
                  <a:gd name="T84" fmla="*/ 2794 w 3016"/>
                  <a:gd name="T85" fmla="*/ 440 h 511"/>
                  <a:gd name="T86" fmla="*/ 2728 w 3016"/>
                  <a:gd name="T87" fmla="*/ 402 h 511"/>
                  <a:gd name="T88" fmla="*/ 2898 w 3016"/>
                  <a:gd name="T89" fmla="*/ 454 h 511"/>
                  <a:gd name="T90" fmla="*/ 2900 w 3016"/>
                  <a:gd name="T91" fmla="*/ 449 h 511"/>
                  <a:gd name="T92" fmla="*/ 2961 w 3016"/>
                  <a:gd name="T93" fmla="*/ 488 h 511"/>
                  <a:gd name="T94" fmla="*/ 2961 w 3016"/>
                  <a:gd name="T95" fmla="*/ 488 h 511"/>
                  <a:gd name="T96" fmla="*/ 0 w 3016"/>
                  <a:gd name="T97" fmla="*/ 24 h 5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016" h="511">
                    <a:moveTo>
                      <a:pt x="127" y="16"/>
                    </a:moveTo>
                    <a:lnTo>
                      <a:pt x="207" y="16"/>
                    </a:lnTo>
                    <a:lnTo>
                      <a:pt x="207" y="5"/>
                    </a:lnTo>
                    <a:lnTo>
                      <a:pt x="127" y="6"/>
                    </a:lnTo>
                    <a:lnTo>
                      <a:pt x="127" y="16"/>
                    </a:lnTo>
                    <a:close/>
                    <a:moveTo>
                      <a:pt x="256" y="14"/>
                    </a:moveTo>
                    <a:lnTo>
                      <a:pt x="336" y="10"/>
                    </a:lnTo>
                    <a:lnTo>
                      <a:pt x="336" y="0"/>
                    </a:lnTo>
                    <a:lnTo>
                      <a:pt x="255" y="4"/>
                    </a:lnTo>
                    <a:lnTo>
                      <a:pt x="256" y="14"/>
                    </a:lnTo>
                    <a:close/>
                    <a:moveTo>
                      <a:pt x="382" y="18"/>
                    </a:moveTo>
                    <a:lnTo>
                      <a:pt x="460" y="36"/>
                    </a:lnTo>
                    <a:lnTo>
                      <a:pt x="462" y="25"/>
                    </a:lnTo>
                    <a:lnTo>
                      <a:pt x="384" y="7"/>
                    </a:lnTo>
                    <a:lnTo>
                      <a:pt x="382" y="18"/>
                    </a:lnTo>
                    <a:close/>
                    <a:moveTo>
                      <a:pt x="509" y="30"/>
                    </a:moveTo>
                    <a:lnTo>
                      <a:pt x="581" y="19"/>
                    </a:lnTo>
                    <a:lnTo>
                      <a:pt x="580" y="13"/>
                    </a:lnTo>
                    <a:lnTo>
                      <a:pt x="578" y="18"/>
                    </a:lnTo>
                    <a:lnTo>
                      <a:pt x="585" y="21"/>
                    </a:lnTo>
                    <a:lnTo>
                      <a:pt x="589" y="11"/>
                    </a:lnTo>
                    <a:lnTo>
                      <a:pt x="582" y="8"/>
                    </a:lnTo>
                    <a:lnTo>
                      <a:pt x="579" y="8"/>
                    </a:lnTo>
                    <a:lnTo>
                      <a:pt x="507" y="19"/>
                    </a:lnTo>
                    <a:lnTo>
                      <a:pt x="509" y="30"/>
                    </a:lnTo>
                    <a:close/>
                    <a:moveTo>
                      <a:pt x="630" y="38"/>
                    </a:moveTo>
                    <a:lnTo>
                      <a:pt x="694" y="62"/>
                    </a:lnTo>
                    <a:lnTo>
                      <a:pt x="695" y="62"/>
                    </a:lnTo>
                    <a:lnTo>
                      <a:pt x="707" y="64"/>
                    </a:lnTo>
                    <a:lnTo>
                      <a:pt x="709" y="53"/>
                    </a:lnTo>
                    <a:lnTo>
                      <a:pt x="697" y="51"/>
                    </a:lnTo>
                    <a:lnTo>
                      <a:pt x="696" y="57"/>
                    </a:lnTo>
                    <a:lnTo>
                      <a:pt x="698" y="52"/>
                    </a:lnTo>
                    <a:lnTo>
                      <a:pt x="634" y="28"/>
                    </a:lnTo>
                    <a:lnTo>
                      <a:pt x="630" y="38"/>
                    </a:lnTo>
                    <a:close/>
                    <a:moveTo>
                      <a:pt x="754" y="72"/>
                    </a:moveTo>
                    <a:lnTo>
                      <a:pt x="811" y="82"/>
                    </a:lnTo>
                    <a:lnTo>
                      <a:pt x="813" y="82"/>
                    </a:lnTo>
                    <a:lnTo>
                      <a:pt x="835" y="77"/>
                    </a:lnTo>
                    <a:lnTo>
                      <a:pt x="833" y="67"/>
                    </a:lnTo>
                    <a:lnTo>
                      <a:pt x="811" y="71"/>
                    </a:lnTo>
                    <a:lnTo>
                      <a:pt x="812" y="77"/>
                    </a:lnTo>
                    <a:lnTo>
                      <a:pt x="813" y="71"/>
                    </a:lnTo>
                    <a:lnTo>
                      <a:pt x="756" y="62"/>
                    </a:lnTo>
                    <a:lnTo>
                      <a:pt x="754" y="72"/>
                    </a:lnTo>
                    <a:close/>
                    <a:moveTo>
                      <a:pt x="882" y="68"/>
                    </a:moveTo>
                    <a:lnTo>
                      <a:pt x="929" y="58"/>
                    </a:lnTo>
                    <a:lnTo>
                      <a:pt x="928" y="53"/>
                    </a:lnTo>
                    <a:lnTo>
                      <a:pt x="928" y="58"/>
                    </a:lnTo>
                    <a:lnTo>
                      <a:pt x="960" y="58"/>
                    </a:lnTo>
                    <a:lnTo>
                      <a:pt x="960" y="47"/>
                    </a:lnTo>
                    <a:lnTo>
                      <a:pt x="928" y="48"/>
                    </a:lnTo>
                    <a:lnTo>
                      <a:pt x="927" y="48"/>
                    </a:lnTo>
                    <a:lnTo>
                      <a:pt x="880" y="57"/>
                    </a:lnTo>
                    <a:lnTo>
                      <a:pt x="882" y="68"/>
                    </a:lnTo>
                    <a:close/>
                    <a:moveTo>
                      <a:pt x="1008" y="57"/>
                    </a:moveTo>
                    <a:lnTo>
                      <a:pt x="1044" y="57"/>
                    </a:lnTo>
                    <a:lnTo>
                      <a:pt x="1044" y="51"/>
                    </a:lnTo>
                    <a:lnTo>
                      <a:pt x="1043" y="57"/>
                    </a:lnTo>
                    <a:lnTo>
                      <a:pt x="1087" y="62"/>
                    </a:lnTo>
                    <a:lnTo>
                      <a:pt x="1089" y="51"/>
                    </a:lnTo>
                    <a:lnTo>
                      <a:pt x="1045" y="46"/>
                    </a:lnTo>
                    <a:lnTo>
                      <a:pt x="1044" y="46"/>
                    </a:lnTo>
                    <a:lnTo>
                      <a:pt x="1008" y="47"/>
                    </a:lnTo>
                    <a:lnTo>
                      <a:pt x="1008" y="57"/>
                    </a:lnTo>
                    <a:close/>
                    <a:moveTo>
                      <a:pt x="1135" y="68"/>
                    </a:moveTo>
                    <a:lnTo>
                      <a:pt x="1159" y="70"/>
                    </a:lnTo>
                    <a:lnTo>
                      <a:pt x="1160" y="65"/>
                    </a:lnTo>
                    <a:lnTo>
                      <a:pt x="1157" y="70"/>
                    </a:lnTo>
                    <a:lnTo>
                      <a:pt x="1208" y="94"/>
                    </a:lnTo>
                    <a:lnTo>
                      <a:pt x="1213" y="84"/>
                    </a:lnTo>
                    <a:lnTo>
                      <a:pt x="1162" y="60"/>
                    </a:lnTo>
                    <a:lnTo>
                      <a:pt x="1160" y="60"/>
                    </a:lnTo>
                    <a:lnTo>
                      <a:pt x="1136" y="57"/>
                    </a:lnTo>
                    <a:lnTo>
                      <a:pt x="1135" y="68"/>
                    </a:lnTo>
                    <a:close/>
                    <a:moveTo>
                      <a:pt x="1252" y="114"/>
                    </a:moveTo>
                    <a:lnTo>
                      <a:pt x="1273" y="124"/>
                    </a:lnTo>
                    <a:lnTo>
                      <a:pt x="1275" y="124"/>
                    </a:lnTo>
                    <a:lnTo>
                      <a:pt x="1331" y="130"/>
                    </a:lnTo>
                    <a:lnTo>
                      <a:pt x="1332" y="120"/>
                    </a:lnTo>
                    <a:lnTo>
                      <a:pt x="1276" y="114"/>
                    </a:lnTo>
                    <a:lnTo>
                      <a:pt x="1275" y="119"/>
                    </a:lnTo>
                    <a:lnTo>
                      <a:pt x="1278" y="114"/>
                    </a:lnTo>
                    <a:lnTo>
                      <a:pt x="1256" y="104"/>
                    </a:lnTo>
                    <a:lnTo>
                      <a:pt x="1252" y="114"/>
                    </a:lnTo>
                    <a:close/>
                    <a:moveTo>
                      <a:pt x="1378" y="135"/>
                    </a:moveTo>
                    <a:lnTo>
                      <a:pt x="1391" y="137"/>
                    </a:lnTo>
                    <a:lnTo>
                      <a:pt x="1459" y="140"/>
                    </a:lnTo>
                    <a:lnTo>
                      <a:pt x="1460" y="130"/>
                    </a:lnTo>
                    <a:lnTo>
                      <a:pt x="1391" y="126"/>
                    </a:lnTo>
                    <a:lnTo>
                      <a:pt x="1380" y="125"/>
                    </a:lnTo>
                    <a:lnTo>
                      <a:pt x="1378" y="135"/>
                    </a:lnTo>
                    <a:close/>
                    <a:moveTo>
                      <a:pt x="1505" y="142"/>
                    </a:moveTo>
                    <a:lnTo>
                      <a:pt x="1575" y="182"/>
                    </a:lnTo>
                    <a:lnTo>
                      <a:pt x="1580" y="172"/>
                    </a:lnTo>
                    <a:lnTo>
                      <a:pt x="1510" y="133"/>
                    </a:lnTo>
                    <a:lnTo>
                      <a:pt x="1505" y="142"/>
                    </a:lnTo>
                    <a:close/>
                    <a:moveTo>
                      <a:pt x="1617" y="205"/>
                    </a:moveTo>
                    <a:lnTo>
                      <a:pt x="1620" y="207"/>
                    </a:lnTo>
                    <a:lnTo>
                      <a:pt x="1624" y="208"/>
                    </a:lnTo>
                    <a:lnTo>
                      <a:pt x="1698" y="191"/>
                    </a:lnTo>
                    <a:lnTo>
                      <a:pt x="1696" y="181"/>
                    </a:lnTo>
                    <a:lnTo>
                      <a:pt x="1622" y="197"/>
                    </a:lnTo>
                    <a:lnTo>
                      <a:pt x="1623" y="202"/>
                    </a:lnTo>
                    <a:lnTo>
                      <a:pt x="1626" y="198"/>
                    </a:lnTo>
                    <a:lnTo>
                      <a:pt x="1622" y="196"/>
                    </a:lnTo>
                    <a:lnTo>
                      <a:pt x="1617" y="205"/>
                    </a:lnTo>
                    <a:close/>
                    <a:moveTo>
                      <a:pt x="1743" y="183"/>
                    </a:moveTo>
                    <a:lnTo>
                      <a:pt x="1822" y="196"/>
                    </a:lnTo>
                    <a:lnTo>
                      <a:pt x="1824" y="186"/>
                    </a:lnTo>
                    <a:lnTo>
                      <a:pt x="1745" y="172"/>
                    </a:lnTo>
                    <a:lnTo>
                      <a:pt x="1743" y="183"/>
                    </a:lnTo>
                    <a:close/>
                    <a:moveTo>
                      <a:pt x="1871" y="202"/>
                    </a:moveTo>
                    <a:lnTo>
                      <a:pt x="1951" y="199"/>
                    </a:lnTo>
                    <a:lnTo>
                      <a:pt x="1950" y="188"/>
                    </a:lnTo>
                    <a:lnTo>
                      <a:pt x="1870" y="191"/>
                    </a:lnTo>
                    <a:lnTo>
                      <a:pt x="1871" y="202"/>
                    </a:lnTo>
                    <a:close/>
                    <a:moveTo>
                      <a:pt x="1996" y="206"/>
                    </a:moveTo>
                    <a:lnTo>
                      <a:pt x="2072" y="229"/>
                    </a:lnTo>
                    <a:lnTo>
                      <a:pt x="2076" y="219"/>
                    </a:lnTo>
                    <a:lnTo>
                      <a:pt x="1999" y="196"/>
                    </a:lnTo>
                    <a:lnTo>
                      <a:pt x="1996" y="206"/>
                    </a:lnTo>
                    <a:close/>
                    <a:moveTo>
                      <a:pt x="2118" y="243"/>
                    </a:moveTo>
                    <a:lnTo>
                      <a:pt x="2196" y="265"/>
                    </a:lnTo>
                    <a:lnTo>
                      <a:pt x="2199" y="255"/>
                    </a:lnTo>
                    <a:lnTo>
                      <a:pt x="2122" y="232"/>
                    </a:lnTo>
                    <a:lnTo>
                      <a:pt x="2118" y="243"/>
                    </a:lnTo>
                    <a:close/>
                    <a:moveTo>
                      <a:pt x="2245" y="265"/>
                    </a:moveTo>
                    <a:lnTo>
                      <a:pt x="2319" y="261"/>
                    </a:lnTo>
                    <a:lnTo>
                      <a:pt x="2318" y="256"/>
                    </a:lnTo>
                    <a:lnTo>
                      <a:pt x="2316" y="261"/>
                    </a:lnTo>
                    <a:lnTo>
                      <a:pt x="2322" y="263"/>
                    </a:lnTo>
                    <a:lnTo>
                      <a:pt x="2326" y="253"/>
                    </a:lnTo>
                    <a:lnTo>
                      <a:pt x="2321" y="251"/>
                    </a:lnTo>
                    <a:lnTo>
                      <a:pt x="2318" y="250"/>
                    </a:lnTo>
                    <a:lnTo>
                      <a:pt x="2245" y="254"/>
                    </a:lnTo>
                    <a:lnTo>
                      <a:pt x="2245" y="265"/>
                    </a:lnTo>
                    <a:close/>
                    <a:moveTo>
                      <a:pt x="2366" y="282"/>
                    </a:moveTo>
                    <a:lnTo>
                      <a:pt x="2432" y="309"/>
                    </a:lnTo>
                    <a:lnTo>
                      <a:pt x="2434" y="309"/>
                    </a:lnTo>
                    <a:lnTo>
                      <a:pt x="2442" y="310"/>
                    </a:lnTo>
                    <a:lnTo>
                      <a:pt x="2444" y="300"/>
                    </a:lnTo>
                    <a:lnTo>
                      <a:pt x="2435" y="299"/>
                    </a:lnTo>
                    <a:lnTo>
                      <a:pt x="2434" y="304"/>
                    </a:lnTo>
                    <a:lnTo>
                      <a:pt x="2436" y="299"/>
                    </a:lnTo>
                    <a:lnTo>
                      <a:pt x="2371" y="272"/>
                    </a:lnTo>
                    <a:lnTo>
                      <a:pt x="2366" y="282"/>
                    </a:lnTo>
                    <a:close/>
                    <a:moveTo>
                      <a:pt x="2490" y="317"/>
                    </a:moveTo>
                    <a:lnTo>
                      <a:pt x="2550" y="324"/>
                    </a:lnTo>
                    <a:lnTo>
                      <a:pt x="2550" y="319"/>
                    </a:lnTo>
                    <a:lnTo>
                      <a:pt x="2548" y="324"/>
                    </a:lnTo>
                    <a:lnTo>
                      <a:pt x="2567" y="331"/>
                    </a:lnTo>
                    <a:lnTo>
                      <a:pt x="2571" y="321"/>
                    </a:lnTo>
                    <a:lnTo>
                      <a:pt x="2552" y="314"/>
                    </a:lnTo>
                    <a:lnTo>
                      <a:pt x="2551" y="313"/>
                    </a:lnTo>
                    <a:lnTo>
                      <a:pt x="2491" y="306"/>
                    </a:lnTo>
                    <a:lnTo>
                      <a:pt x="2490" y="317"/>
                    </a:lnTo>
                    <a:close/>
                    <a:moveTo>
                      <a:pt x="2611" y="350"/>
                    </a:moveTo>
                    <a:lnTo>
                      <a:pt x="2664" y="371"/>
                    </a:lnTo>
                    <a:lnTo>
                      <a:pt x="2666" y="366"/>
                    </a:lnTo>
                    <a:lnTo>
                      <a:pt x="2663" y="371"/>
                    </a:lnTo>
                    <a:lnTo>
                      <a:pt x="2682" y="384"/>
                    </a:lnTo>
                    <a:lnTo>
                      <a:pt x="2688" y="375"/>
                    </a:lnTo>
                    <a:lnTo>
                      <a:pt x="2669" y="362"/>
                    </a:lnTo>
                    <a:lnTo>
                      <a:pt x="2668" y="362"/>
                    </a:lnTo>
                    <a:lnTo>
                      <a:pt x="2616" y="340"/>
                    </a:lnTo>
                    <a:lnTo>
                      <a:pt x="2611" y="350"/>
                    </a:lnTo>
                    <a:close/>
                    <a:moveTo>
                      <a:pt x="2722" y="411"/>
                    </a:moveTo>
                    <a:lnTo>
                      <a:pt x="2779" y="449"/>
                    </a:lnTo>
                    <a:lnTo>
                      <a:pt x="2781" y="450"/>
                    </a:lnTo>
                    <a:lnTo>
                      <a:pt x="2793" y="451"/>
                    </a:lnTo>
                    <a:lnTo>
                      <a:pt x="2794" y="440"/>
                    </a:lnTo>
                    <a:lnTo>
                      <a:pt x="2782" y="439"/>
                    </a:lnTo>
                    <a:lnTo>
                      <a:pt x="2782" y="444"/>
                    </a:lnTo>
                    <a:lnTo>
                      <a:pt x="2785" y="440"/>
                    </a:lnTo>
                    <a:lnTo>
                      <a:pt x="2728" y="402"/>
                    </a:lnTo>
                    <a:lnTo>
                      <a:pt x="2722" y="411"/>
                    </a:lnTo>
                    <a:close/>
                    <a:moveTo>
                      <a:pt x="2841" y="454"/>
                    </a:moveTo>
                    <a:lnTo>
                      <a:pt x="2897" y="459"/>
                    </a:lnTo>
                    <a:lnTo>
                      <a:pt x="2898" y="454"/>
                    </a:lnTo>
                    <a:lnTo>
                      <a:pt x="2895" y="459"/>
                    </a:lnTo>
                    <a:lnTo>
                      <a:pt x="2917" y="469"/>
                    </a:lnTo>
                    <a:lnTo>
                      <a:pt x="2922" y="458"/>
                    </a:lnTo>
                    <a:lnTo>
                      <a:pt x="2900" y="449"/>
                    </a:lnTo>
                    <a:lnTo>
                      <a:pt x="2898" y="448"/>
                    </a:lnTo>
                    <a:lnTo>
                      <a:pt x="2842" y="444"/>
                    </a:lnTo>
                    <a:lnTo>
                      <a:pt x="2841" y="454"/>
                    </a:lnTo>
                    <a:close/>
                    <a:moveTo>
                      <a:pt x="2961" y="488"/>
                    </a:moveTo>
                    <a:lnTo>
                      <a:pt x="3012" y="511"/>
                    </a:lnTo>
                    <a:lnTo>
                      <a:pt x="3016" y="501"/>
                    </a:lnTo>
                    <a:lnTo>
                      <a:pt x="2966" y="478"/>
                    </a:lnTo>
                    <a:lnTo>
                      <a:pt x="2961" y="488"/>
                    </a:lnTo>
                    <a:close/>
                    <a:moveTo>
                      <a:pt x="2" y="34"/>
                    </a:moveTo>
                    <a:lnTo>
                      <a:pt x="81" y="22"/>
                    </a:lnTo>
                    <a:lnTo>
                      <a:pt x="79" y="12"/>
                    </a:lnTo>
                    <a:lnTo>
                      <a:pt x="0" y="24"/>
                    </a:lnTo>
                    <a:lnTo>
                      <a:pt x="2" y="3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" name="Freeform 112"/>
              <p:cNvSpPr>
                <a:spLocks noEditPoints="1"/>
              </p:cNvSpPr>
              <p:nvPr/>
            </p:nvSpPr>
            <p:spPr bwMode="auto">
              <a:xfrm>
                <a:off x="2405063" y="2006601"/>
                <a:ext cx="4787900" cy="698500"/>
              </a:xfrm>
              <a:custGeom>
                <a:avLst/>
                <a:gdLst>
                  <a:gd name="T0" fmla="*/ 128 w 3016"/>
                  <a:gd name="T1" fmla="*/ 28 h 440"/>
                  <a:gd name="T2" fmla="*/ 335 w 3016"/>
                  <a:gd name="T3" fmla="*/ 4 h 440"/>
                  <a:gd name="T4" fmla="*/ 462 w 3016"/>
                  <a:gd name="T5" fmla="*/ 24 h 440"/>
                  <a:gd name="T6" fmla="*/ 511 w 3016"/>
                  <a:gd name="T7" fmla="*/ 19 h 440"/>
                  <a:gd name="T8" fmla="*/ 588 w 3016"/>
                  <a:gd name="T9" fmla="*/ 14 h 440"/>
                  <a:gd name="T10" fmla="*/ 510 w 3016"/>
                  <a:gd name="T11" fmla="*/ 8 h 440"/>
                  <a:gd name="T12" fmla="*/ 696 w 3016"/>
                  <a:gd name="T13" fmla="*/ 56 h 440"/>
                  <a:gd name="T14" fmla="*/ 696 w 3016"/>
                  <a:gd name="T15" fmla="*/ 50 h 440"/>
                  <a:gd name="T16" fmla="*/ 758 w 3016"/>
                  <a:gd name="T17" fmla="*/ 59 h 440"/>
                  <a:gd name="T18" fmla="*/ 837 w 3016"/>
                  <a:gd name="T19" fmla="*/ 48 h 440"/>
                  <a:gd name="T20" fmla="*/ 758 w 3016"/>
                  <a:gd name="T21" fmla="*/ 48 h 440"/>
                  <a:gd name="T22" fmla="*/ 928 w 3016"/>
                  <a:gd name="T23" fmla="*/ 40 h 440"/>
                  <a:gd name="T24" fmla="*/ 927 w 3016"/>
                  <a:gd name="T25" fmla="*/ 35 h 440"/>
                  <a:gd name="T26" fmla="*/ 1013 w 3016"/>
                  <a:gd name="T27" fmla="*/ 41 h 440"/>
                  <a:gd name="T28" fmla="*/ 1091 w 3016"/>
                  <a:gd name="T29" fmla="*/ 50 h 440"/>
                  <a:gd name="T30" fmla="*/ 1013 w 3016"/>
                  <a:gd name="T31" fmla="*/ 31 h 440"/>
                  <a:gd name="T32" fmla="*/ 1160 w 3016"/>
                  <a:gd name="T33" fmla="*/ 59 h 440"/>
                  <a:gd name="T34" fmla="*/ 1161 w 3016"/>
                  <a:gd name="T35" fmla="*/ 54 h 440"/>
                  <a:gd name="T36" fmla="*/ 1259 w 3016"/>
                  <a:gd name="T37" fmla="*/ 100 h 440"/>
                  <a:gd name="T38" fmla="*/ 1339 w 3016"/>
                  <a:gd name="T39" fmla="*/ 94 h 440"/>
                  <a:gd name="T40" fmla="*/ 1262 w 3016"/>
                  <a:gd name="T41" fmla="*/ 90 h 440"/>
                  <a:gd name="T42" fmla="*/ 1391 w 3016"/>
                  <a:gd name="T43" fmla="*/ 98 h 440"/>
                  <a:gd name="T44" fmla="*/ 1392 w 3016"/>
                  <a:gd name="T45" fmla="*/ 93 h 440"/>
                  <a:gd name="T46" fmla="*/ 1512 w 3016"/>
                  <a:gd name="T47" fmla="*/ 120 h 440"/>
                  <a:gd name="T48" fmla="*/ 1512 w 3016"/>
                  <a:gd name="T49" fmla="*/ 120 h 440"/>
                  <a:gd name="T50" fmla="*/ 1629 w 3016"/>
                  <a:gd name="T51" fmla="*/ 161 h 440"/>
                  <a:gd name="T52" fmla="*/ 1837 w 3016"/>
                  <a:gd name="T53" fmla="*/ 146 h 440"/>
                  <a:gd name="T54" fmla="*/ 1965 w 3016"/>
                  <a:gd name="T55" fmla="*/ 159 h 440"/>
                  <a:gd name="T56" fmla="*/ 2012 w 3016"/>
                  <a:gd name="T57" fmla="*/ 165 h 440"/>
                  <a:gd name="T58" fmla="*/ 2090 w 3016"/>
                  <a:gd name="T59" fmla="*/ 176 h 440"/>
                  <a:gd name="T60" fmla="*/ 2013 w 3016"/>
                  <a:gd name="T61" fmla="*/ 154 h 440"/>
                  <a:gd name="T62" fmla="*/ 2203 w 3016"/>
                  <a:gd name="T63" fmla="*/ 205 h 440"/>
                  <a:gd name="T64" fmla="*/ 2203 w 3016"/>
                  <a:gd name="T65" fmla="*/ 199 h 440"/>
                  <a:gd name="T66" fmla="*/ 2265 w 3016"/>
                  <a:gd name="T67" fmla="*/ 199 h 440"/>
                  <a:gd name="T68" fmla="*/ 2339 w 3016"/>
                  <a:gd name="T69" fmla="*/ 205 h 440"/>
                  <a:gd name="T70" fmla="*/ 2264 w 3016"/>
                  <a:gd name="T71" fmla="*/ 188 h 440"/>
                  <a:gd name="T72" fmla="*/ 2433 w 3016"/>
                  <a:gd name="T73" fmla="*/ 252 h 440"/>
                  <a:gd name="T74" fmla="*/ 2434 w 3016"/>
                  <a:gd name="T75" fmla="*/ 247 h 440"/>
                  <a:gd name="T76" fmla="*/ 2505 w 3016"/>
                  <a:gd name="T77" fmla="*/ 262 h 440"/>
                  <a:gd name="T78" fmla="*/ 2579 w 3016"/>
                  <a:gd name="T79" fmla="*/ 284 h 440"/>
                  <a:gd name="T80" fmla="*/ 2506 w 3016"/>
                  <a:gd name="T81" fmla="*/ 252 h 440"/>
                  <a:gd name="T82" fmla="*/ 2693 w 3016"/>
                  <a:gd name="T83" fmla="*/ 343 h 440"/>
                  <a:gd name="T84" fmla="*/ 2622 w 3016"/>
                  <a:gd name="T85" fmla="*/ 306 h 440"/>
                  <a:gd name="T86" fmla="*/ 2812 w 3016"/>
                  <a:gd name="T87" fmla="*/ 388 h 440"/>
                  <a:gd name="T88" fmla="*/ 2784 w 3016"/>
                  <a:gd name="T89" fmla="*/ 380 h 440"/>
                  <a:gd name="T90" fmla="*/ 2898 w 3016"/>
                  <a:gd name="T91" fmla="*/ 384 h 440"/>
                  <a:gd name="T92" fmla="*/ 2938 w 3016"/>
                  <a:gd name="T93" fmla="*/ 392 h 440"/>
                  <a:gd name="T94" fmla="*/ 2860 w 3016"/>
                  <a:gd name="T95" fmla="*/ 386 h 440"/>
                  <a:gd name="T96" fmla="*/ 2981 w 3016"/>
                  <a:gd name="T97" fmla="*/ 413 h 440"/>
                  <a:gd name="T98" fmla="*/ 80 w 3016"/>
                  <a:gd name="T99" fmla="*/ 32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016" h="440">
                    <a:moveTo>
                      <a:pt x="129" y="38"/>
                    </a:moveTo>
                    <a:lnTo>
                      <a:pt x="208" y="27"/>
                    </a:lnTo>
                    <a:lnTo>
                      <a:pt x="207" y="17"/>
                    </a:lnTo>
                    <a:lnTo>
                      <a:pt x="128" y="28"/>
                    </a:lnTo>
                    <a:lnTo>
                      <a:pt x="129" y="38"/>
                    </a:lnTo>
                    <a:close/>
                    <a:moveTo>
                      <a:pt x="256" y="22"/>
                    </a:moveTo>
                    <a:lnTo>
                      <a:pt x="336" y="15"/>
                    </a:lnTo>
                    <a:lnTo>
                      <a:pt x="335" y="4"/>
                    </a:lnTo>
                    <a:lnTo>
                      <a:pt x="255" y="11"/>
                    </a:lnTo>
                    <a:lnTo>
                      <a:pt x="256" y="22"/>
                    </a:lnTo>
                    <a:close/>
                    <a:moveTo>
                      <a:pt x="383" y="17"/>
                    </a:moveTo>
                    <a:lnTo>
                      <a:pt x="462" y="24"/>
                    </a:lnTo>
                    <a:lnTo>
                      <a:pt x="463" y="13"/>
                    </a:lnTo>
                    <a:lnTo>
                      <a:pt x="384" y="6"/>
                    </a:lnTo>
                    <a:lnTo>
                      <a:pt x="383" y="17"/>
                    </a:lnTo>
                    <a:close/>
                    <a:moveTo>
                      <a:pt x="511" y="19"/>
                    </a:moveTo>
                    <a:lnTo>
                      <a:pt x="581" y="11"/>
                    </a:lnTo>
                    <a:lnTo>
                      <a:pt x="580" y="5"/>
                    </a:lnTo>
                    <a:lnTo>
                      <a:pt x="578" y="10"/>
                    </a:lnTo>
                    <a:lnTo>
                      <a:pt x="588" y="14"/>
                    </a:lnTo>
                    <a:lnTo>
                      <a:pt x="591" y="4"/>
                    </a:lnTo>
                    <a:lnTo>
                      <a:pt x="582" y="0"/>
                    </a:lnTo>
                    <a:lnTo>
                      <a:pt x="579" y="0"/>
                    </a:lnTo>
                    <a:lnTo>
                      <a:pt x="510" y="8"/>
                    </a:lnTo>
                    <a:lnTo>
                      <a:pt x="511" y="19"/>
                    </a:lnTo>
                    <a:close/>
                    <a:moveTo>
                      <a:pt x="632" y="31"/>
                    </a:moveTo>
                    <a:lnTo>
                      <a:pt x="694" y="55"/>
                    </a:lnTo>
                    <a:lnTo>
                      <a:pt x="696" y="56"/>
                    </a:lnTo>
                    <a:lnTo>
                      <a:pt x="710" y="57"/>
                    </a:lnTo>
                    <a:lnTo>
                      <a:pt x="710" y="46"/>
                    </a:lnTo>
                    <a:lnTo>
                      <a:pt x="696" y="45"/>
                    </a:lnTo>
                    <a:lnTo>
                      <a:pt x="696" y="50"/>
                    </a:lnTo>
                    <a:lnTo>
                      <a:pt x="698" y="46"/>
                    </a:lnTo>
                    <a:lnTo>
                      <a:pt x="636" y="22"/>
                    </a:lnTo>
                    <a:lnTo>
                      <a:pt x="632" y="31"/>
                    </a:lnTo>
                    <a:close/>
                    <a:moveTo>
                      <a:pt x="758" y="59"/>
                    </a:moveTo>
                    <a:lnTo>
                      <a:pt x="812" y="62"/>
                    </a:lnTo>
                    <a:lnTo>
                      <a:pt x="813" y="62"/>
                    </a:lnTo>
                    <a:lnTo>
                      <a:pt x="839" y="58"/>
                    </a:lnTo>
                    <a:lnTo>
                      <a:pt x="837" y="48"/>
                    </a:lnTo>
                    <a:lnTo>
                      <a:pt x="811" y="51"/>
                    </a:lnTo>
                    <a:lnTo>
                      <a:pt x="812" y="57"/>
                    </a:lnTo>
                    <a:lnTo>
                      <a:pt x="812" y="51"/>
                    </a:lnTo>
                    <a:lnTo>
                      <a:pt x="758" y="48"/>
                    </a:lnTo>
                    <a:lnTo>
                      <a:pt x="758" y="59"/>
                    </a:lnTo>
                    <a:close/>
                    <a:moveTo>
                      <a:pt x="886" y="52"/>
                    </a:moveTo>
                    <a:lnTo>
                      <a:pt x="928" y="46"/>
                    </a:lnTo>
                    <a:lnTo>
                      <a:pt x="928" y="40"/>
                    </a:lnTo>
                    <a:lnTo>
                      <a:pt x="928" y="46"/>
                    </a:lnTo>
                    <a:lnTo>
                      <a:pt x="965" y="44"/>
                    </a:lnTo>
                    <a:lnTo>
                      <a:pt x="965" y="33"/>
                    </a:lnTo>
                    <a:lnTo>
                      <a:pt x="927" y="35"/>
                    </a:lnTo>
                    <a:lnTo>
                      <a:pt x="927" y="35"/>
                    </a:lnTo>
                    <a:lnTo>
                      <a:pt x="885" y="41"/>
                    </a:lnTo>
                    <a:lnTo>
                      <a:pt x="886" y="52"/>
                    </a:lnTo>
                    <a:close/>
                    <a:moveTo>
                      <a:pt x="1013" y="41"/>
                    </a:moveTo>
                    <a:lnTo>
                      <a:pt x="1044" y="40"/>
                    </a:lnTo>
                    <a:lnTo>
                      <a:pt x="1044" y="34"/>
                    </a:lnTo>
                    <a:lnTo>
                      <a:pt x="1043" y="40"/>
                    </a:lnTo>
                    <a:lnTo>
                      <a:pt x="1091" y="50"/>
                    </a:lnTo>
                    <a:lnTo>
                      <a:pt x="1093" y="39"/>
                    </a:lnTo>
                    <a:lnTo>
                      <a:pt x="1045" y="29"/>
                    </a:lnTo>
                    <a:lnTo>
                      <a:pt x="1044" y="29"/>
                    </a:lnTo>
                    <a:lnTo>
                      <a:pt x="1013" y="31"/>
                    </a:lnTo>
                    <a:lnTo>
                      <a:pt x="1013" y="41"/>
                    </a:lnTo>
                    <a:close/>
                    <a:moveTo>
                      <a:pt x="1138" y="59"/>
                    </a:moveTo>
                    <a:lnTo>
                      <a:pt x="1159" y="64"/>
                    </a:lnTo>
                    <a:lnTo>
                      <a:pt x="1160" y="59"/>
                    </a:lnTo>
                    <a:lnTo>
                      <a:pt x="1158" y="64"/>
                    </a:lnTo>
                    <a:lnTo>
                      <a:pt x="1213" y="84"/>
                    </a:lnTo>
                    <a:lnTo>
                      <a:pt x="1217" y="74"/>
                    </a:lnTo>
                    <a:lnTo>
                      <a:pt x="1161" y="54"/>
                    </a:lnTo>
                    <a:lnTo>
                      <a:pt x="1161" y="53"/>
                    </a:lnTo>
                    <a:lnTo>
                      <a:pt x="1140" y="49"/>
                    </a:lnTo>
                    <a:lnTo>
                      <a:pt x="1138" y="59"/>
                    </a:lnTo>
                    <a:close/>
                    <a:moveTo>
                      <a:pt x="1259" y="100"/>
                    </a:moveTo>
                    <a:lnTo>
                      <a:pt x="1274" y="106"/>
                    </a:lnTo>
                    <a:lnTo>
                      <a:pt x="1276" y="106"/>
                    </a:lnTo>
                    <a:lnTo>
                      <a:pt x="1340" y="104"/>
                    </a:lnTo>
                    <a:lnTo>
                      <a:pt x="1339" y="94"/>
                    </a:lnTo>
                    <a:lnTo>
                      <a:pt x="1275" y="95"/>
                    </a:lnTo>
                    <a:lnTo>
                      <a:pt x="1275" y="101"/>
                    </a:lnTo>
                    <a:lnTo>
                      <a:pt x="1277" y="96"/>
                    </a:lnTo>
                    <a:lnTo>
                      <a:pt x="1262" y="90"/>
                    </a:lnTo>
                    <a:lnTo>
                      <a:pt x="1259" y="100"/>
                    </a:lnTo>
                    <a:close/>
                    <a:moveTo>
                      <a:pt x="1388" y="103"/>
                    </a:moveTo>
                    <a:lnTo>
                      <a:pt x="1391" y="103"/>
                    </a:lnTo>
                    <a:lnTo>
                      <a:pt x="1391" y="98"/>
                    </a:lnTo>
                    <a:lnTo>
                      <a:pt x="1390" y="103"/>
                    </a:lnTo>
                    <a:lnTo>
                      <a:pt x="1467" y="112"/>
                    </a:lnTo>
                    <a:lnTo>
                      <a:pt x="1468" y="102"/>
                    </a:lnTo>
                    <a:lnTo>
                      <a:pt x="1392" y="93"/>
                    </a:lnTo>
                    <a:lnTo>
                      <a:pt x="1391" y="93"/>
                    </a:lnTo>
                    <a:lnTo>
                      <a:pt x="1387" y="93"/>
                    </a:lnTo>
                    <a:lnTo>
                      <a:pt x="1388" y="103"/>
                    </a:lnTo>
                    <a:close/>
                    <a:moveTo>
                      <a:pt x="1512" y="120"/>
                    </a:moveTo>
                    <a:lnTo>
                      <a:pt x="1584" y="155"/>
                    </a:lnTo>
                    <a:lnTo>
                      <a:pt x="1589" y="145"/>
                    </a:lnTo>
                    <a:lnTo>
                      <a:pt x="1517" y="110"/>
                    </a:lnTo>
                    <a:lnTo>
                      <a:pt x="1512" y="120"/>
                    </a:lnTo>
                    <a:close/>
                    <a:moveTo>
                      <a:pt x="1631" y="171"/>
                    </a:moveTo>
                    <a:lnTo>
                      <a:pt x="1710" y="157"/>
                    </a:lnTo>
                    <a:lnTo>
                      <a:pt x="1708" y="146"/>
                    </a:lnTo>
                    <a:lnTo>
                      <a:pt x="1629" y="161"/>
                    </a:lnTo>
                    <a:lnTo>
                      <a:pt x="1631" y="171"/>
                    </a:lnTo>
                    <a:close/>
                    <a:moveTo>
                      <a:pt x="1756" y="152"/>
                    </a:moveTo>
                    <a:lnTo>
                      <a:pt x="1837" y="157"/>
                    </a:lnTo>
                    <a:lnTo>
                      <a:pt x="1837" y="146"/>
                    </a:lnTo>
                    <a:lnTo>
                      <a:pt x="1757" y="142"/>
                    </a:lnTo>
                    <a:lnTo>
                      <a:pt x="1756" y="152"/>
                    </a:lnTo>
                    <a:close/>
                    <a:moveTo>
                      <a:pt x="1885" y="158"/>
                    </a:moveTo>
                    <a:lnTo>
                      <a:pt x="1965" y="159"/>
                    </a:lnTo>
                    <a:lnTo>
                      <a:pt x="1965" y="149"/>
                    </a:lnTo>
                    <a:lnTo>
                      <a:pt x="1885" y="148"/>
                    </a:lnTo>
                    <a:lnTo>
                      <a:pt x="1885" y="158"/>
                    </a:lnTo>
                    <a:close/>
                    <a:moveTo>
                      <a:pt x="2012" y="165"/>
                    </a:moveTo>
                    <a:lnTo>
                      <a:pt x="2086" y="175"/>
                    </a:lnTo>
                    <a:lnTo>
                      <a:pt x="2087" y="169"/>
                    </a:lnTo>
                    <a:lnTo>
                      <a:pt x="2085" y="174"/>
                    </a:lnTo>
                    <a:lnTo>
                      <a:pt x="2090" y="176"/>
                    </a:lnTo>
                    <a:lnTo>
                      <a:pt x="2093" y="165"/>
                    </a:lnTo>
                    <a:lnTo>
                      <a:pt x="2088" y="164"/>
                    </a:lnTo>
                    <a:lnTo>
                      <a:pt x="2087" y="164"/>
                    </a:lnTo>
                    <a:lnTo>
                      <a:pt x="2013" y="154"/>
                    </a:lnTo>
                    <a:lnTo>
                      <a:pt x="2012" y="165"/>
                    </a:lnTo>
                    <a:close/>
                    <a:moveTo>
                      <a:pt x="2137" y="188"/>
                    </a:moveTo>
                    <a:lnTo>
                      <a:pt x="2201" y="204"/>
                    </a:lnTo>
                    <a:lnTo>
                      <a:pt x="2203" y="205"/>
                    </a:lnTo>
                    <a:lnTo>
                      <a:pt x="2217" y="203"/>
                    </a:lnTo>
                    <a:lnTo>
                      <a:pt x="2216" y="193"/>
                    </a:lnTo>
                    <a:lnTo>
                      <a:pt x="2202" y="194"/>
                    </a:lnTo>
                    <a:lnTo>
                      <a:pt x="2203" y="199"/>
                    </a:lnTo>
                    <a:lnTo>
                      <a:pt x="2204" y="194"/>
                    </a:lnTo>
                    <a:lnTo>
                      <a:pt x="2139" y="177"/>
                    </a:lnTo>
                    <a:lnTo>
                      <a:pt x="2137" y="188"/>
                    </a:lnTo>
                    <a:close/>
                    <a:moveTo>
                      <a:pt x="2265" y="199"/>
                    </a:moveTo>
                    <a:lnTo>
                      <a:pt x="2319" y="194"/>
                    </a:lnTo>
                    <a:lnTo>
                      <a:pt x="2318" y="188"/>
                    </a:lnTo>
                    <a:lnTo>
                      <a:pt x="2316" y="193"/>
                    </a:lnTo>
                    <a:lnTo>
                      <a:pt x="2339" y="205"/>
                    </a:lnTo>
                    <a:lnTo>
                      <a:pt x="2344" y="195"/>
                    </a:lnTo>
                    <a:lnTo>
                      <a:pt x="2321" y="184"/>
                    </a:lnTo>
                    <a:lnTo>
                      <a:pt x="2318" y="183"/>
                    </a:lnTo>
                    <a:lnTo>
                      <a:pt x="2264" y="188"/>
                    </a:lnTo>
                    <a:lnTo>
                      <a:pt x="2265" y="199"/>
                    </a:lnTo>
                    <a:close/>
                    <a:moveTo>
                      <a:pt x="2382" y="226"/>
                    </a:moveTo>
                    <a:lnTo>
                      <a:pt x="2432" y="252"/>
                    </a:lnTo>
                    <a:lnTo>
                      <a:pt x="2433" y="252"/>
                    </a:lnTo>
                    <a:lnTo>
                      <a:pt x="2457" y="256"/>
                    </a:lnTo>
                    <a:lnTo>
                      <a:pt x="2459" y="245"/>
                    </a:lnTo>
                    <a:lnTo>
                      <a:pt x="2435" y="242"/>
                    </a:lnTo>
                    <a:lnTo>
                      <a:pt x="2434" y="247"/>
                    </a:lnTo>
                    <a:lnTo>
                      <a:pt x="2437" y="242"/>
                    </a:lnTo>
                    <a:lnTo>
                      <a:pt x="2386" y="217"/>
                    </a:lnTo>
                    <a:lnTo>
                      <a:pt x="2382" y="226"/>
                    </a:lnTo>
                    <a:close/>
                    <a:moveTo>
                      <a:pt x="2505" y="262"/>
                    </a:moveTo>
                    <a:lnTo>
                      <a:pt x="2550" y="269"/>
                    </a:lnTo>
                    <a:lnTo>
                      <a:pt x="2550" y="263"/>
                    </a:lnTo>
                    <a:lnTo>
                      <a:pt x="2548" y="268"/>
                    </a:lnTo>
                    <a:lnTo>
                      <a:pt x="2579" y="284"/>
                    </a:lnTo>
                    <a:lnTo>
                      <a:pt x="2584" y="275"/>
                    </a:lnTo>
                    <a:lnTo>
                      <a:pt x="2553" y="259"/>
                    </a:lnTo>
                    <a:lnTo>
                      <a:pt x="2551" y="258"/>
                    </a:lnTo>
                    <a:lnTo>
                      <a:pt x="2506" y="252"/>
                    </a:lnTo>
                    <a:lnTo>
                      <a:pt x="2505" y="262"/>
                    </a:lnTo>
                    <a:close/>
                    <a:moveTo>
                      <a:pt x="2622" y="306"/>
                    </a:moveTo>
                    <a:lnTo>
                      <a:pt x="2664" y="327"/>
                    </a:lnTo>
                    <a:lnTo>
                      <a:pt x="2693" y="343"/>
                    </a:lnTo>
                    <a:lnTo>
                      <a:pt x="2698" y="333"/>
                    </a:lnTo>
                    <a:lnTo>
                      <a:pt x="2669" y="318"/>
                    </a:lnTo>
                    <a:lnTo>
                      <a:pt x="2627" y="296"/>
                    </a:lnTo>
                    <a:lnTo>
                      <a:pt x="2622" y="306"/>
                    </a:lnTo>
                    <a:close/>
                    <a:moveTo>
                      <a:pt x="2735" y="366"/>
                    </a:moveTo>
                    <a:lnTo>
                      <a:pt x="2779" y="389"/>
                    </a:lnTo>
                    <a:lnTo>
                      <a:pt x="2782" y="390"/>
                    </a:lnTo>
                    <a:lnTo>
                      <a:pt x="2812" y="388"/>
                    </a:lnTo>
                    <a:lnTo>
                      <a:pt x="2812" y="377"/>
                    </a:lnTo>
                    <a:lnTo>
                      <a:pt x="2782" y="379"/>
                    </a:lnTo>
                    <a:lnTo>
                      <a:pt x="2782" y="384"/>
                    </a:lnTo>
                    <a:lnTo>
                      <a:pt x="2784" y="380"/>
                    </a:lnTo>
                    <a:lnTo>
                      <a:pt x="2740" y="356"/>
                    </a:lnTo>
                    <a:lnTo>
                      <a:pt x="2735" y="366"/>
                    </a:lnTo>
                    <a:close/>
                    <a:moveTo>
                      <a:pt x="2860" y="386"/>
                    </a:moveTo>
                    <a:lnTo>
                      <a:pt x="2898" y="384"/>
                    </a:lnTo>
                    <a:lnTo>
                      <a:pt x="2898" y="379"/>
                    </a:lnTo>
                    <a:lnTo>
                      <a:pt x="2895" y="383"/>
                    </a:lnTo>
                    <a:lnTo>
                      <a:pt x="2934" y="402"/>
                    </a:lnTo>
                    <a:lnTo>
                      <a:pt x="2938" y="392"/>
                    </a:lnTo>
                    <a:lnTo>
                      <a:pt x="2900" y="374"/>
                    </a:lnTo>
                    <a:lnTo>
                      <a:pt x="2897" y="373"/>
                    </a:lnTo>
                    <a:lnTo>
                      <a:pt x="2860" y="375"/>
                    </a:lnTo>
                    <a:lnTo>
                      <a:pt x="2860" y="386"/>
                    </a:lnTo>
                    <a:close/>
                    <a:moveTo>
                      <a:pt x="2977" y="423"/>
                    </a:moveTo>
                    <a:lnTo>
                      <a:pt x="3012" y="440"/>
                    </a:lnTo>
                    <a:lnTo>
                      <a:pt x="3016" y="431"/>
                    </a:lnTo>
                    <a:lnTo>
                      <a:pt x="2981" y="413"/>
                    </a:lnTo>
                    <a:lnTo>
                      <a:pt x="2977" y="423"/>
                    </a:lnTo>
                    <a:close/>
                    <a:moveTo>
                      <a:pt x="1" y="48"/>
                    </a:moveTo>
                    <a:lnTo>
                      <a:pt x="81" y="43"/>
                    </a:lnTo>
                    <a:lnTo>
                      <a:pt x="80" y="32"/>
                    </a:lnTo>
                    <a:lnTo>
                      <a:pt x="0" y="38"/>
                    </a:lnTo>
                    <a:lnTo>
                      <a:pt x="1" y="4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" name="Freeform 113"/>
              <p:cNvSpPr>
                <a:spLocks noEditPoints="1"/>
              </p:cNvSpPr>
              <p:nvPr/>
            </p:nvSpPr>
            <p:spPr bwMode="auto">
              <a:xfrm>
                <a:off x="2403476" y="1846264"/>
                <a:ext cx="4735513" cy="619125"/>
              </a:xfrm>
              <a:custGeom>
                <a:avLst/>
                <a:gdLst>
                  <a:gd name="T0" fmla="*/ 206 w 2983"/>
                  <a:gd name="T1" fmla="*/ 31 h 390"/>
                  <a:gd name="T2" fmla="*/ 254 w 2983"/>
                  <a:gd name="T3" fmla="*/ 41 h 390"/>
                  <a:gd name="T4" fmla="*/ 254 w 2983"/>
                  <a:gd name="T5" fmla="*/ 31 h 390"/>
                  <a:gd name="T6" fmla="*/ 459 w 2983"/>
                  <a:gd name="T7" fmla="*/ 61 h 390"/>
                  <a:gd name="T8" fmla="*/ 381 w 2983"/>
                  <a:gd name="T9" fmla="*/ 46 h 390"/>
                  <a:gd name="T10" fmla="*/ 585 w 2983"/>
                  <a:gd name="T11" fmla="*/ 85 h 390"/>
                  <a:gd name="T12" fmla="*/ 509 w 2983"/>
                  <a:gd name="T13" fmla="*/ 60 h 390"/>
                  <a:gd name="T14" fmla="*/ 697 w 2983"/>
                  <a:gd name="T15" fmla="*/ 99 h 390"/>
                  <a:gd name="T16" fmla="*/ 713 w 2983"/>
                  <a:gd name="T17" fmla="*/ 86 h 390"/>
                  <a:gd name="T18" fmla="*/ 698 w 2983"/>
                  <a:gd name="T19" fmla="*/ 89 h 390"/>
                  <a:gd name="T20" fmla="*/ 762 w 2983"/>
                  <a:gd name="T21" fmla="*/ 89 h 390"/>
                  <a:gd name="T22" fmla="*/ 813 w 2983"/>
                  <a:gd name="T23" fmla="*/ 81 h 390"/>
                  <a:gd name="T24" fmla="*/ 813 w 2983"/>
                  <a:gd name="T25" fmla="*/ 70 h 390"/>
                  <a:gd name="T26" fmla="*/ 762 w 2983"/>
                  <a:gd name="T27" fmla="*/ 89 h 390"/>
                  <a:gd name="T28" fmla="*/ 929 w 2983"/>
                  <a:gd name="T29" fmla="*/ 84 h 390"/>
                  <a:gd name="T30" fmla="*/ 968 w 2983"/>
                  <a:gd name="T31" fmla="*/ 87 h 390"/>
                  <a:gd name="T32" fmla="*/ 889 w 2983"/>
                  <a:gd name="T33" fmla="*/ 76 h 390"/>
                  <a:gd name="T34" fmla="*/ 1044 w 2983"/>
                  <a:gd name="T35" fmla="*/ 113 h 390"/>
                  <a:gd name="T36" fmla="*/ 1087 w 2983"/>
                  <a:gd name="T37" fmla="*/ 134 h 390"/>
                  <a:gd name="T38" fmla="*/ 1046 w 2983"/>
                  <a:gd name="T39" fmla="*/ 103 h 390"/>
                  <a:gd name="T40" fmla="*/ 1131 w 2983"/>
                  <a:gd name="T41" fmla="*/ 154 h 390"/>
                  <a:gd name="T42" fmla="*/ 1209 w 2983"/>
                  <a:gd name="T43" fmla="*/ 172 h 390"/>
                  <a:gd name="T44" fmla="*/ 1161 w 2983"/>
                  <a:gd name="T45" fmla="*/ 163 h 390"/>
                  <a:gd name="T46" fmla="*/ 1131 w 2983"/>
                  <a:gd name="T47" fmla="*/ 154 h 390"/>
                  <a:gd name="T48" fmla="*/ 1337 w 2983"/>
                  <a:gd name="T49" fmla="*/ 180 h 390"/>
                  <a:gd name="T50" fmla="*/ 1258 w 2983"/>
                  <a:gd name="T51" fmla="*/ 164 h 390"/>
                  <a:gd name="T52" fmla="*/ 1392 w 2983"/>
                  <a:gd name="T53" fmla="*/ 184 h 390"/>
                  <a:gd name="T54" fmla="*/ 1393 w 2983"/>
                  <a:gd name="T55" fmla="*/ 174 h 390"/>
                  <a:gd name="T56" fmla="*/ 1512 w 2983"/>
                  <a:gd name="T57" fmla="*/ 198 h 390"/>
                  <a:gd name="T58" fmla="*/ 1514 w 2983"/>
                  <a:gd name="T59" fmla="*/ 188 h 390"/>
                  <a:gd name="T60" fmla="*/ 1717 w 2983"/>
                  <a:gd name="T61" fmla="*/ 227 h 390"/>
                  <a:gd name="T62" fmla="*/ 1637 w 2983"/>
                  <a:gd name="T63" fmla="*/ 228 h 390"/>
                  <a:gd name="T64" fmla="*/ 1846 w 2983"/>
                  <a:gd name="T65" fmla="*/ 219 h 390"/>
                  <a:gd name="T66" fmla="*/ 1893 w 2983"/>
                  <a:gd name="T67" fmla="*/ 234 h 390"/>
                  <a:gd name="T68" fmla="*/ 1973 w 2983"/>
                  <a:gd name="T69" fmla="*/ 231 h 390"/>
                  <a:gd name="T70" fmla="*/ 1893 w 2983"/>
                  <a:gd name="T71" fmla="*/ 234 h 390"/>
                  <a:gd name="T72" fmla="*/ 2088 w 2983"/>
                  <a:gd name="T73" fmla="*/ 247 h 390"/>
                  <a:gd name="T74" fmla="*/ 2101 w 2983"/>
                  <a:gd name="T75" fmla="*/ 243 h 390"/>
                  <a:gd name="T76" fmla="*/ 2021 w 2983"/>
                  <a:gd name="T77" fmla="*/ 235 h 390"/>
                  <a:gd name="T78" fmla="*/ 2203 w 2983"/>
                  <a:gd name="T79" fmla="*/ 271 h 390"/>
                  <a:gd name="T80" fmla="*/ 2227 w 2983"/>
                  <a:gd name="T81" fmla="*/ 260 h 390"/>
                  <a:gd name="T82" fmla="*/ 2205 w 2983"/>
                  <a:gd name="T83" fmla="*/ 260 h 390"/>
                  <a:gd name="T84" fmla="*/ 2276 w 2983"/>
                  <a:gd name="T85" fmla="*/ 270 h 390"/>
                  <a:gd name="T86" fmla="*/ 2319 w 2983"/>
                  <a:gd name="T87" fmla="*/ 269 h 390"/>
                  <a:gd name="T88" fmla="*/ 2320 w 2983"/>
                  <a:gd name="T89" fmla="*/ 259 h 390"/>
                  <a:gd name="T90" fmla="*/ 2276 w 2983"/>
                  <a:gd name="T91" fmla="*/ 270 h 390"/>
                  <a:gd name="T92" fmla="*/ 2481 w 2983"/>
                  <a:gd name="T93" fmla="*/ 293 h 390"/>
                  <a:gd name="T94" fmla="*/ 2403 w 2983"/>
                  <a:gd name="T95" fmla="*/ 270 h 390"/>
                  <a:gd name="T96" fmla="*/ 2551 w 2983"/>
                  <a:gd name="T97" fmla="*/ 305 h 390"/>
                  <a:gd name="T98" fmla="*/ 2605 w 2983"/>
                  <a:gd name="T99" fmla="*/ 322 h 390"/>
                  <a:gd name="T100" fmla="*/ 2552 w 2983"/>
                  <a:gd name="T101" fmla="*/ 294 h 390"/>
                  <a:gd name="T102" fmla="*/ 2650 w 2983"/>
                  <a:gd name="T103" fmla="*/ 337 h 390"/>
                  <a:gd name="T104" fmla="*/ 2730 w 2983"/>
                  <a:gd name="T105" fmla="*/ 349 h 390"/>
                  <a:gd name="T106" fmla="*/ 2667 w 2983"/>
                  <a:gd name="T107" fmla="*/ 337 h 390"/>
                  <a:gd name="T108" fmla="*/ 2650 w 2983"/>
                  <a:gd name="T109" fmla="*/ 337 h 390"/>
                  <a:gd name="T110" fmla="*/ 2783 w 2983"/>
                  <a:gd name="T111" fmla="*/ 355 h 390"/>
                  <a:gd name="T112" fmla="*/ 2783 w 2983"/>
                  <a:gd name="T113" fmla="*/ 345 h 390"/>
                  <a:gd name="T114" fmla="*/ 2779 w 2983"/>
                  <a:gd name="T115" fmla="*/ 344 h 390"/>
                  <a:gd name="T116" fmla="*/ 2979 w 2983"/>
                  <a:gd name="T117" fmla="*/ 390 h 390"/>
                  <a:gd name="T118" fmla="*/ 2904 w 2983"/>
                  <a:gd name="T119" fmla="*/ 361 h 390"/>
                  <a:gd name="T120" fmla="*/ 81 w 2983"/>
                  <a:gd name="T121" fmla="*/ 19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983" h="390">
                    <a:moveTo>
                      <a:pt x="126" y="40"/>
                    </a:moveTo>
                    <a:lnTo>
                      <a:pt x="206" y="41"/>
                    </a:lnTo>
                    <a:lnTo>
                      <a:pt x="206" y="31"/>
                    </a:lnTo>
                    <a:lnTo>
                      <a:pt x="126" y="29"/>
                    </a:lnTo>
                    <a:lnTo>
                      <a:pt x="126" y="40"/>
                    </a:lnTo>
                    <a:close/>
                    <a:moveTo>
                      <a:pt x="254" y="41"/>
                    </a:moveTo>
                    <a:lnTo>
                      <a:pt x="335" y="40"/>
                    </a:lnTo>
                    <a:lnTo>
                      <a:pt x="334" y="29"/>
                    </a:lnTo>
                    <a:lnTo>
                      <a:pt x="254" y="31"/>
                    </a:lnTo>
                    <a:lnTo>
                      <a:pt x="254" y="41"/>
                    </a:lnTo>
                    <a:close/>
                    <a:moveTo>
                      <a:pt x="381" y="46"/>
                    </a:moveTo>
                    <a:lnTo>
                      <a:pt x="459" y="61"/>
                    </a:lnTo>
                    <a:lnTo>
                      <a:pt x="461" y="50"/>
                    </a:lnTo>
                    <a:lnTo>
                      <a:pt x="383" y="35"/>
                    </a:lnTo>
                    <a:lnTo>
                      <a:pt x="381" y="46"/>
                    </a:lnTo>
                    <a:close/>
                    <a:moveTo>
                      <a:pt x="507" y="70"/>
                    </a:moveTo>
                    <a:lnTo>
                      <a:pt x="580" y="85"/>
                    </a:lnTo>
                    <a:lnTo>
                      <a:pt x="585" y="85"/>
                    </a:lnTo>
                    <a:lnTo>
                      <a:pt x="587" y="75"/>
                    </a:lnTo>
                    <a:lnTo>
                      <a:pt x="582" y="74"/>
                    </a:lnTo>
                    <a:lnTo>
                      <a:pt x="509" y="60"/>
                    </a:lnTo>
                    <a:lnTo>
                      <a:pt x="507" y="70"/>
                    </a:lnTo>
                    <a:close/>
                    <a:moveTo>
                      <a:pt x="633" y="91"/>
                    </a:moveTo>
                    <a:lnTo>
                      <a:pt x="697" y="99"/>
                    </a:lnTo>
                    <a:lnTo>
                      <a:pt x="698" y="99"/>
                    </a:lnTo>
                    <a:lnTo>
                      <a:pt x="714" y="97"/>
                    </a:lnTo>
                    <a:lnTo>
                      <a:pt x="713" y="86"/>
                    </a:lnTo>
                    <a:lnTo>
                      <a:pt x="696" y="89"/>
                    </a:lnTo>
                    <a:lnTo>
                      <a:pt x="697" y="94"/>
                    </a:lnTo>
                    <a:lnTo>
                      <a:pt x="698" y="89"/>
                    </a:lnTo>
                    <a:lnTo>
                      <a:pt x="634" y="81"/>
                    </a:lnTo>
                    <a:lnTo>
                      <a:pt x="633" y="91"/>
                    </a:lnTo>
                    <a:close/>
                    <a:moveTo>
                      <a:pt x="762" y="89"/>
                    </a:moveTo>
                    <a:lnTo>
                      <a:pt x="814" y="81"/>
                    </a:lnTo>
                    <a:lnTo>
                      <a:pt x="813" y="76"/>
                    </a:lnTo>
                    <a:lnTo>
                      <a:pt x="813" y="81"/>
                    </a:lnTo>
                    <a:lnTo>
                      <a:pt x="840" y="83"/>
                    </a:lnTo>
                    <a:lnTo>
                      <a:pt x="841" y="72"/>
                    </a:lnTo>
                    <a:lnTo>
                      <a:pt x="813" y="70"/>
                    </a:lnTo>
                    <a:lnTo>
                      <a:pt x="812" y="70"/>
                    </a:lnTo>
                    <a:lnTo>
                      <a:pt x="760" y="79"/>
                    </a:lnTo>
                    <a:lnTo>
                      <a:pt x="762" y="89"/>
                    </a:lnTo>
                    <a:close/>
                    <a:moveTo>
                      <a:pt x="888" y="86"/>
                    </a:moveTo>
                    <a:lnTo>
                      <a:pt x="928" y="89"/>
                    </a:lnTo>
                    <a:lnTo>
                      <a:pt x="929" y="84"/>
                    </a:lnTo>
                    <a:lnTo>
                      <a:pt x="928" y="89"/>
                    </a:lnTo>
                    <a:lnTo>
                      <a:pt x="966" y="97"/>
                    </a:lnTo>
                    <a:lnTo>
                      <a:pt x="968" y="87"/>
                    </a:lnTo>
                    <a:lnTo>
                      <a:pt x="930" y="79"/>
                    </a:lnTo>
                    <a:lnTo>
                      <a:pt x="929" y="78"/>
                    </a:lnTo>
                    <a:lnTo>
                      <a:pt x="889" y="76"/>
                    </a:lnTo>
                    <a:lnTo>
                      <a:pt x="888" y="86"/>
                    </a:lnTo>
                    <a:close/>
                    <a:moveTo>
                      <a:pt x="1013" y="107"/>
                    </a:moveTo>
                    <a:lnTo>
                      <a:pt x="1044" y="113"/>
                    </a:lnTo>
                    <a:lnTo>
                      <a:pt x="1045" y="108"/>
                    </a:lnTo>
                    <a:lnTo>
                      <a:pt x="1043" y="113"/>
                    </a:lnTo>
                    <a:lnTo>
                      <a:pt x="1087" y="134"/>
                    </a:lnTo>
                    <a:lnTo>
                      <a:pt x="1092" y="124"/>
                    </a:lnTo>
                    <a:lnTo>
                      <a:pt x="1047" y="103"/>
                    </a:lnTo>
                    <a:lnTo>
                      <a:pt x="1046" y="103"/>
                    </a:lnTo>
                    <a:lnTo>
                      <a:pt x="1015" y="97"/>
                    </a:lnTo>
                    <a:lnTo>
                      <a:pt x="1013" y="107"/>
                    </a:lnTo>
                    <a:close/>
                    <a:moveTo>
                      <a:pt x="1131" y="154"/>
                    </a:moveTo>
                    <a:lnTo>
                      <a:pt x="1158" y="168"/>
                    </a:lnTo>
                    <a:lnTo>
                      <a:pt x="1160" y="168"/>
                    </a:lnTo>
                    <a:lnTo>
                      <a:pt x="1209" y="172"/>
                    </a:lnTo>
                    <a:lnTo>
                      <a:pt x="1210" y="160"/>
                    </a:lnTo>
                    <a:lnTo>
                      <a:pt x="1161" y="157"/>
                    </a:lnTo>
                    <a:lnTo>
                      <a:pt x="1161" y="163"/>
                    </a:lnTo>
                    <a:lnTo>
                      <a:pt x="1163" y="158"/>
                    </a:lnTo>
                    <a:lnTo>
                      <a:pt x="1135" y="145"/>
                    </a:lnTo>
                    <a:lnTo>
                      <a:pt x="1131" y="154"/>
                    </a:lnTo>
                    <a:close/>
                    <a:moveTo>
                      <a:pt x="1257" y="175"/>
                    </a:moveTo>
                    <a:lnTo>
                      <a:pt x="1276" y="176"/>
                    </a:lnTo>
                    <a:lnTo>
                      <a:pt x="1337" y="180"/>
                    </a:lnTo>
                    <a:lnTo>
                      <a:pt x="1338" y="170"/>
                    </a:lnTo>
                    <a:lnTo>
                      <a:pt x="1277" y="165"/>
                    </a:lnTo>
                    <a:lnTo>
                      <a:pt x="1258" y="164"/>
                    </a:lnTo>
                    <a:lnTo>
                      <a:pt x="1257" y="175"/>
                    </a:lnTo>
                    <a:close/>
                    <a:moveTo>
                      <a:pt x="1385" y="184"/>
                    </a:moveTo>
                    <a:lnTo>
                      <a:pt x="1392" y="184"/>
                    </a:lnTo>
                    <a:lnTo>
                      <a:pt x="1465" y="192"/>
                    </a:lnTo>
                    <a:lnTo>
                      <a:pt x="1466" y="182"/>
                    </a:lnTo>
                    <a:lnTo>
                      <a:pt x="1393" y="174"/>
                    </a:lnTo>
                    <a:lnTo>
                      <a:pt x="1386" y="173"/>
                    </a:lnTo>
                    <a:lnTo>
                      <a:pt x="1385" y="184"/>
                    </a:lnTo>
                    <a:close/>
                    <a:moveTo>
                      <a:pt x="1512" y="198"/>
                    </a:moveTo>
                    <a:lnTo>
                      <a:pt x="1589" y="219"/>
                    </a:lnTo>
                    <a:lnTo>
                      <a:pt x="1592" y="208"/>
                    </a:lnTo>
                    <a:lnTo>
                      <a:pt x="1514" y="188"/>
                    </a:lnTo>
                    <a:lnTo>
                      <a:pt x="1512" y="198"/>
                    </a:lnTo>
                    <a:close/>
                    <a:moveTo>
                      <a:pt x="1637" y="228"/>
                    </a:moveTo>
                    <a:lnTo>
                      <a:pt x="1717" y="227"/>
                    </a:lnTo>
                    <a:lnTo>
                      <a:pt x="1717" y="216"/>
                    </a:lnTo>
                    <a:lnTo>
                      <a:pt x="1637" y="217"/>
                    </a:lnTo>
                    <a:lnTo>
                      <a:pt x="1637" y="228"/>
                    </a:lnTo>
                    <a:close/>
                    <a:moveTo>
                      <a:pt x="1765" y="227"/>
                    </a:moveTo>
                    <a:lnTo>
                      <a:pt x="1845" y="230"/>
                    </a:lnTo>
                    <a:lnTo>
                      <a:pt x="1846" y="219"/>
                    </a:lnTo>
                    <a:lnTo>
                      <a:pt x="1765" y="217"/>
                    </a:lnTo>
                    <a:lnTo>
                      <a:pt x="1765" y="227"/>
                    </a:lnTo>
                    <a:close/>
                    <a:moveTo>
                      <a:pt x="1893" y="234"/>
                    </a:moveTo>
                    <a:lnTo>
                      <a:pt x="1971" y="242"/>
                    </a:lnTo>
                    <a:lnTo>
                      <a:pt x="1972" y="242"/>
                    </a:lnTo>
                    <a:lnTo>
                      <a:pt x="1973" y="231"/>
                    </a:lnTo>
                    <a:lnTo>
                      <a:pt x="1972" y="231"/>
                    </a:lnTo>
                    <a:lnTo>
                      <a:pt x="1894" y="223"/>
                    </a:lnTo>
                    <a:lnTo>
                      <a:pt x="1893" y="234"/>
                    </a:lnTo>
                    <a:close/>
                    <a:moveTo>
                      <a:pt x="2020" y="246"/>
                    </a:moveTo>
                    <a:lnTo>
                      <a:pt x="2087" y="252"/>
                    </a:lnTo>
                    <a:lnTo>
                      <a:pt x="2088" y="247"/>
                    </a:lnTo>
                    <a:lnTo>
                      <a:pt x="2087" y="252"/>
                    </a:lnTo>
                    <a:lnTo>
                      <a:pt x="2099" y="254"/>
                    </a:lnTo>
                    <a:lnTo>
                      <a:pt x="2101" y="243"/>
                    </a:lnTo>
                    <a:lnTo>
                      <a:pt x="2088" y="241"/>
                    </a:lnTo>
                    <a:lnTo>
                      <a:pt x="2088" y="241"/>
                    </a:lnTo>
                    <a:lnTo>
                      <a:pt x="2021" y="235"/>
                    </a:lnTo>
                    <a:lnTo>
                      <a:pt x="2020" y="246"/>
                    </a:lnTo>
                    <a:close/>
                    <a:moveTo>
                      <a:pt x="2147" y="262"/>
                    </a:moveTo>
                    <a:lnTo>
                      <a:pt x="2203" y="271"/>
                    </a:lnTo>
                    <a:lnTo>
                      <a:pt x="2204" y="271"/>
                    </a:lnTo>
                    <a:lnTo>
                      <a:pt x="2228" y="270"/>
                    </a:lnTo>
                    <a:lnTo>
                      <a:pt x="2227" y="260"/>
                    </a:lnTo>
                    <a:lnTo>
                      <a:pt x="2204" y="260"/>
                    </a:lnTo>
                    <a:lnTo>
                      <a:pt x="2204" y="265"/>
                    </a:lnTo>
                    <a:lnTo>
                      <a:pt x="2205" y="260"/>
                    </a:lnTo>
                    <a:lnTo>
                      <a:pt x="2149" y="251"/>
                    </a:lnTo>
                    <a:lnTo>
                      <a:pt x="2147" y="262"/>
                    </a:lnTo>
                    <a:close/>
                    <a:moveTo>
                      <a:pt x="2276" y="270"/>
                    </a:moveTo>
                    <a:lnTo>
                      <a:pt x="2320" y="269"/>
                    </a:lnTo>
                    <a:lnTo>
                      <a:pt x="2319" y="264"/>
                    </a:lnTo>
                    <a:lnTo>
                      <a:pt x="2319" y="269"/>
                    </a:lnTo>
                    <a:lnTo>
                      <a:pt x="2354" y="274"/>
                    </a:lnTo>
                    <a:lnTo>
                      <a:pt x="2356" y="264"/>
                    </a:lnTo>
                    <a:lnTo>
                      <a:pt x="2320" y="259"/>
                    </a:lnTo>
                    <a:lnTo>
                      <a:pt x="2319" y="259"/>
                    </a:lnTo>
                    <a:lnTo>
                      <a:pt x="2275" y="259"/>
                    </a:lnTo>
                    <a:lnTo>
                      <a:pt x="2276" y="270"/>
                    </a:lnTo>
                    <a:close/>
                    <a:moveTo>
                      <a:pt x="2402" y="281"/>
                    </a:moveTo>
                    <a:lnTo>
                      <a:pt x="2434" y="285"/>
                    </a:lnTo>
                    <a:lnTo>
                      <a:pt x="2481" y="293"/>
                    </a:lnTo>
                    <a:lnTo>
                      <a:pt x="2483" y="283"/>
                    </a:lnTo>
                    <a:lnTo>
                      <a:pt x="2436" y="275"/>
                    </a:lnTo>
                    <a:lnTo>
                      <a:pt x="2403" y="270"/>
                    </a:lnTo>
                    <a:lnTo>
                      <a:pt x="2402" y="281"/>
                    </a:lnTo>
                    <a:close/>
                    <a:moveTo>
                      <a:pt x="2528" y="301"/>
                    </a:moveTo>
                    <a:lnTo>
                      <a:pt x="2551" y="305"/>
                    </a:lnTo>
                    <a:lnTo>
                      <a:pt x="2551" y="299"/>
                    </a:lnTo>
                    <a:lnTo>
                      <a:pt x="2550" y="305"/>
                    </a:lnTo>
                    <a:lnTo>
                      <a:pt x="2605" y="322"/>
                    </a:lnTo>
                    <a:lnTo>
                      <a:pt x="2608" y="312"/>
                    </a:lnTo>
                    <a:lnTo>
                      <a:pt x="2553" y="294"/>
                    </a:lnTo>
                    <a:lnTo>
                      <a:pt x="2552" y="294"/>
                    </a:lnTo>
                    <a:lnTo>
                      <a:pt x="2530" y="291"/>
                    </a:lnTo>
                    <a:lnTo>
                      <a:pt x="2528" y="301"/>
                    </a:lnTo>
                    <a:close/>
                    <a:moveTo>
                      <a:pt x="2650" y="337"/>
                    </a:moveTo>
                    <a:lnTo>
                      <a:pt x="2666" y="342"/>
                    </a:lnTo>
                    <a:lnTo>
                      <a:pt x="2667" y="342"/>
                    </a:lnTo>
                    <a:lnTo>
                      <a:pt x="2730" y="349"/>
                    </a:lnTo>
                    <a:lnTo>
                      <a:pt x="2732" y="339"/>
                    </a:lnTo>
                    <a:lnTo>
                      <a:pt x="2668" y="332"/>
                    </a:lnTo>
                    <a:lnTo>
                      <a:pt x="2667" y="337"/>
                    </a:lnTo>
                    <a:lnTo>
                      <a:pt x="2669" y="332"/>
                    </a:lnTo>
                    <a:lnTo>
                      <a:pt x="2654" y="327"/>
                    </a:lnTo>
                    <a:lnTo>
                      <a:pt x="2650" y="337"/>
                    </a:lnTo>
                    <a:close/>
                    <a:moveTo>
                      <a:pt x="2778" y="355"/>
                    </a:moveTo>
                    <a:lnTo>
                      <a:pt x="2782" y="355"/>
                    </a:lnTo>
                    <a:lnTo>
                      <a:pt x="2783" y="355"/>
                    </a:lnTo>
                    <a:lnTo>
                      <a:pt x="2858" y="357"/>
                    </a:lnTo>
                    <a:lnTo>
                      <a:pt x="2859" y="347"/>
                    </a:lnTo>
                    <a:lnTo>
                      <a:pt x="2783" y="345"/>
                    </a:lnTo>
                    <a:lnTo>
                      <a:pt x="2783" y="350"/>
                    </a:lnTo>
                    <a:lnTo>
                      <a:pt x="2784" y="345"/>
                    </a:lnTo>
                    <a:lnTo>
                      <a:pt x="2779" y="344"/>
                    </a:lnTo>
                    <a:lnTo>
                      <a:pt x="2778" y="355"/>
                    </a:lnTo>
                    <a:close/>
                    <a:moveTo>
                      <a:pt x="2904" y="361"/>
                    </a:moveTo>
                    <a:lnTo>
                      <a:pt x="2979" y="390"/>
                    </a:lnTo>
                    <a:lnTo>
                      <a:pt x="2983" y="380"/>
                    </a:lnTo>
                    <a:lnTo>
                      <a:pt x="2908" y="351"/>
                    </a:lnTo>
                    <a:lnTo>
                      <a:pt x="2904" y="361"/>
                    </a:lnTo>
                    <a:close/>
                    <a:moveTo>
                      <a:pt x="0" y="10"/>
                    </a:moveTo>
                    <a:lnTo>
                      <a:pt x="78" y="30"/>
                    </a:lnTo>
                    <a:lnTo>
                      <a:pt x="81" y="19"/>
                    </a:lnTo>
                    <a:lnTo>
                      <a:pt x="3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" name="Freeform 114"/>
              <p:cNvSpPr>
                <a:spLocks noEditPoints="1"/>
              </p:cNvSpPr>
              <p:nvPr/>
            </p:nvSpPr>
            <p:spPr bwMode="auto">
              <a:xfrm>
                <a:off x="2403476" y="1727201"/>
                <a:ext cx="4770438" cy="969963"/>
              </a:xfrm>
              <a:custGeom>
                <a:avLst/>
                <a:gdLst>
                  <a:gd name="T0" fmla="*/ 199 w 3005"/>
                  <a:gd name="T1" fmla="*/ 70 h 611"/>
                  <a:gd name="T2" fmla="*/ 245 w 3005"/>
                  <a:gd name="T3" fmla="*/ 89 h 611"/>
                  <a:gd name="T4" fmla="*/ 244 w 3005"/>
                  <a:gd name="T5" fmla="*/ 79 h 611"/>
                  <a:gd name="T6" fmla="*/ 447 w 3005"/>
                  <a:gd name="T7" fmla="*/ 108 h 611"/>
                  <a:gd name="T8" fmla="*/ 370 w 3005"/>
                  <a:gd name="T9" fmla="*/ 87 h 611"/>
                  <a:gd name="T10" fmla="*/ 574 w 3005"/>
                  <a:gd name="T11" fmla="*/ 130 h 611"/>
                  <a:gd name="T12" fmla="*/ 620 w 3005"/>
                  <a:gd name="T13" fmla="*/ 131 h 611"/>
                  <a:gd name="T14" fmla="*/ 617 w 3005"/>
                  <a:gd name="T15" fmla="*/ 120 h 611"/>
                  <a:gd name="T16" fmla="*/ 814 w 3005"/>
                  <a:gd name="T17" fmla="*/ 83 h 611"/>
                  <a:gd name="T18" fmla="*/ 820 w 3005"/>
                  <a:gd name="T19" fmla="*/ 85 h 611"/>
                  <a:gd name="T20" fmla="*/ 812 w 3005"/>
                  <a:gd name="T21" fmla="*/ 72 h 611"/>
                  <a:gd name="T22" fmla="*/ 866 w 3005"/>
                  <a:gd name="T23" fmla="*/ 96 h 611"/>
                  <a:gd name="T24" fmla="*/ 926 w 3005"/>
                  <a:gd name="T25" fmla="*/ 110 h 611"/>
                  <a:gd name="T26" fmla="*/ 931 w 3005"/>
                  <a:gd name="T27" fmla="*/ 101 h 611"/>
                  <a:gd name="T28" fmla="*/ 866 w 3005"/>
                  <a:gd name="T29" fmla="*/ 96 h 611"/>
                  <a:gd name="T30" fmla="*/ 1053 w 3005"/>
                  <a:gd name="T31" fmla="*/ 181 h 611"/>
                  <a:gd name="T32" fmla="*/ 988 w 3005"/>
                  <a:gd name="T33" fmla="*/ 133 h 611"/>
                  <a:gd name="T34" fmla="*/ 1158 w 3005"/>
                  <a:gd name="T35" fmla="*/ 235 h 611"/>
                  <a:gd name="T36" fmla="*/ 1172 w 3005"/>
                  <a:gd name="T37" fmla="*/ 228 h 611"/>
                  <a:gd name="T38" fmla="*/ 1163 w 3005"/>
                  <a:gd name="T39" fmla="*/ 226 h 611"/>
                  <a:gd name="T40" fmla="*/ 1214 w 3005"/>
                  <a:gd name="T41" fmla="*/ 254 h 611"/>
                  <a:gd name="T42" fmla="*/ 1291 w 3005"/>
                  <a:gd name="T43" fmla="*/ 277 h 611"/>
                  <a:gd name="T44" fmla="*/ 1276 w 3005"/>
                  <a:gd name="T45" fmla="*/ 268 h 611"/>
                  <a:gd name="T46" fmla="*/ 1214 w 3005"/>
                  <a:gd name="T47" fmla="*/ 254 h 611"/>
                  <a:gd name="T48" fmla="*/ 1393 w 3005"/>
                  <a:gd name="T49" fmla="*/ 297 h 611"/>
                  <a:gd name="T50" fmla="*/ 1391 w 3005"/>
                  <a:gd name="T51" fmla="*/ 286 h 611"/>
                  <a:gd name="T52" fmla="*/ 1341 w 3005"/>
                  <a:gd name="T53" fmla="*/ 276 h 611"/>
                  <a:gd name="T54" fmla="*/ 1509 w 3005"/>
                  <a:gd name="T55" fmla="*/ 279 h 611"/>
                  <a:gd name="T56" fmla="*/ 1541 w 3005"/>
                  <a:gd name="T57" fmla="*/ 293 h 611"/>
                  <a:gd name="T58" fmla="*/ 1508 w 3005"/>
                  <a:gd name="T59" fmla="*/ 268 h 611"/>
                  <a:gd name="T60" fmla="*/ 1585 w 3005"/>
                  <a:gd name="T61" fmla="*/ 310 h 611"/>
                  <a:gd name="T62" fmla="*/ 1665 w 3005"/>
                  <a:gd name="T63" fmla="*/ 318 h 611"/>
                  <a:gd name="T64" fmla="*/ 1624 w 3005"/>
                  <a:gd name="T65" fmla="*/ 320 h 611"/>
                  <a:gd name="T66" fmla="*/ 1585 w 3005"/>
                  <a:gd name="T67" fmla="*/ 310 h 611"/>
                  <a:gd name="T68" fmla="*/ 1791 w 3005"/>
                  <a:gd name="T69" fmla="*/ 298 h 611"/>
                  <a:gd name="T70" fmla="*/ 1710 w 3005"/>
                  <a:gd name="T71" fmla="*/ 299 h 611"/>
                  <a:gd name="T72" fmla="*/ 1857 w 3005"/>
                  <a:gd name="T73" fmla="*/ 289 h 611"/>
                  <a:gd name="T74" fmla="*/ 1907 w 3005"/>
                  <a:gd name="T75" fmla="*/ 319 h 611"/>
                  <a:gd name="T76" fmla="*/ 1855 w 3005"/>
                  <a:gd name="T77" fmla="*/ 278 h 611"/>
                  <a:gd name="T78" fmla="*/ 1948 w 3005"/>
                  <a:gd name="T79" fmla="*/ 343 h 611"/>
                  <a:gd name="T80" fmla="*/ 2028 w 3005"/>
                  <a:gd name="T81" fmla="*/ 358 h 611"/>
                  <a:gd name="T82" fmla="*/ 1972 w 3005"/>
                  <a:gd name="T83" fmla="*/ 351 h 611"/>
                  <a:gd name="T84" fmla="*/ 1948 w 3005"/>
                  <a:gd name="T85" fmla="*/ 343 h 611"/>
                  <a:gd name="T86" fmla="*/ 2156 w 3005"/>
                  <a:gd name="T87" fmla="*/ 360 h 611"/>
                  <a:gd name="T88" fmla="*/ 2076 w 3005"/>
                  <a:gd name="T89" fmla="*/ 349 h 611"/>
                  <a:gd name="T90" fmla="*/ 2284 w 3005"/>
                  <a:gd name="T91" fmla="*/ 358 h 611"/>
                  <a:gd name="T92" fmla="*/ 2204 w 3005"/>
                  <a:gd name="T93" fmla="*/ 360 h 611"/>
                  <a:gd name="T94" fmla="*/ 2408 w 3005"/>
                  <a:gd name="T95" fmla="*/ 381 h 611"/>
                  <a:gd name="T96" fmla="*/ 2448 w 3005"/>
                  <a:gd name="T97" fmla="*/ 409 h 611"/>
                  <a:gd name="T98" fmla="*/ 2452 w 3005"/>
                  <a:gd name="T99" fmla="*/ 399 h 611"/>
                  <a:gd name="T100" fmla="*/ 2636 w 3005"/>
                  <a:gd name="T101" fmla="*/ 498 h 611"/>
                  <a:gd name="T102" fmla="*/ 2564 w 3005"/>
                  <a:gd name="T103" fmla="*/ 464 h 611"/>
                  <a:gd name="T104" fmla="*/ 2762 w 3005"/>
                  <a:gd name="T105" fmla="*/ 527 h 611"/>
                  <a:gd name="T106" fmla="*/ 2807 w 3005"/>
                  <a:gd name="T107" fmla="*/ 546 h 611"/>
                  <a:gd name="T108" fmla="*/ 2808 w 3005"/>
                  <a:gd name="T109" fmla="*/ 536 h 611"/>
                  <a:gd name="T110" fmla="*/ 3000 w 3005"/>
                  <a:gd name="T111" fmla="*/ 611 h 611"/>
                  <a:gd name="T112" fmla="*/ 2929 w 3005"/>
                  <a:gd name="T113" fmla="*/ 574 h 611"/>
                  <a:gd name="T114" fmla="*/ 78 w 3005"/>
                  <a:gd name="T115" fmla="*/ 30 h 6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005" h="611">
                    <a:moveTo>
                      <a:pt x="119" y="58"/>
                    </a:moveTo>
                    <a:lnTo>
                      <a:pt x="196" y="80"/>
                    </a:lnTo>
                    <a:lnTo>
                      <a:pt x="199" y="70"/>
                    </a:lnTo>
                    <a:lnTo>
                      <a:pt x="122" y="48"/>
                    </a:lnTo>
                    <a:lnTo>
                      <a:pt x="119" y="58"/>
                    </a:lnTo>
                    <a:close/>
                    <a:moveTo>
                      <a:pt x="245" y="89"/>
                    </a:moveTo>
                    <a:lnTo>
                      <a:pt x="325" y="83"/>
                    </a:lnTo>
                    <a:lnTo>
                      <a:pt x="324" y="73"/>
                    </a:lnTo>
                    <a:lnTo>
                      <a:pt x="244" y="79"/>
                    </a:lnTo>
                    <a:lnTo>
                      <a:pt x="245" y="89"/>
                    </a:lnTo>
                    <a:close/>
                    <a:moveTo>
                      <a:pt x="370" y="87"/>
                    </a:moveTo>
                    <a:lnTo>
                      <a:pt x="447" y="108"/>
                    </a:lnTo>
                    <a:lnTo>
                      <a:pt x="450" y="98"/>
                    </a:lnTo>
                    <a:lnTo>
                      <a:pt x="373" y="77"/>
                    </a:lnTo>
                    <a:lnTo>
                      <a:pt x="370" y="87"/>
                    </a:lnTo>
                    <a:close/>
                    <a:moveTo>
                      <a:pt x="494" y="121"/>
                    </a:moveTo>
                    <a:lnTo>
                      <a:pt x="571" y="140"/>
                    </a:lnTo>
                    <a:lnTo>
                      <a:pt x="574" y="130"/>
                    </a:lnTo>
                    <a:lnTo>
                      <a:pt x="496" y="110"/>
                    </a:lnTo>
                    <a:lnTo>
                      <a:pt x="494" y="121"/>
                    </a:lnTo>
                    <a:close/>
                    <a:moveTo>
                      <a:pt x="620" y="131"/>
                    </a:moveTo>
                    <a:lnTo>
                      <a:pt x="697" y="107"/>
                    </a:lnTo>
                    <a:lnTo>
                      <a:pt x="694" y="97"/>
                    </a:lnTo>
                    <a:lnTo>
                      <a:pt x="617" y="120"/>
                    </a:lnTo>
                    <a:lnTo>
                      <a:pt x="620" y="131"/>
                    </a:lnTo>
                    <a:close/>
                    <a:moveTo>
                      <a:pt x="744" y="97"/>
                    </a:moveTo>
                    <a:lnTo>
                      <a:pt x="814" y="83"/>
                    </a:lnTo>
                    <a:lnTo>
                      <a:pt x="813" y="78"/>
                    </a:lnTo>
                    <a:lnTo>
                      <a:pt x="812" y="83"/>
                    </a:lnTo>
                    <a:lnTo>
                      <a:pt x="820" y="85"/>
                    </a:lnTo>
                    <a:lnTo>
                      <a:pt x="822" y="74"/>
                    </a:lnTo>
                    <a:lnTo>
                      <a:pt x="814" y="72"/>
                    </a:lnTo>
                    <a:lnTo>
                      <a:pt x="812" y="72"/>
                    </a:lnTo>
                    <a:lnTo>
                      <a:pt x="741" y="87"/>
                    </a:lnTo>
                    <a:lnTo>
                      <a:pt x="744" y="97"/>
                    </a:lnTo>
                    <a:close/>
                    <a:moveTo>
                      <a:pt x="866" y="96"/>
                    </a:moveTo>
                    <a:lnTo>
                      <a:pt x="927" y="111"/>
                    </a:lnTo>
                    <a:lnTo>
                      <a:pt x="929" y="106"/>
                    </a:lnTo>
                    <a:lnTo>
                      <a:pt x="926" y="110"/>
                    </a:lnTo>
                    <a:lnTo>
                      <a:pt x="941" y="119"/>
                    </a:lnTo>
                    <a:lnTo>
                      <a:pt x="946" y="109"/>
                    </a:lnTo>
                    <a:lnTo>
                      <a:pt x="931" y="101"/>
                    </a:lnTo>
                    <a:lnTo>
                      <a:pt x="930" y="100"/>
                    </a:lnTo>
                    <a:lnTo>
                      <a:pt x="869" y="86"/>
                    </a:lnTo>
                    <a:lnTo>
                      <a:pt x="866" y="96"/>
                    </a:lnTo>
                    <a:close/>
                    <a:moveTo>
                      <a:pt x="983" y="142"/>
                    </a:moveTo>
                    <a:lnTo>
                      <a:pt x="1042" y="175"/>
                    </a:lnTo>
                    <a:lnTo>
                      <a:pt x="1053" y="181"/>
                    </a:lnTo>
                    <a:lnTo>
                      <a:pt x="1058" y="172"/>
                    </a:lnTo>
                    <a:lnTo>
                      <a:pt x="1047" y="166"/>
                    </a:lnTo>
                    <a:lnTo>
                      <a:pt x="988" y="133"/>
                    </a:lnTo>
                    <a:lnTo>
                      <a:pt x="983" y="142"/>
                    </a:lnTo>
                    <a:close/>
                    <a:moveTo>
                      <a:pt x="1096" y="203"/>
                    </a:moveTo>
                    <a:lnTo>
                      <a:pt x="1158" y="235"/>
                    </a:lnTo>
                    <a:lnTo>
                      <a:pt x="1159" y="236"/>
                    </a:lnTo>
                    <a:lnTo>
                      <a:pt x="1169" y="239"/>
                    </a:lnTo>
                    <a:lnTo>
                      <a:pt x="1172" y="228"/>
                    </a:lnTo>
                    <a:lnTo>
                      <a:pt x="1162" y="225"/>
                    </a:lnTo>
                    <a:lnTo>
                      <a:pt x="1161" y="230"/>
                    </a:lnTo>
                    <a:lnTo>
                      <a:pt x="1163" y="226"/>
                    </a:lnTo>
                    <a:lnTo>
                      <a:pt x="1101" y="194"/>
                    </a:lnTo>
                    <a:lnTo>
                      <a:pt x="1096" y="203"/>
                    </a:lnTo>
                    <a:close/>
                    <a:moveTo>
                      <a:pt x="1214" y="254"/>
                    </a:moveTo>
                    <a:lnTo>
                      <a:pt x="1275" y="273"/>
                    </a:lnTo>
                    <a:lnTo>
                      <a:pt x="1275" y="274"/>
                    </a:lnTo>
                    <a:lnTo>
                      <a:pt x="1291" y="277"/>
                    </a:lnTo>
                    <a:lnTo>
                      <a:pt x="1293" y="266"/>
                    </a:lnTo>
                    <a:lnTo>
                      <a:pt x="1277" y="263"/>
                    </a:lnTo>
                    <a:lnTo>
                      <a:pt x="1276" y="268"/>
                    </a:lnTo>
                    <a:lnTo>
                      <a:pt x="1278" y="263"/>
                    </a:lnTo>
                    <a:lnTo>
                      <a:pt x="1217" y="244"/>
                    </a:lnTo>
                    <a:lnTo>
                      <a:pt x="1214" y="254"/>
                    </a:lnTo>
                    <a:close/>
                    <a:moveTo>
                      <a:pt x="1338" y="286"/>
                    </a:moveTo>
                    <a:lnTo>
                      <a:pt x="1391" y="297"/>
                    </a:lnTo>
                    <a:lnTo>
                      <a:pt x="1393" y="297"/>
                    </a:lnTo>
                    <a:lnTo>
                      <a:pt x="1420" y="293"/>
                    </a:lnTo>
                    <a:lnTo>
                      <a:pt x="1418" y="282"/>
                    </a:lnTo>
                    <a:lnTo>
                      <a:pt x="1391" y="286"/>
                    </a:lnTo>
                    <a:lnTo>
                      <a:pt x="1392" y="291"/>
                    </a:lnTo>
                    <a:lnTo>
                      <a:pt x="1393" y="286"/>
                    </a:lnTo>
                    <a:lnTo>
                      <a:pt x="1341" y="276"/>
                    </a:lnTo>
                    <a:lnTo>
                      <a:pt x="1338" y="286"/>
                    </a:lnTo>
                    <a:close/>
                    <a:moveTo>
                      <a:pt x="1467" y="285"/>
                    </a:moveTo>
                    <a:lnTo>
                      <a:pt x="1509" y="279"/>
                    </a:lnTo>
                    <a:lnTo>
                      <a:pt x="1508" y="274"/>
                    </a:lnTo>
                    <a:lnTo>
                      <a:pt x="1506" y="279"/>
                    </a:lnTo>
                    <a:lnTo>
                      <a:pt x="1541" y="293"/>
                    </a:lnTo>
                    <a:lnTo>
                      <a:pt x="1545" y="283"/>
                    </a:lnTo>
                    <a:lnTo>
                      <a:pt x="1510" y="269"/>
                    </a:lnTo>
                    <a:lnTo>
                      <a:pt x="1508" y="268"/>
                    </a:lnTo>
                    <a:lnTo>
                      <a:pt x="1465" y="275"/>
                    </a:lnTo>
                    <a:lnTo>
                      <a:pt x="1467" y="285"/>
                    </a:lnTo>
                    <a:close/>
                    <a:moveTo>
                      <a:pt x="1585" y="310"/>
                    </a:moveTo>
                    <a:lnTo>
                      <a:pt x="1622" y="325"/>
                    </a:lnTo>
                    <a:lnTo>
                      <a:pt x="1625" y="326"/>
                    </a:lnTo>
                    <a:lnTo>
                      <a:pt x="1665" y="318"/>
                    </a:lnTo>
                    <a:lnTo>
                      <a:pt x="1663" y="308"/>
                    </a:lnTo>
                    <a:lnTo>
                      <a:pt x="1623" y="315"/>
                    </a:lnTo>
                    <a:lnTo>
                      <a:pt x="1624" y="320"/>
                    </a:lnTo>
                    <a:lnTo>
                      <a:pt x="1626" y="315"/>
                    </a:lnTo>
                    <a:lnTo>
                      <a:pt x="1589" y="301"/>
                    </a:lnTo>
                    <a:lnTo>
                      <a:pt x="1585" y="310"/>
                    </a:lnTo>
                    <a:close/>
                    <a:moveTo>
                      <a:pt x="1712" y="310"/>
                    </a:moveTo>
                    <a:lnTo>
                      <a:pt x="1741" y="305"/>
                    </a:lnTo>
                    <a:lnTo>
                      <a:pt x="1791" y="298"/>
                    </a:lnTo>
                    <a:lnTo>
                      <a:pt x="1790" y="287"/>
                    </a:lnTo>
                    <a:lnTo>
                      <a:pt x="1739" y="294"/>
                    </a:lnTo>
                    <a:lnTo>
                      <a:pt x="1710" y="299"/>
                    </a:lnTo>
                    <a:lnTo>
                      <a:pt x="1712" y="310"/>
                    </a:lnTo>
                    <a:close/>
                    <a:moveTo>
                      <a:pt x="1839" y="291"/>
                    </a:moveTo>
                    <a:lnTo>
                      <a:pt x="1857" y="289"/>
                    </a:lnTo>
                    <a:lnTo>
                      <a:pt x="1856" y="283"/>
                    </a:lnTo>
                    <a:lnTo>
                      <a:pt x="1853" y="288"/>
                    </a:lnTo>
                    <a:lnTo>
                      <a:pt x="1907" y="319"/>
                    </a:lnTo>
                    <a:lnTo>
                      <a:pt x="1912" y="310"/>
                    </a:lnTo>
                    <a:lnTo>
                      <a:pt x="1859" y="279"/>
                    </a:lnTo>
                    <a:lnTo>
                      <a:pt x="1855" y="278"/>
                    </a:lnTo>
                    <a:lnTo>
                      <a:pt x="1838" y="281"/>
                    </a:lnTo>
                    <a:lnTo>
                      <a:pt x="1839" y="291"/>
                    </a:lnTo>
                    <a:close/>
                    <a:moveTo>
                      <a:pt x="1948" y="343"/>
                    </a:moveTo>
                    <a:lnTo>
                      <a:pt x="1969" y="355"/>
                    </a:lnTo>
                    <a:lnTo>
                      <a:pt x="1972" y="356"/>
                    </a:lnTo>
                    <a:lnTo>
                      <a:pt x="2028" y="358"/>
                    </a:lnTo>
                    <a:lnTo>
                      <a:pt x="2028" y="347"/>
                    </a:lnTo>
                    <a:lnTo>
                      <a:pt x="1972" y="345"/>
                    </a:lnTo>
                    <a:lnTo>
                      <a:pt x="1972" y="351"/>
                    </a:lnTo>
                    <a:lnTo>
                      <a:pt x="1974" y="346"/>
                    </a:lnTo>
                    <a:lnTo>
                      <a:pt x="1954" y="334"/>
                    </a:lnTo>
                    <a:lnTo>
                      <a:pt x="1948" y="343"/>
                    </a:lnTo>
                    <a:close/>
                    <a:moveTo>
                      <a:pt x="2076" y="360"/>
                    </a:moveTo>
                    <a:lnTo>
                      <a:pt x="2087" y="360"/>
                    </a:lnTo>
                    <a:lnTo>
                      <a:pt x="2156" y="360"/>
                    </a:lnTo>
                    <a:lnTo>
                      <a:pt x="2156" y="349"/>
                    </a:lnTo>
                    <a:lnTo>
                      <a:pt x="2088" y="349"/>
                    </a:lnTo>
                    <a:lnTo>
                      <a:pt x="2076" y="349"/>
                    </a:lnTo>
                    <a:lnTo>
                      <a:pt x="2076" y="360"/>
                    </a:lnTo>
                    <a:close/>
                    <a:moveTo>
                      <a:pt x="2204" y="360"/>
                    </a:moveTo>
                    <a:lnTo>
                      <a:pt x="2284" y="358"/>
                    </a:lnTo>
                    <a:lnTo>
                      <a:pt x="2284" y="347"/>
                    </a:lnTo>
                    <a:lnTo>
                      <a:pt x="2204" y="349"/>
                    </a:lnTo>
                    <a:lnTo>
                      <a:pt x="2204" y="360"/>
                    </a:lnTo>
                    <a:close/>
                    <a:moveTo>
                      <a:pt x="2329" y="362"/>
                    </a:moveTo>
                    <a:lnTo>
                      <a:pt x="2404" y="391"/>
                    </a:lnTo>
                    <a:lnTo>
                      <a:pt x="2408" y="381"/>
                    </a:lnTo>
                    <a:lnTo>
                      <a:pt x="2333" y="352"/>
                    </a:lnTo>
                    <a:lnTo>
                      <a:pt x="2329" y="362"/>
                    </a:lnTo>
                    <a:close/>
                    <a:moveTo>
                      <a:pt x="2448" y="409"/>
                    </a:moveTo>
                    <a:lnTo>
                      <a:pt x="2520" y="443"/>
                    </a:lnTo>
                    <a:lnTo>
                      <a:pt x="2525" y="434"/>
                    </a:lnTo>
                    <a:lnTo>
                      <a:pt x="2452" y="399"/>
                    </a:lnTo>
                    <a:lnTo>
                      <a:pt x="2448" y="409"/>
                    </a:lnTo>
                    <a:close/>
                    <a:moveTo>
                      <a:pt x="2564" y="464"/>
                    </a:moveTo>
                    <a:lnTo>
                      <a:pt x="2636" y="498"/>
                    </a:lnTo>
                    <a:lnTo>
                      <a:pt x="2641" y="488"/>
                    </a:lnTo>
                    <a:lnTo>
                      <a:pt x="2569" y="454"/>
                    </a:lnTo>
                    <a:lnTo>
                      <a:pt x="2564" y="464"/>
                    </a:lnTo>
                    <a:close/>
                    <a:moveTo>
                      <a:pt x="2682" y="516"/>
                    </a:moveTo>
                    <a:lnTo>
                      <a:pt x="2759" y="537"/>
                    </a:lnTo>
                    <a:lnTo>
                      <a:pt x="2762" y="527"/>
                    </a:lnTo>
                    <a:lnTo>
                      <a:pt x="2685" y="506"/>
                    </a:lnTo>
                    <a:lnTo>
                      <a:pt x="2682" y="516"/>
                    </a:lnTo>
                    <a:close/>
                    <a:moveTo>
                      <a:pt x="2807" y="546"/>
                    </a:moveTo>
                    <a:lnTo>
                      <a:pt x="2886" y="556"/>
                    </a:lnTo>
                    <a:lnTo>
                      <a:pt x="2888" y="546"/>
                    </a:lnTo>
                    <a:lnTo>
                      <a:pt x="2808" y="536"/>
                    </a:lnTo>
                    <a:lnTo>
                      <a:pt x="2807" y="546"/>
                    </a:lnTo>
                    <a:close/>
                    <a:moveTo>
                      <a:pt x="2929" y="574"/>
                    </a:moveTo>
                    <a:lnTo>
                      <a:pt x="3000" y="611"/>
                    </a:lnTo>
                    <a:lnTo>
                      <a:pt x="3005" y="601"/>
                    </a:lnTo>
                    <a:lnTo>
                      <a:pt x="2934" y="565"/>
                    </a:lnTo>
                    <a:lnTo>
                      <a:pt x="2929" y="574"/>
                    </a:lnTo>
                    <a:close/>
                    <a:moveTo>
                      <a:pt x="0" y="10"/>
                    </a:moveTo>
                    <a:lnTo>
                      <a:pt x="74" y="40"/>
                    </a:lnTo>
                    <a:lnTo>
                      <a:pt x="78" y="30"/>
                    </a:lnTo>
                    <a:lnTo>
                      <a:pt x="4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" name="Freeform 115"/>
              <p:cNvSpPr>
                <a:spLocks noEditPoints="1"/>
              </p:cNvSpPr>
              <p:nvPr/>
            </p:nvSpPr>
            <p:spPr bwMode="auto">
              <a:xfrm>
                <a:off x="2403476" y="1744664"/>
                <a:ext cx="4787900" cy="573088"/>
              </a:xfrm>
              <a:custGeom>
                <a:avLst/>
                <a:gdLst>
                  <a:gd name="T0" fmla="*/ 124 w 3016"/>
                  <a:gd name="T1" fmla="*/ 38 h 361"/>
                  <a:gd name="T2" fmla="*/ 332 w 3016"/>
                  <a:gd name="T3" fmla="*/ 37 h 361"/>
                  <a:gd name="T4" fmla="*/ 457 w 3016"/>
                  <a:gd name="T5" fmla="*/ 70 h 361"/>
                  <a:gd name="T6" fmla="*/ 504 w 3016"/>
                  <a:gd name="T7" fmla="*/ 80 h 361"/>
                  <a:gd name="T8" fmla="*/ 583 w 3016"/>
                  <a:gd name="T9" fmla="*/ 87 h 361"/>
                  <a:gd name="T10" fmla="*/ 506 w 3016"/>
                  <a:gd name="T11" fmla="*/ 70 h 361"/>
                  <a:gd name="T12" fmla="*/ 699 w 3016"/>
                  <a:gd name="T13" fmla="*/ 93 h 361"/>
                  <a:gd name="T14" fmla="*/ 697 w 3016"/>
                  <a:gd name="T15" fmla="*/ 88 h 361"/>
                  <a:gd name="T16" fmla="*/ 757 w 3016"/>
                  <a:gd name="T17" fmla="*/ 72 h 361"/>
                  <a:gd name="T18" fmla="*/ 832 w 3016"/>
                  <a:gd name="T19" fmla="*/ 54 h 361"/>
                  <a:gd name="T20" fmla="*/ 754 w 3016"/>
                  <a:gd name="T21" fmla="*/ 62 h 361"/>
                  <a:gd name="T22" fmla="*/ 929 w 3016"/>
                  <a:gd name="T23" fmla="*/ 58 h 361"/>
                  <a:gd name="T24" fmla="*/ 931 w 3016"/>
                  <a:gd name="T25" fmla="*/ 53 h 361"/>
                  <a:gd name="T26" fmla="*/ 1000 w 3016"/>
                  <a:gd name="T27" fmla="*/ 92 h 361"/>
                  <a:gd name="T28" fmla="*/ 1072 w 3016"/>
                  <a:gd name="T29" fmla="*/ 126 h 361"/>
                  <a:gd name="T30" fmla="*/ 1004 w 3016"/>
                  <a:gd name="T31" fmla="*/ 83 h 361"/>
                  <a:gd name="T32" fmla="*/ 1160 w 3016"/>
                  <a:gd name="T33" fmla="*/ 175 h 361"/>
                  <a:gd name="T34" fmla="*/ 1161 w 3016"/>
                  <a:gd name="T35" fmla="*/ 170 h 361"/>
                  <a:gd name="T36" fmla="*/ 1236 w 3016"/>
                  <a:gd name="T37" fmla="*/ 187 h 361"/>
                  <a:gd name="T38" fmla="*/ 1317 w 3016"/>
                  <a:gd name="T39" fmla="*/ 182 h 361"/>
                  <a:gd name="T40" fmla="*/ 1238 w 3016"/>
                  <a:gd name="T41" fmla="*/ 176 h 361"/>
                  <a:gd name="T42" fmla="*/ 1445 w 3016"/>
                  <a:gd name="T43" fmla="*/ 193 h 361"/>
                  <a:gd name="T44" fmla="*/ 1365 w 3016"/>
                  <a:gd name="T45" fmla="*/ 194 h 361"/>
                  <a:gd name="T46" fmla="*/ 1507 w 3016"/>
                  <a:gd name="T47" fmla="*/ 192 h 361"/>
                  <a:gd name="T48" fmla="*/ 1508 w 3016"/>
                  <a:gd name="T49" fmla="*/ 182 h 361"/>
                  <a:gd name="T50" fmla="*/ 1622 w 3016"/>
                  <a:gd name="T51" fmla="*/ 232 h 361"/>
                  <a:gd name="T52" fmla="*/ 1623 w 3016"/>
                  <a:gd name="T53" fmla="*/ 221 h 361"/>
                  <a:gd name="T54" fmla="*/ 1613 w 3016"/>
                  <a:gd name="T55" fmla="*/ 228 h 361"/>
                  <a:gd name="T56" fmla="*/ 1741 w 3016"/>
                  <a:gd name="T57" fmla="*/ 204 h 361"/>
                  <a:gd name="T58" fmla="*/ 1950 w 3016"/>
                  <a:gd name="T59" fmla="*/ 205 h 361"/>
                  <a:gd name="T60" fmla="*/ 2075 w 3016"/>
                  <a:gd name="T61" fmla="*/ 237 h 361"/>
                  <a:gd name="T62" fmla="*/ 2124 w 3016"/>
                  <a:gd name="T63" fmla="*/ 237 h 361"/>
                  <a:gd name="T64" fmla="*/ 2124 w 3016"/>
                  <a:gd name="T65" fmla="*/ 237 h 361"/>
                  <a:gd name="T66" fmla="*/ 2332 w 3016"/>
                  <a:gd name="T67" fmla="*/ 229 h 361"/>
                  <a:gd name="T68" fmla="*/ 2380 w 3016"/>
                  <a:gd name="T69" fmla="*/ 242 h 361"/>
                  <a:gd name="T70" fmla="*/ 2458 w 3016"/>
                  <a:gd name="T71" fmla="*/ 250 h 361"/>
                  <a:gd name="T72" fmla="*/ 2380 w 3016"/>
                  <a:gd name="T73" fmla="*/ 231 h 361"/>
                  <a:gd name="T74" fmla="*/ 2551 w 3016"/>
                  <a:gd name="T75" fmla="*/ 273 h 361"/>
                  <a:gd name="T76" fmla="*/ 2551 w 3016"/>
                  <a:gd name="T77" fmla="*/ 268 h 361"/>
                  <a:gd name="T78" fmla="*/ 2631 w 3016"/>
                  <a:gd name="T79" fmla="*/ 286 h 361"/>
                  <a:gd name="T80" fmla="*/ 2668 w 3016"/>
                  <a:gd name="T81" fmla="*/ 281 h 361"/>
                  <a:gd name="T82" fmla="*/ 2782 w 3016"/>
                  <a:gd name="T83" fmla="*/ 303 h 361"/>
                  <a:gd name="T84" fmla="*/ 2839 w 3016"/>
                  <a:gd name="T85" fmla="*/ 303 h 361"/>
                  <a:gd name="T86" fmla="*/ 2758 w 3016"/>
                  <a:gd name="T87" fmla="*/ 301 h 361"/>
                  <a:gd name="T88" fmla="*/ 2897 w 3016"/>
                  <a:gd name="T89" fmla="*/ 325 h 361"/>
                  <a:gd name="T90" fmla="*/ 2900 w 3016"/>
                  <a:gd name="T91" fmla="*/ 315 h 361"/>
                  <a:gd name="T92" fmla="*/ 3013 w 3016"/>
                  <a:gd name="T93" fmla="*/ 361 h 361"/>
                  <a:gd name="T94" fmla="*/ 0 w 3016"/>
                  <a:gd name="T95" fmla="*/ 10 h 361"/>
                  <a:gd name="T96" fmla="*/ 0 w 3016"/>
                  <a:gd name="T97" fmla="*/ 10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016" h="361">
                    <a:moveTo>
                      <a:pt x="124" y="49"/>
                    </a:moveTo>
                    <a:lnTo>
                      <a:pt x="204" y="46"/>
                    </a:lnTo>
                    <a:lnTo>
                      <a:pt x="203" y="36"/>
                    </a:lnTo>
                    <a:lnTo>
                      <a:pt x="124" y="38"/>
                    </a:lnTo>
                    <a:lnTo>
                      <a:pt x="124" y="49"/>
                    </a:lnTo>
                    <a:close/>
                    <a:moveTo>
                      <a:pt x="251" y="46"/>
                    </a:moveTo>
                    <a:lnTo>
                      <a:pt x="332" y="48"/>
                    </a:lnTo>
                    <a:lnTo>
                      <a:pt x="332" y="37"/>
                    </a:lnTo>
                    <a:lnTo>
                      <a:pt x="252" y="35"/>
                    </a:lnTo>
                    <a:lnTo>
                      <a:pt x="251" y="46"/>
                    </a:lnTo>
                    <a:close/>
                    <a:moveTo>
                      <a:pt x="378" y="54"/>
                    </a:moveTo>
                    <a:lnTo>
                      <a:pt x="457" y="70"/>
                    </a:lnTo>
                    <a:lnTo>
                      <a:pt x="459" y="59"/>
                    </a:lnTo>
                    <a:lnTo>
                      <a:pt x="381" y="44"/>
                    </a:lnTo>
                    <a:lnTo>
                      <a:pt x="378" y="54"/>
                    </a:lnTo>
                    <a:close/>
                    <a:moveTo>
                      <a:pt x="504" y="80"/>
                    </a:moveTo>
                    <a:lnTo>
                      <a:pt x="580" y="97"/>
                    </a:lnTo>
                    <a:lnTo>
                      <a:pt x="581" y="97"/>
                    </a:lnTo>
                    <a:lnTo>
                      <a:pt x="583" y="97"/>
                    </a:lnTo>
                    <a:lnTo>
                      <a:pt x="583" y="87"/>
                    </a:lnTo>
                    <a:lnTo>
                      <a:pt x="581" y="87"/>
                    </a:lnTo>
                    <a:lnTo>
                      <a:pt x="581" y="92"/>
                    </a:lnTo>
                    <a:lnTo>
                      <a:pt x="582" y="87"/>
                    </a:lnTo>
                    <a:lnTo>
                      <a:pt x="506" y="70"/>
                    </a:lnTo>
                    <a:lnTo>
                      <a:pt x="504" y="80"/>
                    </a:lnTo>
                    <a:close/>
                    <a:moveTo>
                      <a:pt x="631" y="95"/>
                    </a:moveTo>
                    <a:lnTo>
                      <a:pt x="697" y="93"/>
                    </a:lnTo>
                    <a:lnTo>
                      <a:pt x="699" y="93"/>
                    </a:lnTo>
                    <a:lnTo>
                      <a:pt x="712" y="88"/>
                    </a:lnTo>
                    <a:lnTo>
                      <a:pt x="709" y="78"/>
                    </a:lnTo>
                    <a:lnTo>
                      <a:pt x="695" y="82"/>
                    </a:lnTo>
                    <a:lnTo>
                      <a:pt x="697" y="88"/>
                    </a:lnTo>
                    <a:lnTo>
                      <a:pt x="697" y="82"/>
                    </a:lnTo>
                    <a:lnTo>
                      <a:pt x="631" y="85"/>
                    </a:lnTo>
                    <a:lnTo>
                      <a:pt x="631" y="95"/>
                    </a:lnTo>
                    <a:close/>
                    <a:moveTo>
                      <a:pt x="757" y="72"/>
                    </a:moveTo>
                    <a:lnTo>
                      <a:pt x="815" y="51"/>
                    </a:lnTo>
                    <a:lnTo>
                      <a:pt x="813" y="46"/>
                    </a:lnTo>
                    <a:lnTo>
                      <a:pt x="812" y="52"/>
                    </a:lnTo>
                    <a:lnTo>
                      <a:pt x="832" y="54"/>
                    </a:lnTo>
                    <a:lnTo>
                      <a:pt x="833" y="43"/>
                    </a:lnTo>
                    <a:lnTo>
                      <a:pt x="813" y="41"/>
                    </a:lnTo>
                    <a:lnTo>
                      <a:pt x="811" y="41"/>
                    </a:lnTo>
                    <a:lnTo>
                      <a:pt x="754" y="62"/>
                    </a:lnTo>
                    <a:lnTo>
                      <a:pt x="757" y="72"/>
                    </a:lnTo>
                    <a:close/>
                    <a:moveTo>
                      <a:pt x="879" y="58"/>
                    </a:moveTo>
                    <a:lnTo>
                      <a:pt x="928" y="63"/>
                    </a:lnTo>
                    <a:lnTo>
                      <a:pt x="929" y="58"/>
                    </a:lnTo>
                    <a:lnTo>
                      <a:pt x="927" y="62"/>
                    </a:lnTo>
                    <a:lnTo>
                      <a:pt x="955" y="74"/>
                    </a:lnTo>
                    <a:lnTo>
                      <a:pt x="959" y="64"/>
                    </a:lnTo>
                    <a:lnTo>
                      <a:pt x="931" y="53"/>
                    </a:lnTo>
                    <a:lnTo>
                      <a:pt x="929" y="52"/>
                    </a:lnTo>
                    <a:lnTo>
                      <a:pt x="880" y="48"/>
                    </a:lnTo>
                    <a:lnTo>
                      <a:pt x="879" y="58"/>
                    </a:lnTo>
                    <a:close/>
                    <a:moveTo>
                      <a:pt x="1000" y="92"/>
                    </a:moveTo>
                    <a:lnTo>
                      <a:pt x="1043" y="110"/>
                    </a:lnTo>
                    <a:lnTo>
                      <a:pt x="1045" y="105"/>
                    </a:lnTo>
                    <a:lnTo>
                      <a:pt x="1042" y="110"/>
                    </a:lnTo>
                    <a:lnTo>
                      <a:pt x="1072" y="126"/>
                    </a:lnTo>
                    <a:lnTo>
                      <a:pt x="1077" y="117"/>
                    </a:lnTo>
                    <a:lnTo>
                      <a:pt x="1048" y="100"/>
                    </a:lnTo>
                    <a:lnTo>
                      <a:pt x="1047" y="100"/>
                    </a:lnTo>
                    <a:lnTo>
                      <a:pt x="1004" y="83"/>
                    </a:lnTo>
                    <a:lnTo>
                      <a:pt x="1000" y="92"/>
                    </a:lnTo>
                    <a:close/>
                    <a:moveTo>
                      <a:pt x="1114" y="150"/>
                    </a:moveTo>
                    <a:lnTo>
                      <a:pt x="1158" y="174"/>
                    </a:lnTo>
                    <a:lnTo>
                      <a:pt x="1160" y="175"/>
                    </a:lnTo>
                    <a:lnTo>
                      <a:pt x="1189" y="179"/>
                    </a:lnTo>
                    <a:lnTo>
                      <a:pt x="1190" y="169"/>
                    </a:lnTo>
                    <a:lnTo>
                      <a:pt x="1161" y="165"/>
                    </a:lnTo>
                    <a:lnTo>
                      <a:pt x="1161" y="170"/>
                    </a:lnTo>
                    <a:lnTo>
                      <a:pt x="1163" y="165"/>
                    </a:lnTo>
                    <a:lnTo>
                      <a:pt x="1119" y="140"/>
                    </a:lnTo>
                    <a:lnTo>
                      <a:pt x="1114" y="150"/>
                    </a:lnTo>
                    <a:close/>
                    <a:moveTo>
                      <a:pt x="1236" y="187"/>
                    </a:moveTo>
                    <a:lnTo>
                      <a:pt x="1276" y="193"/>
                    </a:lnTo>
                    <a:lnTo>
                      <a:pt x="1276" y="193"/>
                    </a:lnTo>
                    <a:lnTo>
                      <a:pt x="1317" y="193"/>
                    </a:lnTo>
                    <a:lnTo>
                      <a:pt x="1317" y="182"/>
                    </a:lnTo>
                    <a:lnTo>
                      <a:pt x="1276" y="182"/>
                    </a:lnTo>
                    <a:lnTo>
                      <a:pt x="1276" y="187"/>
                    </a:lnTo>
                    <a:lnTo>
                      <a:pt x="1277" y="182"/>
                    </a:lnTo>
                    <a:lnTo>
                      <a:pt x="1238" y="176"/>
                    </a:lnTo>
                    <a:lnTo>
                      <a:pt x="1236" y="187"/>
                    </a:lnTo>
                    <a:close/>
                    <a:moveTo>
                      <a:pt x="1365" y="194"/>
                    </a:moveTo>
                    <a:lnTo>
                      <a:pt x="1392" y="194"/>
                    </a:lnTo>
                    <a:lnTo>
                      <a:pt x="1445" y="193"/>
                    </a:lnTo>
                    <a:lnTo>
                      <a:pt x="1445" y="183"/>
                    </a:lnTo>
                    <a:lnTo>
                      <a:pt x="1392" y="183"/>
                    </a:lnTo>
                    <a:lnTo>
                      <a:pt x="1365" y="183"/>
                    </a:lnTo>
                    <a:lnTo>
                      <a:pt x="1365" y="194"/>
                    </a:lnTo>
                    <a:close/>
                    <a:moveTo>
                      <a:pt x="1493" y="193"/>
                    </a:moveTo>
                    <a:lnTo>
                      <a:pt x="1508" y="193"/>
                    </a:lnTo>
                    <a:lnTo>
                      <a:pt x="1508" y="187"/>
                    </a:lnTo>
                    <a:lnTo>
                      <a:pt x="1507" y="192"/>
                    </a:lnTo>
                    <a:lnTo>
                      <a:pt x="1568" y="213"/>
                    </a:lnTo>
                    <a:lnTo>
                      <a:pt x="1571" y="203"/>
                    </a:lnTo>
                    <a:lnTo>
                      <a:pt x="1510" y="182"/>
                    </a:lnTo>
                    <a:lnTo>
                      <a:pt x="1508" y="182"/>
                    </a:lnTo>
                    <a:lnTo>
                      <a:pt x="1493" y="182"/>
                    </a:lnTo>
                    <a:lnTo>
                      <a:pt x="1493" y="193"/>
                    </a:lnTo>
                    <a:close/>
                    <a:moveTo>
                      <a:pt x="1613" y="228"/>
                    </a:moveTo>
                    <a:lnTo>
                      <a:pt x="1622" y="232"/>
                    </a:lnTo>
                    <a:lnTo>
                      <a:pt x="1625" y="232"/>
                    </a:lnTo>
                    <a:lnTo>
                      <a:pt x="1695" y="221"/>
                    </a:lnTo>
                    <a:lnTo>
                      <a:pt x="1693" y="211"/>
                    </a:lnTo>
                    <a:lnTo>
                      <a:pt x="1623" y="221"/>
                    </a:lnTo>
                    <a:lnTo>
                      <a:pt x="1624" y="226"/>
                    </a:lnTo>
                    <a:lnTo>
                      <a:pt x="1626" y="221"/>
                    </a:lnTo>
                    <a:lnTo>
                      <a:pt x="1617" y="218"/>
                    </a:lnTo>
                    <a:lnTo>
                      <a:pt x="1613" y="228"/>
                    </a:lnTo>
                    <a:close/>
                    <a:moveTo>
                      <a:pt x="1742" y="215"/>
                    </a:moveTo>
                    <a:lnTo>
                      <a:pt x="1822" y="212"/>
                    </a:lnTo>
                    <a:lnTo>
                      <a:pt x="1822" y="202"/>
                    </a:lnTo>
                    <a:lnTo>
                      <a:pt x="1741" y="204"/>
                    </a:lnTo>
                    <a:lnTo>
                      <a:pt x="1742" y="215"/>
                    </a:lnTo>
                    <a:close/>
                    <a:moveTo>
                      <a:pt x="1870" y="212"/>
                    </a:moveTo>
                    <a:lnTo>
                      <a:pt x="1950" y="216"/>
                    </a:lnTo>
                    <a:lnTo>
                      <a:pt x="1950" y="205"/>
                    </a:lnTo>
                    <a:lnTo>
                      <a:pt x="1870" y="201"/>
                    </a:lnTo>
                    <a:lnTo>
                      <a:pt x="1870" y="212"/>
                    </a:lnTo>
                    <a:close/>
                    <a:moveTo>
                      <a:pt x="1996" y="222"/>
                    </a:moveTo>
                    <a:lnTo>
                      <a:pt x="2075" y="237"/>
                    </a:lnTo>
                    <a:lnTo>
                      <a:pt x="2077" y="226"/>
                    </a:lnTo>
                    <a:lnTo>
                      <a:pt x="1998" y="211"/>
                    </a:lnTo>
                    <a:lnTo>
                      <a:pt x="1996" y="222"/>
                    </a:lnTo>
                    <a:close/>
                    <a:moveTo>
                      <a:pt x="2124" y="237"/>
                    </a:moveTo>
                    <a:lnTo>
                      <a:pt x="2204" y="233"/>
                    </a:lnTo>
                    <a:lnTo>
                      <a:pt x="2203" y="222"/>
                    </a:lnTo>
                    <a:lnTo>
                      <a:pt x="2123" y="226"/>
                    </a:lnTo>
                    <a:lnTo>
                      <a:pt x="2124" y="237"/>
                    </a:lnTo>
                    <a:close/>
                    <a:moveTo>
                      <a:pt x="2252" y="236"/>
                    </a:moveTo>
                    <a:lnTo>
                      <a:pt x="2319" y="239"/>
                    </a:lnTo>
                    <a:lnTo>
                      <a:pt x="2332" y="240"/>
                    </a:lnTo>
                    <a:lnTo>
                      <a:pt x="2332" y="229"/>
                    </a:lnTo>
                    <a:lnTo>
                      <a:pt x="2320" y="228"/>
                    </a:lnTo>
                    <a:lnTo>
                      <a:pt x="2252" y="224"/>
                    </a:lnTo>
                    <a:lnTo>
                      <a:pt x="2252" y="236"/>
                    </a:lnTo>
                    <a:close/>
                    <a:moveTo>
                      <a:pt x="2380" y="242"/>
                    </a:moveTo>
                    <a:lnTo>
                      <a:pt x="2435" y="245"/>
                    </a:lnTo>
                    <a:lnTo>
                      <a:pt x="2435" y="239"/>
                    </a:lnTo>
                    <a:lnTo>
                      <a:pt x="2434" y="244"/>
                    </a:lnTo>
                    <a:lnTo>
                      <a:pt x="2458" y="250"/>
                    </a:lnTo>
                    <a:lnTo>
                      <a:pt x="2460" y="240"/>
                    </a:lnTo>
                    <a:lnTo>
                      <a:pt x="2436" y="234"/>
                    </a:lnTo>
                    <a:lnTo>
                      <a:pt x="2435" y="234"/>
                    </a:lnTo>
                    <a:lnTo>
                      <a:pt x="2380" y="231"/>
                    </a:lnTo>
                    <a:lnTo>
                      <a:pt x="2380" y="242"/>
                    </a:lnTo>
                    <a:close/>
                    <a:moveTo>
                      <a:pt x="2504" y="262"/>
                    </a:moveTo>
                    <a:lnTo>
                      <a:pt x="2550" y="273"/>
                    </a:lnTo>
                    <a:lnTo>
                      <a:pt x="2551" y="273"/>
                    </a:lnTo>
                    <a:lnTo>
                      <a:pt x="2584" y="278"/>
                    </a:lnTo>
                    <a:lnTo>
                      <a:pt x="2585" y="268"/>
                    </a:lnTo>
                    <a:lnTo>
                      <a:pt x="2552" y="262"/>
                    </a:lnTo>
                    <a:lnTo>
                      <a:pt x="2551" y="268"/>
                    </a:lnTo>
                    <a:lnTo>
                      <a:pt x="2553" y="262"/>
                    </a:lnTo>
                    <a:lnTo>
                      <a:pt x="2507" y="251"/>
                    </a:lnTo>
                    <a:lnTo>
                      <a:pt x="2504" y="262"/>
                    </a:lnTo>
                    <a:close/>
                    <a:moveTo>
                      <a:pt x="2631" y="286"/>
                    </a:moveTo>
                    <a:lnTo>
                      <a:pt x="2666" y="292"/>
                    </a:lnTo>
                    <a:lnTo>
                      <a:pt x="2711" y="296"/>
                    </a:lnTo>
                    <a:lnTo>
                      <a:pt x="2712" y="285"/>
                    </a:lnTo>
                    <a:lnTo>
                      <a:pt x="2668" y="281"/>
                    </a:lnTo>
                    <a:lnTo>
                      <a:pt x="2633" y="275"/>
                    </a:lnTo>
                    <a:lnTo>
                      <a:pt x="2631" y="286"/>
                    </a:lnTo>
                    <a:close/>
                    <a:moveTo>
                      <a:pt x="2758" y="301"/>
                    </a:moveTo>
                    <a:lnTo>
                      <a:pt x="2782" y="303"/>
                    </a:lnTo>
                    <a:lnTo>
                      <a:pt x="2783" y="298"/>
                    </a:lnTo>
                    <a:lnTo>
                      <a:pt x="2782" y="303"/>
                    </a:lnTo>
                    <a:lnTo>
                      <a:pt x="2837" y="313"/>
                    </a:lnTo>
                    <a:lnTo>
                      <a:pt x="2839" y="303"/>
                    </a:lnTo>
                    <a:lnTo>
                      <a:pt x="2784" y="293"/>
                    </a:lnTo>
                    <a:lnTo>
                      <a:pt x="2783" y="292"/>
                    </a:lnTo>
                    <a:lnTo>
                      <a:pt x="2759" y="290"/>
                    </a:lnTo>
                    <a:lnTo>
                      <a:pt x="2758" y="301"/>
                    </a:lnTo>
                    <a:close/>
                    <a:moveTo>
                      <a:pt x="2884" y="322"/>
                    </a:moveTo>
                    <a:lnTo>
                      <a:pt x="2898" y="325"/>
                    </a:lnTo>
                    <a:lnTo>
                      <a:pt x="2899" y="320"/>
                    </a:lnTo>
                    <a:lnTo>
                      <a:pt x="2897" y="325"/>
                    </a:lnTo>
                    <a:lnTo>
                      <a:pt x="2961" y="344"/>
                    </a:lnTo>
                    <a:lnTo>
                      <a:pt x="2964" y="334"/>
                    </a:lnTo>
                    <a:lnTo>
                      <a:pt x="2900" y="315"/>
                    </a:lnTo>
                    <a:lnTo>
                      <a:pt x="2900" y="315"/>
                    </a:lnTo>
                    <a:lnTo>
                      <a:pt x="2886" y="312"/>
                    </a:lnTo>
                    <a:lnTo>
                      <a:pt x="2884" y="322"/>
                    </a:lnTo>
                    <a:close/>
                    <a:moveTo>
                      <a:pt x="3006" y="359"/>
                    </a:moveTo>
                    <a:lnTo>
                      <a:pt x="3013" y="361"/>
                    </a:lnTo>
                    <a:lnTo>
                      <a:pt x="3016" y="351"/>
                    </a:lnTo>
                    <a:lnTo>
                      <a:pt x="3010" y="348"/>
                    </a:lnTo>
                    <a:lnTo>
                      <a:pt x="3006" y="359"/>
                    </a:lnTo>
                    <a:close/>
                    <a:moveTo>
                      <a:pt x="0" y="10"/>
                    </a:moveTo>
                    <a:lnTo>
                      <a:pt x="76" y="35"/>
                    </a:lnTo>
                    <a:lnTo>
                      <a:pt x="79" y="25"/>
                    </a:lnTo>
                    <a:lnTo>
                      <a:pt x="3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" name="Freeform 116"/>
              <p:cNvSpPr>
                <a:spLocks/>
              </p:cNvSpPr>
              <p:nvPr/>
            </p:nvSpPr>
            <p:spPr bwMode="auto">
              <a:xfrm>
                <a:off x="2406651" y="1928814"/>
                <a:ext cx="4783138" cy="641350"/>
              </a:xfrm>
              <a:custGeom>
                <a:avLst/>
                <a:gdLst>
                  <a:gd name="T0" fmla="*/ 0 w 3013"/>
                  <a:gd name="T1" fmla="*/ 2 h 404"/>
                  <a:gd name="T2" fmla="*/ 116 w 3013"/>
                  <a:gd name="T3" fmla="*/ 19 h 404"/>
                  <a:gd name="T4" fmla="*/ 231 w 3013"/>
                  <a:gd name="T5" fmla="*/ 0 h 404"/>
                  <a:gd name="T6" fmla="*/ 348 w 3013"/>
                  <a:gd name="T7" fmla="*/ 2 h 404"/>
                  <a:gd name="T8" fmla="*/ 463 w 3013"/>
                  <a:gd name="T9" fmla="*/ 14 h 404"/>
                  <a:gd name="T10" fmla="*/ 579 w 3013"/>
                  <a:gd name="T11" fmla="*/ 27 h 404"/>
                  <a:gd name="T12" fmla="*/ 695 w 3013"/>
                  <a:gd name="T13" fmla="*/ 34 h 404"/>
                  <a:gd name="T14" fmla="*/ 811 w 3013"/>
                  <a:gd name="T15" fmla="*/ 15 h 404"/>
                  <a:gd name="T16" fmla="*/ 927 w 3013"/>
                  <a:gd name="T17" fmla="*/ 11 h 404"/>
                  <a:gd name="T18" fmla="*/ 1043 w 3013"/>
                  <a:gd name="T19" fmla="*/ 25 h 404"/>
                  <a:gd name="T20" fmla="*/ 1159 w 3013"/>
                  <a:gd name="T21" fmla="*/ 84 h 404"/>
                  <a:gd name="T22" fmla="*/ 1274 w 3013"/>
                  <a:gd name="T23" fmla="*/ 105 h 404"/>
                  <a:gd name="T24" fmla="*/ 1390 w 3013"/>
                  <a:gd name="T25" fmla="*/ 115 h 404"/>
                  <a:gd name="T26" fmla="*/ 1506 w 3013"/>
                  <a:gd name="T27" fmla="*/ 132 h 404"/>
                  <a:gd name="T28" fmla="*/ 1622 w 3013"/>
                  <a:gd name="T29" fmla="*/ 177 h 404"/>
                  <a:gd name="T30" fmla="*/ 1738 w 3013"/>
                  <a:gd name="T31" fmla="*/ 159 h 404"/>
                  <a:gd name="T32" fmla="*/ 1854 w 3013"/>
                  <a:gd name="T33" fmla="*/ 156 h 404"/>
                  <a:gd name="T34" fmla="*/ 1970 w 3013"/>
                  <a:gd name="T35" fmla="*/ 183 h 404"/>
                  <a:gd name="T36" fmla="*/ 2086 w 3013"/>
                  <a:gd name="T37" fmla="*/ 196 h 404"/>
                  <a:gd name="T38" fmla="*/ 2202 w 3013"/>
                  <a:gd name="T39" fmla="*/ 205 h 404"/>
                  <a:gd name="T40" fmla="*/ 2317 w 3013"/>
                  <a:gd name="T41" fmla="*/ 197 h 404"/>
                  <a:gd name="T42" fmla="*/ 2433 w 3013"/>
                  <a:gd name="T43" fmla="*/ 217 h 404"/>
                  <a:gd name="T44" fmla="*/ 2549 w 3013"/>
                  <a:gd name="T45" fmla="*/ 242 h 404"/>
                  <a:gd name="T46" fmla="*/ 2665 w 3013"/>
                  <a:gd name="T47" fmla="*/ 277 h 404"/>
                  <a:gd name="T48" fmla="*/ 2781 w 3013"/>
                  <a:gd name="T49" fmla="*/ 323 h 404"/>
                  <a:gd name="T50" fmla="*/ 2897 w 3013"/>
                  <a:gd name="T51" fmla="*/ 341 h 404"/>
                  <a:gd name="T52" fmla="*/ 3013 w 3013"/>
                  <a:gd name="T53" fmla="*/ 404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013" h="404">
                    <a:moveTo>
                      <a:pt x="0" y="2"/>
                    </a:moveTo>
                    <a:lnTo>
                      <a:pt x="116" y="19"/>
                    </a:lnTo>
                    <a:lnTo>
                      <a:pt x="231" y="0"/>
                    </a:lnTo>
                    <a:lnTo>
                      <a:pt x="348" y="2"/>
                    </a:lnTo>
                    <a:lnTo>
                      <a:pt x="463" y="14"/>
                    </a:lnTo>
                    <a:lnTo>
                      <a:pt x="579" y="27"/>
                    </a:lnTo>
                    <a:lnTo>
                      <a:pt x="695" y="34"/>
                    </a:lnTo>
                    <a:lnTo>
                      <a:pt x="811" y="15"/>
                    </a:lnTo>
                    <a:lnTo>
                      <a:pt x="927" y="11"/>
                    </a:lnTo>
                    <a:lnTo>
                      <a:pt x="1043" y="25"/>
                    </a:lnTo>
                    <a:lnTo>
                      <a:pt x="1159" y="84"/>
                    </a:lnTo>
                    <a:lnTo>
                      <a:pt x="1274" y="105"/>
                    </a:lnTo>
                    <a:lnTo>
                      <a:pt x="1390" y="115"/>
                    </a:lnTo>
                    <a:lnTo>
                      <a:pt x="1506" y="132"/>
                    </a:lnTo>
                    <a:lnTo>
                      <a:pt x="1622" y="177"/>
                    </a:lnTo>
                    <a:lnTo>
                      <a:pt x="1738" y="159"/>
                    </a:lnTo>
                    <a:lnTo>
                      <a:pt x="1854" y="156"/>
                    </a:lnTo>
                    <a:lnTo>
                      <a:pt x="1970" y="183"/>
                    </a:lnTo>
                    <a:lnTo>
                      <a:pt x="2086" y="196"/>
                    </a:lnTo>
                    <a:lnTo>
                      <a:pt x="2202" y="205"/>
                    </a:lnTo>
                    <a:lnTo>
                      <a:pt x="2317" y="197"/>
                    </a:lnTo>
                    <a:lnTo>
                      <a:pt x="2433" y="217"/>
                    </a:lnTo>
                    <a:lnTo>
                      <a:pt x="2549" y="242"/>
                    </a:lnTo>
                    <a:lnTo>
                      <a:pt x="2665" y="277"/>
                    </a:lnTo>
                    <a:lnTo>
                      <a:pt x="2781" y="323"/>
                    </a:lnTo>
                    <a:lnTo>
                      <a:pt x="2897" y="341"/>
                    </a:lnTo>
                    <a:lnTo>
                      <a:pt x="3013" y="404"/>
                    </a:lnTo>
                  </a:path>
                </a:pathLst>
              </a:custGeom>
              <a:noFill/>
              <a:ln w="68263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" name="Freeform 117"/>
              <p:cNvSpPr>
                <a:spLocks/>
              </p:cNvSpPr>
              <p:nvPr/>
            </p:nvSpPr>
            <p:spPr bwMode="auto">
              <a:xfrm>
                <a:off x="2406651" y="1892301"/>
                <a:ext cx="4783138" cy="741363"/>
              </a:xfrm>
              <a:custGeom>
                <a:avLst/>
                <a:gdLst>
                  <a:gd name="T0" fmla="*/ 0 w 3013"/>
                  <a:gd name="T1" fmla="*/ 93 h 467"/>
                  <a:gd name="T2" fmla="*/ 116 w 3013"/>
                  <a:gd name="T3" fmla="*/ 105 h 467"/>
                  <a:gd name="T4" fmla="*/ 231 w 3013"/>
                  <a:gd name="T5" fmla="*/ 64 h 467"/>
                  <a:gd name="T6" fmla="*/ 348 w 3013"/>
                  <a:gd name="T7" fmla="*/ 48 h 467"/>
                  <a:gd name="T8" fmla="*/ 463 w 3013"/>
                  <a:gd name="T9" fmla="*/ 26 h 467"/>
                  <a:gd name="T10" fmla="*/ 579 w 3013"/>
                  <a:gd name="T11" fmla="*/ 59 h 467"/>
                  <a:gd name="T12" fmla="*/ 695 w 3013"/>
                  <a:gd name="T13" fmla="*/ 22 h 467"/>
                  <a:gd name="T14" fmla="*/ 811 w 3013"/>
                  <a:gd name="T15" fmla="*/ 2 h 467"/>
                  <a:gd name="T16" fmla="*/ 927 w 3013"/>
                  <a:gd name="T17" fmla="*/ 10 h 467"/>
                  <a:gd name="T18" fmla="*/ 1043 w 3013"/>
                  <a:gd name="T19" fmla="*/ 0 h 467"/>
                  <a:gd name="T20" fmla="*/ 1159 w 3013"/>
                  <a:gd name="T21" fmla="*/ 104 h 467"/>
                  <a:gd name="T22" fmla="*/ 1274 w 3013"/>
                  <a:gd name="T23" fmla="*/ 125 h 467"/>
                  <a:gd name="T24" fmla="*/ 1390 w 3013"/>
                  <a:gd name="T25" fmla="*/ 151 h 467"/>
                  <a:gd name="T26" fmla="*/ 1506 w 3013"/>
                  <a:gd name="T27" fmla="*/ 194 h 467"/>
                  <a:gd name="T28" fmla="*/ 1622 w 3013"/>
                  <a:gd name="T29" fmla="*/ 238 h 467"/>
                  <a:gd name="T30" fmla="*/ 1738 w 3013"/>
                  <a:gd name="T31" fmla="*/ 210 h 467"/>
                  <a:gd name="T32" fmla="*/ 1854 w 3013"/>
                  <a:gd name="T33" fmla="*/ 215 h 467"/>
                  <a:gd name="T34" fmla="*/ 1970 w 3013"/>
                  <a:gd name="T35" fmla="*/ 265 h 467"/>
                  <a:gd name="T36" fmla="*/ 2086 w 3013"/>
                  <a:gd name="T37" fmla="*/ 264 h 467"/>
                  <a:gd name="T38" fmla="*/ 2202 w 3013"/>
                  <a:gd name="T39" fmla="*/ 253 h 467"/>
                  <a:gd name="T40" fmla="*/ 2317 w 3013"/>
                  <a:gd name="T41" fmla="*/ 234 h 467"/>
                  <a:gd name="T42" fmla="*/ 2433 w 3013"/>
                  <a:gd name="T43" fmla="*/ 226 h 467"/>
                  <a:gd name="T44" fmla="*/ 2549 w 3013"/>
                  <a:gd name="T45" fmla="*/ 238 h 467"/>
                  <a:gd name="T46" fmla="*/ 2665 w 3013"/>
                  <a:gd name="T47" fmla="*/ 247 h 467"/>
                  <a:gd name="T48" fmla="*/ 2781 w 3013"/>
                  <a:gd name="T49" fmla="*/ 311 h 467"/>
                  <a:gd name="T50" fmla="*/ 2897 w 3013"/>
                  <a:gd name="T51" fmla="*/ 355 h 467"/>
                  <a:gd name="T52" fmla="*/ 3013 w 3013"/>
                  <a:gd name="T53" fmla="*/ 467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013" h="467">
                    <a:moveTo>
                      <a:pt x="0" y="93"/>
                    </a:moveTo>
                    <a:lnTo>
                      <a:pt x="116" y="105"/>
                    </a:lnTo>
                    <a:lnTo>
                      <a:pt x="231" y="64"/>
                    </a:lnTo>
                    <a:lnTo>
                      <a:pt x="348" y="48"/>
                    </a:lnTo>
                    <a:lnTo>
                      <a:pt x="463" y="26"/>
                    </a:lnTo>
                    <a:lnTo>
                      <a:pt x="579" y="59"/>
                    </a:lnTo>
                    <a:lnTo>
                      <a:pt x="695" y="22"/>
                    </a:lnTo>
                    <a:lnTo>
                      <a:pt x="811" y="2"/>
                    </a:lnTo>
                    <a:lnTo>
                      <a:pt x="927" y="10"/>
                    </a:lnTo>
                    <a:lnTo>
                      <a:pt x="1043" y="0"/>
                    </a:lnTo>
                    <a:lnTo>
                      <a:pt x="1159" y="104"/>
                    </a:lnTo>
                    <a:lnTo>
                      <a:pt x="1274" y="125"/>
                    </a:lnTo>
                    <a:lnTo>
                      <a:pt x="1390" y="151"/>
                    </a:lnTo>
                    <a:lnTo>
                      <a:pt x="1506" y="194"/>
                    </a:lnTo>
                    <a:lnTo>
                      <a:pt x="1622" y="238"/>
                    </a:lnTo>
                    <a:lnTo>
                      <a:pt x="1738" y="210"/>
                    </a:lnTo>
                    <a:lnTo>
                      <a:pt x="1854" y="215"/>
                    </a:lnTo>
                    <a:lnTo>
                      <a:pt x="1970" y="265"/>
                    </a:lnTo>
                    <a:lnTo>
                      <a:pt x="2086" y="264"/>
                    </a:lnTo>
                    <a:lnTo>
                      <a:pt x="2202" y="253"/>
                    </a:lnTo>
                    <a:lnTo>
                      <a:pt x="2317" y="234"/>
                    </a:lnTo>
                    <a:lnTo>
                      <a:pt x="2433" y="226"/>
                    </a:lnTo>
                    <a:lnTo>
                      <a:pt x="2549" y="238"/>
                    </a:lnTo>
                    <a:lnTo>
                      <a:pt x="2665" y="247"/>
                    </a:lnTo>
                    <a:lnTo>
                      <a:pt x="2781" y="311"/>
                    </a:lnTo>
                    <a:lnTo>
                      <a:pt x="2897" y="355"/>
                    </a:lnTo>
                    <a:lnTo>
                      <a:pt x="3013" y="467"/>
                    </a:lnTo>
                  </a:path>
                </a:pathLst>
              </a:custGeom>
              <a:noFill/>
              <a:ln w="17463" cap="flat">
                <a:solidFill>
                  <a:srgbClr val="00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" name="Freeform 118"/>
              <p:cNvSpPr>
                <a:spLocks/>
              </p:cNvSpPr>
              <p:nvPr/>
            </p:nvSpPr>
            <p:spPr bwMode="auto">
              <a:xfrm>
                <a:off x="2406651" y="1892301"/>
                <a:ext cx="4783138" cy="741363"/>
              </a:xfrm>
              <a:custGeom>
                <a:avLst/>
                <a:gdLst>
                  <a:gd name="T0" fmla="*/ 0 w 3013"/>
                  <a:gd name="T1" fmla="*/ 93 h 467"/>
                  <a:gd name="T2" fmla="*/ 116 w 3013"/>
                  <a:gd name="T3" fmla="*/ 105 h 467"/>
                  <a:gd name="T4" fmla="*/ 231 w 3013"/>
                  <a:gd name="T5" fmla="*/ 64 h 467"/>
                  <a:gd name="T6" fmla="*/ 348 w 3013"/>
                  <a:gd name="T7" fmla="*/ 48 h 467"/>
                  <a:gd name="T8" fmla="*/ 463 w 3013"/>
                  <a:gd name="T9" fmla="*/ 26 h 467"/>
                  <a:gd name="T10" fmla="*/ 579 w 3013"/>
                  <a:gd name="T11" fmla="*/ 59 h 467"/>
                  <a:gd name="T12" fmla="*/ 695 w 3013"/>
                  <a:gd name="T13" fmla="*/ 22 h 467"/>
                  <a:gd name="T14" fmla="*/ 811 w 3013"/>
                  <a:gd name="T15" fmla="*/ 2 h 467"/>
                  <a:gd name="T16" fmla="*/ 927 w 3013"/>
                  <a:gd name="T17" fmla="*/ 10 h 467"/>
                  <a:gd name="T18" fmla="*/ 1043 w 3013"/>
                  <a:gd name="T19" fmla="*/ 0 h 467"/>
                  <a:gd name="T20" fmla="*/ 1159 w 3013"/>
                  <a:gd name="T21" fmla="*/ 104 h 467"/>
                  <a:gd name="T22" fmla="*/ 1274 w 3013"/>
                  <a:gd name="T23" fmla="*/ 125 h 467"/>
                  <a:gd name="T24" fmla="*/ 1390 w 3013"/>
                  <a:gd name="T25" fmla="*/ 151 h 467"/>
                  <a:gd name="T26" fmla="*/ 1506 w 3013"/>
                  <a:gd name="T27" fmla="*/ 194 h 467"/>
                  <a:gd name="T28" fmla="*/ 1622 w 3013"/>
                  <a:gd name="T29" fmla="*/ 238 h 467"/>
                  <a:gd name="T30" fmla="*/ 1738 w 3013"/>
                  <a:gd name="T31" fmla="*/ 210 h 467"/>
                  <a:gd name="T32" fmla="*/ 1854 w 3013"/>
                  <a:gd name="T33" fmla="*/ 215 h 467"/>
                  <a:gd name="T34" fmla="*/ 1970 w 3013"/>
                  <a:gd name="T35" fmla="*/ 265 h 467"/>
                  <a:gd name="T36" fmla="*/ 2086 w 3013"/>
                  <a:gd name="T37" fmla="*/ 264 h 467"/>
                  <a:gd name="T38" fmla="*/ 2202 w 3013"/>
                  <a:gd name="T39" fmla="*/ 253 h 467"/>
                  <a:gd name="T40" fmla="*/ 2317 w 3013"/>
                  <a:gd name="T41" fmla="*/ 234 h 467"/>
                  <a:gd name="T42" fmla="*/ 2433 w 3013"/>
                  <a:gd name="T43" fmla="*/ 226 h 467"/>
                  <a:gd name="T44" fmla="*/ 2549 w 3013"/>
                  <a:gd name="T45" fmla="*/ 238 h 467"/>
                  <a:gd name="T46" fmla="*/ 2665 w 3013"/>
                  <a:gd name="T47" fmla="*/ 247 h 467"/>
                  <a:gd name="T48" fmla="*/ 2781 w 3013"/>
                  <a:gd name="T49" fmla="*/ 311 h 467"/>
                  <a:gd name="T50" fmla="*/ 2897 w 3013"/>
                  <a:gd name="T51" fmla="*/ 355 h 467"/>
                  <a:gd name="T52" fmla="*/ 3013 w 3013"/>
                  <a:gd name="T53" fmla="*/ 467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013" h="467">
                    <a:moveTo>
                      <a:pt x="0" y="93"/>
                    </a:moveTo>
                    <a:lnTo>
                      <a:pt x="116" y="105"/>
                    </a:lnTo>
                    <a:lnTo>
                      <a:pt x="231" y="64"/>
                    </a:lnTo>
                    <a:lnTo>
                      <a:pt x="348" y="48"/>
                    </a:lnTo>
                    <a:lnTo>
                      <a:pt x="463" y="26"/>
                    </a:lnTo>
                    <a:lnTo>
                      <a:pt x="579" y="59"/>
                    </a:lnTo>
                    <a:lnTo>
                      <a:pt x="695" y="22"/>
                    </a:lnTo>
                    <a:lnTo>
                      <a:pt x="811" y="2"/>
                    </a:lnTo>
                    <a:lnTo>
                      <a:pt x="927" y="10"/>
                    </a:lnTo>
                    <a:lnTo>
                      <a:pt x="1043" y="0"/>
                    </a:lnTo>
                    <a:lnTo>
                      <a:pt x="1159" y="104"/>
                    </a:lnTo>
                    <a:lnTo>
                      <a:pt x="1274" y="125"/>
                    </a:lnTo>
                    <a:lnTo>
                      <a:pt x="1390" y="151"/>
                    </a:lnTo>
                    <a:lnTo>
                      <a:pt x="1506" y="194"/>
                    </a:lnTo>
                    <a:lnTo>
                      <a:pt x="1622" y="238"/>
                    </a:lnTo>
                    <a:lnTo>
                      <a:pt x="1738" y="210"/>
                    </a:lnTo>
                    <a:lnTo>
                      <a:pt x="1854" y="215"/>
                    </a:lnTo>
                    <a:lnTo>
                      <a:pt x="1970" y="265"/>
                    </a:lnTo>
                    <a:lnTo>
                      <a:pt x="2086" y="264"/>
                    </a:lnTo>
                    <a:lnTo>
                      <a:pt x="2202" y="253"/>
                    </a:lnTo>
                    <a:lnTo>
                      <a:pt x="2317" y="234"/>
                    </a:lnTo>
                    <a:lnTo>
                      <a:pt x="2433" y="226"/>
                    </a:lnTo>
                    <a:lnTo>
                      <a:pt x="2549" y="238"/>
                    </a:lnTo>
                    <a:lnTo>
                      <a:pt x="2665" y="247"/>
                    </a:lnTo>
                    <a:lnTo>
                      <a:pt x="2781" y="311"/>
                    </a:lnTo>
                    <a:lnTo>
                      <a:pt x="2897" y="355"/>
                    </a:lnTo>
                    <a:lnTo>
                      <a:pt x="3013" y="467"/>
                    </a:lnTo>
                  </a:path>
                </a:pathLst>
              </a:custGeom>
              <a:noFill/>
              <a:ln w="34925" cap="flat">
                <a:solidFill>
                  <a:srgbClr val="00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1808019" y="2182090"/>
                <a:ext cx="280554" cy="324901"/>
                <a:chOff x="2462646" y="322117"/>
                <a:chExt cx="280554" cy="324901"/>
              </a:xfrm>
            </p:grpSpPr>
            <p:sp>
              <p:nvSpPr>
                <p:cNvPr id="3" name="Rectangle 2"/>
                <p:cNvSpPr/>
                <p:nvPr/>
              </p:nvSpPr>
              <p:spPr>
                <a:xfrm>
                  <a:off x="2462646" y="322117"/>
                  <a:ext cx="270164" cy="32490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6" name="Straight Connector 5"/>
                <p:cNvCxnSpPr/>
                <p:nvPr/>
              </p:nvCxnSpPr>
              <p:spPr>
                <a:xfrm>
                  <a:off x="2493818" y="322117"/>
                  <a:ext cx="249382" cy="21821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/>
                <p:nvPr/>
              </p:nvCxnSpPr>
              <p:spPr>
                <a:xfrm>
                  <a:off x="2462646" y="428807"/>
                  <a:ext cx="249382" cy="21821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7" name="Group 126"/>
              <p:cNvGrpSpPr/>
              <p:nvPr/>
            </p:nvGrpSpPr>
            <p:grpSpPr>
              <a:xfrm>
                <a:off x="7327470" y="3165470"/>
                <a:ext cx="280554" cy="324901"/>
                <a:chOff x="2462646" y="322117"/>
                <a:chExt cx="280554" cy="324901"/>
              </a:xfrm>
            </p:grpSpPr>
            <p:sp>
              <p:nvSpPr>
                <p:cNvPr id="128" name="Rectangle 127"/>
                <p:cNvSpPr/>
                <p:nvPr/>
              </p:nvSpPr>
              <p:spPr>
                <a:xfrm>
                  <a:off x="2462646" y="322117"/>
                  <a:ext cx="270164" cy="32490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129" name="Straight Connector 128"/>
                <p:cNvCxnSpPr/>
                <p:nvPr/>
              </p:nvCxnSpPr>
              <p:spPr>
                <a:xfrm>
                  <a:off x="2493818" y="322117"/>
                  <a:ext cx="249382" cy="21821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>
                  <a:off x="2462646" y="428807"/>
                  <a:ext cx="249382" cy="21821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4" name="Rectangle 59"/>
              <p:cNvSpPr>
                <a:spLocks noChangeArrowheads="1"/>
              </p:cNvSpPr>
              <p:nvPr/>
            </p:nvSpPr>
            <p:spPr bwMode="auto">
              <a:xfrm>
                <a:off x="7514722" y="1984375"/>
                <a:ext cx="149225" cy="200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300" dirty="0">
                    <a:solidFill>
                      <a:srgbClr val="262626"/>
                    </a:solidFill>
                  </a:rPr>
                  <a:t>-1</a:t>
                </a:r>
                <a:endParaRPr lang="en-US" altLang="en-US" dirty="0"/>
              </a:p>
            </p:txBody>
          </p:sp>
          <p:sp>
            <p:nvSpPr>
              <p:cNvPr id="135" name="Rectangle 60"/>
              <p:cNvSpPr>
                <a:spLocks noChangeArrowheads="1"/>
              </p:cNvSpPr>
              <p:nvPr/>
            </p:nvSpPr>
            <p:spPr bwMode="auto">
              <a:xfrm>
                <a:off x="7514722" y="1520825"/>
                <a:ext cx="288925" cy="200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300" dirty="0">
                    <a:solidFill>
                      <a:srgbClr val="262626"/>
                    </a:solidFill>
                  </a:rPr>
                  <a:t>-0.5</a:t>
                </a:r>
                <a:endParaRPr lang="en-US" altLang="en-US" dirty="0"/>
              </a:p>
            </p:txBody>
          </p:sp>
          <p:sp>
            <p:nvSpPr>
              <p:cNvPr id="136" name="Rectangle 61"/>
              <p:cNvSpPr>
                <a:spLocks noChangeArrowheads="1"/>
              </p:cNvSpPr>
              <p:nvPr/>
            </p:nvSpPr>
            <p:spPr bwMode="auto">
              <a:xfrm>
                <a:off x="7514722" y="1017587"/>
                <a:ext cx="93663" cy="200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300" dirty="0">
                    <a:solidFill>
                      <a:srgbClr val="262626"/>
                    </a:solidFill>
                  </a:rPr>
                  <a:t>0</a:t>
                </a:r>
                <a:endParaRPr lang="en-US" altLang="en-US" dirty="0"/>
              </a:p>
            </p:txBody>
          </p:sp>
          <p:sp>
            <p:nvSpPr>
              <p:cNvPr id="137" name="Rectangle 59"/>
              <p:cNvSpPr>
                <a:spLocks noChangeArrowheads="1"/>
              </p:cNvSpPr>
              <p:nvPr/>
            </p:nvSpPr>
            <p:spPr bwMode="auto">
              <a:xfrm>
                <a:off x="7531101" y="2478089"/>
                <a:ext cx="288541" cy="200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300" dirty="0">
                    <a:solidFill>
                      <a:srgbClr val="262626"/>
                    </a:solidFill>
                  </a:rPr>
                  <a:t>-1.5</a:t>
                </a:r>
                <a:endParaRPr lang="en-US" altLang="en-US" dirty="0"/>
              </a:p>
            </p:txBody>
          </p:sp>
          <p:sp>
            <p:nvSpPr>
              <p:cNvPr id="138" name="Rectangle 59"/>
              <p:cNvSpPr>
                <a:spLocks noChangeArrowheads="1"/>
              </p:cNvSpPr>
              <p:nvPr/>
            </p:nvSpPr>
            <p:spPr bwMode="auto">
              <a:xfrm>
                <a:off x="7548418" y="2973392"/>
                <a:ext cx="149080" cy="200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300" dirty="0">
                    <a:solidFill>
                      <a:srgbClr val="262626"/>
                    </a:solidFill>
                  </a:rPr>
                  <a:t>-2</a:t>
                </a:r>
                <a:endParaRPr lang="en-US" altLang="en-US" dirty="0"/>
              </a:p>
            </p:txBody>
          </p:sp>
          <p:sp>
            <p:nvSpPr>
              <p:cNvPr id="139" name="TextBox 138"/>
              <p:cNvSpPr txBox="1"/>
              <p:nvPr/>
            </p:nvSpPr>
            <p:spPr>
              <a:xfrm>
                <a:off x="4514851" y="1528722"/>
                <a:ext cx="23519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Northern hemisphere</a:t>
                </a:r>
                <a:endParaRPr lang="en-GB" dirty="0"/>
              </a:p>
            </p:txBody>
          </p:sp>
          <p:sp>
            <p:nvSpPr>
              <p:cNvPr id="140" name="TextBox 139"/>
              <p:cNvSpPr txBox="1"/>
              <p:nvPr/>
            </p:nvSpPr>
            <p:spPr>
              <a:xfrm>
                <a:off x="4627092" y="3249614"/>
                <a:ext cx="23903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Southern hemisphere</a:t>
                </a:r>
                <a:endParaRPr lang="en-GB" dirty="0"/>
              </a:p>
            </p:txBody>
          </p:sp>
        </p:grpSp>
        <p:sp>
          <p:nvSpPr>
            <p:cNvPr id="144" name="Rectangle 52"/>
            <p:cNvSpPr>
              <a:spLocks noChangeArrowheads="1"/>
            </p:cNvSpPr>
            <p:nvPr/>
          </p:nvSpPr>
          <p:spPr bwMode="auto">
            <a:xfrm>
              <a:off x="7558089" y="5401253"/>
              <a:ext cx="149080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300">
                  <a:solidFill>
                    <a:srgbClr val="262626"/>
                  </a:solidFill>
                </a:rPr>
                <a:t>-3</a:t>
              </a:r>
              <a:endParaRPr lang="en-US" altLang="en-US"/>
            </a:p>
          </p:txBody>
        </p:sp>
        <p:sp>
          <p:nvSpPr>
            <p:cNvPr id="145" name="Rectangle 53"/>
            <p:cNvSpPr>
              <a:spLocks noChangeArrowheads="1"/>
            </p:cNvSpPr>
            <p:nvPr/>
          </p:nvSpPr>
          <p:spPr bwMode="auto">
            <a:xfrm>
              <a:off x="7558089" y="4918653"/>
              <a:ext cx="288541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300">
                  <a:solidFill>
                    <a:srgbClr val="262626"/>
                  </a:solidFill>
                </a:rPr>
                <a:t>-2.5</a:t>
              </a:r>
              <a:endParaRPr lang="en-US" altLang="en-US"/>
            </a:p>
          </p:txBody>
        </p:sp>
        <p:sp>
          <p:nvSpPr>
            <p:cNvPr id="146" name="Rectangle 54"/>
            <p:cNvSpPr>
              <a:spLocks noChangeArrowheads="1"/>
            </p:cNvSpPr>
            <p:nvPr/>
          </p:nvSpPr>
          <p:spPr bwMode="auto">
            <a:xfrm>
              <a:off x="7558089" y="4434466"/>
              <a:ext cx="149080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300">
                  <a:solidFill>
                    <a:srgbClr val="262626"/>
                  </a:solidFill>
                </a:rPr>
                <a:t>-2</a:t>
              </a:r>
              <a:endParaRPr lang="en-US" altLang="en-US"/>
            </a:p>
          </p:txBody>
        </p:sp>
        <p:sp>
          <p:nvSpPr>
            <p:cNvPr id="147" name="Rectangle 55"/>
            <p:cNvSpPr>
              <a:spLocks noChangeArrowheads="1"/>
            </p:cNvSpPr>
            <p:nvPr/>
          </p:nvSpPr>
          <p:spPr bwMode="auto">
            <a:xfrm>
              <a:off x="7558089" y="3951866"/>
              <a:ext cx="288541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300">
                  <a:solidFill>
                    <a:srgbClr val="262626"/>
                  </a:solidFill>
                </a:rPr>
                <a:t>-1.5</a:t>
              </a:r>
              <a:endParaRPr lang="en-US" altLang="en-US"/>
            </a:p>
          </p:txBody>
        </p:sp>
        <p:sp>
          <p:nvSpPr>
            <p:cNvPr id="148" name="Rectangle 56"/>
            <p:cNvSpPr>
              <a:spLocks noChangeArrowheads="1"/>
            </p:cNvSpPr>
            <p:nvPr/>
          </p:nvSpPr>
          <p:spPr bwMode="auto">
            <a:xfrm>
              <a:off x="7558089" y="3467678"/>
              <a:ext cx="149080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300" dirty="0">
                  <a:solidFill>
                    <a:srgbClr val="262626"/>
                  </a:solidFill>
                </a:rPr>
                <a:t>-1</a:t>
              </a:r>
              <a:endParaRPr lang="en-US" altLang="en-US" dirty="0"/>
            </a:p>
          </p:txBody>
        </p:sp>
      </p:grpSp>
      <p:sp>
        <p:nvSpPr>
          <p:cNvPr id="142" name="TextBox 141"/>
          <p:cNvSpPr txBox="1"/>
          <p:nvPr/>
        </p:nvSpPr>
        <p:spPr>
          <a:xfrm>
            <a:off x="8314632" y="799245"/>
            <a:ext cx="39023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Results: </a:t>
            </a: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Northern hemisphere: good agreement  all methods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Most uncertainty comes from the Southern Hemisphere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756441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CA3AD76-C143-409E-A2BE-B028BADE9CE8}"/>
              </a:ext>
            </a:extLst>
          </p:cNvPr>
          <p:cNvSpPr/>
          <p:nvPr/>
        </p:nvSpPr>
        <p:spPr>
          <a:xfrm>
            <a:off x="4001481" y="1233891"/>
            <a:ext cx="4824536" cy="5406384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8949" y="1036969"/>
            <a:ext cx="2769220" cy="5182026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A voluntary effort that has assembled more than 20 </a:t>
            </a:r>
            <a:r>
              <a:rPr lang="en-GB" dirty="0" smtClean="0"/>
              <a:t>million observations of surface CO</a:t>
            </a:r>
            <a:r>
              <a:rPr lang="en-GB" baseline="-25000" dirty="0" smtClean="0"/>
              <a:t>2</a:t>
            </a:r>
            <a:r>
              <a:rPr lang="en-GB" dirty="0" smtClean="0"/>
              <a:t>. </a:t>
            </a:r>
          </a:p>
          <a:p>
            <a:r>
              <a:rPr lang="en-GB" dirty="0" smtClean="0"/>
              <a:t>The </a:t>
            </a:r>
            <a:r>
              <a:rPr lang="en-GB" dirty="0" smtClean="0"/>
              <a:t>Northern Hemisphere oceans are well covered in SOCAT, from the early 90s on. </a:t>
            </a:r>
          </a:p>
          <a:p>
            <a:r>
              <a:rPr lang="en-GB" dirty="0" smtClean="0"/>
              <a:t>The Southern Hemisphere is much less well covered.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2DE592-209B-42D5-9C98-D565FDDFF5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736" b="19285"/>
          <a:stretch/>
        </p:blipFill>
        <p:spPr>
          <a:xfrm>
            <a:off x="4462334" y="4618499"/>
            <a:ext cx="4015071" cy="1137479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AE61D5A5-1854-4994-B45F-F9CF67878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529" y="1435498"/>
            <a:ext cx="4032448" cy="3124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2D3230C-43E3-4B29-AA97-930EBE843380}"/>
              </a:ext>
            </a:extLst>
          </p:cNvPr>
          <p:cNvSpPr/>
          <p:nvPr/>
        </p:nvSpPr>
        <p:spPr>
          <a:xfrm>
            <a:off x="4135449" y="1619706"/>
            <a:ext cx="504056" cy="415320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920CC6-F4B2-49B7-A666-FC264B8F90A3}"/>
              </a:ext>
            </a:extLst>
          </p:cNvPr>
          <p:cNvSpPr/>
          <p:nvPr/>
        </p:nvSpPr>
        <p:spPr>
          <a:xfrm>
            <a:off x="4607691" y="4387825"/>
            <a:ext cx="3858287" cy="21602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kern="0" dirty="0">
                <a:solidFill>
                  <a:prstClr val="black"/>
                </a:solidFill>
                <a:latin typeface="Calibri"/>
                <a:cs typeface="+mn-cs"/>
              </a:rPr>
              <a:t>www.socat.info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AB0D7F-1507-4EB6-A6BA-DEC4E38B53B9}"/>
              </a:ext>
            </a:extLst>
          </p:cNvPr>
          <p:cNvSpPr/>
          <p:nvPr/>
        </p:nvSpPr>
        <p:spPr>
          <a:xfrm>
            <a:off x="4577546" y="5972001"/>
            <a:ext cx="3858287" cy="21602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1CDB03-4503-4BD8-ACF4-FDF629E8E4F7}"/>
              </a:ext>
            </a:extLst>
          </p:cNvPr>
          <p:cNvSpPr/>
          <p:nvPr/>
        </p:nvSpPr>
        <p:spPr>
          <a:xfrm>
            <a:off x="4967731" y="1363489"/>
            <a:ext cx="3858287" cy="21602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kern="0" dirty="0">
                <a:solidFill>
                  <a:prstClr val="white"/>
                </a:solidFill>
                <a:latin typeface="Calibri"/>
                <a:cs typeface="+mn-cs"/>
              </a:rPr>
              <a:t>  </a:t>
            </a:r>
            <a:r>
              <a:rPr lang="en-GB" sz="1200" kern="0" dirty="0">
                <a:solidFill>
                  <a:prstClr val="black"/>
                </a:solidFill>
                <a:latin typeface="Calibri"/>
                <a:cs typeface="+mn-cs"/>
              </a:rPr>
              <a:t>200              300                    400                 500</a:t>
            </a:r>
            <a:endParaRPr lang="en-GB" sz="1200" kern="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60D441-CC60-4254-B07A-2939AC5E2755}"/>
              </a:ext>
            </a:extLst>
          </p:cNvPr>
          <p:cNvSpPr txBox="1"/>
          <p:nvPr/>
        </p:nvSpPr>
        <p:spPr>
          <a:xfrm>
            <a:off x="5933979" y="1233891"/>
            <a:ext cx="9946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kern="0" dirty="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pCO</a:t>
            </a:r>
            <a:r>
              <a:rPr lang="en-GB" sz="1200" kern="0" baseline="-25000" dirty="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2</a:t>
            </a:r>
            <a:r>
              <a:rPr lang="en-GB" sz="1200" kern="0" dirty="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 (µ</a:t>
            </a:r>
            <a:r>
              <a:rPr lang="en-GB" sz="1200" kern="0" dirty="0" err="1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atm</a:t>
            </a:r>
            <a:r>
              <a:rPr lang="en-GB" sz="1200" kern="0" dirty="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)</a:t>
            </a:r>
            <a:endParaRPr lang="en-GB" sz="1200" kern="0" baseline="-25000" dirty="0">
              <a:solidFill>
                <a:prstClr val="black"/>
              </a:solidFill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9D3CD4-5BAC-464B-B837-B4A737CA30EB}"/>
              </a:ext>
            </a:extLst>
          </p:cNvPr>
          <p:cNvSpPr txBox="1"/>
          <p:nvPr/>
        </p:nvSpPr>
        <p:spPr>
          <a:xfrm>
            <a:off x="4217505" y="1579513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kern="0" dirty="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(a)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286BC2-753F-4C0F-A101-AB274C6FE94E}"/>
              </a:ext>
            </a:extLst>
          </p:cNvPr>
          <p:cNvSpPr txBox="1"/>
          <p:nvPr/>
        </p:nvSpPr>
        <p:spPr>
          <a:xfrm>
            <a:off x="4203167" y="4520410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kern="0" dirty="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(b)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833B96-FECE-4C44-9EC2-C326CE143FF6}"/>
              </a:ext>
            </a:extLst>
          </p:cNvPr>
          <p:cNvSpPr txBox="1"/>
          <p:nvPr/>
        </p:nvSpPr>
        <p:spPr>
          <a:xfrm>
            <a:off x="4024895" y="5901610"/>
            <a:ext cx="4729115" cy="738664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kern="0" dirty="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Surface ocean pCO</a:t>
            </a:r>
            <a:r>
              <a:rPr lang="en-GB" sz="1400" kern="0" baseline="-25000" dirty="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2</a:t>
            </a:r>
            <a:r>
              <a:rPr lang="en-GB" sz="1400" kern="0" dirty="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data in SOCAT: </a:t>
            </a:r>
          </a:p>
          <a:p>
            <a:pPr marL="800100" lvl="1" indent="-342900" defTabSz="457200" fontAlgn="auto">
              <a:spcBef>
                <a:spcPts val="0"/>
              </a:spcBef>
              <a:spcAft>
                <a:spcPts val="0"/>
              </a:spcAft>
              <a:buFontTx/>
              <a:buAutoNum type="alphaLcParenBoth"/>
              <a:defRPr/>
            </a:pPr>
            <a:r>
              <a:rPr lang="en-GB" sz="1400" kern="0" dirty="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All good data</a:t>
            </a:r>
          </a:p>
          <a:p>
            <a:pPr marL="800100" lvl="1" indent="-342900" defTabSz="457200" fontAlgn="auto">
              <a:spcBef>
                <a:spcPts val="0"/>
              </a:spcBef>
              <a:spcAft>
                <a:spcPts val="0"/>
              </a:spcAft>
              <a:buFontTx/>
              <a:buAutoNum type="alphaLcParenBoth"/>
              <a:defRPr/>
            </a:pPr>
            <a:r>
              <a:rPr lang="en-GB" sz="1400" kern="0" dirty="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Southern hemisphere  winter (JJA) data, 2000-2018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83980" y="371707"/>
            <a:ext cx="4182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u="sng" dirty="0"/>
              <a:t>SOCAT:  www.socat.info</a:t>
            </a:r>
          </a:p>
        </p:txBody>
      </p:sp>
      <p:pic>
        <p:nvPicPr>
          <p:cNvPr id="22" name="Picture 4" descr="SOCA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4460" y="155762"/>
            <a:ext cx="1298632" cy="95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258065" y="1764179"/>
            <a:ext cx="26536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323232"/>
                </a:solidFill>
                <a:latin typeface="NexusSan"/>
              </a:rPr>
              <a:t>Bakker, </a:t>
            </a:r>
            <a:r>
              <a:rPr lang="en-GB" dirty="0" smtClean="0">
                <a:solidFill>
                  <a:srgbClr val="323232"/>
                </a:solidFill>
                <a:latin typeface="NexusSan"/>
              </a:rPr>
              <a:t>D. C. E. </a:t>
            </a:r>
            <a:r>
              <a:rPr lang="en-GB" dirty="0">
                <a:solidFill>
                  <a:srgbClr val="323232"/>
                </a:solidFill>
                <a:latin typeface="NexusSan"/>
              </a:rPr>
              <a:t>et al, </a:t>
            </a:r>
            <a:r>
              <a:rPr lang="en-GB" b="1" i="1" dirty="0" smtClean="0">
                <a:solidFill>
                  <a:srgbClr val="2E2E2E"/>
                </a:solidFill>
                <a:latin typeface="nexus-sans"/>
                <a:hlinkClick r:id="rId5" tooltip="Show document details"/>
              </a:rPr>
              <a:t>Earth </a:t>
            </a:r>
            <a:r>
              <a:rPr lang="en-GB" b="1" i="1" dirty="0">
                <a:solidFill>
                  <a:srgbClr val="2E2E2E"/>
                </a:solidFill>
                <a:latin typeface="nexus-sans"/>
                <a:hlinkClick r:id="rId5" tooltip="Show document details"/>
              </a:rPr>
              <a:t>System Science Data</a:t>
            </a:r>
            <a:r>
              <a:rPr lang="en-GB" dirty="0">
                <a:solidFill>
                  <a:srgbClr val="323232"/>
                </a:solidFill>
                <a:latin typeface="NexusSan"/>
              </a:rPr>
              <a:t>, </a:t>
            </a:r>
            <a:r>
              <a:rPr lang="en-GB" dirty="0" smtClean="0">
                <a:solidFill>
                  <a:srgbClr val="323232"/>
                </a:solidFill>
                <a:latin typeface="NexusSan"/>
              </a:rPr>
              <a:t> </a:t>
            </a:r>
            <a:r>
              <a:rPr lang="en-GB" dirty="0" smtClean="0">
                <a:solidFill>
                  <a:srgbClr val="2E2E2E"/>
                </a:solidFill>
                <a:latin typeface="nexus-sans"/>
              </a:rPr>
              <a:t>2016</a:t>
            </a:r>
            <a:r>
              <a:rPr lang="en-GB" dirty="0">
                <a:solidFill>
                  <a:srgbClr val="323232"/>
                </a:solidFill>
                <a:latin typeface="NexusSan"/>
              </a:rPr>
              <a:t>, </a:t>
            </a:r>
            <a:r>
              <a:rPr lang="en-GB" b="1" dirty="0" smtClean="0">
                <a:solidFill>
                  <a:srgbClr val="2E2E2E"/>
                </a:solidFill>
                <a:latin typeface="nexus-sans"/>
              </a:rPr>
              <a:t>8</a:t>
            </a:r>
            <a:r>
              <a:rPr lang="en-GB" dirty="0" smtClean="0">
                <a:solidFill>
                  <a:srgbClr val="323232"/>
                </a:solidFill>
                <a:latin typeface="NexusSan"/>
              </a:rPr>
              <a:t>,</a:t>
            </a:r>
            <a:r>
              <a:rPr lang="en-GB" dirty="0">
                <a:solidFill>
                  <a:srgbClr val="323232"/>
                </a:solidFill>
                <a:latin typeface="NexusSan"/>
              </a:rPr>
              <a:t> </a:t>
            </a:r>
            <a:r>
              <a:rPr lang="en-GB" dirty="0">
                <a:solidFill>
                  <a:srgbClr val="2E2E2E"/>
                </a:solidFill>
                <a:latin typeface="nexus-sans"/>
              </a:rPr>
              <a:t>pp. 383–413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59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roup 96"/>
          <p:cNvGrpSpPr/>
          <p:nvPr/>
        </p:nvGrpSpPr>
        <p:grpSpPr>
          <a:xfrm>
            <a:off x="589404" y="742950"/>
            <a:ext cx="6503987" cy="5486400"/>
            <a:chOff x="1255713" y="742950"/>
            <a:chExt cx="6503987" cy="5486400"/>
          </a:xfrm>
        </p:grpSpPr>
        <p:grpSp>
          <p:nvGrpSpPr>
            <p:cNvPr id="3" name="Group 4"/>
            <p:cNvGrpSpPr>
              <a:grpSpLocks noChangeAspect="1"/>
            </p:cNvGrpSpPr>
            <p:nvPr/>
          </p:nvGrpSpPr>
          <p:grpSpPr bwMode="auto">
            <a:xfrm>
              <a:off x="1255713" y="742950"/>
              <a:ext cx="6503987" cy="5486400"/>
              <a:chOff x="791" y="468"/>
              <a:chExt cx="4097" cy="3456"/>
            </a:xfrm>
          </p:grpSpPr>
          <p:sp>
            <p:nvSpPr>
              <p:cNvPr id="4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791" y="468"/>
                <a:ext cx="4097" cy="34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" name="Rectangle 5"/>
              <p:cNvSpPr>
                <a:spLocks noChangeArrowheads="1"/>
              </p:cNvSpPr>
              <p:nvPr/>
            </p:nvSpPr>
            <p:spPr bwMode="auto">
              <a:xfrm>
                <a:off x="1328" y="728"/>
                <a:ext cx="3179" cy="28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" name="Line 6"/>
              <p:cNvSpPr>
                <a:spLocks noChangeShapeType="1"/>
              </p:cNvSpPr>
              <p:nvPr/>
            </p:nvSpPr>
            <p:spPr bwMode="auto">
              <a:xfrm>
                <a:off x="1328" y="3543"/>
                <a:ext cx="3179" cy="0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" name="Line 7"/>
              <p:cNvSpPr>
                <a:spLocks noChangeShapeType="1"/>
              </p:cNvSpPr>
              <p:nvPr/>
            </p:nvSpPr>
            <p:spPr bwMode="auto">
              <a:xfrm>
                <a:off x="1328" y="728"/>
                <a:ext cx="3179" cy="0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" name="Line 8"/>
              <p:cNvSpPr>
                <a:spLocks noChangeShapeType="1"/>
              </p:cNvSpPr>
              <p:nvPr/>
            </p:nvSpPr>
            <p:spPr bwMode="auto">
              <a:xfrm flipV="1">
                <a:off x="1328" y="3512"/>
                <a:ext cx="0" cy="31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" name="Line 9"/>
              <p:cNvSpPr>
                <a:spLocks noChangeShapeType="1"/>
              </p:cNvSpPr>
              <p:nvPr/>
            </p:nvSpPr>
            <p:spPr bwMode="auto">
              <a:xfrm flipV="1">
                <a:off x="1858" y="3512"/>
                <a:ext cx="0" cy="31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" name="Line 10"/>
              <p:cNvSpPr>
                <a:spLocks noChangeShapeType="1"/>
              </p:cNvSpPr>
              <p:nvPr/>
            </p:nvSpPr>
            <p:spPr bwMode="auto">
              <a:xfrm flipV="1">
                <a:off x="2388" y="3512"/>
                <a:ext cx="0" cy="31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" name="Line 11"/>
              <p:cNvSpPr>
                <a:spLocks noChangeShapeType="1"/>
              </p:cNvSpPr>
              <p:nvPr/>
            </p:nvSpPr>
            <p:spPr bwMode="auto">
              <a:xfrm flipV="1">
                <a:off x="2917" y="3512"/>
                <a:ext cx="0" cy="31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" name="Line 12"/>
              <p:cNvSpPr>
                <a:spLocks noChangeShapeType="1"/>
              </p:cNvSpPr>
              <p:nvPr/>
            </p:nvSpPr>
            <p:spPr bwMode="auto">
              <a:xfrm flipV="1">
                <a:off x="3447" y="3512"/>
                <a:ext cx="0" cy="31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" name="Line 13"/>
              <p:cNvSpPr>
                <a:spLocks noChangeShapeType="1"/>
              </p:cNvSpPr>
              <p:nvPr/>
            </p:nvSpPr>
            <p:spPr bwMode="auto">
              <a:xfrm flipV="1">
                <a:off x="3977" y="3512"/>
                <a:ext cx="0" cy="31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" name="Line 14"/>
              <p:cNvSpPr>
                <a:spLocks noChangeShapeType="1"/>
              </p:cNvSpPr>
              <p:nvPr/>
            </p:nvSpPr>
            <p:spPr bwMode="auto">
              <a:xfrm flipV="1">
                <a:off x="4507" y="3512"/>
                <a:ext cx="0" cy="31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" name="Line 15"/>
              <p:cNvSpPr>
                <a:spLocks noChangeShapeType="1"/>
              </p:cNvSpPr>
              <p:nvPr/>
            </p:nvSpPr>
            <p:spPr bwMode="auto">
              <a:xfrm>
                <a:off x="1328" y="728"/>
                <a:ext cx="0" cy="32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" name="Line 16"/>
              <p:cNvSpPr>
                <a:spLocks noChangeShapeType="1"/>
              </p:cNvSpPr>
              <p:nvPr/>
            </p:nvSpPr>
            <p:spPr bwMode="auto">
              <a:xfrm>
                <a:off x="1858" y="728"/>
                <a:ext cx="0" cy="32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" name="Line 17"/>
              <p:cNvSpPr>
                <a:spLocks noChangeShapeType="1"/>
              </p:cNvSpPr>
              <p:nvPr/>
            </p:nvSpPr>
            <p:spPr bwMode="auto">
              <a:xfrm>
                <a:off x="2388" y="728"/>
                <a:ext cx="0" cy="32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" name="Line 18"/>
              <p:cNvSpPr>
                <a:spLocks noChangeShapeType="1"/>
              </p:cNvSpPr>
              <p:nvPr/>
            </p:nvSpPr>
            <p:spPr bwMode="auto">
              <a:xfrm>
                <a:off x="2917" y="728"/>
                <a:ext cx="0" cy="32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" name="Line 19"/>
              <p:cNvSpPr>
                <a:spLocks noChangeShapeType="1"/>
              </p:cNvSpPr>
              <p:nvPr/>
            </p:nvSpPr>
            <p:spPr bwMode="auto">
              <a:xfrm>
                <a:off x="3447" y="728"/>
                <a:ext cx="0" cy="32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" name="Line 20"/>
              <p:cNvSpPr>
                <a:spLocks noChangeShapeType="1"/>
              </p:cNvSpPr>
              <p:nvPr/>
            </p:nvSpPr>
            <p:spPr bwMode="auto">
              <a:xfrm>
                <a:off x="3977" y="728"/>
                <a:ext cx="0" cy="32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" name="Line 21"/>
              <p:cNvSpPr>
                <a:spLocks noChangeShapeType="1"/>
              </p:cNvSpPr>
              <p:nvPr/>
            </p:nvSpPr>
            <p:spPr bwMode="auto">
              <a:xfrm>
                <a:off x="4507" y="728"/>
                <a:ext cx="0" cy="32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" name="Rectangle 22"/>
              <p:cNvSpPr>
                <a:spLocks noChangeArrowheads="1"/>
              </p:cNvSpPr>
              <p:nvPr/>
            </p:nvSpPr>
            <p:spPr bwMode="auto">
              <a:xfrm>
                <a:off x="1198" y="3613"/>
                <a:ext cx="250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400">
                    <a:solidFill>
                      <a:srgbClr val="262626"/>
                    </a:solidFill>
                  </a:rPr>
                  <a:t>1990</a:t>
                </a:r>
                <a:endParaRPr lang="en-US" altLang="en-US"/>
              </a:p>
            </p:txBody>
          </p:sp>
          <p:sp>
            <p:nvSpPr>
              <p:cNvPr id="23" name="Rectangle 23"/>
              <p:cNvSpPr>
                <a:spLocks noChangeArrowheads="1"/>
              </p:cNvSpPr>
              <p:nvPr/>
            </p:nvSpPr>
            <p:spPr bwMode="auto">
              <a:xfrm>
                <a:off x="1726" y="3613"/>
                <a:ext cx="250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400">
                    <a:solidFill>
                      <a:srgbClr val="262626"/>
                    </a:solidFill>
                  </a:rPr>
                  <a:t>1995</a:t>
                </a:r>
                <a:endParaRPr lang="en-US" altLang="en-US"/>
              </a:p>
            </p:txBody>
          </p:sp>
          <p:sp>
            <p:nvSpPr>
              <p:cNvPr id="24" name="Rectangle 24"/>
              <p:cNvSpPr>
                <a:spLocks noChangeArrowheads="1"/>
              </p:cNvSpPr>
              <p:nvPr/>
            </p:nvSpPr>
            <p:spPr bwMode="auto">
              <a:xfrm>
                <a:off x="2255" y="3613"/>
                <a:ext cx="250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400">
                    <a:solidFill>
                      <a:srgbClr val="262626"/>
                    </a:solidFill>
                  </a:rPr>
                  <a:t>2000</a:t>
                </a:r>
                <a:endParaRPr lang="en-US" altLang="en-US"/>
              </a:p>
            </p:txBody>
          </p:sp>
          <p:sp>
            <p:nvSpPr>
              <p:cNvPr id="25" name="Rectangle 25"/>
              <p:cNvSpPr>
                <a:spLocks noChangeArrowheads="1"/>
              </p:cNvSpPr>
              <p:nvPr/>
            </p:nvSpPr>
            <p:spPr bwMode="auto">
              <a:xfrm>
                <a:off x="2792" y="3613"/>
                <a:ext cx="250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400">
                    <a:solidFill>
                      <a:srgbClr val="262626"/>
                    </a:solidFill>
                  </a:rPr>
                  <a:t>2005</a:t>
                </a:r>
                <a:endParaRPr lang="en-US" altLang="en-US"/>
              </a:p>
            </p:txBody>
          </p:sp>
          <p:sp>
            <p:nvSpPr>
              <p:cNvPr id="26" name="Rectangle 26"/>
              <p:cNvSpPr>
                <a:spLocks noChangeArrowheads="1"/>
              </p:cNvSpPr>
              <p:nvPr/>
            </p:nvSpPr>
            <p:spPr bwMode="auto">
              <a:xfrm>
                <a:off x="3320" y="3613"/>
                <a:ext cx="250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400">
                    <a:solidFill>
                      <a:srgbClr val="262626"/>
                    </a:solidFill>
                  </a:rPr>
                  <a:t>2010</a:t>
                </a:r>
                <a:endParaRPr lang="en-US" altLang="en-US"/>
              </a:p>
            </p:txBody>
          </p:sp>
          <p:sp>
            <p:nvSpPr>
              <p:cNvPr id="27" name="Rectangle 27"/>
              <p:cNvSpPr>
                <a:spLocks noChangeArrowheads="1"/>
              </p:cNvSpPr>
              <p:nvPr/>
            </p:nvSpPr>
            <p:spPr bwMode="auto">
              <a:xfrm>
                <a:off x="3849" y="3613"/>
                <a:ext cx="250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400">
                    <a:solidFill>
                      <a:srgbClr val="262626"/>
                    </a:solidFill>
                  </a:rPr>
                  <a:t>2015</a:t>
                </a:r>
                <a:endParaRPr lang="en-US" altLang="en-US"/>
              </a:p>
            </p:txBody>
          </p:sp>
          <p:sp>
            <p:nvSpPr>
              <p:cNvPr id="28" name="Rectangle 28"/>
              <p:cNvSpPr>
                <a:spLocks noChangeArrowheads="1"/>
              </p:cNvSpPr>
              <p:nvPr/>
            </p:nvSpPr>
            <p:spPr bwMode="auto">
              <a:xfrm>
                <a:off x="4377" y="3613"/>
                <a:ext cx="250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400">
                    <a:solidFill>
                      <a:srgbClr val="262626"/>
                    </a:solidFill>
                  </a:rPr>
                  <a:t>2020</a:t>
                </a:r>
                <a:endParaRPr lang="en-US" altLang="en-US"/>
              </a:p>
            </p:txBody>
          </p:sp>
          <p:sp>
            <p:nvSpPr>
              <p:cNvPr id="29" name="Rectangle 29"/>
              <p:cNvSpPr>
                <a:spLocks noChangeArrowheads="1"/>
              </p:cNvSpPr>
              <p:nvPr/>
            </p:nvSpPr>
            <p:spPr bwMode="auto">
              <a:xfrm>
                <a:off x="2792" y="3769"/>
                <a:ext cx="261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600">
                    <a:solidFill>
                      <a:srgbClr val="262626"/>
                    </a:solidFill>
                  </a:rPr>
                  <a:t>Year</a:t>
                </a:r>
                <a:endParaRPr lang="en-US" altLang="en-US"/>
              </a:p>
            </p:txBody>
          </p:sp>
          <p:sp>
            <p:nvSpPr>
              <p:cNvPr id="30" name="Line 30"/>
              <p:cNvSpPr>
                <a:spLocks noChangeShapeType="1"/>
              </p:cNvSpPr>
              <p:nvPr/>
            </p:nvSpPr>
            <p:spPr bwMode="auto">
              <a:xfrm flipV="1">
                <a:off x="1328" y="728"/>
                <a:ext cx="0" cy="2815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Line 31"/>
              <p:cNvSpPr>
                <a:spLocks noChangeShapeType="1"/>
              </p:cNvSpPr>
              <p:nvPr/>
            </p:nvSpPr>
            <p:spPr bwMode="auto">
              <a:xfrm flipV="1">
                <a:off x="4507" y="728"/>
                <a:ext cx="0" cy="2815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Line 32"/>
              <p:cNvSpPr>
                <a:spLocks noChangeShapeType="1"/>
              </p:cNvSpPr>
              <p:nvPr/>
            </p:nvSpPr>
            <p:spPr bwMode="auto">
              <a:xfrm>
                <a:off x="1328" y="3543"/>
                <a:ext cx="32" cy="0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Line 33"/>
              <p:cNvSpPr>
                <a:spLocks noChangeShapeType="1"/>
              </p:cNvSpPr>
              <p:nvPr/>
            </p:nvSpPr>
            <p:spPr bwMode="auto">
              <a:xfrm>
                <a:off x="1328" y="3262"/>
                <a:ext cx="32" cy="0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" name="Line 34"/>
              <p:cNvSpPr>
                <a:spLocks noChangeShapeType="1"/>
              </p:cNvSpPr>
              <p:nvPr/>
            </p:nvSpPr>
            <p:spPr bwMode="auto">
              <a:xfrm>
                <a:off x="1328" y="2980"/>
                <a:ext cx="32" cy="0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Line 35"/>
              <p:cNvSpPr>
                <a:spLocks noChangeShapeType="1"/>
              </p:cNvSpPr>
              <p:nvPr/>
            </p:nvSpPr>
            <p:spPr bwMode="auto">
              <a:xfrm>
                <a:off x="1328" y="2699"/>
                <a:ext cx="32" cy="0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" name="Line 36"/>
              <p:cNvSpPr>
                <a:spLocks noChangeShapeType="1"/>
              </p:cNvSpPr>
              <p:nvPr/>
            </p:nvSpPr>
            <p:spPr bwMode="auto">
              <a:xfrm>
                <a:off x="1328" y="2417"/>
                <a:ext cx="32" cy="0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" name="Line 37"/>
              <p:cNvSpPr>
                <a:spLocks noChangeShapeType="1"/>
              </p:cNvSpPr>
              <p:nvPr/>
            </p:nvSpPr>
            <p:spPr bwMode="auto">
              <a:xfrm>
                <a:off x="1328" y="2136"/>
                <a:ext cx="32" cy="0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" name="Line 38"/>
              <p:cNvSpPr>
                <a:spLocks noChangeShapeType="1"/>
              </p:cNvSpPr>
              <p:nvPr/>
            </p:nvSpPr>
            <p:spPr bwMode="auto">
              <a:xfrm>
                <a:off x="1328" y="1854"/>
                <a:ext cx="32" cy="0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" name="Line 39"/>
              <p:cNvSpPr>
                <a:spLocks noChangeShapeType="1"/>
              </p:cNvSpPr>
              <p:nvPr/>
            </p:nvSpPr>
            <p:spPr bwMode="auto">
              <a:xfrm>
                <a:off x="1328" y="1573"/>
                <a:ext cx="32" cy="0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" name="Line 40"/>
              <p:cNvSpPr>
                <a:spLocks noChangeShapeType="1"/>
              </p:cNvSpPr>
              <p:nvPr/>
            </p:nvSpPr>
            <p:spPr bwMode="auto">
              <a:xfrm>
                <a:off x="1328" y="1291"/>
                <a:ext cx="32" cy="0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" name="Line 41"/>
              <p:cNvSpPr>
                <a:spLocks noChangeShapeType="1"/>
              </p:cNvSpPr>
              <p:nvPr/>
            </p:nvSpPr>
            <p:spPr bwMode="auto">
              <a:xfrm>
                <a:off x="1328" y="1009"/>
                <a:ext cx="32" cy="0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" name="Line 42"/>
              <p:cNvSpPr>
                <a:spLocks noChangeShapeType="1"/>
              </p:cNvSpPr>
              <p:nvPr/>
            </p:nvSpPr>
            <p:spPr bwMode="auto">
              <a:xfrm>
                <a:off x="1328" y="728"/>
                <a:ext cx="32" cy="0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" name="Line 43"/>
              <p:cNvSpPr>
                <a:spLocks noChangeShapeType="1"/>
              </p:cNvSpPr>
              <p:nvPr/>
            </p:nvSpPr>
            <p:spPr bwMode="auto">
              <a:xfrm flipH="1">
                <a:off x="4476" y="3543"/>
                <a:ext cx="31" cy="0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" name="Line 44"/>
              <p:cNvSpPr>
                <a:spLocks noChangeShapeType="1"/>
              </p:cNvSpPr>
              <p:nvPr/>
            </p:nvSpPr>
            <p:spPr bwMode="auto">
              <a:xfrm flipH="1">
                <a:off x="4476" y="3262"/>
                <a:ext cx="31" cy="0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" name="Line 45"/>
              <p:cNvSpPr>
                <a:spLocks noChangeShapeType="1"/>
              </p:cNvSpPr>
              <p:nvPr/>
            </p:nvSpPr>
            <p:spPr bwMode="auto">
              <a:xfrm flipH="1">
                <a:off x="4476" y="2980"/>
                <a:ext cx="31" cy="0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" name="Line 46"/>
              <p:cNvSpPr>
                <a:spLocks noChangeShapeType="1"/>
              </p:cNvSpPr>
              <p:nvPr/>
            </p:nvSpPr>
            <p:spPr bwMode="auto">
              <a:xfrm flipH="1">
                <a:off x="4476" y="2699"/>
                <a:ext cx="31" cy="0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" name="Line 47"/>
              <p:cNvSpPr>
                <a:spLocks noChangeShapeType="1"/>
              </p:cNvSpPr>
              <p:nvPr/>
            </p:nvSpPr>
            <p:spPr bwMode="auto">
              <a:xfrm flipH="1">
                <a:off x="4476" y="2417"/>
                <a:ext cx="31" cy="0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" name="Line 48"/>
              <p:cNvSpPr>
                <a:spLocks noChangeShapeType="1"/>
              </p:cNvSpPr>
              <p:nvPr/>
            </p:nvSpPr>
            <p:spPr bwMode="auto">
              <a:xfrm flipH="1">
                <a:off x="4476" y="2136"/>
                <a:ext cx="31" cy="0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" name="Line 49"/>
              <p:cNvSpPr>
                <a:spLocks noChangeShapeType="1"/>
              </p:cNvSpPr>
              <p:nvPr/>
            </p:nvSpPr>
            <p:spPr bwMode="auto">
              <a:xfrm flipH="1">
                <a:off x="4476" y="1854"/>
                <a:ext cx="31" cy="0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" name="Line 50"/>
              <p:cNvSpPr>
                <a:spLocks noChangeShapeType="1"/>
              </p:cNvSpPr>
              <p:nvPr/>
            </p:nvSpPr>
            <p:spPr bwMode="auto">
              <a:xfrm flipH="1">
                <a:off x="4476" y="1573"/>
                <a:ext cx="31" cy="0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" name="Line 51"/>
              <p:cNvSpPr>
                <a:spLocks noChangeShapeType="1"/>
              </p:cNvSpPr>
              <p:nvPr/>
            </p:nvSpPr>
            <p:spPr bwMode="auto">
              <a:xfrm flipH="1">
                <a:off x="4476" y="1291"/>
                <a:ext cx="31" cy="0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" name="Line 52"/>
              <p:cNvSpPr>
                <a:spLocks noChangeShapeType="1"/>
              </p:cNvSpPr>
              <p:nvPr/>
            </p:nvSpPr>
            <p:spPr bwMode="auto">
              <a:xfrm flipH="1">
                <a:off x="4476" y="1009"/>
                <a:ext cx="31" cy="0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" name="Line 53"/>
              <p:cNvSpPr>
                <a:spLocks noChangeShapeType="1"/>
              </p:cNvSpPr>
              <p:nvPr/>
            </p:nvSpPr>
            <p:spPr bwMode="auto">
              <a:xfrm flipH="1">
                <a:off x="4476" y="728"/>
                <a:ext cx="31" cy="0"/>
              </a:xfrm>
              <a:prstGeom prst="line">
                <a:avLst/>
              </a:prstGeom>
              <a:noFill/>
              <a:ln w="9525" cap="flat">
                <a:solidFill>
                  <a:srgbClr val="26262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" name="Rectangle 54"/>
              <p:cNvSpPr>
                <a:spLocks noChangeArrowheads="1"/>
              </p:cNvSpPr>
              <p:nvPr/>
            </p:nvSpPr>
            <p:spPr bwMode="auto">
              <a:xfrm>
                <a:off x="1181" y="3500"/>
                <a:ext cx="100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400">
                    <a:solidFill>
                      <a:srgbClr val="262626"/>
                    </a:solidFill>
                  </a:rPr>
                  <a:t>-5</a:t>
                </a:r>
                <a:endParaRPr lang="en-US" altLang="en-US"/>
              </a:p>
            </p:txBody>
          </p:sp>
          <p:sp>
            <p:nvSpPr>
              <p:cNvPr id="55" name="Rectangle 55"/>
              <p:cNvSpPr>
                <a:spLocks noChangeArrowheads="1"/>
              </p:cNvSpPr>
              <p:nvPr/>
            </p:nvSpPr>
            <p:spPr bwMode="auto">
              <a:xfrm>
                <a:off x="1086" y="3223"/>
                <a:ext cx="194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400">
                    <a:solidFill>
                      <a:srgbClr val="262626"/>
                    </a:solidFill>
                  </a:rPr>
                  <a:t>-4.5</a:t>
                </a:r>
                <a:endParaRPr lang="en-US" altLang="en-US"/>
              </a:p>
            </p:txBody>
          </p:sp>
          <p:sp>
            <p:nvSpPr>
              <p:cNvPr id="56" name="Rectangle 56"/>
              <p:cNvSpPr>
                <a:spLocks noChangeArrowheads="1"/>
              </p:cNvSpPr>
              <p:nvPr/>
            </p:nvSpPr>
            <p:spPr bwMode="auto">
              <a:xfrm>
                <a:off x="1181" y="2937"/>
                <a:ext cx="100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400">
                    <a:solidFill>
                      <a:srgbClr val="262626"/>
                    </a:solidFill>
                  </a:rPr>
                  <a:t>-4</a:t>
                </a:r>
                <a:endParaRPr lang="en-US" altLang="en-US"/>
              </a:p>
            </p:txBody>
          </p:sp>
          <p:sp>
            <p:nvSpPr>
              <p:cNvPr id="57" name="Rectangle 57"/>
              <p:cNvSpPr>
                <a:spLocks noChangeArrowheads="1"/>
              </p:cNvSpPr>
              <p:nvPr/>
            </p:nvSpPr>
            <p:spPr bwMode="auto">
              <a:xfrm>
                <a:off x="1086" y="2660"/>
                <a:ext cx="194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400">
                    <a:solidFill>
                      <a:srgbClr val="262626"/>
                    </a:solidFill>
                  </a:rPr>
                  <a:t>-3.5</a:t>
                </a:r>
                <a:endParaRPr lang="en-US" altLang="en-US"/>
              </a:p>
            </p:txBody>
          </p:sp>
          <p:sp>
            <p:nvSpPr>
              <p:cNvPr id="58" name="Rectangle 58"/>
              <p:cNvSpPr>
                <a:spLocks noChangeArrowheads="1"/>
              </p:cNvSpPr>
              <p:nvPr/>
            </p:nvSpPr>
            <p:spPr bwMode="auto">
              <a:xfrm>
                <a:off x="1181" y="2374"/>
                <a:ext cx="100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400">
                    <a:solidFill>
                      <a:srgbClr val="262626"/>
                    </a:solidFill>
                  </a:rPr>
                  <a:t>-3</a:t>
                </a:r>
                <a:endParaRPr lang="en-US" altLang="en-US"/>
              </a:p>
            </p:txBody>
          </p:sp>
          <p:sp>
            <p:nvSpPr>
              <p:cNvPr id="59" name="Rectangle 59"/>
              <p:cNvSpPr>
                <a:spLocks noChangeArrowheads="1"/>
              </p:cNvSpPr>
              <p:nvPr/>
            </p:nvSpPr>
            <p:spPr bwMode="auto">
              <a:xfrm>
                <a:off x="1086" y="2097"/>
                <a:ext cx="194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400">
                    <a:solidFill>
                      <a:srgbClr val="262626"/>
                    </a:solidFill>
                  </a:rPr>
                  <a:t>-2.5</a:t>
                </a:r>
                <a:endParaRPr lang="en-US" altLang="en-US"/>
              </a:p>
            </p:txBody>
          </p:sp>
          <p:sp>
            <p:nvSpPr>
              <p:cNvPr id="60" name="Rectangle 60"/>
              <p:cNvSpPr>
                <a:spLocks noChangeArrowheads="1"/>
              </p:cNvSpPr>
              <p:nvPr/>
            </p:nvSpPr>
            <p:spPr bwMode="auto">
              <a:xfrm>
                <a:off x="1181" y="1811"/>
                <a:ext cx="100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400">
                    <a:solidFill>
                      <a:srgbClr val="262626"/>
                    </a:solidFill>
                  </a:rPr>
                  <a:t>-2</a:t>
                </a:r>
                <a:endParaRPr lang="en-US" altLang="en-US"/>
              </a:p>
            </p:txBody>
          </p:sp>
          <p:sp>
            <p:nvSpPr>
              <p:cNvPr id="61" name="Rectangle 61"/>
              <p:cNvSpPr>
                <a:spLocks noChangeArrowheads="1"/>
              </p:cNvSpPr>
              <p:nvPr/>
            </p:nvSpPr>
            <p:spPr bwMode="auto">
              <a:xfrm>
                <a:off x="1086" y="1534"/>
                <a:ext cx="194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400">
                    <a:solidFill>
                      <a:srgbClr val="262626"/>
                    </a:solidFill>
                  </a:rPr>
                  <a:t>-1.5</a:t>
                </a:r>
                <a:endParaRPr lang="en-US" altLang="en-US"/>
              </a:p>
            </p:txBody>
          </p:sp>
          <p:sp>
            <p:nvSpPr>
              <p:cNvPr id="62" name="Rectangle 62"/>
              <p:cNvSpPr>
                <a:spLocks noChangeArrowheads="1"/>
              </p:cNvSpPr>
              <p:nvPr/>
            </p:nvSpPr>
            <p:spPr bwMode="auto">
              <a:xfrm>
                <a:off x="1181" y="1248"/>
                <a:ext cx="100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400">
                    <a:solidFill>
                      <a:srgbClr val="262626"/>
                    </a:solidFill>
                  </a:rPr>
                  <a:t>-1</a:t>
                </a:r>
                <a:endParaRPr lang="en-US" altLang="en-US"/>
              </a:p>
            </p:txBody>
          </p:sp>
          <p:sp>
            <p:nvSpPr>
              <p:cNvPr id="63" name="Rectangle 63"/>
              <p:cNvSpPr>
                <a:spLocks noChangeArrowheads="1"/>
              </p:cNvSpPr>
              <p:nvPr/>
            </p:nvSpPr>
            <p:spPr bwMode="auto">
              <a:xfrm>
                <a:off x="1086" y="970"/>
                <a:ext cx="194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400">
                    <a:solidFill>
                      <a:srgbClr val="262626"/>
                    </a:solidFill>
                  </a:rPr>
                  <a:t>-0.5</a:t>
                </a:r>
                <a:endParaRPr lang="en-US" altLang="en-US"/>
              </a:p>
            </p:txBody>
          </p:sp>
          <p:sp>
            <p:nvSpPr>
              <p:cNvPr id="64" name="Rectangle 64"/>
              <p:cNvSpPr>
                <a:spLocks noChangeArrowheads="1"/>
              </p:cNvSpPr>
              <p:nvPr/>
            </p:nvSpPr>
            <p:spPr bwMode="auto">
              <a:xfrm>
                <a:off x="1215" y="685"/>
                <a:ext cx="63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400">
                    <a:solidFill>
                      <a:srgbClr val="262626"/>
                    </a:solidFill>
                  </a:rPr>
                  <a:t>0</a:t>
                </a:r>
                <a:endParaRPr lang="en-US" altLang="en-US"/>
              </a:p>
            </p:txBody>
          </p:sp>
          <p:sp>
            <p:nvSpPr>
              <p:cNvPr id="65" name="Rectangle 65"/>
              <p:cNvSpPr>
                <a:spLocks noChangeArrowheads="1"/>
              </p:cNvSpPr>
              <p:nvPr/>
            </p:nvSpPr>
            <p:spPr bwMode="auto">
              <a:xfrm rot="16200000">
                <a:off x="901" y="2516"/>
                <a:ext cx="93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600">
                    <a:solidFill>
                      <a:srgbClr val="262626"/>
                    </a:solidFill>
                  </a:rPr>
                  <a:t>C</a:t>
                </a:r>
                <a:endParaRPr lang="en-US" altLang="en-US"/>
              </a:p>
            </p:txBody>
          </p:sp>
          <p:sp>
            <p:nvSpPr>
              <p:cNvPr id="66" name="Rectangle 66"/>
              <p:cNvSpPr>
                <a:spLocks noChangeArrowheads="1"/>
              </p:cNvSpPr>
              <p:nvPr/>
            </p:nvSpPr>
            <p:spPr bwMode="auto">
              <a:xfrm rot="16200000">
                <a:off x="897" y="2429"/>
                <a:ext cx="101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600">
                    <a:solidFill>
                      <a:srgbClr val="262626"/>
                    </a:solidFill>
                  </a:rPr>
                  <a:t>O</a:t>
                </a:r>
                <a:endParaRPr lang="en-US" altLang="en-US"/>
              </a:p>
            </p:txBody>
          </p:sp>
          <p:sp>
            <p:nvSpPr>
              <p:cNvPr id="67" name="Rectangle 67"/>
              <p:cNvSpPr>
                <a:spLocks noChangeArrowheads="1"/>
              </p:cNvSpPr>
              <p:nvPr/>
            </p:nvSpPr>
            <p:spPr bwMode="auto">
              <a:xfrm rot="16200000">
                <a:off x="966" y="2371"/>
                <a:ext cx="59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300">
                    <a:solidFill>
                      <a:srgbClr val="262626"/>
                    </a:solidFill>
                  </a:rPr>
                  <a:t>2</a:t>
                </a:r>
                <a:endParaRPr lang="en-US" altLang="en-US"/>
              </a:p>
            </p:txBody>
          </p:sp>
          <p:sp>
            <p:nvSpPr>
              <p:cNvPr id="68" name="Rectangle 68"/>
              <p:cNvSpPr>
                <a:spLocks noChangeArrowheads="1"/>
              </p:cNvSpPr>
              <p:nvPr/>
            </p:nvSpPr>
            <p:spPr bwMode="auto">
              <a:xfrm rot="16200000">
                <a:off x="930" y="2296"/>
                <a:ext cx="36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600">
                    <a:solidFill>
                      <a:srgbClr val="262626"/>
                    </a:solidFill>
                  </a:rPr>
                  <a:t> </a:t>
                </a:r>
                <a:endParaRPr lang="en-US" altLang="en-US"/>
              </a:p>
            </p:txBody>
          </p:sp>
          <p:sp>
            <p:nvSpPr>
              <p:cNvPr id="69" name="Rectangle 69"/>
              <p:cNvSpPr>
                <a:spLocks noChangeArrowheads="1"/>
              </p:cNvSpPr>
              <p:nvPr/>
            </p:nvSpPr>
            <p:spPr bwMode="auto">
              <a:xfrm rot="16200000">
                <a:off x="930" y="2261"/>
                <a:ext cx="36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600">
                    <a:solidFill>
                      <a:srgbClr val="262626"/>
                    </a:solidFill>
                  </a:rPr>
                  <a:t>f</a:t>
                </a:r>
                <a:endParaRPr lang="en-US" altLang="en-US"/>
              </a:p>
            </p:txBody>
          </p:sp>
          <p:sp>
            <p:nvSpPr>
              <p:cNvPr id="70" name="Rectangle 70"/>
              <p:cNvSpPr>
                <a:spLocks noChangeArrowheads="1"/>
              </p:cNvSpPr>
              <p:nvPr/>
            </p:nvSpPr>
            <p:spPr bwMode="auto">
              <a:xfrm rot="16200000">
                <a:off x="933" y="2231"/>
                <a:ext cx="28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600">
                    <a:solidFill>
                      <a:srgbClr val="262626"/>
                    </a:solidFill>
                  </a:rPr>
                  <a:t>l</a:t>
                </a:r>
                <a:endParaRPr lang="en-US" altLang="en-US"/>
              </a:p>
            </p:txBody>
          </p:sp>
          <p:sp>
            <p:nvSpPr>
              <p:cNvPr id="71" name="Rectangle 71"/>
              <p:cNvSpPr>
                <a:spLocks noChangeArrowheads="1"/>
              </p:cNvSpPr>
              <p:nvPr/>
            </p:nvSpPr>
            <p:spPr bwMode="auto">
              <a:xfrm rot="16200000">
                <a:off x="912" y="2183"/>
                <a:ext cx="72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600">
                    <a:solidFill>
                      <a:srgbClr val="262626"/>
                    </a:solidFill>
                  </a:rPr>
                  <a:t>u</a:t>
                </a:r>
                <a:endParaRPr lang="en-US" altLang="en-US"/>
              </a:p>
            </p:txBody>
          </p:sp>
          <p:sp>
            <p:nvSpPr>
              <p:cNvPr id="72" name="Rectangle 72"/>
              <p:cNvSpPr>
                <a:spLocks noChangeArrowheads="1"/>
              </p:cNvSpPr>
              <p:nvPr/>
            </p:nvSpPr>
            <p:spPr bwMode="auto">
              <a:xfrm rot="16200000">
                <a:off x="916" y="2118"/>
                <a:ext cx="65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600">
                    <a:solidFill>
                      <a:srgbClr val="262626"/>
                    </a:solidFill>
                  </a:rPr>
                  <a:t>x</a:t>
                </a:r>
                <a:endParaRPr lang="en-US" altLang="en-US"/>
              </a:p>
            </p:txBody>
          </p:sp>
          <p:sp>
            <p:nvSpPr>
              <p:cNvPr id="73" name="Rectangle 73"/>
              <p:cNvSpPr>
                <a:spLocks noChangeArrowheads="1"/>
              </p:cNvSpPr>
              <p:nvPr/>
            </p:nvSpPr>
            <p:spPr bwMode="auto">
              <a:xfrm rot="16200000">
                <a:off x="930" y="2071"/>
                <a:ext cx="36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600">
                    <a:solidFill>
                      <a:srgbClr val="262626"/>
                    </a:solidFill>
                  </a:rPr>
                  <a:t> </a:t>
                </a:r>
                <a:endParaRPr lang="en-US" altLang="en-US"/>
              </a:p>
            </p:txBody>
          </p:sp>
          <p:sp>
            <p:nvSpPr>
              <p:cNvPr id="74" name="Rectangle 74"/>
              <p:cNvSpPr>
                <a:spLocks noChangeArrowheads="1"/>
              </p:cNvSpPr>
              <p:nvPr/>
            </p:nvSpPr>
            <p:spPr bwMode="auto">
              <a:xfrm rot="16200000">
                <a:off x="926" y="2036"/>
                <a:ext cx="43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600">
                    <a:solidFill>
                      <a:srgbClr val="262626"/>
                    </a:solidFill>
                  </a:rPr>
                  <a:t>(</a:t>
                </a:r>
                <a:endParaRPr lang="en-US" altLang="en-US"/>
              </a:p>
            </p:txBody>
          </p:sp>
          <p:sp>
            <p:nvSpPr>
              <p:cNvPr id="75" name="Rectangle 75"/>
              <p:cNvSpPr>
                <a:spLocks noChangeArrowheads="1"/>
              </p:cNvSpPr>
              <p:nvPr/>
            </p:nvSpPr>
            <p:spPr bwMode="auto">
              <a:xfrm rot="16200000">
                <a:off x="905" y="1967"/>
                <a:ext cx="86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600">
                    <a:solidFill>
                      <a:srgbClr val="262626"/>
                    </a:solidFill>
                  </a:rPr>
                  <a:t>P</a:t>
                </a:r>
                <a:endParaRPr lang="en-US" altLang="en-US"/>
              </a:p>
            </p:txBody>
          </p:sp>
          <p:sp>
            <p:nvSpPr>
              <p:cNvPr id="76" name="Rectangle 76"/>
              <p:cNvSpPr>
                <a:spLocks noChangeArrowheads="1"/>
              </p:cNvSpPr>
              <p:nvPr/>
            </p:nvSpPr>
            <p:spPr bwMode="auto">
              <a:xfrm rot="16200000">
                <a:off x="912" y="1888"/>
                <a:ext cx="72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600">
                    <a:solidFill>
                      <a:srgbClr val="262626"/>
                    </a:solidFill>
                  </a:rPr>
                  <a:t>g</a:t>
                </a:r>
                <a:endParaRPr lang="en-US" altLang="en-US"/>
              </a:p>
            </p:txBody>
          </p:sp>
          <p:sp>
            <p:nvSpPr>
              <p:cNvPr id="77" name="Rectangle 77"/>
              <p:cNvSpPr>
                <a:spLocks noChangeArrowheads="1"/>
              </p:cNvSpPr>
              <p:nvPr/>
            </p:nvSpPr>
            <p:spPr bwMode="auto">
              <a:xfrm rot="16200000">
                <a:off x="901" y="1806"/>
                <a:ext cx="93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600">
                    <a:solidFill>
                      <a:srgbClr val="262626"/>
                    </a:solidFill>
                  </a:rPr>
                  <a:t>C</a:t>
                </a:r>
                <a:endParaRPr lang="en-US" altLang="en-US"/>
              </a:p>
            </p:txBody>
          </p:sp>
          <p:sp>
            <p:nvSpPr>
              <p:cNvPr id="78" name="Rectangle 78"/>
              <p:cNvSpPr>
                <a:spLocks noChangeArrowheads="1"/>
              </p:cNvSpPr>
              <p:nvPr/>
            </p:nvSpPr>
            <p:spPr bwMode="auto">
              <a:xfrm rot="16200000">
                <a:off x="930" y="1741"/>
                <a:ext cx="36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600">
                    <a:solidFill>
                      <a:srgbClr val="262626"/>
                    </a:solidFill>
                  </a:rPr>
                  <a:t> </a:t>
                </a:r>
                <a:endParaRPr lang="en-US" altLang="en-US"/>
              </a:p>
            </p:txBody>
          </p:sp>
          <p:sp>
            <p:nvSpPr>
              <p:cNvPr id="79" name="Rectangle 79"/>
              <p:cNvSpPr>
                <a:spLocks noChangeArrowheads="1"/>
              </p:cNvSpPr>
              <p:nvPr/>
            </p:nvSpPr>
            <p:spPr bwMode="auto">
              <a:xfrm rot="16200000">
                <a:off x="916" y="1694"/>
                <a:ext cx="65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600">
                    <a:solidFill>
                      <a:srgbClr val="262626"/>
                    </a:solidFill>
                  </a:rPr>
                  <a:t>y</a:t>
                </a:r>
                <a:endParaRPr lang="en-US" altLang="en-US"/>
              </a:p>
            </p:txBody>
          </p:sp>
          <p:sp>
            <p:nvSpPr>
              <p:cNvPr id="80" name="Rectangle 80"/>
              <p:cNvSpPr>
                <a:spLocks noChangeArrowheads="1"/>
              </p:cNvSpPr>
              <p:nvPr/>
            </p:nvSpPr>
            <p:spPr bwMode="auto">
              <a:xfrm rot="16200000">
                <a:off x="926" y="1646"/>
                <a:ext cx="43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600">
                    <a:solidFill>
                      <a:srgbClr val="262626"/>
                    </a:solidFill>
                  </a:rPr>
                  <a:t>r</a:t>
                </a:r>
                <a:endParaRPr lang="en-US" altLang="en-US"/>
              </a:p>
            </p:txBody>
          </p:sp>
          <p:sp>
            <p:nvSpPr>
              <p:cNvPr id="81" name="Rectangle 81"/>
              <p:cNvSpPr>
                <a:spLocks noChangeArrowheads="1"/>
              </p:cNvSpPr>
              <p:nvPr/>
            </p:nvSpPr>
            <p:spPr bwMode="auto">
              <a:xfrm rot="16200000">
                <a:off x="856" y="1622"/>
                <a:ext cx="35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300">
                    <a:solidFill>
                      <a:srgbClr val="262626"/>
                    </a:solidFill>
                  </a:rPr>
                  <a:t>-</a:t>
                </a:r>
                <a:endParaRPr lang="en-US" altLang="en-US"/>
              </a:p>
            </p:txBody>
          </p:sp>
          <p:sp>
            <p:nvSpPr>
              <p:cNvPr id="82" name="Rectangle 82"/>
              <p:cNvSpPr>
                <a:spLocks noChangeArrowheads="1"/>
              </p:cNvSpPr>
              <p:nvPr/>
            </p:nvSpPr>
            <p:spPr bwMode="auto">
              <a:xfrm rot="16200000">
                <a:off x="845" y="1574"/>
                <a:ext cx="59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300">
                    <a:solidFill>
                      <a:srgbClr val="262626"/>
                    </a:solidFill>
                  </a:rPr>
                  <a:t>1</a:t>
                </a:r>
                <a:endParaRPr lang="en-US" altLang="en-US"/>
              </a:p>
            </p:txBody>
          </p:sp>
          <p:sp>
            <p:nvSpPr>
              <p:cNvPr id="83" name="Rectangle 83"/>
              <p:cNvSpPr>
                <a:spLocks noChangeArrowheads="1"/>
              </p:cNvSpPr>
              <p:nvPr/>
            </p:nvSpPr>
            <p:spPr bwMode="auto">
              <a:xfrm rot="16200000">
                <a:off x="926" y="1499"/>
                <a:ext cx="43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600">
                    <a:solidFill>
                      <a:srgbClr val="262626"/>
                    </a:solidFill>
                  </a:rPr>
                  <a:t>)</a:t>
                </a:r>
                <a:endParaRPr lang="en-US" altLang="en-US"/>
              </a:p>
            </p:txBody>
          </p:sp>
          <p:sp>
            <p:nvSpPr>
              <p:cNvPr id="85" name="Freeform 85"/>
              <p:cNvSpPr>
                <a:spLocks/>
              </p:cNvSpPr>
              <p:nvPr/>
            </p:nvSpPr>
            <p:spPr bwMode="auto">
              <a:xfrm>
                <a:off x="1593" y="1707"/>
                <a:ext cx="2755" cy="1837"/>
              </a:xfrm>
              <a:custGeom>
                <a:avLst/>
                <a:gdLst>
                  <a:gd name="T0" fmla="*/ 0 w 2755"/>
                  <a:gd name="T1" fmla="*/ 16 h 1837"/>
                  <a:gd name="T2" fmla="*/ 0 w 2755"/>
                  <a:gd name="T3" fmla="*/ 1191 h 1837"/>
                  <a:gd name="T4" fmla="*/ 106 w 2755"/>
                  <a:gd name="T5" fmla="*/ 1020 h 1837"/>
                  <a:gd name="T6" fmla="*/ 212 w 2755"/>
                  <a:gd name="T7" fmla="*/ 775 h 1837"/>
                  <a:gd name="T8" fmla="*/ 318 w 2755"/>
                  <a:gd name="T9" fmla="*/ 705 h 1837"/>
                  <a:gd name="T10" fmla="*/ 424 w 2755"/>
                  <a:gd name="T11" fmla="*/ 625 h 1837"/>
                  <a:gd name="T12" fmla="*/ 530 w 2755"/>
                  <a:gd name="T13" fmla="*/ 804 h 1837"/>
                  <a:gd name="T14" fmla="*/ 636 w 2755"/>
                  <a:gd name="T15" fmla="*/ 705 h 1837"/>
                  <a:gd name="T16" fmla="*/ 742 w 2755"/>
                  <a:gd name="T17" fmla="*/ 556 h 1837"/>
                  <a:gd name="T18" fmla="*/ 848 w 2755"/>
                  <a:gd name="T19" fmla="*/ 529 h 1837"/>
                  <a:gd name="T20" fmla="*/ 954 w 2755"/>
                  <a:gd name="T21" fmla="*/ 482 h 1837"/>
                  <a:gd name="T22" fmla="*/ 1060 w 2755"/>
                  <a:gd name="T23" fmla="*/ 621 h 1837"/>
                  <a:gd name="T24" fmla="*/ 1166 w 2755"/>
                  <a:gd name="T25" fmla="*/ 648 h 1837"/>
                  <a:gd name="T26" fmla="*/ 1272 w 2755"/>
                  <a:gd name="T27" fmla="*/ 707 h 1837"/>
                  <a:gd name="T28" fmla="*/ 1378 w 2755"/>
                  <a:gd name="T29" fmla="*/ 769 h 1837"/>
                  <a:gd name="T30" fmla="*/ 1484 w 2755"/>
                  <a:gd name="T31" fmla="*/ 855 h 1837"/>
                  <a:gd name="T32" fmla="*/ 1590 w 2755"/>
                  <a:gd name="T33" fmla="*/ 822 h 1837"/>
                  <a:gd name="T34" fmla="*/ 1696 w 2755"/>
                  <a:gd name="T35" fmla="*/ 882 h 1837"/>
                  <a:gd name="T36" fmla="*/ 1801 w 2755"/>
                  <a:gd name="T37" fmla="*/ 1018 h 1837"/>
                  <a:gd name="T38" fmla="*/ 1908 w 2755"/>
                  <a:gd name="T39" fmla="*/ 1020 h 1837"/>
                  <a:gd name="T40" fmla="*/ 2014 w 2755"/>
                  <a:gd name="T41" fmla="*/ 1092 h 1837"/>
                  <a:gd name="T42" fmla="*/ 2119 w 2755"/>
                  <a:gd name="T43" fmla="*/ 1175 h 1837"/>
                  <a:gd name="T44" fmla="*/ 2225 w 2755"/>
                  <a:gd name="T45" fmla="*/ 1259 h 1837"/>
                  <a:gd name="T46" fmla="*/ 2331 w 2755"/>
                  <a:gd name="T47" fmla="*/ 1285 h 1837"/>
                  <a:gd name="T48" fmla="*/ 2438 w 2755"/>
                  <a:gd name="T49" fmla="*/ 1326 h 1837"/>
                  <a:gd name="T50" fmla="*/ 2543 w 2755"/>
                  <a:gd name="T51" fmla="*/ 1534 h 1837"/>
                  <a:gd name="T52" fmla="*/ 2649 w 2755"/>
                  <a:gd name="T53" fmla="*/ 1668 h 1837"/>
                  <a:gd name="T54" fmla="*/ 2722 w 2755"/>
                  <a:gd name="T55" fmla="*/ 1837 h 1837"/>
                  <a:gd name="T56" fmla="*/ 2755 w 2755"/>
                  <a:gd name="T57" fmla="*/ 1837 h 1837"/>
                  <a:gd name="T58" fmla="*/ 2755 w 2755"/>
                  <a:gd name="T59" fmla="*/ 906 h 1837"/>
                  <a:gd name="T60" fmla="*/ 2649 w 2755"/>
                  <a:gd name="T61" fmla="*/ 817 h 1837"/>
                  <a:gd name="T62" fmla="*/ 2543 w 2755"/>
                  <a:gd name="T63" fmla="*/ 710 h 1837"/>
                  <a:gd name="T64" fmla="*/ 2438 w 2755"/>
                  <a:gd name="T65" fmla="*/ 642 h 1837"/>
                  <a:gd name="T66" fmla="*/ 2331 w 2755"/>
                  <a:gd name="T67" fmla="*/ 670 h 1837"/>
                  <a:gd name="T68" fmla="*/ 2225 w 2755"/>
                  <a:gd name="T69" fmla="*/ 662 h 1837"/>
                  <a:gd name="T70" fmla="*/ 2119 w 2755"/>
                  <a:gd name="T71" fmla="*/ 650 h 1837"/>
                  <a:gd name="T72" fmla="*/ 2014 w 2755"/>
                  <a:gd name="T73" fmla="*/ 561 h 1837"/>
                  <a:gd name="T74" fmla="*/ 1908 w 2755"/>
                  <a:gd name="T75" fmla="*/ 556 h 1837"/>
                  <a:gd name="T76" fmla="*/ 1801 w 2755"/>
                  <a:gd name="T77" fmla="*/ 573 h 1837"/>
                  <a:gd name="T78" fmla="*/ 1696 w 2755"/>
                  <a:gd name="T79" fmla="*/ 451 h 1837"/>
                  <a:gd name="T80" fmla="*/ 1590 w 2755"/>
                  <a:gd name="T81" fmla="*/ 425 h 1837"/>
                  <a:gd name="T82" fmla="*/ 1484 w 2755"/>
                  <a:gd name="T83" fmla="*/ 468 h 1837"/>
                  <a:gd name="T84" fmla="*/ 1378 w 2755"/>
                  <a:gd name="T85" fmla="*/ 385 h 1837"/>
                  <a:gd name="T86" fmla="*/ 1272 w 2755"/>
                  <a:gd name="T87" fmla="*/ 310 h 1837"/>
                  <a:gd name="T88" fmla="*/ 1166 w 2755"/>
                  <a:gd name="T89" fmla="*/ 247 h 1837"/>
                  <a:gd name="T90" fmla="*/ 1060 w 2755"/>
                  <a:gd name="T91" fmla="*/ 183 h 1837"/>
                  <a:gd name="T92" fmla="*/ 954 w 2755"/>
                  <a:gd name="T93" fmla="*/ 0 h 1837"/>
                  <a:gd name="T94" fmla="*/ 848 w 2755"/>
                  <a:gd name="T95" fmla="*/ 96 h 1837"/>
                  <a:gd name="T96" fmla="*/ 742 w 2755"/>
                  <a:gd name="T97" fmla="*/ 37 h 1837"/>
                  <a:gd name="T98" fmla="*/ 636 w 2755"/>
                  <a:gd name="T99" fmla="*/ 185 h 1837"/>
                  <a:gd name="T100" fmla="*/ 530 w 2755"/>
                  <a:gd name="T101" fmla="*/ 138 h 1837"/>
                  <a:gd name="T102" fmla="*/ 424 w 2755"/>
                  <a:gd name="T103" fmla="*/ 51 h 1837"/>
                  <a:gd name="T104" fmla="*/ 318 w 2755"/>
                  <a:gd name="T105" fmla="*/ 47 h 1837"/>
                  <a:gd name="T106" fmla="*/ 212 w 2755"/>
                  <a:gd name="T107" fmla="*/ 58 h 1837"/>
                  <a:gd name="T108" fmla="*/ 106 w 2755"/>
                  <a:gd name="T109" fmla="*/ 33 h 1837"/>
                  <a:gd name="T110" fmla="*/ 0 w 2755"/>
                  <a:gd name="T111" fmla="*/ 16 h 18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755" h="1837">
                    <a:moveTo>
                      <a:pt x="0" y="16"/>
                    </a:moveTo>
                    <a:lnTo>
                      <a:pt x="0" y="1191"/>
                    </a:lnTo>
                    <a:lnTo>
                      <a:pt x="106" y="1020"/>
                    </a:lnTo>
                    <a:lnTo>
                      <a:pt x="212" y="775"/>
                    </a:lnTo>
                    <a:lnTo>
                      <a:pt x="318" y="705"/>
                    </a:lnTo>
                    <a:lnTo>
                      <a:pt x="424" y="625"/>
                    </a:lnTo>
                    <a:lnTo>
                      <a:pt x="530" y="804"/>
                    </a:lnTo>
                    <a:lnTo>
                      <a:pt x="636" y="705"/>
                    </a:lnTo>
                    <a:lnTo>
                      <a:pt x="742" y="556"/>
                    </a:lnTo>
                    <a:lnTo>
                      <a:pt x="848" y="529"/>
                    </a:lnTo>
                    <a:lnTo>
                      <a:pt x="954" y="482"/>
                    </a:lnTo>
                    <a:lnTo>
                      <a:pt x="1060" y="621"/>
                    </a:lnTo>
                    <a:lnTo>
                      <a:pt x="1166" y="648"/>
                    </a:lnTo>
                    <a:lnTo>
                      <a:pt x="1272" y="707"/>
                    </a:lnTo>
                    <a:lnTo>
                      <a:pt x="1378" y="769"/>
                    </a:lnTo>
                    <a:lnTo>
                      <a:pt x="1484" y="855"/>
                    </a:lnTo>
                    <a:lnTo>
                      <a:pt x="1590" y="822"/>
                    </a:lnTo>
                    <a:lnTo>
                      <a:pt x="1696" y="882"/>
                    </a:lnTo>
                    <a:lnTo>
                      <a:pt x="1801" y="1018"/>
                    </a:lnTo>
                    <a:lnTo>
                      <a:pt x="1908" y="1020"/>
                    </a:lnTo>
                    <a:lnTo>
                      <a:pt x="2014" y="1092"/>
                    </a:lnTo>
                    <a:lnTo>
                      <a:pt x="2119" y="1175"/>
                    </a:lnTo>
                    <a:lnTo>
                      <a:pt x="2225" y="1259"/>
                    </a:lnTo>
                    <a:lnTo>
                      <a:pt x="2331" y="1285"/>
                    </a:lnTo>
                    <a:lnTo>
                      <a:pt x="2438" y="1326"/>
                    </a:lnTo>
                    <a:lnTo>
                      <a:pt x="2543" y="1534"/>
                    </a:lnTo>
                    <a:lnTo>
                      <a:pt x="2649" y="1668"/>
                    </a:lnTo>
                    <a:lnTo>
                      <a:pt x="2722" y="1837"/>
                    </a:lnTo>
                    <a:lnTo>
                      <a:pt x="2755" y="1837"/>
                    </a:lnTo>
                    <a:lnTo>
                      <a:pt x="2755" y="906"/>
                    </a:lnTo>
                    <a:lnTo>
                      <a:pt x="2649" y="817"/>
                    </a:lnTo>
                    <a:lnTo>
                      <a:pt x="2543" y="710"/>
                    </a:lnTo>
                    <a:lnTo>
                      <a:pt x="2438" y="642"/>
                    </a:lnTo>
                    <a:lnTo>
                      <a:pt x="2331" y="670"/>
                    </a:lnTo>
                    <a:lnTo>
                      <a:pt x="2225" y="662"/>
                    </a:lnTo>
                    <a:lnTo>
                      <a:pt x="2119" y="650"/>
                    </a:lnTo>
                    <a:lnTo>
                      <a:pt x="2014" y="561"/>
                    </a:lnTo>
                    <a:lnTo>
                      <a:pt x="1908" y="556"/>
                    </a:lnTo>
                    <a:lnTo>
                      <a:pt x="1801" y="573"/>
                    </a:lnTo>
                    <a:lnTo>
                      <a:pt x="1696" y="451"/>
                    </a:lnTo>
                    <a:lnTo>
                      <a:pt x="1590" y="425"/>
                    </a:lnTo>
                    <a:lnTo>
                      <a:pt x="1484" y="468"/>
                    </a:lnTo>
                    <a:lnTo>
                      <a:pt x="1378" y="385"/>
                    </a:lnTo>
                    <a:lnTo>
                      <a:pt x="1272" y="310"/>
                    </a:lnTo>
                    <a:lnTo>
                      <a:pt x="1166" y="247"/>
                    </a:lnTo>
                    <a:lnTo>
                      <a:pt x="1060" y="183"/>
                    </a:lnTo>
                    <a:lnTo>
                      <a:pt x="954" y="0"/>
                    </a:lnTo>
                    <a:lnTo>
                      <a:pt x="848" y="96"/>
                    </a:lnTo>
                    <a:lnTo>
                      <a:pt x="742" y="37"/>
                    </a:lnTo>
                    <a:lnTo>
                      <a:pt x="636" y="185"/>
                    </a:lnTo>
                    <a:lnTo>
                      <a:pt x="530" y="138"/>
                    </a:lnTo>
                    <a:lnTo>
                      <a:pt x="424" y="51"/>
                    </a:lnTo>
                    <a:lnTo>
                      <a:pt x="318" y="47"/>
                    </a:lnTo>
                    <a:lnTo>
                      <a:pt x="212" y="58"/>
                    </a:lnTo>
                    <a:lnTo>
                      <a:pt x="106" y="33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" name="Freeform 86"/>
              <p:cNvSpPr>
                <a:spLocks/>
              </p:cNvSpPr>
              <p:nvPr/>
            </p:nvSpPr>
            <p:spPr bwMode="auto">
              <a:xfrm>
                <a:off x="1593" y="1707"/>
                <a:ext cx="2755" cy="1837"/>
              </a:xfrm>
              <a:custGeom>
                <a:avLst/>
                <a:gdLst>
                  <a:gd name="T0" fmla="*/ 0 w 2755"/>
                  <a:gd name="T1" fmla="*/ 16 h 1837"/>
                  <a:gd name="T2" fmla="*/ 106 w 2755"/>
                  <a:gd name="T3" fmla="*/ 33 h 1837"/>
                  <a:gd name="T4" fmla="*/ 212 w 2755"/>
                  <a:gd name="T5" fmla="*/ 58 h 1837"/>
                  <a:gd name="T6" fmla="*/ 318 w 2755"/>
                  <a:gd name="T7" fmla="*/ 47 h 1837"/>
                  <a:gd name="T8" fmla="*/ 424 w 2755"/>
                  <a:gd name="T9" fmla="*/ 51 h 1837"/>
                  <a:gd name="T10" fmla="*/ 530 w 2755"/>
                  <a:gd name="T11" fmla="*/ 138 h 1837"/>
                  <a:gd name="T12" fmla="*/ 636 w 2755"/>
                  <a:gd name="T13" fmla="*/ 185 h 1837"/>
                  <a:gd name="T14" fmla="*/ 742 w 2755"/>
                  <a:gd name="T15" fmla="*/ 37 h 1837"/>
                  <a:gd name="T16" fmla="*/ 848 w 2755"/>
                  <a:gd name="T17" fmla="*/ 96 h 1837"/>
                  <a:gd name="T18" fmla="*/ 954 w 2755"/>
                  <a:gd name="T19" fmla="*/ 0 h 1837"/>
                  <a:gd name="T20" fmla="*/ 1060 w 2755"/>
                  <a:gd name="T21" fmla="*/ 183 h 1837"/>
                  <a:gd name="T22" fmla="*/ 1166 w 2755"/>
                  <a:gd name="T23" fmla="*/ 247 h 1837"/>
                  <a:gd name="T24" fmla="*/ 1272 w 2755"/>
                  <a:gd name="T25" fmla="*/ 310 h 1837"/>
                  <a:gd name="T26" fmla="*/ 1378 w 2755"/>
                  <a:gd name="T27" fmla="*/ 385 h 1837"/>
                  <a:gd name="T28" fmla="*/ 1484 w 2755"/>
                  <a:gd name="T29" fmla="*/ 468 h 1837"/>
                  <a:gd name="T30" fmla="*/ 1590 w 2755"/>
                  <a:gd name="T31" fmla="*/ 425 h 1837"/>
                  <a:gd name="T32" fmla="*/ 1696 w 2755"/>
                  <a:gd name="T33" fmla="*/ 451 h 1837"/>
                  <a:gd name="T34" fmla="*/ 1801 w 2755"/>
                  <a:gd name="T35" fmla="*/ 573 h 1837"/>
                  <a:gd name="T36" fmla="*/ 1908 w 2755"/>
                  <a:gd name="T37" fmla="*/ 556 h 1837"/>
                  <a:gd name="T38" fmla="*/ 2014 w 2755"/>
                  <a:gd name="T39" fmla="*/ 561 h 1837"/>
                  <a:gd name="T40" fmla="*/ 2119 w 2755"/>
                  <a:gd name="T41" fmla="*/ 650 h 1837"/>
                  <a:gd name="T42" fmla="*/ 2225 w 2755"/>
                  <a:gd name="T43" fmla="*/ 662 h 1837"/>
                  <a:gd name="T44" fmla="*/ 2331 w 2755"/>
                  <a:gd name="T45" fmla="*/ 670 h 1837"/>
                  <a:gd name="T46" fmla="*/ 2438 w 2755"/>
                  <a:gd name="T47" fmla="*/ 642 h 1837"/>
                  <a:gd name="T48" fmla="*/ 2543 w 2755"/>
                  <a:gd name="T49" fmla="*/ 710 h 1837"/>
                  <a:gd name="T50" fmla="*/ 2649 w 2755"/>
                  <a:gd name="T51" fmla="*/ 817 h 1837"/>
                  <a:gd name="T52" fmla="*/ 2755 w 2755"/>
                  <a:gd name="T53" fmla="*/ 906 h 1837"/>
                  <a:gd name="T54" fmla="*/ 2755 w 2755"/>
                  <a:gd name="T55" fmla="*/ 1837 h 18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755" h="1837">
                    <a:moveTo>
                      <a:pt x="0" y="16"/>
                    </a:moveTo>
                    <a:lnTo>
                      <a:pt x="106" y="33"/>
                    </a:lnTo>
                    <a:lnTo>
                      <a:pt x="212" y="58"/>
                    </a:lnTo>
                    <a:lnTo>
                      <a:pt x="318" y="47"/>
                    </a:lnTo>
                    <a:lnTo>
                      <a:pt x="424" y="51"/>
                    </a:lnTo>
                    <a:lnTo>
                      <a:pt x="530" y="138"/>
                    </a:lnTo>
                    <a:lnTo>
                      <a:pt x="636" y="185"/>
                    </a:lnTo>
                    <a:lnTo>
                      <a:pt x="742" y="37"/>
                    </a:lnTo>
                    <a:lnTo>
                      <a:pt x="848" y="96"/>
                    </a:lnTo>
                    <a:lnTo>
                      <a:pt x="954" y="0"/>
                    </a:lnTo>
                    <a:lnTo>
                      <a:pt x="1060" y="183"/>
                    </a:lnTo>
                    <a:lnTo>
                      <a:pt x="1166" y="247"/>
                    </a:lnTo>
                    <a:lnTo>
                      <a:pt x="1272" y="310"/>
                    </a:lnTo>
                    <a:lnTo>
                      <a:pt x="1378" y="385"/>
                    </a:lnTo>
                    <a:lnTo>
                      <a:pt x="1484" y="468"/>
                    </a:lnTo>
                    <a:lnTo>
                      <a:pt x="1590" y="425"/>
                    </a:lnTo>
                    <a:lnTo>
                      <a:pt x="1696" y="451"/>
                    </a:lnTo>
                    <a:lnTo>
                      <a:pt x="1801" y="573"/>
                    </a:lnTo>
                    <a:lnTo>
                      <a:pt x="1908" y="556"/>
                    </a:lnTo>
                    <a:lnTo>
                      <a:pt x="2014" y="561"/>
                    </a:lnTo>
                    <a:lnTo>
                      <a:pt x="2119" y="650"/>
                    </a:lnTo>
                    <a:lnTo>
                      <a:pt x="2225" y="662"/>
                    </a:lnTo>
                    <a:lnTo>
                      <a:pt x="2331" y="670"/>
                    </a:lnTo>
                    <a:lnTo>
                      <a:pt x="2438" y="642"/>
                    </a:lnTo>
                    <a:lnTo>
                      <a:pt x="2543" y="710"/>
                    </a:lnTo>
                    <a:lnTo>
                      <a:pt x="2649" y="817"/>
                    </a:lnTo>
                    <a:lnTo>
                      <a:pt x="2755" y="906"/>
                    </a:lnTo>
                    <a:lnTo>
                      <a:pt x="2755" y="1837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" name="Freeform 87"/>
              <p:cNvSpPr>
                <a:spLocks/>
              </p:cNvSpPr>
              <p:nvPr/>
            </p:nvSpPr>
            <p:spPr bwMode="auto">
              <a:xfrm>
                <a:off x="1593" y="1723"/>
                <a:ext cx="2722" cy="1821"/>
              </a:xfrm>
              <a:custGeom>
                <a:avLst/>
                <a:gdLst>
                  <a:gd name="T0" fmla="*/ 2722 w 2722"/>
                  <a:gd name="T1" fmla="*/ 1821 h 1821"/>
                  <a:gd name="T2" fmla="*/ 2649 w 2722"/>
                  <a:gd name="T3" fmla="*/ 1652 h 1821"/>
                  <a:gd name="T4" fmla="*/ 2543 w 2722"/>
                  <a:gd name="T5" fmla="*/ 1518 h 1821"/>
                  <a:gd name="T6" fmla="*/ 2438 w 2722"/>
                  <a:gd name="T7" fmla="*/ 1310 h 1821"/>
                  <a:gd name="T8" fmla="*/ 2331 w 2722"/>
                  <a:gd name="T9" fmla="*/ 1269 h 1821"/>
                  <a:gd name="T10" fmla="*/ 2225 w 2722"/>
                  <a:gd name="T11" fmla="*/ 1243 h 1821"/>
                  <a:gd name="T12" fmla="*/ 2119 w 2722"/>
                  <a:gd name="T13" fmla="*/ 1159 h 1821"/>
                  <a:gd name="T14" fmla="*/ 2014 w 2722"/>
                  <a:gd name="T15" fmla="*/ 1076 h 1821"/>
                  <a:gd name="T16" fmla="*/ 1908 w 2722"/>
                  <a:gd name="T17" fmla="*/ 1004 h 1821"/>
                  <a:gd name="T18" fmla="*/ 1801 w 2722"/>
                  <a:gd name="T19" fmla="*/ 1002 h 1821"/>
                  <a:gd name="T20" fmla="*/ 1696 w 2722"/>
                  <a:gd name="T21" fmla="*/ 866 h 1821"/>
                  <a:gd name="T22" fmla="*/ 1590 w 2722"/>
                  <a:gd name="T23" fmla="*/ 806 h 1821"/>
                  <a:gd name="T24" fmla="*/ 1484 w 2722"/>
                  <a:gd name="T25" fmla="*/ 839 h 1821"/>
                  <a:gd name="T26" fmla="*/ 1378 w 2722"/>
                  <a:gd name="T27" fmla="*/ 753 h 1821"/>
                  <a:gd name="T28" fmla="*/ 1272 w 2722"/>
                  <a:gd name="T29" fmla="*/ 691 h 1821"/>
                  <a:gd name="T30" fmla="*/ 1166 w 2722"/>
                  <a:gd name="T31" fmla="*/ 632 h 1821"/>
                  <a:gd name="T32" fmla="*/ 1060 w 2722"/>
                  <a:gd name="T33" fmla="*/ 605 h 1821"/>
                  <a:gd name="T34" fmla="*/ 954 w 2722"/>
                  <a:gd name="T35" fmla="*/ 466 h 1821"/>
                  <a:gd name="T36" fmla="*/ 848 w 2722"/>
                  <a:gd name="T37" fmla="*/ 513 h 1821"/>
                  <a:gd name="T38" fmla="*/ 742 w 2722"/>
                  <a:gd name="T39" fmla="*/ 540 h 1821"/>
                  <a:gd name="T40" fmla="*/ 636 w 2722"/>
                  <a:gd name="T41" fmla="*/ 689 h 1821"/>
                  <a:gd name="T42" fmla="*/ 530 w 2722"/>
                  <a:gd name="T43" fmla="*/ 788 h 1821"/>
                  <a:gd name="T44" fmla="*/ 424 w 2722"/>
                  <a:gd name="T45" fmla="*/ 609 h 1821"/>
                  <a:gd name="T46" fmla="*/ 318 w 2722"/>
                  <a:gd name="T47" fmla="*/ 689 h 1821"/>
                  <a:gd name="T48" fmla="*/ 212 w 2722"/>
                  <a:gd name="T49" fmla="*/ 759 h 1821"/>
                  <a:gd name="T50" fmla="*/ 106 w 2722"/>
                  <a:gd name="T51" fmla="*/ 1004 h 1821"/>
                  <a:gd name="T52" fmla="*/ 0 w 2722"/>
                  <a:gd name="T53" fmla="*/ 1175 h 1821"/>
                  <a:gd name="T54" fmla="*/ 0 w 2722"/>
                  <a:gd name="T55" fmla="*/ 0 h 18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722" h="1821">
                    <a:moveTo>
                      <a:pt x="2722" y="1821"/>
                    </a:moveTo>
                    <a:lnTo>
                      <a:pt x="2649" y="1652"/>
                    </a:lnTo>
                    <a:lnTo>
                      <a:pt x="2543" y="1518"/>
                    </a:lnTo>
                    <a:lnTo>
                      <a:pt x="2438" y="1310"/>
                    </a:lnTo>
                    <a:lnTo>
                      <a:pt x="2331" y="1269"/>
                    </a:lnTo>
                    <a:lnTo>
                      <a:pt x="2225" y="1243"/>
                    </a:lnTo>
                    <a:lnTo>
                      <a:pt x="2119" y="1159"/>
                    </a:lnTo>
                    <a:lnTo>
                      <a:pt x="2014" y="1076"/>
                    </a:lnTo>
                    <a:lnTo>
                      <a:pt x="1908" y="1004"/>
                    </a:lnTo>
                    <a:lnTo>
                      <a:pt x="1801" y="1002"/>
                    </a:lnTo>
                    <a:lnTo>
                      <a:pt x="1696" y="866"/>
                    </a:lnTo>
                    <a:lnTo>
                      <a:pt x="1590" y="806"/>
                    </a:lnTo>
                    <a:lnTo>
                      <a:pt x="1484" y="839"/>
                    </a:lnTo>
                    <a:lnTo>
                      <a:pt x="1378" y="753"/>
                    </a:lnTo>
                    <a:lnTo>
                      <a:pt x="1272" y="691"/>
                    </a:lnTo>
                    <a:lnTo>
                      <a:pt x="1166" y="632"/>
                    </a:lnTo>
                    <a:lnTo>
                      <a:pt x="1060" y="605"/>
                    </a:lnTo>
                    <a:lnTo>
                      <a:pt x="954" y="466"/>
                    </a:lnTo>
                    <a:lnTo>
                      <a:pt x="848" y="513"/>
                    </a:lnTo>
                    <a:lnTo>
                      <a:pt x="742" y="540"/>
                    </a:lnTo>
                    <a:lnTo>
                      <a:pt x="636" y="689"/>
                    </a:lnTo>
                    <a:lnTo>
                      <a:pt x="530" y="788"/>
                    </a:lnTo>
                    <a:lnTo>
                      <a:pt x="424" y="609"/>
                    </a:lnTo>
                    <a:lnTo>
                      <a:pt x="318" y="689"/>
                    </a:lnTo>
                    <a:lnTo>
                      <a:pt x="212" y="759"/>
                    </a:lnTo>
                    <a:lnTo>
                      <a:pt x="106" y="1004"/>
                    </a:lnTo>
                    <a:lnTo>
                      <a:pt x="0" y="1175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8" name="Freeform 88"/>
              <p:cNvSpPr>
                <a:spLocks/>
              </p:cNvSpPr>
              <p:nvPr/>
            </p:nvSpPr>
            <p:spPr bwMode="auto">
              <a:xfrm>
                <a:off x="1593" y="1828"/>
                <a:ext cx="2755" cy="1540"/>
              </a:xfrm>
              <a:custGeom>
                <a:avLst/>
                <a:gdLst>
                  <a:gd name="T0" fmla="*/ 530 w 2755"/>
                  <a:gd name="T1" fmla="*/ 517 h 1540"/>
                  <a:gd name="T2" fmla="*/ 636 w 2755"/>
                  <a:gd name="T3" fmla="*/ 454 h 1540"/>
                  <a:gd name="T4" fmla="*/ 742 w 2755"/>
                  <a:gd name="T5" fmla="*/ 305 h 1540"/>
                  <a:gd name="T6" fmla="*/ 848 w 2755"/>
                  <a:gd name="T7" fmla="*/ 300 h 1540"/>
                  <a:gd name="T8" fmla="*/ 954 w 2755"/>
                  <a:gd name="T9" fmla="*/ 241 h 1540"/>
                  <a:gd name="T10" fmla="*/ 1060 w 2755"/>
                  <a:gd name="T11" fmla="*/ 390 h 1540"/>
                  <a:gd name="T12" fmla="*/ 1166 w 2755"/>
                  <a:gd name="T13" fmla="*/ 427 h 1540"/>
                  <a:gd name="T14" fmla="*/ 1272 w 2755"/>
                  <a:gd name="T15" fmla="*/ 487 h 1540"/>
                  <a:gd name="T16" fmla="*/ 1378 w 2755"/>
                  <a:gd name="T17" fmla="*/ 552 h 1540"/>
                  <a:gd name="T18" fmla="*/ 1484 w 2755"/>
                  <a:gd name="T19" fmla="*/ 637 h 1540"/>
                  <a:gd name="T20" fmla="*/ 1590 w 2755"/>
                  <a:gd name="T21" fmla="*/ 602 h 1540"/>
                  <a:gd name="T22" fmla="*/ 1696 w 2755"/>
                  <a:gd name="T23" fmla="*/ 653 h 1540"/>
                  <a:gd name="T24" fmla="*/ 1801 w 2755"/>
                  <a:gd name="T25" fmla="*/ 786 h 1540"/>
                  <a:gd name="T26" fmla="*/ 1908 w 2755"/>
                  <a:gd name="T27" fmla="*/ 783 h 1540"/>
                  <a:gd name="T28" fmla="*/ 2014 w 2755"/>
                  <a:gd name="T29" fmla="*/ 838 h 1540"/>
                  <a:gd name="T30" fmla="*/ 2119 w 2755"/>
                  <a:gd name="T31" fmla="*/ 923 h 1540"/>
                  <a:gd name="T32" fmla="*/ 2225 w 2755"/>
                  <a:gd name="T33" fmla="*/ 989 h 1540"/>
                  <a:gd name="T34" fmla="*/ 2331 w 2755"/>
                  <a:gd name="T35" fmla="*/ 1010 h 1540"/>
                  <a:gd name="T36" fmla="*/ 2438 w 2755"/>
                  <a:gd name="T37" fmla="*/ 1034 h 1540"/>
                  <a:gd name="T38" fmla="*/ 2543 w 2755"/>
                  <a:gd name="T39" fmla="*/ 1207 h 1540"/>
                  <a:gd name="T40" fmla="*/ 2649 w 2755"/>
                  <a:gd name="T41" fmla="*/ 1334 h 1540"/>
                  <a:gd name="T42" fmla="*/ 2755 w 2755"/>
                  <a:gd name="T43" fmla="*/ 1540 h 1540"/>
                  <a:gd name="T44" fmla="*/ 2755 w 2755"/>
                  <a:gd name="T45" fmla="*/ 1037 h 1540"/>
                  <a:gd name="T46" fmla="*/ 2649 w 2755"/>
                  <a:gd name="T47" fmla="*/ 909 h 1540"/>
                  <a:gd name="T48" fmla="*/ 2543 w 2755"/>
                  <a:gd name="T49" fmla="*/ 795 h 1540"/>
                  <a:gd name="T50" fmla="*/ 2438 w 2755"/>
                  <a:gd name="T51" fmla="*/ 692 h 1540"/>
                  <a:gd name="T52" fmla="*/ 2331 w 2755"/>
                  <a:gd name="T53" fmla="*/ 702 h 1540"/>
                  <a:gd name="T54" fmla="*/ 2225 w 2755"/>
                  <a:gd name="T55" fmla="*/ 690 h 1540"/>
                  <a:gd name="T56" fmla="*/ 2119 w 2755"/>
                  <a:gd name="T57" fmla="*/ 660 h 1540"/>
                  <a:gd name="T58" fmla="*/ 2014 w 2755"/>
                  <a:gd name="T59" fmla="*/ 573 h 1540"/>
                  <a:gd name="T60" fmla="*/ 1908 w 2755"/>
                  <a:gd name="T61" fmla="*/ 551 h 1540"/>
                  <a:gd name="T62" fmla="*/ 1801 w 2755"/>
                  <a:gd name="T63" fmla="*/ 564 h 1540"/>
                  <a:gd name="T64" fmla="*/ 1696 w 2755"/>
                  <a:gd name="T65" fmla="*/ 438 h 1540"/>
                  <a:gd name="T66" fmla="*/ 1590 w 2755"/>
                  <a:gd name="T67" fmla="*/ 403 h 1540"/>
                  <a:gd name="T68" fmla="*/ 1484 w 2755"/>
                  <a:gd name="T69" fmla="*/ 444 h 1540"/>
                  <a:gd name="T70" fmla="*/ 1378 w 2755"/>
                  <a:gd name="T71" fmla="*/ 360 h 1540"/>
                  <a:gd name="T72" fmla="*/ 1272 w 2755"/>
                  <a:gd name="T73" fmla="*/ 289 h 1540"/>
                  <a:gd name="T74" fmla="*/ 1166 w 2755"/>
                  <a:gd name="T75" fmla="*/ 226 h 1540"/>
                  <a:gd name="T76" fmla="*/ 1060 w 2755"/>
                  <a:gd name="T77" fmla="*/ 171 h 1540"/>
                  <a:gd name="T78" fmla="*/ 954 w 2755"/>
                  <a:gd name="T79" fmla="*/ 0 h 1540"/>
                  <a:gd name="T80" fmla="*/ 848 w 2755"/>
                  <a:gd name="T81" fmla="*/ 83 h 1540"/>
                  <a:gd name="T82" fmla="*/ 742 w 2755"/>
                  <a:gd name="T83" fmla="*/ 46 h 1540"/>
                  <a:gd name="T84" fmla="*/ 636 w 2755"/>
                  <a:gd name="T85" fmla="*/ 194 h 1540"/>
                  <a:gd name="T86" fmla="*/ 530 w 2755"/>
                  <a:gd name="T87" fmla="*/ 184 h 1540"/>
                  <a:gd name="T88" fmla="*/ 424 w 2755"/>
                  <a:gd name="T89" fmla="*/ 74 h 1540"/>
                  <a:gd name="T90" fmla="*/ 318 w 2755"/>
                  <a:gd name="T91" fmla="*/ 91 h 1540"/>
                  <a:gd name="T92" fmla="*/ 212 w 2755"/>
                  <a:gd name="T93" fmla="*/ 117 h 1540"/>
                  <a:gd name="T94" fmla="*/ 106 w 2755"/>
                  <a:gd name="T95" fmla="*/ 159 h 1540"/>
                  <a:gd name="T96" fmla="*/ 0 w 2755"/>
                  <a:gd name="T97" fmla="*/ 188 h 1540"/>
                  <a:gd name="T98" fmla="*/ 0 w 2755"/>
                  <a:gd name="T99" fmla="*/ 776 h 1540"/>
                  <a:gd name="T100" fmla="*/ 106 w 2755"/>
                  <a:gd name="T101" fmla="*/ 653 h 1540"/>
                  <a:gd name="T102" fmla="*/ 212 w 2755"/>
                  <a:gd name="T103" fmla="*/ 475 h 1540"/>
                  <a:gd name="T104" fmla="*/ 318 w 2755"/>
                  <a:gd name="T105" fmla="*/ 420 h 1540"/>
                  <a:gd name="T106" fmla="*/ 424 w 2755"/>
                  <a:gd name="T107" fmla="*/ 360 h 1540"/>
                  <a:gd name="T108" fmla="*/ 530 w 2755"/>
                  <a:gd name="T109" fmla="*/ 517 h 1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755" h="1540">
                    <a:moveTo>
                      <a:pt x="530" y="517"/>
                    </a:moveTo>
                    <a:lnTo>
                      <a:pt x="636" y="454"/>
                    </a:lnTo>
                    <a:lnTo>
                      <a:pt x="742" y="305"/>
                    </a:lnTo>
                    <a:lnTo>
                      <a:pt x="848" y="300"/>
                    </a:lnTo>
                    <a:lnTo>
                      <a:pt x="954" y="241"/>
                    </a:lnTo>
                    <a:lnTo>
                      <a:pt x="1060" y="390"/>
                    </a:lnTo>
                    <a:lnTo>
                      <a:pt x="1166" y="427"/>
                    </a:lnTo>
                    <a:lnTo>
                      <a:pt x="1272" y="487"/>
                    </a:lnTo>
                    <a:lnTo>
                      <a:pt x="1378" y="552"/>
                    </a:lnTo>
                    <a:lnTo>
                      <a:pt x="1484" y="637"/>
                    </a:lnTo>
                    <a:lnTo>
                      <a:pt x="1590" y="602"/>
                    </a:lnTo>
                    <a:lnTo>
                      <a:pt x="1696" y="653"/>
                    </a:lnTo>
                    <a:lnTo>
                      <a:pt x="1801" y="786"/>
                    </a:lnTo>
                    <a:lnTo>
                      <a:pt x="1908" y="783"/>
                    </a:lnTo>
                    <a:lnTo>
                      <a:pt x="2014" y="838"/>
                    </a:lnTo>
                    <a:lnTo>
                      <a:pt x="2119" y="923"/>
                    </a:lnTo>
                    <a:lnTo>
                      <a:pt x="2225" y="989"/>
                    </a:lnTo>
                    <a:lnTo>
                      <a:pt x="2331" y="1010"/>
                    </a:lnTo>
                    <a:lnTo>
                      <a:pt x="2438" y="1034"/>
                    </a:lnTo>
                    <a:lnTo>
                      <a:pt x="2543" y="1207"/>
                    </a:lnTo>
                    <a:lnTo>
                      <a:pt x="2649" y="1334"/>
                    </a:lnTo>
                    <a:lnTo>
                      <a:pt x="2755" y="1540"/>
                    </a:lnTo>
                    <a:lnTo>
                      <a:pt x="2755" y="1037"/>
                    </a:lnTo>
                    <a:lnTo>
                      <a:pt x="2649" y="909"/>
                    </a:lnTo>
                    <a:lnTo>
                      <a:pt x="2543" y="795"/>
                    </a:lnTo>
                    <a:lnTo>
                      <a:pt x="2438" y="692"/>
                    </a:lnTo>
                    <a:lnTo>
                      <a:pt x="2331" y="702"/>
                    </a:lnTo>
                    <a:lnTo>
                      <a:pt x="2225" y="690"/>
                    </a:lnTo>
                    <a:lnTo>
                      <a:pt x="2119" y="660"/>
                    </a:lnTo>
                    <a:lnTo>
                      <a:pt x="2014" y="573"/>
                    </a:lnTo>
                    <a:lnTo>
                      <a:pt x="1908" y="551"/>
                    </a:lnTo>
                    <a:lnTo>
                      <a:pt x="1801" y="564"/>
                    </a:lnTo>
                    <a:lnTo>
                      <a:pt x="1696" y="438"/>
                    </a:lnTo>
                    <a:lnTo>
                      <a:pt x="1590" y="403"/>
                    </a:lnTo>
                    <a:lnTo>
                      <a:pt x="1484" y="444"/>
                    </a:lnTo>
                    <a:lnTo>
                      <a:pt x="1378" y="360"/>
                    </a:lnTo>
                    <a:lnTo>
                      <a:pt x="1272" y="289"/>
                    </a:lnTo>
                    <a:lnTo>
                      <a:pt x="1166" y="226"/>
                    </a:lnTo>
                    <a:lnTo>
                      <a:pt x="1060" y="171"/>
                    </a:lnTo>
                    <a:lnTo>
                      <a:pt x="954" y="0"/>
                    </a:lnTo>
                    <a:lnTo>
                      <a:pt x="848" y="83"/>
                    </a:lnTo>
                    <a:lnTo>
                      <a:pt x="742" y="46"/>
                    </a:lnTo>
                    <a:lnTo>
                      <a:pt x="636" y="194"/>
                    </a:lnTo>
                    <a:lnTo>
                      <a:pt x="530" y="184"/>
                    </a:lnTo>
                    <a:lnTo>
                      <a:pt x="424" y="74"/>
                    </a:lnTo>
                    <a:lnTo>
                      <a:pt x="318" y="91"/>
                    </a:lnTo>
                    <a:lnTo>
                      <a:pt x="212" y="117"/>
                    </a:lnTo>
                    <a:lnTo>
                      <a:pt x="106" y="159"/>
                    </a:lnTo>
                    <a:lnTo>
                      <a:pt x="0" y="188"/>
                    </a:lnTo>
                    <a:lnTo>
                      <a:pt x="0" y="776"/>
                    </a:lnTo>
                    <a:lnTo>
                      <a:pt x="106" y="653"/>
                    </a:lnTo>
                    <a:lnTo>
                      <a:pt x="212" y="475"/>
                    </a:lnTo>
                    <a:lnTo>
                      <a:pt x="318" y="420"/>
                    </a:lnTo>
                    <a:lnTo>
                      <a:pt x="424" y="360"/>
                    </a:lnTo>
                    <a:lnTo>
                      <a:pt x="530" y="517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9" name="Freeform 89"/>
              <p:cNvSpPr>
                <a:spLocks/>
              </p:cNvSpPr>
              <p:nvPr/>
            </p:nvSpPr>
            <p:spPr bwMode="auto">
              <a:xfrm>
                <a:off x="1593" y="1828"/>
                <a:ext cx="2755" cy="1540"/>
              </a:xfrm>
              <a:custGeom>
                <a:avLst/>
                <a:gdLst>
                  <a:gd name="T0" fmla="*/ 0 w 2755"/>
                  <a:gd name="T1" fmla="*/ 188 h 1540"/>
                  <a:gd name="T2" fmla="*/ 106 w 2755"/>
                  <a:gd name="T3" fmla="*/ 159 h 1540"/>
                  <a:gd name="T4" fmla="*/ 212 w 2755"/>
                  <a:gd name="T5" fmla="*/ 117 h 1540"/>
                  <a:gd name="T6" fmla="*/ 318 w 2755"/>
                  <a:gd name="T7" fmla="*/ 91 h 1540"/>
                  <a:gd name="T8" fmla="*/ 424 w 2755"/>
                  <a:gd name="T9" fmla="*/ 74 h 1540"/>
                  <a:gd name="T10" fmla="*/ 530 w 2755"/>
                  <a:gd name="T11" fmla="*/ 184 h 1540"/>
                  <a:gd name="T12" fmla="*/ 636 w 2755"/>
                  <a:gd name="T13" fmla="*/ 194 h 1540"/>
                  <a:gd name="T14" fmla="*/ 742 w 2755"/>
                  <a:gd name="T15" fmla="*/ 46 h 1540"/>
                  <a:gd name="T16" fmla="*/ 848 w 2755"/>
                  <a:gd name="T17" fmla="*/ 83 h 1540"/>
                  <a:gd name="T18" fmla="*/ 954 w 2755"/>
                  <a:gd name="T19" fmla="*/ 0 h 1540"/>
                  <a:gd name="T20" fmla="*/ 1060 w 2755"/>
                  <a:gd name="T21" fmla="*/ 171 h 1540"/>
                  <a:gd name="T22" fmla="*/ 1166 w 2755"/>
                  <a:gd name="T23" fmla="*/ 226 h 1540"/>
                  <a:gd name="T24" fmla="*/ 1272 w 2755"/>
                  <a:gd name="T25" fmla="*/ 289 h 1540"/>
                  <a:gd name="T26" fmla="*/ 1378 w 2755"/>
                  <a:gd name="T27" fmla="*/ 360 h 1540"/>
                  <a:gd name="T28" fmla="*/ 1484 w 2755"/>
                  <a:gd name="T29" fmla="*/ 444 h 1540"/>
                  <a:gd name="T30" fmla="*/ 1590 w 2755"/>
                  <a:gd name="T31" fmla="*/ 403 h 1540"/>
                  <a:gd name="T32" fmla="*/ 1696 w 2755"/>
                  <a:gd name="T33" fmla="*/ 438 h 1540"/>
                  <a:gd name="T34" fmla="*/ 1801 w 2755"/>
                  <a:gd name="T35" fmla="*/ 564 h 1540"/>
                  <a:gd name="T36" fmla="*/ 1908 w 2755"/>
                  <a:gd name="T37" fmla="*/ 551 h 1540"/>
                  <a:gd name="T38" fmla="*/ 2014 w 2755"/>
                  <a:gd name="T39" fmla="*/ 573 h 1540"/>
                  <a:gd name="T40" fmla="*/ 2119 w 2755"/>
                  <a:gd name="T41" fmla="*/ 660 h 1540"/>
                  <a:gd name="T42" fmla="*/ 2225 w 2755"/>
                  <a:gd name="T43" fmla="*/ 690 h 1540"/>
                  <a:gd name="T44" fmla="*/ 2331 w 2755"/>
                  <a:gd name="T45" fmla="*/ 702 h 1540"/>
                  <a:gd name="T46" fmla="*/ 2438 w 2755"/>
                  <a:gd name="T47" fmla="*/ 692 h 1540"/>
                  <a:gd name="T48" fmla="*/ 2543 w 2755"/>
                  <a:gd name="T49" fmla="*/ 795 h 1540"/>
                  <a:gd name="T50" fmla="*/ 2649 w 2755"/>
                  <a:gd name="T51" fmla="*/ 909 h 1540"/>
                  <a:gd name="T52" fmla="*/ 2755 w 2755"/>
                  <a:gd name="T53" fmla="*/ 1037 h 1540"/>
                  <a:gd name="T54" fmla="*/ 2755 w 2755"/>
                  <a:gd name="T55" fmla="*/ 1540 h 1540"/>
                  <a:gd name="T56" fmla="*/ 2649 w 2755"/>
                  <a:gd name="T57" fmla="*/ 1334 h 1540"/>
                  <a:gd name="T58" fmla="*/ 2543 w 2755"/>
                  <a:gd name="T59" fmla="*/ 1207 h 1540"/>
                  <a:gd name="T60" fmla="*/ 2438 w 2755"/>
                  <a:gd name="T61" fmla="*/ 1034 h 1540"/>
                  <a:gd name="T62" fmla="*/ 2331 w 2755"/>
                  <a:gd name="T63" fmla="*/ 1010 h 1540"/>
                  <a:gd name="T64" fmla="*/ 2225 w 2755"/>
                  <a:gd name="T65" fmla="*/ 989 h 1540"/>
                  <a:gd name="T66" fmla="*/ 2119 w 2755"/>
                  <a:gd name="T67" fmla="*/ 923 h 1540"/>
                  <a:gd name="T68" fmla="*/ 2014 w 2755"/>
                  <a:gd name="T69" fmla="*/ 838 h 1540"/>
                  <a:gd name="T70" fmla="*/ 1908 w 2755"/>
                  <a:gd name="T71" fmla="*/ 783 h 1540"/>
                  <a:gd name="T72" fmla="*/ 1801 w 2755"/>
                  <a:gd name="T73" fmla="*/ 786 h 1540"/>
                  <a:gd name="T74" fmla="*/ 1696 w 2755"/>
                  <a:gd name="T75" fmla="*/ 653 h 1540"/>
                  <a:gd name="T76" fmla="*/ 1590 w 2755"/>
                  <a:gd name="T77" fmla="*/ 602 h 1540"/>
                  <a:gd name="T78" fmla="*/ 1484 w 2755"/>
                  <a:gd name="T79" fmla="*/ 637 h 1540"/>
                  <a:gd name="T80" fmla="*/ 1378 w 2755"/>
                  <a:gd name="T81" fmla="*/ 552 h 1540"/>
                  <a:gd name="T82" fmla="*/ 1272 w 2755"/>
                  <a:gd name="T83" fmla="*/ 487 h 1540"/>
                  <a:gd name="T84" fmla="*/ 1166 w 2755"/>
                  <a:gd name="T85" fmla="*/ 427 h 1540"/>
                  <a:gd name="T86" fmla="*/ 1060 w 2755"/>
                  <a:gd name="T87" fmla="*/ 390 h 1540"/>
                  <a:gd name="T88" fmla="*/ 954 w 2755"/>
                  <a:gd name="T89" fmla="*/ 241 h 1540"/>
                  <a:gd name="T90" fmla="*/ 848 w 2755"/>
                  <a:gd name="T91" fmla="*/ 300 h 1540"/>
                  <a:gd name="T92" fmla="*/ 742 w 2755"/>
                  <a:gd name="T93" fmla="*/ 305 h 1540"/>
                  <a:gd name="T94" fmla="*/ 636 w 2755"/>
                  <a:gd name="T95" fmla="*/ 454 h 1540"/>
                  <a:gd name="T96" fmla="*/ 530 w 2755"/>
                  <a:gd name="T97" fmla="*/ 517 h 1540"/>
                  <a:gd name="T98" fmla="*/ 424 w 2755"/>
                  <a:gd name="T99" fmla="*/ 360 h 1540"/>
                  <a:gd name="T100" fmla="*/ 318 w 2755"/>
                  <a:gd name="T101" fmla="*/ 420 h 1540"/>
                  <a:gd name="T102" fmla="*/ 212 w 2755"/>
                  <a:gd name="T103" fmla="*/ 475 h 1540"/>
                  <a:gd name="T104" fmla="*/ 106 w 2755"/>
                  <a:gd name="T105" fmla="*/ 653 h 1540"/>
                  <a:gd name="T106" fmla="*/ 0 w 2755"/>
                  <a:gd name="T107" fmla="*/ 776 h 1540"/>
                  <a:gd name="T108" fmla="*/ 0 w 2755"/>
                  <a:gd name="T109" fmla="*/ 188 h 1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755" h="1540">
                    <a:moveTo>
                      <a:pt x="0" y="188"/>
                    </a:moveTo>
                    <a:lnTo>
                      <a:pt x="106" y="159"/>
                    </a:lnTo>
                    <a:lnTo>
                      <a:pt x="212" y="117"/>
                    </a:lnTo>
                    <a:lnTo>
                      <a:pt x="318" y="91"/>
                    </a:lnTo>
                    <a:lnTo>
                      <a:pt x="424" y="74"/>
                    </a:lnTo>
                    <a:lnTo>
                      <a:pt x="530" y="184"/>
                    </a:lnTo>
                    <a:lnTo>
                      <a:pt x="636" y="194"/>
                    </a:lnTo>
                    <a:lnTo>
                      <a:pt x="742" y="46"/>
                    </a:lnTo>
                    <a:lnTo>
                      <a:pt x="848" y="83"/>
                    </a:lnTo>
                    <a:lnTo>
                      <a:pt x="954" y="0"/>
                    </a:lnTo>
                    <a:lnTo>
                      <a:pt x="1060" y="171"/>
                    </a:lnTo>
                    <a:lnTo>
                      <a:pt x="1166" y="226"/>
                    </a:lnTo>
                    <a:lnTo>
                      <a:pt x="1272" y="289"/>
                    </a:lnTo>
                    <a:lnTo>
                      <a:pt x="1378" y="360"/>
                    </a:lnTo>
                    <a:lnTo>
                      <a:pt x="1484" y="444"/>
                    </a:lnTo>
                    <a:lnTo>
                      <a:pt x="1590" y="403"/>
                    </a:lnTo>
                    <a:lnTo>
                      <a:pt x="1696" y="438"/>
                    </a:lnTo>
                    <a:lnTo>
                      <a:pt x="1801" y="564"/>
                    </a:lnTo>
                    <a:lnTo>
                      <a:pt x="1908" y="551"/>
                    </a:lnTo>
                    <a:lnTo>
                      <a:pt x="2014" y="573"/>
                    </a:lnTo>
                    <a:lnTo>
                      <a:pt x="2119" y="660"/>
                    </a:lnTo>
                    <a:lnTo>
                      <a:pt x="2225" y="690"/>
                    </a:lnTo>
                    <a:lnTo>
                      <a:pt x="2331" y="702"/>
                    </a:lnTo>
                    <a:lnTo>
                      <a:pt x="2438" y="692"/>
                    </a:lnTo>
                    <a:lnTo>
                      <a:pt x="2543" y="795"/>
                    </a:lnTo>
                    <a:lnTo>
                      <a:pt x="2649" y="909"/>
                    </a:lnTo>
                    <a:lnTo>
                      <a:pt x="2755" y="1037"/>
                    </a:lnTo>
                    <a:lnTo>
                      <a:pt x="2755" y="1540"/>
                    </a:lnTo>
                    <a:lnTo>
                      <a:pt x="2649" y="1334"/>
                    </a:lnTo>
                    <a:lnTo>
                      <a:pt x="2543" y="1207"/>
                    </a:lnTo>
                    <a:lnTo>
                      <a:pt x="2438" y="1034"/>
                    </a:lnTo>
                    <a:lnTo>
                      <a:pt x="2331" y="1010"/>
                    </a:lnTo>
                    <a:lnTo>
                      <a:pt x="2225" y="989"/>
                    </a:lnTo>
                    <a:lnTo>
                      <a:pt x="2119" y="923"/>
                    </a:lnTo>
                    <a:lnTo>
                      <a:pt x="2014" y="838"/>
                    </a:lnTo>
                    <a:lnTo>
                      <a:pt x="1908" y="783"/>
                    </a:lnTo>
                    <a:lnTo>
                      <a:pt x="1801" y="786"/>
                    </a:lnTo>
                    <a:lnTo>
                      <a:pt x="1696" y="653"/>
                    </a:lnTo>
                    <a:lnTo>
                      <a:pt x="1590" y="602"/>
                    </a:lnTo>
                    <a:lnTo>
                      <a:pt x="1484" y="637"/>
                    </a:lnTo>
                    <a:lnTo>
                      <a:pt x="1378" y="552"/>
                    </a:lnTo>
                    <a:lnTo>
                      <a:pt x="1272" y="487"/>
                    </a:lnTo>
                    <a:lnTo>
                      <a:pt x="1166" y="427"/>
                    </a:lnTo>
                    <a:lnTo>
                      <a:pt x="1060" y="390"/>
                    </a:lnTo>
                    <a:lnTo>
                      <a:pt x="954" y="241"/>
                    </a:lnTo>
                    <a:lnTo>
                      <a:pt x="848" y="300"/>
                    </a:lnTo>
                    <a:lnTo>
                      <a:pt x="742" y="305"/>
                    </a:lnTo>
                    <a:lnTo>
                      <a:pt x="636" y="454"/>
                    </a:lnTo>
                    <a:lnTo>
                      <a:pt x="530" y="517"/>
                    </a:lnTo>
                    <a:lnTo>
                      <a:pt x="424" y="360"/>
                    </a:lnTo>
                    <a:lnTo>
                      <a:pt x="318" y="420"/>
                    </a:lnTo>
                    <a:lnTo>
                      <a:pt x="212" y="475"/>
                    </a:lnTo>
                    <a:lnTo>
                      <a:pt x="106" y="653"/>
                    </a:lnTo>
                    <a:lnTo>
                      <a:pt x="0" y="776"/>
                    </a:lnTo>
                    <a:lnTo>
                      <a:pt x="0" y="188"/>
                    </a:ln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0" name="Line 90"/>
              <p:cNvSpPr>
                <a:spLocks noChangeShapeType="1"/>
              </p:cNvSpPr>
              <p:nvPr/>
            </p:nvSpPr>
            <p:spPr bwMode="auto">
              <a:xfrm>
                <a:off x="1593" y="1723"/>
                <a:ext cx="0" cy="1175"/>
              </a:xfrm>
              <a:prstGeom prst="line">
                <a:avLst/>
              </a:prstGeom>
              <a:noFill/>
              <a:ln w="952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1" name="Line 91"/>
              <p:cNvSpPr>
                <a:spLocks noChangeShapeType="1"/>
              </p:cNvSpPr>
              <p:nvPr/>
            </p:nvSpPr>
            <p:spPr bwMode="auto">
              <a:xfrm>
                <a:off x="4348" y="2613"/>
                <a:ext cx="0" cy="931"/>
              </a:xfrm>
              <a:prstGeom prst="line">
                <a:avLst/>
              </a:prstGeom>
              <a:noFill/>
              <a:ln w="952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2" name="Freeform 92"/>
              <p:cNvSpPr>
                <a:spLocks/>
              </p:cNvSpPr>
              <p:nvPr/>
            </p:nvSpPr>
            <p:spPr bwMode="auto">
              <a:xfrm>
                <a:off x="1593" y="1948"/>
                <a:ext cx="2755" cy="1169"/>
              </a:xfrm>
              <a:custGeom>
                <a:avLst/>
                <a:gdLst>
                  <a:gd name="T0" fmla="*/ 0 w 2755"/>
                  <a:gd name="T1" fmla="*/ 362 h 1169"/>
                  <a:gd name="T2" fmla="*/ 106 w 2755"/>
                  <a:gd name="T3" fmla="*/ 286 h 1169"/>
                  <a:gd name="T4" fmla="*/ 212 w 2755"/>
                  <a:gd name="T5" fmla="*/ 176 h 1169"/>
                  <a:gd name="T6" fmla="*/ 318 w 2755"/>
                  <a:gd name="T7" fmla="*/ 135 h 1169"/>
                  <a:gd name="T8" fmla="*/ 424 w 2755"/>
                  <a:gd name="T9" fmla="*/ 97 h 1169"/>
                  <a:gd name="T10" fmla="*/ 530 w 2755"/>
                  <a:gd name="T11" fmla="*/ 230 h 1169"/>
                  <a:gd name="T12" fmla="*/ 636 w 2755"/>
                  <a:gd name="T13" fmla="*/ 204 h 1169"/>
                  <a:gd name="T14" fmla="*/ 742 w 2755"/>
                  <a:gd name="T15" fmla="*/ 56 h 1169"/>
                  <a:gd name="T16" fmla="*/ 848 w 2755"/>
                  <a:gd name="T17" fmla="*/ 71 h 1169"/>
                  <a:gd name="T18" fmla="*/ 954 w 2755"/>
                  <a:gd name="T19" fmla="*/ 0 h 1169"/>
                  <a:gd name="T20" fmla="*/ 1060 w 2755"/>
                  <a:gd name="T21" fmla="*/ 161 h 1169"/>
                  <a:gd name="T22" fmla="*/ 1166 w 2755"/>
                  <a:gd name="T23" fmla="*/ 207 h 1169"/>
                  <a:gd name="T24" fmla="*/ 1272 w 2755"/>
                  <a:gd name="T25" fmla="*/ 268 h 1169"/>
                  <a:gd name="T26" fmla="*/ 1378 w 2755"/>
                  <a:gd name="T27" fmla="*/ 336 h 1169"/>
                  <a:gd name="T28" fmla="*/ 1484 w 2755"/>
                  <a:gd name="T29" fmla="*/ 420 h 1169"/>
                  <a:gd name="T30" fmla="*/ 1590 w 2755"/>
                  <a:gd name="T31" fmla="*/ 383 h 1169"/>
                  <a:gd name="T32" fmla="*/ 1696 w 2755"/>
                  <a:gd name="T33" fmla="*/ 426 h 1169"/>
                  <a:gd name="T34" fmla="*/ 1801 w 2755"/>
                  <a:gd name="T35" fmla="*/ 555 h 1169"/>
                  <a:gd name="T36" fmla="*/ 1908 w 2755"/>
                  <a:gd name="T37" fmla="*/ 547 h 1169"/>
                  <a:gd name="T38" fmla="*/ 2014 w 2755"/>
                  <a:gd name="T39" fmla="*/ 586 h 1169"/>
                  <a:gd name="T40" fmla="*/ 2119 w 2755"/>
                  <a:gd name="T41" fmla="*/ 672 h 1169"/>
                  <a:gd name="T42" fmla="*/ 2225 w 2755"/>
                  <a:gd name="T43" fmla="*/ 720 h 1169"/>
                  <a:gd name="T44" fmla="*/ 2331 w 2755"/>
                  <a:gd name="T45" fmla="*/ 737 h 1169"/>
                  <a:gd name="T46" fmla="*/ 2438 w 2755"/>
                  <a:gd name="T47" fmla="*/ 743 h 1169"/>
                  <a:gd name="T48" fmla="*/ 2543 w 2755"/>
                  <a:gd name="T49" fmla="*/ 881 h 1169"/>
                  <a:gd name="T50" fmla="*/ 2649 w 2755"/>
                  <a:gd name="T51" fmla="*/ 1001 h 1169"/>
                  <a:gd name="T52" fmla="*/ 2755 w 2755"/>
                  <a:gd name="T53" fmla="*/ 1169 h 1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55" h="1169">
                    <a:moveTo>
                      <a:pt x="0" y="362"/>
                    </a:moveTo>
                    <a:lnTo>
                      <a:pt x="106" y="286"/>
                    </a:lnTo>
                    <a:lnTo>
                      <a:pt x="212" y="176"/>
                    </a:lnTo>
                    <a:lnTo>
                      <a:pt x="318" y="135"/>
                    </a:lnTo>
                    <a:lnTo>
                      <a:pt x="424" y="97"/>
                    </a:lnTo>
                    <a:lnTo>
                      <a:pt x="530" y="230"/>
                    </a:lnTo>
                    <a:lnTo>
                      <a:pt x="636" y="204"/>
                    </a:lnTo>
                    <a:lnTo>
                      <a:pt x="742" y="56"/>
                    </a:lnTo>
                    <a:lnTo>
                      <a:pt x="848" y="71"/>
                    </a:lnTo>
                    <a:lnTo>
                      <a:pt x="954" y="0"/>
                    </a:lnTo>
                    <a:lnTo>
                      <a:pt x="1060" y="161"/>
                    </a:lnTo>
                    <a:lnTo>
                      <a:pt x="1166" y="207"/>
                    </a:lnTo>
                    <a:lnTo>
                      <a:pt x="1272" y="268"/>
                    </a:lnTo>
                    <a:lnTo>
                      <a:pt x="1378" y="336"/>
                    </a:lnTo>
                    <a:lnTo>
                      <a:pt x="1484" y="420"/>
                    </a:lnTo>
                    <a:lnTo>
                      <a:pt x="1590" y="383"/>
                    </a:lnTo>
                    <a:lnTo>
                      <a:pt x="1696" y="426"/>
                    </a:lnTo>
                    <a:lnTo>
                      <a:pt x="1801" y="555"/>
                    </a:lnTo>
                    <a:lnTo>
                      <a:pt x="1908" y="547"/>
                    </a:lnTo>
                    <a:lnTo>
                      <a:pt x="2014" y="586"/>
                    </a:lnTo>
                    <a:lnTo>
                      <a:pt x="2119" y="672"/>
                    </a:lnTo>
                    <a:lnTo>
                      <a:pt x="2225" y="720"/>
                    </a:lnTo>
                    <a:lnTo>
                      <a:pt x="2331" y="737"/>
                    </a:lnTo>
                    <a:lnTo>
                      <a:pt x="2438" y="743"/>
                    </a:lnTo>
                    <a:lnTo>
                      <a:pt x="2543" y="881"/>
                    </a:lnTo>
                    <a:lnTo>
                      <a:pt x="2649" y="1001"/>
                    </a:lnTo>
                    <a:lnTo>
                      <a:pt x="2755" y="1169"/>
                    </a:lnTo>
                  </a:path>
                </a:pathLst>
              </a:custGeom>
              <a:noFill/>
              <a:ln w="7302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3" name="Freeform 93"/>
              <p:cNvSpPr>
                <a:spLocks noEditPoints="1"/>
              </p:cNvSpPr>
              <p:nvPr/>
            </p:nvSpPr>
            <p:spPr bwMode="auto">
              <a:xfrm>
                <a:off x="1538" y="1443"/>
                <a:ext cx="2449" cy="902"/>
              </a:xfrm>
              <a:custGeom>
                <a:avLst/>
                <a:gdLst>
                  <a:gd name="T0" fmla="*/ 184 w 2449"/>
                  <a:gd name="T1" fmla="*/ 334 h 902"/>
                  <a:gd name="T2" fmla="*/ 252 w 2449"/>
                  <a:gd name="T3" fmla="*/ 309 h 902"/>
                  <a:gd name="T4" fmla="*/ 236 w 2449"/>
                  <a:gd name="T5" fmla="*/ 291 h 902"/>
                  <a:gd name="T6" fmla="*/ 419 w 2449"/>
                  <a:gd name="T7" fmla="*/ 192 h 902"/>
                  <a:gd name="T8" fmla="*/ 357 w 2449"/>
                  <a:gd name="T9" fmla="*/ 224 h 902"/>
                  <a:gd name="T10" fmla="*/ 521 w 2449"/>
                  <a:gd name="T11" fmla="*/ 255 h 902"/>
                  <a:gd name="T12" fmla="*/ 568 w 2449"/>
                  <a:gd name="T13" fmla="*/ 256 h 902"/>
                  <a:gd name="T14" fmla="*/ 550 w 2449"/>
                  <a:gd name="T15" fmla="*/ 242 h 902"/>
                  <a:gd name="T16" fmla="*/ 697 w 2449"/>
                  <a:gd name="T17" fmla="*/ 93 h 902"/>
                  <a:gd name="T18" fmla="*/ 656 w 2449"/>
                  <a:gd name="T19" fmla="*/ 148 h 902"/>
                  <a:gd name="T20" fmla="*/ 744 w 2449"/>
                  <a:gd name="T21" fmla="*/ 12 h 902"/>
                  <a:gd name="T22" fmla="*/ 790 w 2449"/>
                  <a:gd name="T23" fmla="*/ 2 h 902"/>
                  <a:gd name="T24" fmla="*/ 720 w 2449"/>
                  <a:gd name="T25" fmla="*/ 24 h 902"/>
                  <a:gd name="T26" fmla="*/ 928 w 2449"/>
                  <a:gd name="T27" fmla="*/ 29 h 902"/>
                  <a:gd name="T28" fmla="*/ 859 w 2449"/>
                  <a:gd name="T29" fmla="*/ 29 h 902"/>
                  <a:gd name="T30" fmla="*/ 1026 w 2449"/>
                  <a:gd name="T31" fmla="*/ 104 h 902"/>
                  <a:gd name="T32" fmla="*/ 1044 w 2449"/>
                  <a:gd name="T33" fmla="*/ 174 h 902"/>
                  <a:gd name="T34" fmla="*/ 1088 w 2449"/>
                  <a:gd name="T35" fmla="*/ 230 h 902"/>
                  <a:gd name="T36" fmla="*/ 1062 w 2449"/>
                  <a:gd name="T37" fmla="*/ 180 h 902"/>
                  <a:gd name="T38" fmla="*/ 1044 w 2449"/>
                  <a:gd name="T39" fmla="*/ 174 h 902"/>
                  <a:gd name="T40" fmla="*/ 1165 w 2449"/>
                  <a:gd name="T41" fmla="*/ 321 h 902"/>
                  <a:gd name="T42" fmla="*/ 1171 w 2449"/>
                  <a:gd name="T43" fmla="*/ 299 h 902"/>
                  <a:gd name="T44" fmla="*/ 1149 w 2449"/>
                  <a:gd name="T45" fmla="*/ 269 h 902"/>
                  <a:gd name="T46" fmla="*/ 1271 w 2449"/>
                  <a:gd name="T47" fmla="*/ 349 h 902"/>
                  <a:gd name="T48" fmla="*/ 1309 w 2449"/>
                  <a:gd name="T49" fmla="*/ 381 h 902"/>
                  <a:gd name="T50" fmla="*/ 1277 w 2449"/>
                  <a:gd name="T51" fmla="*/ 327 h 902"/>
                  <a:gd name="T52" fmla="*/ 1364 w 2449"/>
                  <a:gd name="T53" fmla="*/ 425 h 902"/>
                  <a:gd name="T54" fmla="*/ 1433 w 2449"/>
                  <a:gd name="T55" fmla="*/ 448 h 902"/>
                  <a:gd name="T56" fmla="*/ 1364 w 2449"/>
                  <a:gd name="T57" fmla="*/ 425 h 902"/>
                  <a:gd name="T58" fmla="*/ 1485 w 2449"/>
                  <a:gd name="T59" fmla="*/ 513 h 902"/>
                  <a:gd name="T60" fmla="*/ 1486 w 2449"/>
                  <a:gd name="T61" fmla="*/ 490 h 902"/>
                  <a:gd name="T62" fmla="*/ 1489 w 2449"/>
                  <a:gd name="T63" fmla="*/ 489 h 902"/>
                  <a:gd name="T64" fmla="*/ 1674 w 2449"/>
                  <a:gd name="T65" fmla="*/ 559 h 902"/>
                  <a:gd name="T66" fmla="*/ 1611 w 2449"/>
                  <a:gd name="T67" fmla="*/ 529 h 902"/>
                  <a:gd name="T68" fmla="*/ 1787 w 2449"/>
                  <a:gd name="T69" fmla="*/ 636 h 902"/>
                  <a:gd name="T70" fmla="*/ 1838 w 2449"/>
                  <a:gd name="T71" fmla="*/ 673 h 902"/>
                  <a:gd name="T72" fmla="*/ 1832 w 2449"/>
                  <a:gd name="T73" fmla="*/ 651 h 902"/>
                  <a:gd name="T74" fmla="*/ 2011 w 2449"/>
                  <a:gd name="T75" fmla="*/ 703 h 902"/>
                  <a:gd name="T76" fmla="*/ 2020 w 2449"/>
                  <a:gd name="T77" fmla="*/ 710 h 902"/>
                  <a:gd name="T78" fmla="*/ 2020 w 2449"/>
                  <a:gd name="T79" fmla="*/ 682 h 902"/>
                  <a:gd name="T80" fmla="*/ 2079 w 2449"/>
                  <a:gd name="T81" fmla="*/ 747 h 902"/>
                  <a:gd name="T82" fmla="*/ 2150 w 2449"/>
                  <a:gd name="T83" fmla="*/ 760 h 902"/>
                  <a:gd name="T84" fmla="*/ 2122 w 2449"/>
                  <a:gd name="T85" fmla="*/ 760 h 902"/>
                  <a:gd name="T86" fmla="*/ 2079 w 2449"/>
                  <a:gd name="T87" fmla="*/ 747 h 902"/>
                  <a:gd name="T88" fmla="*/ 2227 w 2449"/>
                  <a:gd name="T89" fmla="*/ 710 h 902"/>
                  <a:gd name="T90" fmla="*/ 2276 w 2449"/>
                  <a:gd name="T91" fmla="*/ 706 h 902"/>
                  <a:gd name="T92" fmla="*/ 2203 w 2449"/>
                  <a:gd name="T93" fmla="*/ 709 h 902"/>
                  <a:gd name="T94" fmla="*/ 2365 w 2449"/>
                  <a:gd name="T95" fmla="*/ 799 h 902"/>
                  <a:gd name="T96" fmla="*/ 2328 w 2449"/>
                  <a:gd name="T97" fmla="*/ 741 h 902"/>
                  <a:gd name="T98" fmla="*/ 2449 w 2449"/>
                  <a:gd name="T99" fmla="*/ 890 h 902"/>
                  <a:gd name="T100" fmla="*/ 0 w 2449"/>
                  <a:gd name="T101" fmla="*/ 389 h 902"/>
                  <a:gd name="T102" fmla="*/ 4 w 2449"/>
                  <a:gd name="T103" fmla="*/ 366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449" h="902">
                    <a:moveTo>
                      <a:pt x="140" y="392"/>
                    </a:moveTo>
                    <a:lnTo>
                      <a:pt x="197" y="353"/>
                    </a:lnTo>
                    <a:lnTo>
                      <a:pt x="184" y="334"/>
                    </a:lnTo>
                    <a:lnTo>
                      <a:pt x="127" y="373"/>
                    </a:lnTo>
                    <a:lnTo>
                      <a:pt x="140" y="392"/>
                    </a:lnTo>
                    <a:close/>
                    <a:moveTo>
                      <a:pt x="252" y="309"/>
                    </a:moveTo>
                    <a:lnTo>
                      <a:pt x="303" y="262"/>
                    </a:lnTo>
                    <a:lnTo>
                      <a:pt x="288" y="245"/>
                    </a:lnTo>
                    <a:lnTo>
                      <a:pt x="236" y="291"/>
                    </a:lnTo>
                    <a:lnTo>
                      <a:pt x="252" y="309"/>
                    </a:lnTo>
                    <a:close/>
                    <a:moveTo>
                      <a:pt x="357" y="224"/>
                    </a:moveTo>
                    <a:lnTo>
                      <a:pt x="419" y="192"/>
                    </a:lnTo>
                    <a:lnTo>
                      <a:pt x="408" y="172"/>
                    </a:lnTo>
                    <a:lnTo>
                      <a:pt x="347" y="204"/>
                    </a:lnTo>
                    <a:lnTo>
                      <a:pt x="357" y="224"/>
                    </a:lnTo>
                    <a:close/>
                    <a:moveTo>
                      <a:pt x="456" y="222"/>
                    </a:moveTo>
                    <a:lnTo>
                      <a:pt x="505" y="271"/>
                    </a:lnTo>
                    <a:lnTo>
                      <a:pt x="521" y="255"/>
                    </a:lnTo>
                    <a:lnTo>
                      <a:pt x="473" y="205"/>
                    </a:lnTo>
                    <a:lnTo>
                      <a:pt x="456" y="222"/>
                    </a:lnTo>
                    <a:close/>
                    <a:moveTo>
                      <a:pt x="568" y="256"/>
                    </a:moveTo>
                    <a:lnTo>
                      <a:pt x="612" y="203"/>
                    </a:lnTo>
                    <a:lnTo>
                      <a:pt x="594" y="188"/>
                    </a:lnTo>
                    <a:lnTo>
                      <a:pt x="550" y="242"/>
                    </a:lnTo>
                    <a:lnTo>
                      <a:pt x="568" y="256"/>
                    </a:lnTo>
                    <a:close/>
                    <a:moveTo>
                      <a:pt x="656" y="148"/>
                    </a:moveTo>
                    <a:lnTo>
                      <a:pt x="697" y="93"/>
                    </a:lnTo>
                    <a:lnTo>
                      <a:pt x="679" y="79"/>
                    </a:lnTo>
                    <a:lnTo>
                      <a:pt x="637" y="134"/>
                    </a:lnTo>
                    <a:lnTo>
                      <a:pt x="656" y="148"/>
                    </a:lnTo>
                    <a:close/>
                    <a:moveTo>
                      <a:pt x="739" y="37"/>
                    </a:moveTo>
                    <a:lnTo>
                      <a:pt x="753" y="19"/>
                    </a:lnTo>
                    <a:lnTo>
                      <a:pt x="744" y="12"/>
                    </a:lnTo>
                    <a:lnTo>
                      <a:pt x="743" y="23"/>
                    </a:lnTo>
                    <a:lnTo>
                      <a:pt x="789" y="26"/>
                    </a:lnTo>
                    <a:lnTo>
                      <a:pt x="790" y="2"/>
                    </a:lnTo>
                    <a:lnTo>
                      <a:pt x="744" y="0"/>
                    </a:lnTo>
                    <a:lnTo>
                      <a:pt x="735" y="4"/>
                    </a:lnTo>
                    <a:lnTo>
                      <a:pt x="720" y="24"/>
                    </a:lnTo>
                    <a:lnTo>
                      <a:pt x="739" y="37"/>
                    </a:lnTo>
                    <a:close/>
                    <a:moveTo>
                      <a:pt x="859" y="29"/>
                    </a:moveTo>
                    <a:lnTo>
                      <a:pt x="928" y="29"/>
                    </a:lnTo>
                    <a:lnTo>
                      <a:pt x="928" y="6"/>
                    </a:lnTo>
                    <a:lnTo>
                      <a:pt x="859" y="6"/>
                    </a:lnTo>
                    <a:lnTo>
                      <a:pt x="859" y="29"/>
                    </a:lnTo>
                    <a:close/>
                    <a:moveTo>
                      <a:pt x="969" y="58"/>
                    </a:moveTo>
                    <a:lnTo>
                      <a:pt x="1006" y="116"/>
                    </a:lnTo>
                    <a:lnTo>
                      <a:pt x="1026" y="104"/>
                    </a:lnTo>
                    <a:lnTo>
                      <a:pt x="988" y="46"/>
                    </a:lnTo>
                    <a:lnTo>
                      <a:pt x="969" y="58"/>
                    </a:lnTo>
                    <a:close/>
                    <a:moveTo>
                      <a:pt x="1044" y="174"/>
                    </a:moveTo>
                    <a:lnTo>
                      <a:pt x="1052" y="187"/>
                    </a:lnTo>
                    <a:lnTo>
                      <a:pt x="1053" y="188"/>
                    </a:lnTo>
                    <a:lnTo>
                      <a:pt x="1088" y="230"/>
                    </a:lnTo>
                    <a:lnTo>
                      <a:pt x="1106" y="215"/>
                    </a:lnTo>
                    <a:lnTo>
                      <a:pt x="1071" y="173"/>
                    </a:lnTo>
                    <a:lnTo>
                      <a:pt x="1062" y="180"/>
                    </a:lnTo>
                    <a:lnTo>
                      <a:pt x="1071" y="174"/>
                    </a:lnTo>
                    <a:lnTo>
                      <a:pt x="1063" y="162"/>
                    </a:lnTo>
                    <a:lnTo>
                      <a:pt x="1044" y="174"/>
                    </a:lnTo>
                    <a:close/>
                    <a:moveTo>
                      <a:pt x="1132" y="284"/>
                    </a:moveTo>
                    <a:lnTo>
                      <a:pt x="1159" y="317"/>
                    </a:lnTo>
                    <a:lnTo>
                      <a:pt x="1165" y="321"/>
                    </a:lnTo>
                    <a:lnTo>
                      <a:pt x="1190" y="328"/>
                    </a:lnTo>
                    <a:lnTo>
                      <a:pt x="1195" y="306"/>
                    </a:lnTo>
                    <a:lnTo>
                      <a:pt x="1171" y="299"/>
                    </a:lnTo>
                    <a:lnTo>
                      <a:pt x="1168" y="310"/>
                    </a:lnTo>
                    <a:lnTo>
                      <a:pt x="1177" y="303"/>
                    </a:lnTo>
                    <a:lnTo>
                      <a:pt x="1149" y="269"/>
                    </a:lnTo>
                    <a:lnTo>
                      <a:pt x="1132" y="284"/>
                    </a:lnTo>
                    <a:close/>
                    <a:moveTo>
                      <a:pt x="1257" y="346"/>
                    </a:moveTo>
                    <a:lnTo>
                      <a:pt x="1271" y="349"/>
                    </a:lnTo>
                    <a:lnTo>
                      <a:pt x="1274" y="338"/>
                    </a:lnTo>
                    <a:lnTo>
                      <a:pt x="1266" y="347"/>
                    </a:lnTo>
                    <a:lnTo>
                      <a:pt x="1309" y="381"/>
                    </a:lnTo>
                    <a:lnTo>
                      <a:pt x="1324" y="363"/>
                    </a:lnTo>
                    <a:lnTo>
                      <a:pt x="1281" y="329"/>
                    </a:lnTo>
                    <a:lnTo>
                      <a:pt x="1277" y="327"/>
                    </a:lnTo>
                    <a:lnTo>
                      <a:pt x="1263" y="323"/>
                    </a:lnTo>
                    <a:lnTo>
                      <a:pt x="1257" y="346"/>
                    </a:lnTo>
                    <a:close/>
                    <a:moveTo>
                      <a:pt x="1364" y="425"/>
                    </a:moveTo>
                    <a:lnTo>
                      <a:pt x="1372" y="432"/>
                    </a:lnTo>
                    <a:lnTo>
                      <a:pt x="1419" y="466"/>
                    </a:lnTo>
                    <a:lnTo>
                      <a:pt x="1433" y="448"/>
                    </a:lnTo>
                    <a:lnTo>
                      <a:pt x="1387" y="413"/>
                    </a:lnTo>
                    <a:lnTo>
                      <a:pt x="1378" y="406"/>
                    </a:lnTo>
                    <a:lnTo>
                      <a:pt x="1364" y="425"/>
                    </a:lnTo>
                    <a:close/>
                    <a:moveTo>
                      <a:pt x="1475" y="507"/>
                    </a:moveTo>
                    <a:lnTo>
                      <a:pt x="1479" y="511"/>
                    </a:lnTo>
                    <a:lnTo>
                      <a:pt x="1485" y="513"/>
                    </a:lnTo>
                    <a:lnTo>
                      <a:pt x="1549" y="516"/>
                    </a:lnTo>
                    <a:lnTo>
                      <a:pt x="1551" y="493"/>
                    </a:lnTo>
                    <a:lnTo>
                      <a:pt x="1486" y="490"/>
                    </a:lnTo>
                    <a:lnTo>
                      <a:pt x="1486" y="502"/>
                    </a:lnTo>
                    <a:lnTo>
                      <a:pt x="1493" y="492"/>
                    </a:lnTo>
                    <a:lnTo>
                      <a:pt x="1489" y="489"/>
                    </a:lnTo>
                    <a:lnTo>
                      <a:pt x="1475" y="507"/>
                    </a:lnTo>
                    <a:close/>
                    <a:moveTo>
                      <a:pt x="1611" y="529"/>
                    </a:moveTo>
                    <a:lnTo>
                      <a:pt x="1674" y="559"/>
                    </a:lnTo>
                    <a:lnTo>
                      <a:pt x="1684" y="538"/>
                    </a:lnTo>
                    <a:lnTo>
                      <a:pt x="1621" y="509"/>
                    </a:lnTo>
                    <a:lnTo>
                      <a:pt x="1611" y="529"/>
                    </a:lnTo>
                    <a:close/>
                    <a:moveTo>
                      <a:pt x="1723" y="601"/>
                    </a:moveTo>
                    <a:lnTo>
                      <a:pt x="1770" y="651"/>
                    </a:lnTo>
                    <a:lnTo>
                      <a:pt x="1787" y="636"/>
                    </a:lnTo>
                    <a:lnTo>
                      <a:pt x="1739" y="585"/>
                    </a:lnTo>
                    <a:lnTo>
                      <a:pt x="1723" y="601"/>
                    </a:lnTo>
                    <a:close/>
                    <a:moveTo>
                      <a:pt x="1838" y="673"/>
                    </a:moveTo>
                    <a:lnTo>
                      <a:pt x="1905" y="655"/>
                    </a:lnTo>
                    <a:lnTo>
                      <a:pt x="1899" y="633"/>
                    </a:lnTo>
                    <a:lnTo>
                      <a:pt x="1832" y="651"/>
                    </a:lnTo>
                    <a:lnTo>
                      <a:pt x="1838" y="673"/>
                    </a:lnTo>
                    <a:close/>
                    <a:moveTo>
                      <a:pt x="1960" y="679"/>
                    </a:moveTo>
                    <a:lnTo>
                      <a:pt x="2011" y="703"/>
                    </a:lnTo>
                    <a:lnTo>
                      <a:pt x="2016" y="693"/>
                    </a:lnTo>
                    <a:lnTo>
                      <a:pt x="2009" y="702"/>
                    </a:lnTo>
                    <a:lnTo>
                      <a:pt x="2020" y="710"/>
                    </a:lnTo>
                    <a:lnTo>
                      <a:pt x="2033" y="690"/>
                    </a:lnTo>
                    <a:lnTo>
                      <a:pt x="2022" y="683"/>
                    </a:lnTo>
                    <a:lnTo>
                      <a:pt x="2020" y="682"/>
                    </a:lnTo>
                    <a:lnTo>
                      <a:pt x="1970" y="659"/>
                    </a:lnTo>
                    <a:lnTo>
                      <a:pt x="1960" y="679"/>
                    </a:lnTo>
                    <a:close/>
                    <a:moveTo>
                      <a:pt x="2079" y="747"/>
                    </a:moveTo>
                    <a:lnTo>
                      <a:pt x="2115" y="770"/>
                    </a:lnTo>
                    <a:lnTo>
                      <a:pt x="2127" y="771"/>
                    </a:lnTo>
                    <a:lnTo>
                      <a:pt x="2150" y="760"/>
                    </a:lnTo>
                    <a:lnTo>
                      <a:pt x="2140" y="739"/>
                    </a:lnTo>
                    <a:lnTo>
                      <a:pt x="2116" y="750"/>
                    </a:lnTo>
                    <a:lnTo>
                      <a:pt x="2122" y="760"/>
                    </a:lnTo>
                    <a:lnTo>
                      <a:pt x="2128" y="751"/>
                    </a:lnTo>
                    <a:lnTo>
                      <a:pt x="2091" y="728"/>
                    </a:lnTo>
                    <a:lnTo>
                      <a:pt x="2079" y="747"/>
                    </a:lnTo>
                    <a:close/>
                    <a:moveTo>
                      <a:pt x="2213" y="729"/>
                    </a:moveTo>
                    <a:lnTo>
                      <a:pt x="2233" y="720"/>
                    </a:lnTo>
                    <a:lnTo>
                      <a:pt x="2227" y="710"/>
                    </a:lnTo>
                    <a:lnTo>
                      <a:pt x="2226" y="721"/>
                    </a:lnTo>
                    <a:lnTo>
                      <a:pt x="2272" y="729"/>
                    </a:lnTo>
                    <a:lnTo>
                      <a:pt x="2276" y="706"/>
                    </a:lnTo>
                    <a:lnTo>
                      <a:pt x="2229" y="699"/>
                    </a:lnTo>
                    <a:lnTo>
                      <a:pt x="2222" y="699"/>
                    </a:lnTo>
                    <a:lnTo>
                      <a:pt x="2203" y="709"/>
                    </a:lnTo>
                    <a:lnTo>
                      <a:pt x="2213" y="729"/>
                    </a:lnTo>
                    <a:close/>
                    <a:moveTo>
                      <a:pt x="2328" y="741"/>
                    </a:moveTo>
                    <a:lnTo>
                      <a:pt x="2365" y="799"/>
                    </a:lnTo>
                    <a:lnTo>
                      <a:pt x="2385" y="787"/>
                    </a:lnTo>
                    <a:lnTo>
                      <a:pt x="2348" y="728"/>
                    </a:lnTo>
                    <a:lnTo>
                      <a:pt x="2328" y="741"/>
                    </a:lnTo>
                    <a:close/>
                    <a:moveTo>
                      <a:pt x="2402" y="858"/>
                    </a:moveTo>
                    <a:lnTo>
                      <a:pt x="2430" y="902"/>
                    </a:lnTo>
                    <a:lnTo>
                      <a:pt x="2449" y="890"/>
                    </a:lnTo>
                    <a:lnTo>
                      <a:pt x="2422" y="846"/>
                    </a:lnTo>
                    <a:lnTo>
                      <a:pt x="2402" y="858"/>
                    </a:lnTo>
                    <a:close/>
                    <a:moveTo>
                      <a:pt x="0" y="389"/>
                    </a:moveTo>
                    <a:lnTo>
                      <a:pt x="68" y="404"/>
                    </a:lnTo>
                    <a:lnTo>
                      <a:pt x="73" y="381"/>
                    </a:lnTo>
                    <a:lnTo>
                      <a:pt x="4" y="366"/>
                    </a:lnTo>
                    <a:lnTo>
                      <a:pt x="0" y="389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4" name="Freeform 94"/>
              <p:cNvSpPr>
                <a:spLocks noEditPoints="1"/>
              </p:cNvSpPr>
              <p:nvPr/>
            </p:nvSpPr>
            <p:spPr bwMode="auto">
              <a:xfrm>
                <a:off x="1531" y="1427"/>
                <a:ext cx="2443" cy="840"/>
              </a:xfrm>
              <a:custGeom>
                <a:avLst/>
                <a:gdLst>
                  <a:gd name="T0" fmla="*/ 127 w 2443"/>
                  <a:gd name="T1" fmla="*/ 619 h 840"/>
                  <a:gd name="T2" fmla="*/ 105 w 2443"/>
                  <a:gd name="T3" fmla="*/ 613 h 840"/>
                  <a:gd name="T4" fmla="*/ 171 w 2443"/>
                  <a:gd name="T5" fmla="*/ 487 h 840"/>
                  <a:gd name="T6" fmla="*/ 192 w 2443"/>
                  <a:gd name="T7" fmla="*/ 422 h 840"/>
                  <a:gd name="T8" fmla="*/ 192 w 2443"/>
                  <a:gd name="T9" fmla="*/ 422 h 840"/>
                  <a:gd name="T10" fmla="*/ 235 w 2443"/>
                  <a:gd name="T11" fmla="*/ 288 h 840"/>
                  <a:gd name="T12" fmla="*/ 410 w 2443"/>
                  <a:gd name="T13" fmla="*/ 238 h 840"/>
                  <a:gd name="T14" fmla="*/ 482 w 2443"/>
                  <a:gd name="T15" fmla="*/ 345 h 840"/>
                  <a:gd name="T16" fmla="*/ 517 w 2443"/>
                  <a:gd name="T17" fmla="*/ 405 h 840"/>
                  <a:gd name="T18" fmla="*/ 573 w 2443"/>
                  <a:gd name="T19" fmla="*/ 451 h 840"/>
                  <a:gd name="T20" fmla="*/ 537 w 2443"/>
                  <a:gd name="T21" fmla="*/ 394 h 840"/>
                  <a:gd name="T22" fmla="*/ 653 w 2443"/>
                  <a:gd name="T23" fmla="*/ 565 h 840"/>
                  <a:gd name="T24" fmla="*/ 710 w 2443"/>
                  <a:gd name="T25" fmla="*/ 454 h 840"/>
                  <a:gd name="T26" fmla="*/ 738 w 2443"/>
                  <a:gd name="T27" fmla="*/ 390 h 840"/>
                  <a:gd name="T28" fmla="*/ 766 w 2443"/>
                  <a:gd name="T29" fmla="*/ 334 h 840"/>
                  <a:gd name="T30" fmla="*/ 717 w 2443"/>
                  <a:gd name="T31" fmla="*/ 381 h 840"/>
                  <a:gd name="T32" fmla="*/ 867 w 2443"/>
                  <a:gd name="T33" fmla="*/ 246 h 840"/>
                  <a:gd name="T34" fmla="*/ 857 w 2443"/>
                  <a:gd name="T35" fmla="*/ 241 h 840"/>
                  <a:gd name="T36" fmla="*/ 900 w 2443"/>
                  <a:gd name="T37" fmla="*/ 174 h 840"/>
                  <a:gd name="T38" fmla="*/ 900 w 2443"/>
                  <a:gd name="T39" fmla="*/ 174 h 840"/>
                  <a:gd name="T40" fmla="*/ 952 w 2443"/>
                  <a:gd name="T41" fmla="*/ 7 h 840"/>
                  <a:gd name="T42" fmla="*/ 952 w 2443"/>
                  <a:gd name="T43" fmla="*/ 0 h 840"/>
                  <a:gd name="T44" fmla="*/ 989 w 2443"/>
                  <a:gd name="T45" fmla="*/ 169 h 840"/>
                  <a:gd name="T46" fmla="*/ 1004 w 2443"/>
                  <a:gd name="T47" fmla="*/ 237 h 840"/>
                  <a:gd name="T48" fmla="*/ 1004 w 2443"/>
                  <a:gd name="T49" fmla="*/ 237 h 840"/>
                  <a:gd name="T50" fmla="*/ 1058 w 2443"/>
                  <a:gd name="T51" fmla="*/ 367 h 840"/>
                  <a:gd name="T52" fmla="*/ 1140 w 2443"/>
                  <a:gd name="T53" fmla="*/ 549 h 840"/>
                  <a:gd name="T54" fmla="*/ 1166 w 2443"/>
                  <a:gd name="T55" fmla="*/ 625 h 840"/>
                  <a:gd name="T56" fmla="*/ 1174 w 2443"/>
                  <a:gd name="T57" fmla="*/ 607 h 840"/>
                  <a:gd name="T58" fmla="*/ 1161 w 2443"/>
                  <a:gd name="T59" fmla="*/ 619 h 840"/>
                  <a:gd name="T60" fmla="*/ 1287 w 2443"/>
                  <a:gd name="T61" fmla="*/ 581 h 840"/>
                  <a:gd name="T62" fmla="*/ 1386 w 2443"/>
                  <a:gd name="T63" fmla="*/ 473 h 840"/>
                  <a:gd name="T64" fmla="*/ 1382 w 2443"/>
                  <a:gd name="T65" fmla="*/ 462 h 840"/>
                  <a:gd name="T66" fmla="*/ 1509 w 2443"/>
                  <a:gd name="T67" fmla="*/ 422 h 840"/>
                  <a:gd name="T68" fmla="*/ 1509 w 2443"/>
                  <a:gd name="T69" fmla="*/ 422 h 840"/>
                  <a:gd name="T70" fmla="*/ 1607 w 2443"/>
                  <a:gd name="T71" fmla="*/ 314 h 840"/>
                  <a:gd name="T72" fmla="*/ 1769 w 2443"/>
                  <a:gd name="T73" fmla="*/ 416 h 840"/>
                  <a:gd name="T74" fmla="*/ 1801 w 2443"/>
                  <a:gd name="T75" fmla="*/ 518 h 840"/>
                  <a:gd name="T76" fmla="*/ 1818 w 2443"/>
                  <a:gd name="T77" fmla="*/ 503 h 840"/>
                  <a:gd name="T78" fmla="*/ 1783 w 2443"/>
                  <a:gd name="T79" fmla="*/ 487 h 840"/>
                  <a:gd name="T80" fmla="*/ 1951 w 2443"/>
                  <a:gd name="T81" fmla="*/ 613 h 840"/>
                  <a:gd name="T82" fmla="*/ 1993 w 2443"/>
                  <a:gd name="T83" fmla="*/ 673 h 840"/>
                  <a:gd name="T84" fmla="*/ 2064 w 2443"/>
                  <a:gd name="T85" fmla="*/ 686 h 840"/>
                  <a:gd name="T86" fmla="*/ 2006 w 2443"/>
                  <a:gd name="T87" fmla="*/ 654 h 840"/>
                  <a:gd name="T88" fmla="*/ 2183 w 2443"/>
                  <a:gd name="T89" fmla="*/ 762 h 840"/>
                  <a:gd name="T90" fmla="*/ 2119 w 2443"/>
                  <a:gd name="T91" fmla="*/ 735 h 840"/>
                  <a:gd name="T92" fmla="*/ 2256 w 2443"/>
                  <a:gd name="T93" fmla="*/ 773 h 840"/>
                  <a:gd name="T94" fmla="*/ 2366 w 2443"/>
                  <a:gd name="T95" fmla="*/ 768 h 840"/>
                  <a:gd name="T96" fmla="*/ 2443 w 2443"/>
                  <a:gd name="T97" fmla="*/ 650 h 840"/>
                  <a:gd name="T98" fmla="*/ 19 w 2443"/>
                  <a:gd name="T99" fmla="*/ 800 h 840"/>
                  <a:gd name="T100" fmla="*/ 19 w 2443"/>
                  <a:gd name="T101" fmla="*/ 800 h 8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43" h="840">
                    <a:moveTo>
                      <a:pt x="91" y="681"/>
                    </a:moveTo>
                    <a:lnTo>
                      <a:pt x="125" y="625"/>
                    </a:lnTo>
                    <a:lnTo>
                      <a:pt x="126" y="623"/>
                    </a:lnTo>
                    <a:lnTo>
                      <a:pt x="127" y="619"/>
                    </a:lnTo>
                    <a:lnTo>
                      <a:pt x="106" y="612"/>
                    </a:lnTo>
                    <a:lnTo>
                      <a:pt x="104" y="615"/>
                    </a:lnTo>
                    <a:lnTo>
                      <a:pt x="115" y="619"/>
                    </a:lnTo>
                    <a:lnTo>
                      <a:pt x="105" y="613"/>
                    </a:lnTo>
                    <a:lnTo>
                      <a:pt x="72" y="669"/>
                    </a:lnTo>
                    <a:lnTo>
                      <a:pt x="91" y="681"/>
                    </a:lnTo>
                    <a:close/>
                    <a:moveTo>
                      <a:pt x="149" y="553"/>
                    </a:moveTo>
                    <a:lnTo>
                      <a:pt x="171" y="487"/>
                    </a:lnTo>
                    <a:lnTo>
                      <a:pt x="149" y="480"/>
                    </a:lnTo>
                    <a:lnTo>
                      <a:pt x="127" y="546"/>
                    </a:lnTo>
                    <a:lnTo>
                      <a:pt x="149" y="553"/>
                    </a:lnTo>
                    <a:close/>
                    <a:moveTo>
                      <a:pt x="192" y="422"/>
                    </a:moveTo>
                    <a:lnTo>
                      <a:pt x="214" y="356"/>
                    </a:lnTo>
                    <a:lnTo>
                      <a:pt x="192" y="349"/>
                    </a:lnTo>
                    <a:lnTo>
                      <a:pt x="171" y="414"/>
                    </a:lnTo>
                    <a:lnTo>
                      <a:pt x="192" y="422"/>
                    </a:lnTo>
                    <a:close/>
                    <a:moveTo>
                      <a:pt x="231" y="311"/>
                    </a:moveTo>
                    <a:lnTo>
                      <a:pt x="300" y="322"/>
                    </a:lnTo>
                    <a:lnTo>
                      <a:pt x="303" y="299"/>
                    </a:lnTo>
                    <a:lnTo>
                      <a:pt x="235" y="288"/>
                    </a:lnTo>
                    <a:lnTo>
                      <a:pt x="231" y="311"/>
                    </a:lnTo>
                    <a:close/>
                    <a:moveTo>
                      <a:pt x="369" y="298"/>
                    </a:moveTo>
                    <a:lnTo>
                      <a:pt x="424" y="257"/>
                    </a:lnTo>
                    <a:lnTo>
                      <a:pt x="410" y="238"/>
                    </a:lnTo>
                    <a:lnTo>
                      <a:pt x="355" y="279"/>
                    </a:lnTo>
                    <a:lnTo>
                      <a:pt x="369" y="298"/>
                    </a:lnTo>
                    <a:close/>
                    <a:moveTo>
                      <a:pt x="448" y="285"/>
                    </a:moveTo>
                    <a:lnTo>
                      <a:pt x="482" y="345"/>
                    </a:lnTo>
                    <a:lnTo>
                      <a:pt x="502" y="334"/>
                    </a:lnTo>
                    <a:lnTo>
                      <a:pt x="468" y="273"/>
                    </a:lnTo>
                    <a:lnTo>
                      <a:pt x="448" y="285"/>
                    </a:lnTo>
                    <a:close/>
                    <a:moveTo>
                      <a:pt x="517" y="405"/>
                    </a:moveTo>
                    <a:lnTo>
                      <a:pt x="529" y="428"/>
                    </a:lnTo>
                    <a:lnTo>
                      <a:pt x="529" y="428"/>
                    </a:lnTo>
                    <a:lnTo>
                      <a:pt x="554" y="464"/>
                    </a:lnTo>
                    <a:lnTo>
                      <a:pt x="573" y="451"/>
                    </a:lnTo>
                    <a:lnTo>
                      <a:pt x="548" y="415"/>
                    </a:lnTo>
                    <a:lnTo>
                      <a:pt x="539" y="422"/>
                    </a:lnTo>
                    <a:lnTo>
                      <a:pt x="549" y="416"/>
                    </a:lnTo>
                    <a:lnTo>
                      <a:pt x="537" y="394"/>
                    </a:lnTo>
                    <a:lnTo>
                      <a:pt x="517" y="405"/>
                    </a:lnTo>
                    <a:close/>
                    <a:moveTo>
                      <a:pt x="594" y="521"/>
                    </a:moveTo>
                    <a:lnTo>
                      <a:pt x="634" y="578"/>
                    </a:lnTo>
                    <a:lnTo>
                      <a:pt x="653" y="565"/>
                    </a:lnTo>
                    <a:lnTo>
                      <a:pt x="613" y="508"/>
                    </a:lnTo>
                    <a:lnTo>
                      <a:pt x="594" y="521"/>
                    </a:lnTo>
                    <a:close/>
                    <a:moveTo>
                      <a:pt x="682" y="518"/>
                    </a:moveTo>
                    <a:lnTo>
                      <a:pt x="710" y="454"/>
                    </a:lnTo>
                    <a:lnTo>
                      <a:pt x="689" y="445"/>
                    </a:lnTo>
                    <a:lnTo>
                      <a:pt x="661" y="508"/>
                    </a:lnTo>
                    <a:lnTo>
                      <a:pt x="682" y="518"/>
                    </a:lnTo>
                    <a:close/>
                    <a:moveTo>
                      <a:pt x="738" y="390"/>
                    </a:moveTo>
                    <a:lnTo>
                      <a:pt x="762" y="336"/>
                    </a:lnTo>
                    <a:lnTo>
                      <a:pt x="751" y="332"/>
                    </a:lnTo>
                    <a:lnTo>
                      <a:pt x="758" y="340"/>
                    </a:lnTo>
                    <a:lnTo>
                      <a:pt x="766" y="334"/>
                    </a:lnTo>
                    <a:lnTo>
                      <a:pt x="751" y="316"/>
                    </a:lnTo>
                    <a:lnTo>
                      <a:pt x="743" y="323"/>
                    </a:lnTo>
                    <a:lnTo>
                      <a:pt x="741" y="327"/>
                    </a:lnTo>
                    <a:lnTo>
                      <a:pt x="717" y="381"/>
                    </a:lnTo>
                    <a:lnTo>
                      <a:pt x="738" y="390"/>
                    </a:lnTo>
                    <a:close/>
                    <a:moveTo>
                      <a:pt x="819" y="289"/>
                    </a:moveTo>
                    <a:lnTo>
                      <a:pt x="865" y="251"/>
                    </a:lnTo>
                    <a:lnTo>
                      <a:pt x="867" y="246"/>
                    </a:lnTo>
                    <a:lnTo>
                      <a:pt x="872" y="238"/>
                    </a:lnTo>
                    <a:lnTo>
                      <a:pt x="851" y="228"/>
                    </a:lnTo>
                    <a:lnTo>
                      <a:pt x="846" y="237"/>
                    </a:lnTo>
                    <a:lnTo>
                      <a:pt x="857" y="241"/>
                    </a:lnTo>
                    <a:lnTo>
                      <a:pt x="849" y="233"/>
                    </a:lnTo>
                    <a:lnTo>
                      <a:pt x="804" y="271"/>
                    </a:lnTo>
                    <a:lnTo>
                      <a:pt x="819" y="289"/>
                    </a:lnTo>
                    <a:close/>
                    <a:moveTo>
                      <a:pt x="900" y="174"/>
                    </a:moveTo>
                    <a:lnTo>
                      <a:pt x="928" y="111"/>
                    </a:lnTo>
                    <a:lnTo>
                      <a:pt x="907" y="102"/>
                    </a:lnTo>
                    <a:lnTo>
                      <a:pt x="879" y="165"/>
                    </a:lnTo>
                    <a:lnTo>
                      <a:pt x="900" y="174"/>
                    </a:lnTo>
                    <a:close/>
                    <a:moveTo>
                      <a:pt x="957" y="48"/>
                    </a:moveTo>
                    <a:lnTo>
                      <a:pt x="973" y="10"/>
                    </a:lnTo>
                    <a:lnTo>
                      <a:pt x="963" y="5"/>
                    </a:lnTo>
                    <a:lnTo>
                      <a:pt x="952" y="7"/>
                    </a:lnTo>
                    <a:lnTo>
                      <a:pt x="958" y="35"/>
                    </a:lnTo>
                    <a:lnTo>
                      <a:pt x="980" y="29"/>
                    </a:lnTo>
                    <a:lnTo>
                      <a:pt x="974" y="3"/>
                    </a:lnTo>
                    <a:lnTo>
                      <a:pt x="952" y="0"/>
                    </a:lnTo>
                    <a:lnTo>
                      <a:pt x="936" y="38"/>
                    </a:lnTo>
                    <a:lnTo>
                      <a:pt x="957" y="48"/>
                    </a:lnTo>
                    <a:close/>
                    <a:moveTo>
                      <a:pt x="973" y="102"/>
                    </a:moveTo>
                    <a:lnTo>
                      <a:pt x="989" y="169"/>
                    </a:lnTo>
                    <a:lnTo>
                      <a:pt x="1011" y="164"/>
                    </a:lnTo>
                    <a:lnTo>
                      <a:pt x="996" y="97"/>
                    </a:lnTo>
                    <a:lnTo>
                      <a:pt x="973" y="102"/>
                    </a:lnTo>
                    <a:close/>
                    <a:moveTo>
                      <a:pt x="1004" y="237"/>
                    </a:moveTo>
                    <a:lnTo>
                      <a:pt x="1020" y="305"/>
                    </a:lnTo>
                    <a:lnTo>
                      <a:pt x="1042" y="299"/>
                    </a:lnTo>
                    <a:lnTo>
                      <a:pt x="1027" y="232"/>
                    </a:lnTo>
                    <a:lnTo>
                      <a:pt x="1004" y="237"/>
                    </a:lnTo>
                    <a:close/>
                    <a:moveTo>
                      <a:pt x="1035" y="372"/>
                    </a:moveTo>
                    <a:lnTo>
                      <a:pt x="1051" y="440"/>
                    </a:lnTo>
                    <a:lnTo>
                      <a:pt x="1074" y="435"/>
                    </a:lnTo>
                    <a:lnTo>
                      <a:pt x="1058" y="367"/>
                    </a:lnTo>
                    <a:lnTo>
                      <a:pt x="1035" y="372"/>
                    </a:lnTo>
                    <a:close/>
                    <a:moveTo>
                      <a:pt x="1082" y="506"/>
                    </a:moveTo>
                    <a:lnTo>
                      <a:pt x="1121" y="562"/>
                    </a:lnTo>
                    <a:lnTo>
                      <a:pt x="1140" y="549"/>
                    </a:lnTo>
                    <a:lnTo>
                      <a:pt x="1101" y="492"/>
                    </a:lnTo>
                    <a:lnTo>
                      <a:pt x="1082" y="506"/>
                    </a:lnTo>
                    <a:close/>
                    <a:moveTo>
                      <a:pt x="1161" y="619"/>
                    </a:moveTo>
                    <a:lnTo>
                      <a:pt x="1166" y="625"/>
                    </a:lnTo>
                    <a:lnTo>
                      <a:pt x="1176" y="630"/>
                    </a:lnTo>
                    <a:lnTo>
                      <a:pt x="1237" y="624"/>
                    </a:lnTo>
                    <a:lnTo>
                      <a:pt x="1235" y="601"/>
                    </a:lnTo>
                    <a:lnTo>
                      <a:pt x="1174" y="607"/>
                    </a:lnTo>
                    <a:lnTo>
                      <a:pt x="1175" y="619"/>
                    </a:lnTo>
                    <a:lnTo>
                      <a:pt x="1185" y="612"/>
                    </a:lnTo>
                    <a:lnTo>
                      <a:pt x="1180" y="606"/>
                    </a:lnTo>
                    <a:lnTo>
                      <a:pt x="1161" y="619"/>
                    </a:lnTo>
                    <a:close/>
                    <a:moveTo>
                      <a:pt x="1305" y="595"/>
                    </a:moveTo>
                    <a:lnTo>
                      <a:pt x="1348" y="541"/>
                    </a:lnTo>
                    <a:lnTo>
                      <a:pt x="1330" y="527"/>
                    </a:lnTo>
                    <a:lnTo>
                      <a:pt x="1287" y="581"/>
                    </a:lnTo>
                    <a:lnTo>
                      <a:pt x="1305" y="595"/>
                    </a:lnTo>
                    <a:close/>
                    <a:moveTo>
                      <a:pt x="1390" y="487"/>
                    </a:moveTo>
                    <a:lnTo>
                      <a:pt x="1396" y="480"/>
                    </a:lnTo>
                    <a:lnTo>
                      <a:pt x="1386" y="473"/>
                    </a:lnTo>
                    <a:lnTo>
                      <a:pt x="1392" y="483"/>
                    </a:lnTo>
                    <a:lnTo>
                      <a:pt x="1446" y="457"/>
                    </a:lnTo>
                    <a:lnTo>
                      <a:pt x="1436" y="436"/>
                    </a:lnTo>
                    <a:lnTo>
                      <a:pt x="1382" y="462"/>
                    </a:lnTo>
                    <a:lnTo>
                      <a:pt x="1378" y="465"/>
                    </a:lnTo>
                    <a:lnTo>
                      <a:pt x="1372" y="472"/>
                    </a:lnTo>
                    <a:lnTo>
                      <a:pt x="1390" y="487"/>
                    </a:lnTo>
                    <a:close/>
                    <a:moveTo>
                      <a:pt x="1509" y="422"/>
                    </a:moveTo>
                    <a:lnTo>
                      <a:pt x="1561" y="376"/>
                    </a:lnTo>
                    <a:lnTo>
                      <a:pt x="1546" y="358"/>
                    </a:lnTo>
                    <a:lnTo>
                      <a:pt x="1494" y="405"/>
                    </a:lnTo>
                    <a:lnTo>
                      <a:pt x="1509" y="422"/>
                    </a:lnTo>
                    <a:close/>
                    <a:moveTo>
                      <a:pt x="1607" y="338"/>
                    </a:moveTo>
                    <a:lnTo>
                      <a:pt x="1676" y="338"/>
                    </a:lnTo>
                    <a:lnTo>
                      <a:pt x="1676" y="314"/>
                    </a:lnTo>
                    <a:lnTo>
                      <a:pt x="1607" y="314"/>
                    </a:lnTo>
                    <a:lnTo>
                      <a:pt x="1607" y="338"/>
                    </a:lnTo>
                    <a:close/>
                    <a:moveTo>
                      <a:pt x="1715" y="367"/>
                    </a:moveTo>
                    <a:lnTo>
                      <a:pt x="1749" y="427"/>
                    </a:lnTo>
                    <a:lnTo>
                      <a:pt x="1769" y="416"/>
                    </a:lnTo>
                    <a:lnTo>
                      <a:pt x="1735" y="356"/>
                    </a:lnTo>
                    <a:lnTo>
                      <a:pt x="1715" y="367"/>
                    </a:lnTo>
                    <a:close/>
                    <a:moveTo>
                      <a:pt x="1783" y="487"/>
                    </a:moveTo>
                    <a:lnTo>
                      <a:pt x="1801" y="518"/>
                    </a:lnTo>
                    <a:lnTo>
                      <a:pt x="1803" y="521"/>
                    </a:lnTo>
                    <a:lnTo>
                      <a:pt x="1829" y="543"/>
                    </a:lnTo>
                    <a:lnTo>
                      <a:pt x="1844" y="526"/>
                    </a:lnTo>
                    <a:lnTo>
                      <a:pt x="1818" y="503"/>
                    </a:lnTo>
                    <a:lnTo>
                      <a:pt x="1810" y="512"/>
                    </a:lnTo>
                    <a:lnTo>
                      <a:pt x="1821" y="506"/>
                    </a:lnTo>
                    <a:lnTo>
                      <a:pt x="1803" y="476"/>
                    </a:lnTo>
                    <a:lnTo>
                      <a:pt x="1783" y="487"/>
                    </a:lnTo>
                    <a:close/>
                    <a:moveTo>
                      <a:pt x="1882" y="588"/>
                    </a:moveTo>
                    <a:lnTo>
                      <a:pt x="1909" y="611"/>
                    </a:lnTo>
                    <a:lnTo>
                      <a:pt x="1937" y="632"/>
                    </a:lnTo>
                    <a:lnTo>
                      <a:pt x="1951" y="613"/>
                    </a:lnTo>
                    <a:lnTo>
                      <a:pt x="1924" y="593"/>
                    </a:lnTo>
                    <a:lnTo>
                      <a:pt x="1897" y="571"/>
                    </a:lnTo>
                    <a:lnTo>
                      <a:pt x="1882" y="588"/>
                    </a:lnTo>
                    <a:close/>
                    <a:moveTo>
                      <a:pt x="1993" y="673"/>
                    </a:moveTo>
                    <a:lnTo>
                      <a:pt x="2016" y="690"/>
                    </a:lnTo>
                    <a:lnTo>
                      <a:pt x="2018" y="691"/>
                    </a:lnTo>
                    <a:lnTo>
                      <a:pt x="2056" y="707"/>
                    </a:lnTo>
                    <a:lnTo>
                      <a:pt x="2064" y="686"/>
                    </a:lnTo>
                    <a:lnTo>
                      <a:pt x="2027" y="670"/>
                    </a:lnTo>
                    <a:lnTo>
                      <a:pt x="2023" y="680"/>
                    </a:lnTo>
                    <a:lnTo>
                      <a:pt x="2030" y="671"/>
                    </a:lnTo>
                    <a:lnTo>
                      <a:pt x="2006" y="654"/>
                    </a:lnTo>
                    <a:lnTo>
                      <a:pt x="1993" y="673"/>
                    </a:lnTo>
                    <a:close/>
                    <a:moveTo>
                      <a:pt x="2119" y="735"/>
                    </a:moveTo>
                    <a:lnTo>
                      <a:pt x="2124" y="736"/>
                    </a:lnTo>
                    <a:lnTo>
                      <a:pt x="2183" y="762"/>
                    </a:lnTo>
                    <a:lnTo>
                      <a:pt x="2192" y="740"/>
                    </a:lnTo>
                    <a:lnTo>
                      <a:pt x="2133" y="715"/>
                    </a:lnTo>
                    <a:lnTo>
                      <a:pt x="2128" y="713"/>
                    </a:lnTo>
                    <a:lnTo>
                      <a:pt x="2119" y="735"/>
                    </a:lnTo>
                    <a:close/>
                    <a:moveTo>
                      <a:pt x="2241" y="791"/>
                    </a:moveTo>
                    <a:lnTo>
                      <a:pt x="2295" y="834"/>
                    </a:lnTo>
                    <a:lnTo>
                      <a:pt x="2310" y="816"/>
                    </a:lnTo>
                    <a:lnTo>
                      <a:pt x="2256" y="773"/>
                    </a:lnTo>
                    <a:lnTo>
                      <a:pt x="2241" y="791"/>
                    </a:lnTo>
                    <a:close/>
                    <a:moveTo>
                      <a:pt x="2359" y="840"/>
                    </a:moveTo>
                    <a:lnTo>
                      <a:pt x="2387" y="777"/>
                    </a:lnTo>
                    <a:lnTo>
                      <a:pt x="2366" y="768"/>
                    </a:lnTo>
                    <a:lnTo>
                      <a:pt x="2338" y="831"/>
                    </a:lnTo>
                    <a:lnTo>
                      <a:pt x="2359" y="840"/>
                    </a:lnTo>
                    <a:close/>
                    <a:moveTo>
                      <a:pt x="2415" y="714"/>
                    </a:moveTo>
                    <a:lnTo>
                      <a:pt x="2443" y="650"/>
                    </a:lnTo>
                    <a:lnTo>
                      <a:pt x="2422" y="641"/>
                    </a:lnTo>
                    <a:lnTo>
                      <a:pt x="2394" y="704"/>
                    </a:lnTo>
                    <a:lnTo>
                      <a:pt x="2415" y="714"/>
                    </a:lnTo>
                    <a:close/>
                    <a:moveTo>
                      <a:pt x="19" y="800"/>
                    </a:moveTo>
                    <a:lnTo>
                      <a:pt x="55" y="740"/>
                    </a:lnTo>
                    <a:lnTo>
                      <a:pt x="35" y="728"/>
                    </a:lnTo>
                    <a:lnTo>
                      <a:pt x="0" y="787"/>
                    </a:lnTo>
                    <a:lnTo>
                      <a:pt x="19" y="80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5" name="Line 95"/>
              <p:cNvSpPr>
                <a:spLocks noChangeShapeType="1"/>
              </p:cNvSpPr>
              <p:nvPr/>
            </p:nvSpPr>
            <p:spPr bwMode="auto">
              <a:xfrm>
                <a:off x="1796" y="2191"/>
                <a:ext cx="1387" cy="1"/>
              </a:xfrm>
              <a:prstGeom prst="line">
                <a:avLst/>
              </a:prstGeom>
              <a:noFill/>
              <a:ln w="55563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96" name="Rectangle 95"/>
            <p:cNvSpPr/>
            <p:nvPr/>
          </p:nvSpPr>
          <p:spPr>
            <a:xfrm>
              <a:off x="2836863" y="3190420"/>
              <a:ext cx="2216149" cy="567193"/>
            </a:xfrm>
            <a:prstGeom prst="rect">
              <a:avLst/>
            </a:prstGeom>
            <a:solidFill>
              <a:srgbClr val="FF0000">
                <a:alpha val="27000"/>
              </a:srgbClr>
            </a:solidFill>
            <a:ln>
              <a:solidFill>
                <a:srgbClr val="FF0000">
                  <a:alpha val="28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329017" y="78067"/>
            <a:ext cx="8793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Global flux </a:t>
            </a:r>
            <a:r>
              <a:rPr lang="en-GB" dirty="0" smtClean="0"/>
              <a:t>corrected for “riverine flux” and Arctic, compared </a:t>
            </a:r>
            <a:r>
              <a:rPr lang="en-GB" dirty="0" smtClean="0"/>
              <a:t>to Gruber et al </a:t>
            </a:r>
            <a:r>
              <a:rPr lang="en-GB" dirty="0" smtClean="0"/>
              <a:t>interior estimate of anthropogenic CO2 uptake, 1994-2007. </a:t>
            </a:r>
            <a:endParaRPr lang="en-GB" dirty="0"/>
          </a:p>
        </p:txBody>
      </p:sp>
      <p:sp>
        <p:nvSpPr>
          <p:cNvPr id="108" name="TextBox 107"/>
          <p:cNvSpPr txBox="1"/>
          <p:nvPr/>
        </p:nvSpPr>
        <p:spPr>
          <a:xfrm>
            <a:off x="5212935" y="935792"/>
            <a:ext cx="2732943" cy="258532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Earlier surface flux estimates</a:t>
            </a:r>
          </a:p>
          <a:p>
            <a:endParaRPr lang="en-GB" dirty="0"/>
          </a:p>
          <a:p>
            <a:r>
              <a:rPr lang="en-GB" dirty="0" err="1"/>
              <a:t>Landschützer</a:t>
            </a:r>
            <a:r>
              <a:rPr lang="en-GB" dirty="0"/>
              <a:t> et </a:t>
            </a:r>
            <a:r>
              <a:rPr lang="en-GB" dirty="0" smtClean="0"/>
              <a:t>al</a:t>
            </a:r>
          </a:p>
          <a:p>
            <a:endParaRPr lang="en-GB" dirty="0"/>
          </a:p>
          <a:p>
            <a:r>
              <a:rPr lang="en-GB" dirty="0" err="1"/>
              <a:t>Rödenbeck</a:t>
            </a:r>
            <a:r>
              <a:rPr lang="en-GB" dirty="0"/>
              <a:t> et al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 </a:t>
            </a:r>
            <a:endParaRPr lang="en-GB" dirty="0"/>
          </a:p>
        </p:txBody>
      </p:sp>
      <p:cxnSp>
        <p:nvCxnSpPr>
          <p:cNvPr id="105" name="Straight Connector 104"/>
          <p:cNvCxnSpPr/>
          <p:nvPr/>
        </p:nvCxnSpPr>
        <p:spPr>
          <a:xfrm flipV="1">
            <a:off x="4487051" y="2500076"/>
            <a:ext cx="785019" cy="237570"/>
          </a:xfrm>
          <a:prstGeom prst="line">
            <a:avLst/>
          </a:prstGeom>
          <a:ln w="15875">
            <a:solidFill>
              <a:srgbClr val="FF0000"/>
            </a:solidFill>
            <a:head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V="1">
            <a:off x="3485421" y="1954611"/>
            <a:ext cx="1772818" cy="542529"/>
          </a:xfrm>
          <a:prstGeom prst="line">
            <a:avLst/>
          </a:prstGeom>
          <a:ln w="15875">
            <a:solidFill>
              <a:srgbClr val="0070C0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 flipH="1">
            <a:off x="1996241" y="4655292"/>
            <a:ext cx="3505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Gruber et al interior estimate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11" name="Straight Connector 110"/>
          <p:cNvCxnSpPr/>
          <p:nvPr/>
        </p:nvCxnSpPr>
        <p:spPr>
          <a:xfrm>
            <a:off x="3124641" y="3521115"/>
            <a:ext cx="413116" cy="1215709"/>
          </a:xfrm>
          <a:prstGeom prst="line">
            <a:avLst/>
          </a:prstGeom>
          <a:ln w="15875">
            <a:solidFill>
              <a:srgbClr val="FF0000"/>
            </a:solidFill>
            <a:head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005777" y="935792"/>
            <a:ext cx="296648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Our revised estimate for the flux calculated at the surface is compatible with the recent Gruber et al estimate of “Cant” – net anthropogenic uptake by the ocean calculated from internal hydrography, between 1994 and 2007, </a:t>
            </a:r>
            <a:r>
              <a:rPr lang="en-GB" i="1" dirty="0" smtClean="0"/>
              <a:t>without the need to postulate an anomalous natural outgassing of CO</a:t>
            </a:r>
            <a:r>
              <a:rPr lang="en-GB" i="1" baseline="-25000" dirty="0" smtClean="0"/>
              <a:t>2</a:t>
            </a:r>
            <a:r>
              <a:rPr lang="en-GB" i="1" dirty="0" smtClean="0"/>
              <a:t> during this period .</a:t>
            </a:r>
          </a:p>
          <a:p>
            <a:endParaRPr lang="en-GB" dirty="0"/>
          </a:p>
          <a:p>
            <a:r>
              <a:rPr lang="en-GB" dirty="0"/>
              <a:t>Gruber, N.</a:t>
            </a:r>
            <a:r>
              <a:rPr lang="en-GB" i="1" dirty="0"/>
              <a:t> et al.</a:t>
            </a:r>
            <a:r>
              <a:rPr lang="en-GB" dirty="0"/>
              <a:t> The oceanic sink for anthropogenic CO</a:t>
            </a:r>
            <a:r>
              <a:rPr lang="en-GB" baseline="-25000" dirty="0"/>
              <a:t>2</a:t>
            </a:r>
            <a:r>
              <a:rPr lang="en-GB" dirty="0"/>
              <a:t> from 1994 to 2007. </a:t>
            </a:r>
            <a:r>
              <a:rPr lang="en-GB" i="1" dirty="0"/>
              <a:t>Science</a:t>
            </a:r>
            <a:r>
              <a:rPr lang="en-GB" dirty="0"/>
              <a:t> </a:t>
            </a:r>
            <a:r>
              <a:rPr lang="en-GB" b="1" dirty="0"/>
              <a:t>363</a:t>
            </a:r>
            <a:r>
              <a:rPr lang="en-GB" dirty="0"/>
              <a:t>, 1193-1199, doi:10.1126/science.aau5153 (2019).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571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5467" y="1214793"/>
            <a:ext cx="8587211" cy="4525963"/>
          </a:xfrm>
        </p:spPr>
        <p:txBody>
          <a:bodyPr>
            <a:noAutofit/>
          </a:bodyPr>
          <a:lstStyle/>
          <a:p>
            <a:r>
              <a:rPr lang="en-GB" sz="2800" dirty="0"/>
              <a:t>Correcting “surface” fCO</a:t>
            </a:r>
            <a:r>
              <a:rPr lang="en-GB" sz="2800" baseline="-25000" dirty="0"/>
              <a:t>2 </a:t>
            </a:r>
            <a:r>
              <a:rPr lang="en-GB" sz="2800" dirty="0"/>
              <a:t>observations to true interface temperatures increases the calculated fluxes by ~</a:t>
            </a:r>
            <a:r>
              <a:rPr lang="en-GB" sz="2800" dirty="0" smtClean="0"/>
              <a:t>0.8 </a:t>
            </a:r>
            <a:r>
              <a:rPr lang="en-GB" sz="2800" dirty="0" err="1"/>
              <a:t>Pg</a:t>
            </a:r>
            <a:r>
              <a:rPr lang="en-GB" sz="2800" dirty="0"/>
              <a:t> C yr</a:t>
            </a:r>
            <a:r>
              <a:rPr lang="en-GB" sz="2800" baseline="30000" dirty="0"/>
              <a:t>-1</a:t>
            </a:r>
          </a:p>
          <a:p>
            <a:r>
              <a:rPr lang="en-GB" sz="2800" dirty="0"/>
              <a:t>Globally and at basin level, fluxes can be specified with 90% confidence intervals of around  ±0.3 </a:t>
            </a:r>
            <a:r>
              <a:rPr lang="en-GB" sz="2800" dirty="0" err="1"/>
              <a:t>Pg</a:t>
            </a:r>
            <a:r>
              <a:rPr lang="en-GB" sz="2800" dirty="0"/>
              <a:t> C yr</a:t>
            </a:r>
            <a:r>
              <a:rPr lang="en-GB" sz="2800" baseline="30000" dirty="0"/>
              <a:t>-1</a:t>
            </a:r>
            <a:r>
              <a:rPr lang="en-GB" sz="2800" dirty="0"/>
              <a:t> after 2000, (and before that in N. Hemisphere). </a:t>
            </a:r>
          </a:p>
          <a:p>
            <a:r>
              <a:rPr lang="en-GB" sz="2800" dirty="0"/>
              <a:t>Southern ocean and South Pacific contribute much of the uncertainty.</a:t>
            </a:r>
          </a:p>
          <a:p>
            <a:r>
              <a:rPr lang="en-GB" sz="2800" dirty="0"/>
              <a:t>Corrections make surface fluxes consistent </a:t>
            </a:r>
            <a:r>
              <a:rPr lang="en-GB" sz="2800" dirty="0" smtClean="0"/>
              <a:t>with observed </a:t>
            </a:r>
            <a:r>
              <a:rPr lang="en-GB" sz="2800" dirty="0"/>
              <a:t>increase in anthropogenic CO</a:t>
            </a:r>
            <a:r>
              <a:rPr lang="en-GB" sz="2800" baseline="-25000" dirty="0"/>
              <a:t>2</a:t>
            </a:r>
            <a:r>
              <a:rPr lang="en-GB" sz="2800" dirty="0"/>
              <a:t> calculated from ocean interior </a:t>
            </a:r>
            <a:r>
              <a:rPr lang="en-GB" sz="2800" dirty="0" smtClean="0"/>
              <a:t>observations, without the necessity for arbitrary “anomalous natural” carbon fluxes.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327909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72673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solidFill>
                  <a:srgbClr val="FF0000"/>
                </a:solidFill>
              </a:rPr>
              <a:t>Estimates of ocean-atmosphere fluxes from SOCAT data</a:t>
            </a:r>
            <a:endParaRPr lang="en-GB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15673"/>
            <a:ext cx="10972800" cy="452596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GB" dirty="0" smtClean="0"/>
              <a:t>In recent years there have been several </a:t>
            </a:r>
            <a:r>
              <a:rPr lang="en-GB" dirty="0" smtClean="0"/>
              <a:t>estimates </a:t>
            </a:r>
            <a:r>
              <a:rPr lang="en-GB" dirty="0" smtClean="0"/>
              <a:t>of global fluxes from SOCAT surface data.</a:t>
            </a:r>
          </a:p>
          <a:p>
            <a:pPr marL="514350" indent="-514350">
              <a:buAutoNum type="arabicPeriod"/>
            </a:pPr>
            <a:r>
              <a:rPr lang="en-GB" dirty="0" smtClean="0"/>
              <a:t>However, </a:t>
            </a:r>
            <a:r>
              <a:rPr lang="en-GB" dirty="0" smtClean="0"/>
              <a:t>up to now, none </a:t>
            </a:r>
            <a:r>
              <a:rPr lang="en-GB" dirty="0" smtClean="0"/>
              <a:t>have corrected for small deviations in temperature close to the ocean surface, which have a substantial (~50%) effect on calculated fluxes</a:t>
            </a:r>
            <a:r>
              <a:rPr lang="en-GB" dirty="0" smtClean="0"/>
              <a:t>.</a:t>
            </a:r>
          </a:p>
          <a:p>
            <a:pPr marL="514350" indent="-514350">
              <a:buAutoNum type="arabicPeriod"/>
            </a:pPr>
            <a:r>
              <a:rPr lang="en-GB" dirty="0" smtClean="0"/>
              <a:t>In this work we 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GB" dirty="0" smtClean="0"/>
              <a:t>Make those temperature corrections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GB" dirty="0" smtClean="0"/>
              <a:t>Estimate uncertainties due to imperfect coverage by applying nine different techniques of data interpolation.</a:t>
            </a:r>
            <a:endParaRPr lang="en-GB" dirty="0"/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GB" dirty="0" smtClean="0"/>
              <a:t>Outline implications for the global carbon budget.</a:t>
            </a:r>
          </a:p>
        </p:txBody>
      </p:sp>
    </p:spTree>
    <p:extLst>
      <p:ext uri="{BB962C8B-B14F-4D97-AF65-F5344CB8AC3E}">
        <p14:creationId xmlns:p14="http://schemas.microsoft.com/office/powerpoint/2010/main" val="164530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u="sng" dirty="0" smtClean="0">
                <a:solidFill>
                  <a:srgbClr val="FF0000"/>
                </a:solidFill>
              </a:rPr>
              <a:t> Adjustments/corrections </a:t>
            </a:r>
            <a:r>
              <a:rPr lang="en-GB" u="sng" dirty="0" smtClean="0">
                <a:solidFill>
                  <a:srgbClr val="FF0000"/>
                </a:solidFill>
              </a:rPr>
              <a:t>to SOCAT data.</a:t>
            </a:r>
            <a:endParaRPr lang="en-GB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6513" y="1365705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/>
              <a:t>We will: </a:t>
            </a:r>
            <a:endParaRPr lang="en-GB" sz="2800" dirty="0" smtClean="0"/>
          </a:p>
          <a:p>
            <a:pPr marL="514350" indent="-514350">
              <a:buAutoNum type="arabicPeriod"/>
            </a:pPr>
            <a:r>
              <a:rPr lang="en-GB" sz="2800" dirty="0" smtClean="0"/>
              <a:t>Correct data to take account of mixed layer temperature gradients between sampling depth and “sub-skin” surface, using satellite data for SST </a:t>
            </a:r>
            <a:r>
              <a:rPr lang="en-GB" sz="2000" dirty="0"/>
              <a:t>(</a:t>
            </a:r>
            <a:r>
              <a:rPr lang="en-GB" sz="2000" dirty="0" err="1"/>
              <a:t>Goddijn</a:t>
            </a:r>
            <a:r>
              <a:rPr lang="en-GB" sz="2000" dirty="0"/>
              <a:t>-Murphy et al, 2015) </a:t>
            </a:r>
            <a:r>
              <a:rPr lang="en-GB" sz="2800" dirty="0" smtClean="0"/>
              <a:t>.</a:t>
            </a:r>
          </a:p>
          <a:p>
            <a:pPr marL="514350" indent="-514350">
              <a:buAutoNum type="arabicPeriod"/>
            </a:pPr>
            <a:r>
              <a:rPr lang="en-GB" sz="2800" dirty="0" smtClean="0"/>
              <a:t>Then adjust flux calculation for skin temperature deviation </a:t>
            </a:r>
            <a:r>
              <a:rPr lang="en-GB" sz="2000" dirty="0" smtClean="0"/>
              <a:t>(Robertson and Watson 1992</a:t>
            </a:r>
            <a:r>
              <a:rPr lang="en-GB" sz="2000" dirty="0" smtClean="0"/>
              <a:t>, Woolf et al 2016). </a:t>
            </a:r>
            <a:endParaRPr lang="en-GB" sz="2000" dirty="0"/>
          </a:p>
        </p:txBody>
      </p:sp>
      <p:sp>
        <p:nvSpPr>
          <p:cNvPr id="4" name="Rectangle 3"/>
          <p:cNvSpPr/>
          <p:nvPr/>
        </p:nvSpPr>
        <p:spPr>
          <a:xfrm>
            <a:off x="609600" y="4744445"/>
            <a:ext cx="1075508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/>
            <a:r>
              <a:rPr lang="en-GB" sz="1400" dirty="0" smtClean="0"/>
              <a:t>L</a:t>
            </a:r>
            <a:r>
              <a:rPr lang="en-GB" sz="1400" dirty="0"/>
              <a:t>. M. </a:t>
            </a:r>
            <a:r>
              <a:rPr lang="en-GB" sz="1400" dirty="0" err="1"/>
              <a:t>Goddijn</a:t>
            </a:r>
            <a:r>
              <a:rPr lang="en-GB" sz="1400" dirty="0"/>
              <a:t>-Murphy , D. K. Woolf , P. E. Land , J. D. </a:t>
            </a:r>
            <a:r>
              <a:rPr lang="en-GB" sz="1400" dirty="0" err="1"/>
              <a:t>Shutler</a:t>
            </a:r>
            <a:r>
              <a:rPr lang="en-GB" sz="1400" dirty="0"/>
              <a:t> , and C. </a:t>
            </a:r>
            <a:r>
              <a:rPr lang="en-GB" sz="1400" dirty="0" err="1"/>
              <a:t>Donlon</a:t>
            </a:r>
            <a:r>
              <a:rPr lang="en-GB" sz="1400" dirty="0" smtClean="0"/>
              <a:t>” </a:t>
            </a:r>
            <a:r>
              <a:rPr lang="en-US" sz="1600" dirty="0"/>
              <a:t>. </a:t>
            </a:r>
            <a:r>
              <a:rPr lang="en-GB" sz="1600" dirty="0"/>
              <a:t>“The </a:t>
            </a:r>
            <a:r>
              <a:rPr lang="en-GB" sz="1600" dirty="0" err="1"/>
              <a:t>OceanFlux</a:t>
            </a:r>
            <a:r>
              <a:rPr lang="en-GB" sz="1600" dirty="0"/>
              <a:t> Greenhouse Gases methodology for deriving a sea surface climatology of CO2 fugacity in support of air–sea gas flux studies” </a:t>
            </a:r>
            <a:r>
              <a:rPr lang="en-US" sz="1600" i="1" dirty="0" smtClean="0"/>
              <a:t>Ocean </a:t>
            </a:r>
            <a:r>
              <a:rPr lang="en-US" sz="1600" i="1" dirty="0"/>
              <a:t>Sci.</a:t>
            </a:r>
            <a:r>
              <a:rPr lang="en-US" sz="1600" dirty="0"/>
              <a:t> </a:t>
            </a:r>
            <a:r>
              <a:rPr lang="en-US" sz="1600" b="1" dirty="0"/>
              <a:t>11</a:t>
            </a:r>
            <a:r>
              <a:rPr lang="en-US" sz="1600" dirty="0"/>
              <a:t>, 519-541, doi:10.5194/os-11-519-2015 (2015</a:t>
            </a:r>
            <a:r>
              <a:rPr lang="en-US" sz="1600" dirty="0" smtClean="0"/>
              <a:t>)</a:t>
            </a:r>
            <a:endParaRPr lang="en-GB" sz="1600" dirty="0"/>
          </a:p>
          <a:p>
            <a:pPr marL="358775" indent="-358775"/>
            <a:r>
              <a:rPr lang="en-GB" sz="1400" dirty="0" smtClean="0"/>
              <a:t>Robertson, J. E. and Watson, A. J. </a:t>
            </a:r>
            <a:r>
              <a:rPr lang="en-GB" sz="1400" dirty="0" smtClean="0"/>
              <a:t>“Thermal skin effect of the surface </a:t>
            </a:r>
            <a:r>
              <a:rPr lang="en-GB" sz="1400" dirty="0" err="1" smtClean="0"/>
              <a:t>ocen</a:t>
            </a:r>
            <a:r>
              <a:rPr lang="en-GB" sz="1400" dirty="0" smtClean="0"/>
              <a:t> and its </a:t>
            </a:r>
            <a:r>
              <a:rPr lang="en-GB" sz="1400" dirty="0" err="1" smtClean="0"/>
              <a:t>implcations</a:t>
            </a:r>
            <a:r>
              <a:rPr lang="en-GB" sz="1400" dirty="0" smtClean="0"/>
              <a:t> for ocean CO2 uptake”, Nature, 358, 738-740 (1992).</a:t>
            </a:r>
          </a:p>
          <a:p>
            <a:pPr marL="358775" indent="-358775"/>
            <a:r>
              <a:rPr lang="en-GB" sz="1600" dirty="0"/>
              <a:t>Woolf, D. K., Land, P. E., </a:t>
            </a:r>
            <a:r>
              <a:rPr lang="en-GB" sz="1600" dirty="0" err="1"/>
              <a:t>Shutler</a:t>
            </a:r>
            <a:r>
              <a:rPr lang="en-GB" sz="1600" dirty="0"/>
              <a:t>, J. D., </a:t>
            </a:r>
            <a:r>
              <a:rPr lang="en-GB" sz="1600" dirty="0" err="1"/>
              <a:t>Goddijn</a:t>
            </a:r>
            <a:r>
              <a:rPr lang="en-GB" sz="1600" dirty="0"/>
              <a:t>-Murphy, L. M. &amp; </a:t>
            </a:r>
            <a:r>
              <a:rPr lang="en-GB" sz="1600" dirty="0" err="1"/>
              <a:t>Donlon</a:t>
            </a:r>
            <a:r>
              <a:rPr lang="en-GB" sz="1600" dirty="0"/>
              <a:t>, C. J. On the calculation of air-sea fluxes of CO</a:t>
            </a:r>
            <a:r>
              <a:rPr lang="en-GB" sz="1600" baseline="-25000" dirty="0"/>
              <a:t>2</a:t>
            </a:r>
            <a:r>
              <a:rPr lang="en-GB" sz="1600" dirty="0"/>
              <a:t> in the presence of temperature and salinity gradients. </a:t>
            </a:r>
            <a:r>
              <a:rPr lang="en-GB" sz="1600" i="1" dirty="0" smtClean="0"/>
              <a:t>J. </a:t>
            </a:r>
            <a:r>
              <a:rPr lang="en-GB" sz="1600" i="1" dirty="0" err="1" smtClean="0"/>
              <a:t>Geophys</a:t>
            </a:r>
            <a:r>
              <a:rPr lang="en-GB" sz="1600" i="1" dirty="0" smtClean="0"/>
              <a:t>, Res. </a:t>
            </a:r>
            <a:r>
              <a:rPr lang="en-GB" sz="1600" i="1" dirty="0"/>
              <a:t>Oceans</a:t>
            </a:r>
            <a:r>
              <a:rPr lang="en-GB" sz="1600" dirty="0"/>
              <a:t> </a:t>
            </a:r>
            <a:r>
              <a:rPr lang="en-GB" sz="1600" b="1" dirty="0"/>
              <a:t>121</a:t>
            </a:r>
            <a:r>
              <a:rPr lang="en-GB" sz="1600" dirty="0"/>
              <a:t>, 1229-1248, doi:10.1002/2015jc011427 (2016).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85845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86D5A-74A7-44EB-934C-CA67970BF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264" y="165151"/>
            <a:ext cx="9231085" cy="1325563"/>
          </a:xfrm>
        </p:spPr>
        <p:txBody>
          <a:bodyPr>
            <a:normAutofit/>
          </a:bodyPr>
          <a:lstStyle/>
          <a:p>
            <a:r>
              <a:rPr lang="en-US" sz="3200" u="sng" dirty="0">
                <a:solidFill>
                  <a:srgbClr val="FF0000"/>
                </a:solidFill>
              </a:rPr>
              <a:t>Two surface </a:t>
            </a:r>
            <a:r>
              <a:rPr lang="en-US" sz="3200" u="sng" dirty="0">
                <a:solidFill>
                  <a:srgbClr val="FF0000"/>
                </a:solidFill>
              </a:rPr>
              <a:t>temperature effects on CO</a:t>
            </a:r>
            <a:r>
              <a:rPr lang="en-US" sz="3200" u="sng" baseline="-25000" dirty="0">
                <a:solidFill>
                  <a:srgbClr val="FF0000"/>
                </a:solidFill>
              </a:rPr>
              <a:t>2</a:t>
            </a:r>
            <a:r>
              <a:rPr lang="en-US" sz="3200" u="sng" dirty="0">
                <a:solidFill>
                  <a:srgbClr val="FF0000"/>
                </a:solidFill>
              </a:rPr>
              <a:t> air-sea flux calculation</a:t>
            </a:r>
            <a:endParaRPr lang="en-GB" sz="3200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50F24-8B93-4C92-83EE-AC2A7E15C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979" y="1203380"/>
            <a:ext cx="9074044" cy="4424726"/>
          </a:xfrm>
        </p:spPr>
        <p:txBody>
          <a:bodyPr>
            <a:noAutofit/>
          </a:bodyPr>
          <a:lstStyle/>
          <a:p>
            <a:pPr marL="357188" indent="-271463">
              <a:buNone/>
            </a:pPr>
            <a:r>
              <a:rPr lang="en-US" dirty="0" smtClean="0"/>
              <a:t>1</a:t>
            </a:r>
            <a:r>
              <a:rPr lang="en-US" dirty="0"/>
              <a:t>) SOCAT “inlet” T differs from satellite-derived remote sensing product for </a:t>
            </a:r>
            <a:r>
              <a:rPr lang="en-US" dirty="0" err="1" smtClean="0"/>
              <a:t>subskin</a:t>
            </a:r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dirty="0" smtClean="0"/>
              <a:t> temperature </a:t>
            </a:r>
            <a:r>
              <a:rPr lang="en-US" dirty="0"/>
              <a:t>(at ~20cm depth).</a:t>
            </a:r>
          </a:p>
          <a:p>
            <a:pPr lvl="1"/>
            <a:r>
              <a:rPr lang="en-US" sz="2000" dirty="0"/>
              <a:t>The difference </a:t>
            </a:r>
            <a:r>
              <a:rPr lang="el-GR" sz="2000" dirty="0"/>
              <a:t>Δ</a:t>
            </a:r>
            <a:r>
              <a:rPr lang="en-US" sz="2000" dirty="0"/>
              <a:t>T can be positive or negative, but inlet temperatures are higher by ~</a:t>
            </a:r>
            <a:r>
              <a:rPr lang="en-US" sz="2000" dirty="0"/>
              <a:t>0.2-0.3</a:t>
            </a:r>
            <a:r>
              <a:rPr lang="en-US" sz="2000" baseline="30000" dirty="0"/>
              <a:t>o</a:t>
            </a:r>
            <a:r>
              <a:rPr lang="en-US" sz="2000" dirty="0"/>
              <a:t>C </a:t>
            </a:r>
            <a:r>
              <a:rPr lang="en-US" sz="2000" dirty="0"/>
              <a:t>on </a:t>
            </a:r>
            <a:r>
              <a:rPr lang="en-US" sz="2000" dirty="0"/>
              <a:t>average than co-located satellite temperature estimates of </a:t>
            </a:r>
            <a:r>
              <a:rPr lang="en-US" sz="2000" dirty="0" err="1"/>
              <a:t>subskin</a:t>
            </a:r>
            <a:r>
              <a:rPr lang="en-US" sz="2000" dirty="0"/>
              <a:t> T.</a:t>
            </a:r>
          </a:p>
          <a:p>
            <a:pPr lvl="1"/>
            <a:r>
              <a:rPr lang="en-US" sz="2000" dirty="0"/>
              <a:t>Why? </a:t>
            </a:r>
          </a:p>
          <a:p>
            <a:pPr lvl="2"/>
            <a:r>
              <a:rPr lang="en-US" sz="1800" dirty="0"/>
              <a:t>Probably on average a small increase in T with depth this close to the surface. </a:t>
            </a:r>
          </a:p>
          <a:p>
            <a:pPr lvl="2"/>
            <a:r>
              <a:rPr lang="en-US" sz="1800" dirty="0"/>
              <a:t>Most likely affected by warm </a:t>
            </a:r>
            <a:r>
              <a:rPr lang="en-US" sz="1800" dirty="0"/>
              <a:t>bias in “Engine-room Inlet” </a:t>
            </a:r>
            <a:r>
              <a:rPr lang="en-US" sz="1800" dirty="0"/>
              <a:t>temperatures, warmed by ship’s infrastructure – a well known effect observed in studies of surface temperature observations.</a:t>
            </a:r>
            <a:endParaRPr lang="en-US" sz="1800" dirty="0"/>
          </a:p>
          <a:p>
            <a:pPr lvl="1"/>
            <a:r>
              <a:rPr lang="en-US" sz="2000" dirty="0"/>
              <a:t>Dissolved CO</a:t>
            </a:r>
            <a:r>
              <a:rPr lang="en-US" sz="2000" baseline="-25000" dirty="0"/>
              <a:t>2</a:t>
            </a:r>
            <a:r>
              <a:rPr lang="en-US" sz="2000" dirty="0"/>
              <a:t> needs to be adjusted to take this into account when calculating air-sea </a:t>
            </a:r>
            <a:r>
              <a:rPr lang="en-US" sz="2000" dirty="0"/>
              <a:t>fluxes.</a:t>
            </a:r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 flipH="1">
            <a:off x="489856" y="6215935"/>
            <a:ext cx="7628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*For discussion and definition see GHRSST group page:</a:t>
            </a:r>
          </a:p>
          <a:p>
            <a:r>
              <a:rPr lang="en-GB" dirty="0">
                <a:solidFill>
                  <a:srgbClr val="FF0000"/>
                </a:solidFill>
              </a:rPr>
              <a:t>https://www.ghrsst.org/ghrsst-data-services/products/</a:t>
            </a:r>
          </a:p>
        </p:txBody>
      </p:sp>
    </p:spTree>
    <p:extLst>
      <p:ext uri="{BB962C8B-B14F-4D97-AF65-F5344CB8AC3E}">
        <p14:creationId xmlns:p14="http://schemas.microsoft.com/office/powerpoint/2010/main" val="400266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205"/>
          <p:cNvGrpSpPr>
            <a:grpSpLocks/>
          </p:cNvGrpSpPr>
          <p:nvPr/>
        </p:nvGrpSpPr>
        <p:grpSpPr bwMode="auto">
          <a:xfrm>
            <a:off x="3982642" y="1440658"/>
            <a:ext cx="4100513" cy="3625453"/>
            <a:chOff x="1105" y="490"/>
            <a:chExt cx="3444" cy="3045"/>
          </a:xfrm>
        </p:grpSpPr>
        <p:sp>
          <p:nvSpPr>
            <p:cNvPr id="130" name="Rectangle 5"/>
            <p:cNvSpPr>
              <a:spLocks noChangeArrowheads="1"/>
            </p:cNvSpPr>
            <p:nvPr/>
          </p:nvSpPr>
          <p:spPr bwMode="auto">
            <a:xfrm>
              <a:off x="1105" y="490"/>
              <a:ext cx="3444" cy="30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32" name="Freeform 7"/>
            <p:cNvSpPr>
              <a:spLocks noEditPoints="1"/>
            </p:cNvSpPr>
            <p:nvPr/>
          </p:nvSpPr>
          <p:spPr bwMode="auto">
            <a:xfrm>
              <a:off x="1105" y="3354"/>
              <a:ext cx="431" cy="180"/>
            </a:xfrm>
            <a:custGeom>
              <a:avLst/>
              <a:gdLst>
                <a:gd name="T0" fmla="*/ 43 w 431"/>
                <a:gd name="T1" fmla="*/ 180 h 180"/>
                <a:gd name="T2" fmla="*/ 43 w 431"/>
                <a:gd name="T3" fmla="*/ 102 h 180"/>
                <a:gd name="T4" fmla="*/ 0 w 431"/>
                <a:gd name="T5" fmla="*/ 102 h 180"/>
                <a:gd name="T6" fmla="*/ 0 w 431"/>
                <a:gd name="T7" fmla="*/ 180 h 180"/>
                <a:gd name="T8" fmla="*/ 43 w 431"/>
                <a:gd name="T9" fmla="*/ 180 h 180"/>
                <a:gd name="T10" fmla="*/ 86 w 431"/>
                <a:gd name="T11" fmla="*/ 180 h 180"/>
                <a:gd name="T12" fmla="*/ 86 w 431"/>
                <a:gd name="T13" fmla="*/ 108 h 180"/>
                <a:gd name="T14" fmla="*/ 43 w 431"/>
                <a:gd name="T15" fmla="*/ 108 h 180"/>
                <a:gd name="T16" fmla="*/ 43 w 431"/>
                <a:gd name="T17" fmla="*/ 180 h 180"/>
                <a:gd name="T18" fmla="*/ 86 w 431"/>
                <a:gd name="T19" fmla="*/ 180 h 180"/>
                <a:gd name="T20" fmla="*/ 130 w 431"/>
                <a:gd name="T21" fmla="*/ 180 h 180"/>
                <a:gd name="T22" fmla="*/ 130 w 431"/>
                <a:gd name="T23" fmla="*/ 86 h 180"/>
                <a:gd name="T24" fmla="*/ 86 w 431"/>
                <a:gd name="T25" fmla="*/ 86 h 180"/>
                <a:gd name="T26" fmla="*/ 86 w 431"/>
                <a:gd name="T27" fmla="*/ 180 h 180"/>
                <a:gd name="T28" fmla="*/ 130 w 431"/>
                <a:gd name="T29" fmla="*/ 180 h 180"/>
                <a:gd name="T30" fmla="*/ 173 w 431"/>
                <a:gd name="T31" fmla="*/ 180 h 180"/>
                <a:gd name="T32" fmla="*/ 173 w 431"/>
                <a:gd name="T33" fmla="*/ 76 h 180"/>
                <a:gd name="T34" fmla="*/ 130 w 431"/>
                <a:gd name="T35" fmla="*/ 76 h 180"/>
                <a:gd name="T36" fmla="*/ 130 w 431"/>
                <a:gd name="T37" fmla="*/ 180 h 180"/>
                <a:gd name="T38" fmla="*/ 173 w 431"/>
                <a:gd name="T39" fmla="*/ 180 h 180"/>
                <a:gd name="T40" fmla="*/ 216 w 431"/>
                <a:gd name="T41" fmla="*/ 180 h 180"/>
                <a:gd name="T42" fmla="*/ 216 w 431"/>
                <a:gd name="T43" fmla="*/ 78 h 180"/>
                <a:gd name="T44" fmla="*/ 173 w 431"/>
                <a:gd name="T45" fmla="*/ 78 h 180"/>
                <a:gd name="T46" fmla="*/ 173 w 431"/>
                <a:gd name="T47" fmla="*/ 180 h 180"/>
                <a:gd name="T48" fmla="*/ 216 w 431"/>
                <a:gd name="T49" fmla="*/ 180 h 180"/>
                <a:gd name="T50" fmla="*/ 259 w 431"/>
                <a:gd name="T51" fmla="*/ 180 h 180"/>
                <a:gd name="T52" fmla="*/ 259 w 431"/>
                <a:gd name="T53" fmla="*/ 51 h 180"/>
                <a:gd name="T54" fmla="*/ 216 w 431"/>
                <a:gd name="T55" fmla="*/ 51 h 180"/>
                <a:gd name="T56" fmla="*/ 216 w 431"/>
                <a:gd name="T57" fmla="*/ 180 h 180"/>
                <a:gd name="T58" fmla="*/ 259 w 431"/>
                <a:gd name="T59" fmla="*/ 180 h 180"/>
                <a:gd name="T60" fmla="*/ 302 w 431"/>
                <a:gd name="T61" fmla="*/ 180 h 180"/>
                <a:gd name="T62" fmla="*/ 302 w 431"/>
                <a:gd name="T63" fmla="*/ 35 h 180"/>
                <a:gd name="T64" fmla="*/ 259 w 431"/>
                <a:gd name="T65" fmla="*/ 35 h 180"/>
                <a:gd name="T66" fmla="*/ 259 w 431"/>
                <a:gd name="T67" fmla="*/ 180 h 180"/>
                <a:gd name="T68" fmla="*/ 302 w 431"/>
                <a:gd name="T69" fmla="*/ 180 h 180"/>
                <a:gd name="T70" fmla="*/ 345 w 431"/>
                <a:gd name="T71" fmla="*/ 180 h 180"/>
                <a:gd name="T72" fmla="*/ 345 w 431"/>
                <a:gd name="T73" fmla="*/ 42 h 180"/>
                <a:gd name="T74" fmla="*/ 302 w 431"/>
                <a:gd name="T75" fmla="*/ 42 h 180"/>
                <a:gd name="T76" fmla="*/ 302 w 431"/>
                <a:gd name="T77" fmla="*/ 180 h 180"/>
                <a:gd name="T78" fmla="*/ 345 w 431"/>
                <a:gd name="T79" fmla="*/ 180 h 180"/>
                <a:gd name="T80" fmla="*/ 388 w 431"/>
                <a:gd name="T81" fmla="*/ 180 h 180"/>
                <a:gd name="T82" fmla="*/ 388 w 431"/>
                <a:gd name="T83" fmla="*/ 14 h 180"/>
                <a:gd name="T84" fmla="*/ 345 w 431"/>
                <a:gd name="T85" fmla="*/ 14 h 180"/>
                <a:gd name="T86" fmla="*/ 345 w 431"/>
                <a:gd name="T87" fmla="*/ 180 h 180"/>
                <a:gd name="T88" fmla="*/ 388 w 431"/>
                <a:gd name="T89" fmla="*/ 180 h 180"/>
                <a:gd name="T90" fmla="*/ 431 w 431"/>
                <a:gd name="T91" fmla="*/ 180 h 180"/>
                <a:gd name="T92" fmla="*/ 431 w 431"/>
                <a:gd name="T93" fmla="*/ 0 h 180"/>
                <a:gd name="T94" fmla="*/ 388 w 431"/>
                <a:gd name="T95" fmla="*/ 0 h 180"/>
                <a:gd name="T96" fmla="*/ 388 w 431"/>
                <a:gd name="T97" fmla="*/ 180 h 180"/>
                <a:gd name="T98" fmla="*/ 431 w 431"/>
                <a:gd name="T9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31" h="180">
                  <a:moveTo>
                    <a:pt x="43" y="180"/>
                  </a:moveTo>
                  <a:lnTo>
                    <a:pt x="43" y="102"/>
                  </a:lnTo>
                  <a:lnTo>
                    <a:pt x="0" y="102"/>
                  </a:lnTo>
                  <a:lnTo>
                    <a:pt x="0" y="180"/>
                  </a:lnTo>
                  <a:lnTo>
                    <a:pt x="43" y="180"/>
                  </a:lnTo>
                  <a:close/>
                  <a:moveTo>
                    <a:pt x="86" y="180"/>
                  </a:moveTo>
                  <a:lnTo>
                    <a:pt x="86" y="108"/>
                  </a:lnTo>
                  <a:lnTo>
                    <a:pt x="43" y="108"/>
                  </a:lnTo>
                  <a:lnTo>
                    <a:pt x="43" y="180"/>
                  </a:lnTo>
                  <a:lnTo>
                    <a:pt x="86" y="180"/>
                  </a:lnTo>
                  <a:close/>
                  <a:moveTo>
                    <a:pt x="130" y="180"/>
                  </a:moveTo>
                  <a:lnTo>
                    <a:pt x="130" y="86"/>
                  </a:lnTo>
                  <a:lnTo>
                    <a:pt x="86" y="86"/>
                  </a:lnTo>
                  <a:lnTo>
                    <a:pt x="86" y="180"/>
                  </a:lnTo>
                  <a:lnTo>
                    <a:pt x="130" y="180"/>
                  </a:lnTo>
                  <a:close/>
                  <a:moveTo>
                    <a:pt x="173" y="180"/>
                  </a:moveTo>
                  <a:lnTo>
                    <a:pt x="173" y="76"/>
                  </a:lnTo>
                  <a:lnTo>
                    <a:pt x="130" y="76"/>
                  </a:lnTo>
                  <a:lnTo>
                    <a:pt x="130" y="180"/>
                  </a:lnTo>
                  <a:lnTo>
                    <a:pt x="173" y="180"/>
                  </a:lnTo>
                  <a:close/>
                  <a:moveTo>
                    <a:pt x="216" y="180"/>
                  </a:moveTo>
                  <a:lnTo>
                    <a:pt x="216" y="78"/>
                  </a:lnTo>
                  <a:lnTo>
                    <a:pt x="173" y="78"/>
                  </a:lnTo>
                  <a:lnTo>
                    <a:pt x="173" y="180"/>
                  </a:lnTo>
                  <a:lnTo>
                    <a:pt x="216" y="180"/>
                  </a:lnTo>
                  <a:close/>
                  <a:moveTo>
                    <a:pt x="259" y="180"/>
                  </a:moveTo>
                  <a:lnTo>
                    <a:pt x="259" y="51"/>
                  </a:lnTo>
                  <a:lnTo>
                    <a:pt x="216" y="51"/>
                  </a:lnTo>
                  <a:lnTo>
                    <a:pt x="216" y="180"/>
                  </a:lnTo>
                  <a:lnTo>
                    <a:pt x="259" y="180"/>
                  </a:lnTo>
                  <a:close/>
                  <a:moveTo>
                    <a:pt x="302" y="180"/>
                  </a:moveTo>
                  <a:lnTo>
                    <a:pt x="302" y="35"/>
                  </a:lnTo>
                  <a:lnTo>
                    <a:pt x="259" y="35"/>
                  </a:lnTo>
                  <a:lnTo>
                    <a:pt x="259" y="180"/>
                  </a:lnTo>
                  <a:lnTo>
                    <a:pt x="302" y="180"/>
                  </a:lnTo>
                  <a:close/>
                  <a:moveTo>
                    <a:pt x="345" y="180"/>
                  </a:moveTo>
                  <a:lnTo>
                    <a:pt x="345" y="42"/>
                  </a:lnTo>
                  <a:lnTo>
                    <a:pt x="302" y="42"/>
                  </a:lnTo>
                  <a:lnTo>
                    <a:pt x="302" y="180"/>
                  </a:lnTo>
                  <a:lnTo>
                    <a:pt x="345" y="180"/>
                  </a:lnTo>
                  <a:close/>
                  <a:moveTo>
                    <a:pt x="388" y="180"/>
                  </a:moveTo>
                  <a:lnTo>
                    <a:pt x="388" y="14"/>
                  </a:lnTo>
                  <a:lnTo>
                    <a:pt x="345" y="14"/>
                  </a:lnTo>
                  <a:lnTo>
                    <a:pt x="345" y="180"/>
                  </a:lnTo>
                  <a:lnTo>
                    <a:pt x="388" y="180"/>
                  </a:lnTo>
                  <a:close/>
                  <a:moveTo>
                    <a:pt x="431" y="180"/>
                  </a:moveTo>
                  <a:lnTo>
                    <a:pt x="431" y="0"/>
                  </a:lnTo>
                  <a:lnTo>
                    <a:pt x="388" y="0"/>
                  </a:lnTo>
                  <a:lnTo>
                    <a:pt x="388" y="180"/>
                  </a:lnTo>
                  <a:lnTo>
                    <a:pt x="431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33" name="Freeform 8"/>
            <p:cNvSpPr>
              <a:spLocks noEditPoints="1"/>
            </p:cNvSpPr>
            <p:nvPr/>
          </p:nvSpPr>
          <p:spPr bwMode="auto">
            <a:xfrm>
              <a:off x="1536" y="2994"/>
              <a:ext cx="430" cy="540"/>
            </a:xfrm>
            <a:custGeom>
              <a:avLst/>
              <a:gdLst>
                <a:gd name="T0" fmla="*/ 43 w 430"/>
                <a:gd name="T1" fmla="*/ 540 h 540"/>
                <a:gd name="T2" fmla="*/ 43 w 430"/>
                <a:gd name="T3" fmla="*/ 340 h 540"/>
                <a:gd name="T4" fmla="*/ 0 w 430"/>
                <a:gd name="T5" fmla="*/ 340 h 540"/>
                <a:gd name="T6" fmla="*/ 0 w 430"/>
                <a:gd name="T7" fmla="*/ 540 h 540"/>
                <a:gd name="T8" fmla="*/ 43 w 430"/>
                <a:gd name="T9" fmla="*/ 540 h 540"/>
                <a:gd name="T10" fmla="*/ 86 w 430"/>
                <a:gd name="T11" fmla="*/ 540 h 540"/>
                <a:gd name="T12" fmla="*/ 86 w 430"/>
                <a:gd name="T13" fmla="*/ 307 h 540"/>
                <a:gd name="T14" fmla="*/ 43 w 430"/>
                <a:gd name="T15" fmla="*/ 307 h 540"/>
                <a:gd name="T16" fmla="*/ 43 w 430"/>
                <a:gd name="T17" fmla="*/ 540 h 540"/>
                <a:gd name="T18" fmla="*/ 86 w 430"/>
                <a:gd name="T19" fmla="*/ 540 h 540"/>
                <a:gd name="T20" fmla="*/ 129 w 430"/>
                <a:gd name="T21" fmla="*/ 540 h 540"/>
                <a:gd name="T22" fmla="*/ 129 w 430"/>
                <a:gd name="T23" fmla="*/ 297 h 540"/>
                <a:gd name="T24" fmla="*/ 86 w 430"/>
                <a:gd name="T25" fmla="*/ 297 h 540"/>
                <a:gd name="T26" fmla="*/ 86 w 430"/>
                <a:gd name="T27" fmla="*/ 540 h 540"/>
                <a:gd name="T28" fmla="*/ 129 w 430"/>
                <a:gd name="T29" fmla="*/ 540 h 540"/>
                <a:gd name="T30" fmla="*/ 172 w 430"/>
                <a:gd name="T31" fmla="*/ 540 h 540"/>
                <a:gd name="T32" fmla="*/ 172 w 430"/>
                <a:gd name="T33" fmla="*/ 271 h 540"/>
                <a:gd name="T34" fmla="*/ 129 w 430"/>
                <a:gd name="T35" fmla="*/ 271 h 540"/>
                <a:gd name="T36" fmla="*/ 129 w 430"/>
                <a:gd name="T37" fmla="*/ 540 h 540"/>
                <a:gd name="T38" fmla="*/ 172 w 430"/>
                <a:gd name="T39" fmla="*/ 540 h 540"/>
                <a:gd name="T40" fmla="*/ 215 w 430"/>
                <a:gd name="T41" fmla="*/ 540 h 540"/>
                <a:gd name="T42" fmla="*/ 215 w 430"/>
                <a:gd name="T43" fmla="*/ 207 h 540"/>
                <a:gd name="T44" fmla="*/ 172 w 430"/>
                <a:gd name="T45" fmla="*/ 207 h 540"/>
                <a:gd name="T46" fmla="*/ 172 w 430"/>
                <a:gd name="T47" fmla="*/ 540 h 540"/>
                <a:gd name="T48" fmla="*/ 215 w 430"/>
                <a:gd name="T49" fmla="*/ 540 h 540"/>
                <a:gd name="T50" fmla="*/ 258 w 430"/>
                <a:gd name="T51" fmla="*/ 540 h 540"/>
                <a:gd name="T52" fmla="*/ 258 w 430"/>
                <a:gd name="T53" fmla="*/ 184 h 540"/>
                <a:gd name="T54" fmla="*/ 215 w 430"/>
                <a:gd name="T55" fmla="*/ 184 h 540"/>
                <a:gd name="T56" fmla="*/ 215 w 430"/>
                <a:gd name="T57" fmla="*/ 540 h 540"/>
                <a:gd name="T58" fmla="*/ 258 w 430"/>
                <a:gd name="T59" fmla="*/ 540 h 540"/>
                <a:gd name="T60" fmla="*/ 301 w 430"/>
                <a:gd name="T61" fmla="*/ 540 h 540"/>
                <a:gd name="T62" fmla="*/ 301 w 430"/>
                <a:gd name="T63" fmla="*/ 155 h 540"/>
                <a:gd name="T64" fmla="*/ 258 w 430"/>
                <a:gd name="T65" fmla="*/ 155 h 540"/>
                <a:gd name="T66" fmla="*/ 258 w 430"/>
                <a:gd name="T67" fmla="*/ 540 h 540"/>
                <a:gd name="T68" fmla="*/ 301 w 430"/>
                <a:gd name="T69" fmla="*/ 540 h 540"/>
                <a:gd name="T70" fmla="*/ 344 w 430"/>
                <a:gd name="T71" fmla="*/ 540 h 540"/>
                <a:gd name="T72" fmla="*/ 344 w 430"/>
                <a:gd name="T73" fmla="*/ 108 h 540"/>
                <a:gd name="T74" fmla="*/ 301 w 430"/>
                <a:gd name="T75" fmla="*/ 108 h 540"/>
                <a:gd name="T76" fmla="*/ 301 w 430"/>
                <a:gd name="T77" fmla="*/ 540 h 540"/>
                <a:gd name="T78" fmla="*/ 344 w 430"/>
                <a:gd name="T79" fmla="*/ 540 h 540"/>
                <a:gd name="T80" fmla="*/ 387 w 430"/>
                <a:gd name="T81" fmla="*/ 540 h 540"/>
                <a:gd name="T82" fmla="*/ 387 w 430"/>
                <a:gd name="T83" fmla="*/ 54 h 540"/>
                <a:gd name="T84" fmla="*/ 344 w 430"/>
                <a:gd name="T85" fmla="*/ 54 h 540"/>
                <a:gd name="T86" fmla="*/ 344 w 430"/>
                <a:gd name="T87" fmla="*/ 540 h 540"/>
                <a:gd name="T88" fmla="*/ 387 w 430"/>
                <a:gd name="T89" fmla="*/ 540 h 540"/>
                <a:gd name="T90" fmla="*/ 430 w 430"/>
                <a:gd name="T91" fmla="*/ 540 h 540"/>
                <a:gd name="T92" fmla="*/ 430 w 430"/>
                <a:gd name="T93" fmla="*/ 0 h 540"/>
                <a:gd name="T94" fmla="*/ 387 w 430"/>
                <a:gd name="T95" fmla="*/ 0 h 540"/>
                <a:gd name="T96" fmla="*/ 387 w 430"/>
                <a:gd name="T97" fmla="*/ 540 h 540"/>
                <a:gd name="T98" fmla="*/ 430 w 430"/>
                <a:gd name="T99" fmla="*/ 54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30" h="540">
                  <a:moveTo>
                    <a:pt x="43" y="540"/>
                  </a:moveTo>
                  <a:lnTo>
                    <a:pt x="43" y="340"/>
                  </a:lnTo>
                  <a:lnTo>
                    <a:pt x="0" y="340"/>
                  </a:lnTo>
                  <a:lnTo>
                    <a:pt x="0" y="540"/>
                  </a:lnTo>
                  <a:lnTo>
                    <a:pt x="43" y="540"/>
                  </a:lnTo>
                  <a:close/>
                  <a:moveTo>
                    <a:pt x="86" y="540"/>
                  </a:moveTo>
                  <a:lnTo>
                    <a:pt x="86" y="307"/>
                  </a:lnTo>
                  <a:lnTo>
                    <a:pt x="43" y="307"/>
                  </a:lnTo>
                  <a:lnTo>
                    <a:pt x="43" y="540"/>
                  </a:lnTo>
                  <a:lnTo>
                    <a:pt x="86" y="540"/>
                  </a:lnTo>
                  <a:close/>
                  <a:moveTo>
                    <a:pt x="129" y="540"/>
                  </a:moveTo>
                  <a:lnTo>
                    <a:pt x="129" y="297"/>
                  </a:lnTo>
                  <a:lnTo>
                    <a:pt x="86" y="297"/>
                  </a:lnTo>
                  <a:lnTo>
                    <a:pt x="86" y="540"/>
                  </a:lnTo>
                  <a:lnTo>
                    <a:pt x="129" y="540"/>
                  </a:lnTo>
                  <a:close/>
                  <a:moveTo>
                    <a:pt x="172" y="540"/>
                  </a:moveTo>
                  <a:lnTo>
                    <a:pt x="172" y="271"/>
                  </a:lnTo>
                  <a:lnTo>
                    <a:pt x="129" y="271"/>
                  </a:lnTo>
                  <a:lnTo>
                    <a:pt x="129" y="540"/>
                  </a:lnTo>
                  <a:lnTo>
                    <a:pt x="172" y="540"/>
                  </a:lnTo>
                  <a:close/>
                  <a:moveTo>
                    <a:pt x="215" y="540"/>
                  </a:moveTo>
                  <a:lnTo>
                    <a:pt x="215" y="207"/>
                  </a:lnTo>
                  <a:lnTo>
                    <a:pt x="172" y="207"/>
                  </a:lnTo>
                  <a:lnTo>
                    <a:pt x="172" y="540"/>
                  </a:lnTo>
                  <a:lnTo>
                    <a:pt x="215" y="540"/>
                  </a:lnTo>
                  <a:close/>
                  <a:moveTo>
                    <a:pt x="258" y="540"/>
                  </a:moveTo>
                  <a:lnTo>
                    <a:pt x="258" y="184"/>
                  </a:lnTo>
                  <a:lnTo>
                    <a:pt x="215" y="184"/>
                  </a:lnTo>
                  <a:lnTo>
                    <a:pt x="215" y="540"/>
                  </a:lnTo>
                  <a:lnTo>
                    <a:pt x="258" y="540"/>
                  </a:lnTo>
                  <a:close/>
                  <a:moveTo>
                    <a:pt x="301" y="540"/>
                  </a:moveTo>
                  <a:lnTo>
                    <a:pt x="301" y="155"/>
                  </a:lnTo>
                  <a:lnTo>
                    <a:pt x="258" y="155"/>
                  </a:lnTo>
                  <a:lnTo>
                    <a:pt x="258" y="540"/>
                  </a:lnTo>
                  <a:lnTo>
                    <a:pt x="301" y="540"/>
                  </a:lnTo>
                  <a:close/>
                  <a:moveTo>
                    <a:pt x="344" y="540"/>
                  </a:moveTo>
                  <a:lnTo>
                    <a:pt x="344" y="108"/>
                  </a:lnTo>
                  <a:lnTo>
                    <a:pt x="301" y="108"/>
                  </a:lnTo>
                  <a:lnTo>
                    <a:pt x="301" y="540"/>
                  </a:lnTo>
                  <a:lnTo>
                    <a:pt x="344" y="540"/>
                  </a:lnTo>
                  <a:close/>
                  <a:moveTo>
                    <a:pt x="387" y="540"/>
                  </a:moveTo>
                  <a:lnTo>
                    <a:pt x="387" y="54"/>
                  </a:lnTo>
                  <a:lnTo>
                    <a:pt x="344" y="54"/>
                  </a:lnTo>
                  <a:lnTo>
                    <a:pt x="344" y="540"/>
                  </a:lnTo>
                  <a:lnTo>
                    <a:pt x="387" y="540"/>
                  </a:lnTo>
                  <a:close/>
                  <a:moveTo>
                    <a:pt x="430" y="540"/>
                  </a:moveTo>
                  <a:lnTo>
                    <a:pt x="430" y="0"/>
                  </a:lnTo>
                  <a:lnTo>
                    <a:pt x="387" y="0"/>
                  </a:lnTo>
                  <a:lnTo>
                    <a:pt x="387" y="540"/>
                  </a:lnTo>
                  <a:lnTo>
                    <a:pt x="430" y="5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34" name="Freeform 9"/>
            <p:cNvSpPr>
              <a:spLocks noEditPoints="1"/>
            </p:cNvSpPr>
            <p:nvPr/>
          </p:nvSpPr>
          <p:spPr bwMode="auto">
            <a:xfrm>
              <a:off x="1966" y="1885"/>
              <a:ext cx="431" cy="1649"/>
            </a:xfrm>
            <a:custGeom>
              <a:avLst/>
              <a:gdLst>
                <a:gd name="T0" fmla="*/ 43 w 431"/>
                <a:gd name="T1" fmla="*/ 1649 h 1649"/>
                <a:gd name="T2" fmla="*/ 43 w 431"/>
                <a:gd name="T3" fmla="*/ 1048 h 1649"/>
                <a:gd name="T4" fmla="*/ 0 w 431"/>
                <a:gd name="T5" fmla="*/ 1048 h 1649"/>
                <a:gd name="T6" fmla="*/ 0 w 431"/>
                <a:gd name="T7" fmla="*/ 1649 h 1649"/>
                <a:gd name="T8" fmla="*/ 43 w 431"/>
                <a:gd name="T9" fmla="*/ 1649 h 1649"/>
                <a:gd name="T10" fmla="*/ 87 w 431"/>
                <a:gd name="T11" fmla="*/ 1649 h 1649"/>
                <a:gd name="T12" fmla="*/ 87 w 431"/>
                <a:gd name="T13" fmla="*/ 971 h 1649"/>
                <a:gd name="T14" fmla="*/ 43 w 431"/>
                <a:gd name="T15" fmla="*/ 971 h 1649"/>
                <a:gd name="T16" fmla="*/ 43 w 431"/>
                <a:gd name="T17" fmla="*/ 1649 h 1649"/>
                <a:gd name="T18" fmla="*/ 87 w 431"/>
                <a:gd name="T19" fmla="*/ 1649 h 1649"/>
                <a:gd name="T20" fmla="*/ 130 w 431"/>
                <a:gd name="T21" fmla="*/ 1649 h 1649"/>
                <a:gd name="T22" fmla="*/ 130 w 431"/>
                <a:gd name="T23" fmla="*/ 895 h 1649"/>
                <a:gd name="T24" fmla="*/ 87 w 431"/>
                <a:gd name="T25" fmla="*/ 895 h 1649"/>
                <a:gd name="T26" fmla="*/ 87 w 431"/>
                <a:gd name="T27" fmla="*/ 1649 h 1649"/>
                <a:gd name="T28" fmla="*/ 130 w 431"/>
                <a:gd name="T29" fmla="*/ 1649 h 1649"/>
                <a:gd name="T30" fmla="*/ 173 w 431"/>
                <a:gd name="T31" fmla="*/ 1649 h 1649"/>
                <a:gd name="T32" fmla="*/ 173 w 431"/>
                <a:gd name="T33" fmla="*/ 803 h 1649"/>
                <a:gd name="T34" fmla="*/ 130 w 431"/>
                <a:gd name="T35" fmla="*/ 803 h 1649"/>
                <a:gd name="T36" fmla="*/ 130 w 431"/>
                <a:gd name="T37" fmla="*/ 1649 h 1649"/>
                <a:gd name="T38" fmla="*/ 173 w 431"/>
                <a:gd name="T39" fmla="*/ 1649 h 1649"/>
                <a:gd name="T40" fmla="*/ 216 w 431"/>
                <a:gd name="T41" fmla="*/ 1649 h 1649"/>
                <a:gd name="T42" fmla="*/ 216 w 431"/>
                <a:gd name="T43" fmla="*/ 706 h 1649"/>
                <a:gd name="T44" fmla="*/ 173 w 431"/>
                <a:gd name="T45" fmla="*/ 706 h 1649"/>
                <a:gd name="T46" fmla="*/ 173 w 431"/>
                <a:gd name="T47" fmla="*/ 1649 h 1649"/>
                <a:gd name="T48" fmla="*/ 216 w 431"/>
                <a:gd name="T49" fmla="*/ 1649 h 1649"/>
                <a:gd name="T50" fmla="*/ 259 w 431"/>
                <a:gd name="T51" fmla="*/ 1649 h 1649"/>
                <a:gd name="T52" fmla="*/ 259 w 431"/>
                <a:gd name="T53" fmla="*/ 612 h 1649"/>
                <a:gd name="T54" fmla="*/ 216 w 431"/>
                <a:gd name="T55" fmla="*/ 612 h 1649"/>
                <a:gd name="T56" fmla="*/ 216 w 431"/>
                <a:gd name="T57" fmla="*/ 1649 h 1649"/>
                <a:gd name="T58" fmla="*/ 259 w 431"/>
                <a:gd name="T59" fmla="*/ 1649 h 1649"/>
                <a:gd name="T60" fmla="*/ 302 w 431"/>
                <a:gd name="T61" fmla="*/ 1649 h 1649"/>
                <a:gd name="T62" fmla="*/ 302 w 431"/>
                <a:gd name="T63" fmla="*/ 488 h 1649"/>
                <a:gd name="T64" fmla="*/ 259 w 431"/>
                <a:gd name="T65" fmla="*/ 488 h 1649"/>
                <a:gd name="T66" fmla="*/ 259 w 431"/>
                <a:gd name="T67" fmla="*/ 1649 h 1649"/>
                <a:gd name="T68" fmla="*/ 302 w 431"/>
                <a:gd name="T69" fmla="*/ 1649 h 1649"/>
                <a:gd name="T70" fmla="*/ 345 w 431"/>
                <a:gd name="T71" fmla="*/ 1649 h 1649"/>
                <a:gd name="T72" fmla="*/ 345 w 431"/>
                <a:gd name="T73" fmla="*/ 346 h 1649"/>
                <a:gd name="T74" fmla="*/ 302 w 431"/>
                <a:gd name="T75" fmla="*/ 346 h 1649"/>
                <a:gd name="T76" fmla="*/ 302 w 431"/>
                <a:gd name="T77" fmla="*/ 1649 h 1649"/>
                <a:gd name="T78" fmla="*/ 345 w 431"/>
                <a:gd name="T79" fmla="*/ 1649 h 1649"/>
                <a:gd name="T80" fmla="*/ 388 w 431"/>
                <a:gd name="T81" fmla="*/ 1649 h 1649"/>
                <a:gd name="T82" fmla="*/ 388 w 431"/>
                <a:gd name="T83" fmla="*/ 169 h 1649"/>
                <a:gd name="T84" fmla="*/ 345 w 431"/>
                <a:gd name="T85" fmla="*/ 169 h 1649"/>
                <a:gd name="T86" fmla="*/ 345 w 431"/>
                <a:gd name="T87" fmla="*/ 1649 h 1649"/>
                <a:gd name="T88" fmla="*/ 388 w 431"/>
                <a:gd name="T89" fmla="*/ 1649 h 1649"/>
                <a:gd name="T90" fmla="*/ 431 w 431"/>
                <a:gd name="T91" fmla="*/ 1649 h 1649"/>
                <a:gd name="T92" fmla="*/ 431 w 431"/>
                <a:gd name="T93" fmla="*/ 0 h 1649"/>
                <a:gd name="T94" fmla="*/ 388 w 431"/>
                <a:gd name="T95" fmla="*/ 0 h 1649"/>
                <a:gd name="T96" fmla="*/ 388 w 431"/>
                <a:gd name="T97" fmla="*/ 1649 h 1649"/>
                <a:gd name="T98" fmla="*/ 431 w 431"/>
                <a:gd name="T99" fmla="*/ 1649 h 1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31" h="1649">
                  <a:moveTo>
                    <a:pt x="43" y="1649"/>
                  </a:moveTo>
                  <a:lnTo>
                    <a:pt x="43" y="1048"/>
                  </a:lnTo>
                  <a:lnTo>
                    <a:pt x="0" y="1048"/>
                  </a:lnTo>
                  <a:lnTo>
                    <a:pt x="0" y="1649"/>
                  </a:lnTo>
                  <a:lnTo>
                    <a:pt x="43" y="1649"/>
                  </a:lnTo>
                  <a:close/>
                  <a:moveTo>
                    <a:pt x="87" y="1649"/>
                  </a:moveTo>
                  <a:lnTo>
                    <a:pt x="87" y="971"/>
                  </a:lnTo>
                  <a:lnTo>
                    <a:pt x="43" y="971"/>
                  </a:lnTo>
                  <a:lnTo>
                    <a:pt x="43" y="1649"/>
                  </a:lnTo>
                  <a:lnTo>
                    <a:pt x="87" y="1649"/>
                  </a:lnTo>
                  <a:close/>
                  <a:moveTo>
                    <a:pt x="130" y="1649"/>
                  </a:moveTo>
                  <a:lnTo>
                    <a:pt x="130" y="895"/>
                  </a:lnTo>
                  <a:lnTo>
                    <a:pt x="87" y="895"/>
                  </a:lnTo>
                  <a:lnTo>
                    <a:pt x="87" y="1649"/>
                  </a:lnTo>
                  <a:lnTo>
                    <a:pt x="130" y="1649"/>
                  </a:lnTo>
                  <a:close/>
                  <a:moveTo>
                    <a:pt x="173" y="1649"/>
                  </a:moveTo>
                  <a:lnTo>
                    <a:pt x="173" y="803"/>
                  </a:lnTo>
                  <a:lnTo>
                    <a:pt x="130" y="803"/>
                  </a:lnTo>
                  <a:lnTo>
                    <a:pt x="130" y="1649"/>
                  </a:lnTo>
                  <a:lnTo>
                    <a:pt x="173" y="1649"/>
                  </a:lnTo>
                  <a:close/>
                  <a:moveTo>
                    <a:pt x="216" y="1649"/>
                  </a:moveTo>
                  <a:lnTo>
                    <a:pt x="216" y="706"/>
                  </a:lnTo>
                  <a:lnTo>
                    <a:pt x="173" y="706"/>
                  </a:lnTo>
                  <a:lnTo>
                    <a:pt x="173" y="1649"/>
                  </a:lnTo>
                  <a:lnTo>
                    <a:pt x="216" y="1649"/>
                  </a:lnTo>
                  <a:close/>
                  <a:moveTo>
                    <a:pt x="259" y="1649"/>
                  </a:moveTo>
                  <a:lnTo>
                    <a:pt x="259" y="612"/>
                  </a:lnTo>
                  <a:lnTo>
                    <a:pt x="216" y="612"/>
                  </a:lnTo>
                  <a:lnTo>
                    <a:pt x="216" y="1649"/>
                  </a:lnTo>
                  <a:lnTo>
                    <a:pt x="259" y="1649"/>
                  </a:lnTo>
                  <a:close/>
                  <a:moveTo>
                    <a:pt x="302" y="1649"/>
                  </a:moveTo>
                  <a:lnTo>
                    <a:pt x="302" y="488"/>
                  </a:lnTo>
                  <a:lnTo>
                    <a:pt x="259" y="488"/>
                  </a:lnTo>
                  <a:lnTo>
                    <a:pt x="259" y="1649"/>
                  </a:lnTo>
                  <a:lnTo>
                    <a:pt x="302" y="1649"/>
                  </a:lnTo>
                  <a:close/>
                  <a:moveTo>
                    <a:pt x="345" y="1649"/>
                  </a:moveTo>
                  <a:lnTo>
                    <a:pt x="345" y="346"/>
                  </a:lnTo>
                  <a:lnTo>
                    <a:pt x="302" y="346"/>
                  </a:lnTo>
                  <a:lnTo>
                    <a:pt x="302" y="1649"/>
                  </a:lnTo>
                  <a:lnTo>
                    <a:pt x="345" y="1649"/>
                  </a:lnTo>
                  <a:close/>
                  <a:moveTo>
                    <a:pt x="388" y="1649"/>
                  </a:moveTo>
                  <a:lnTo>
                    <a:pt x="388" y="169"/>
                  </a:lnTo>
                  <a:lnTo>
                    <a:pt x="345" y="169"/>
                  </a:lnTo>
                  <a:lnTo>
                    <a:pt x="345" y="1649"/>
                  </a:lnTo>
                  <a:lnTo>
                    <a:pt x="388" y="1649"/>
                  </a:lnTo>
                  <a:close/>
                  <a:moveTo>
                    <a:pt x="431" y="1649"/>
                  </a:moveTo>
                  <a:lnTo>
                    <a:pt x="431" y="0"/>
                  </a:lnTo>
                  <a:lnTo>
                    <a:pt x="388" y="0"/>
                  </a:lnTo>
                  <a:lnTo>
                    <a:pt x="388" y="1649"/>
                  </a:lnTo>
                  <a:lnTo>
                    <a:pt x="431" y="16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35" name="Freeform 10"/>
            <p:cNvSpPr>
              <a:spLocks noEditPoints="1"/>
            </p:cNvSpPr>
            <p:nvPr/>
          </p:nvSpPr>
          <p:spPr bwMode="auto">
            <a:xfrm>
              <a:off x="2397" y="902"/>
              <a:ext cx="430" cy="2632"/>
            </a:xfrm>
            <a:custGeom>
              <a:avLst/>
              <a:gdLst>
                <a:gd name="T0" fmla="*/ 43 w 430"/>
                <a:gd name="T1" fmla="*/ 2632 h 2632"/>
                <a:gd name="T2" fmla="*/ 43 w 430"/>
                <a:gd name="T3" fmla="*/ 857 h 2632"/>
                <a:gd name="T4" fmla="*/ 0 w 430"/>
                <a:gd name="T5" fmla="*/ 857 h 2632"/>
                <a:gd name="T6" fmla="*/ 0 w 430"/>
                <a:gd name="T7" fmla="*/ 2632 h 2632"/>
                <a:gd name="T8" fmla="*/ 43 w 430"/>
                <a:gd name="T9" fmla="*/ 2632 h 2632"/>
                <a:gd name="T10" fmla="*/ 86 w 430"/>
                <a:gd name="T11" fmla="*/ 2632 h 2632"/>
                <a:gd name="T12" fmla="*/ 86 w 430"/>
                <a:gd name="T13" fmla="*/ 668 h 2632"/>
                <a:gd name="T14" fmla="*/ 43 w 430"/>
                <a:gd name="T15" fmla="*/ 668 h 2632"/>
                <a:gd name="T16" fmla="*/ 43 w 430"/>
                <a:gd name="T17" fmla="*/ 2632 h 2632"/>
                <a:gd name="T18" fmla="*/ 86 w 430"/>
                <a:gd name="T19" fmla="*/ 2632 h 2632"/>
                <a:gd name="T20" fmla="*/ 129 w 430"/>
                <a:gd name="T21" fmla="*/ 2632 h 2632"/>
                <a:gd name="T22" fmla="*/ 129 w 430"/>
                <a:gd name="T23" fmla="*/ 489 h 2632"/>
                <a:gd name="T24" fmla="*/ 86 w 430"/>
                <a:gd name="T25" fmla="*/ 489 h 2632"/>
                <a:gd name="T26" fmla="*/ 86 w 430"/>
                <a:gd name="T27" fmla="*/ 2632 h 2632"/>
                <a:gd name="T28" fmla="*/ 129 w 430"/>
                <a:gd name="T29" fmla="*/ 2632 h 2632"/>
                <a:gd name="T30" fmla="*/ 172 w 430"/>
                <a:gd name="T31" fmla="*/ 2632 h 2632"/>
                <a:gd name="T32" fmla="*/ 172 w 430"/>
                <a:gd name="T33" fmla="*/ 335 h 2632"/>
                <a:gd name="T34" fmla="*/ 129 w 430"/>
                <a:gd name="T35" fmla="*/ 335 h 2632"/>
                <a:gd name="T36" fmla="*/ 129 w 430"/>
                <a:gd name="T37" fmla="*/ 2632 h 2632"/>
                <a:gd name="T38" fmla="*/ 172 w 430"/>
                <a:gd name="T39" fmla="*/ 2632 h 2632"/>
                <a:gd name="T40" fmla="*/ 215 w 430"/>
                <a:gd name="T41" fmla="*/ 2632 h 2632"/>
                <a:gd name="T42" fmla="*/ 215 w 430"/>
                <a:gd name="T43" fmla="*/ 257 h 2632"/>
                <a:gd name="T44" fmla="*/ 172 w 430"/>
                <a:gd name="T45" fmla="*/ 257 h 2632"/>
                <a:gd name="T46" fmla="*/ 172 w 430"/>
                <a:gd name="T47" fmla="*/ 2632 h 2632"/>
                <a:gd name="T48" fmla="*/ 215 w 430"/>
                <a:gd name="T49" fmla="*/ 2632 h 2632"/>
                <a:gd name="T50" fmla="*/ 258 w 430"/>
                <a:gd name="T51" fmla="*/ 2632 h 2632"/>
                <a:gd name="T52" fmla="*/ 258 w 430"/>
                <a:gd name="T53" fmla="*/ 145 h 2632"/>
                <a:gd name="T54" fmla="*/ 215 w 430"/>
                <a:gd name="T55" fmla="*/ 145 h 2632"/>
                <a:gd name="T56" fmla="*/ 215 w 430"/>
                <a:gd name="T57" fmla="*/ 2632 h 2632"/>
                <a:gd name="T58" fmla="*/ 258 w 430"/>
                <a:gd name="T59" fmla="*/ 2632 h 2632"/>
                <a:gd name="T60" fmla="*/ 301 w 430"/>
                <a:gd name="T61" fmla="*/ 2632 h 2632"/>
                <a:gd name="T62" fmla="*/ 301 w 430"/>
                <a:gd name="T63" fmla="*/ 29 h 2632"/>
                <a:gd name="T64" fmla="*/ 258 w 430"/>
                <a:gd name="T65" fmla="*/ 29 h 2632"/>
                <a:gd name="T66" fmla="*/ 258 w 430"/>
                <a:gd name="T67" fmla="*/ 2632 h 2632"/>
                <a:gd name="T68" fmla="*/ 301 w 430"/>
                <a:gd name="T69" fmla="*/ 2632 h 2632"/>
                <a:gd name="T70" fmla="*/ 344 w 430"/>
                <a:gd name="T71" fmla="*/ 2632 h 2632"/>
                <a:gd name="T72" fmla="*/ 344 w 430"/>
                <a:gd name="T73" fmla="*/ 0 h 2632"/>
                <a:gd name="T74" fmla="*/ 301 w 430"/>
                <a:gd name="T75" fmla="*/ 0 h 2632"/>
                <a:gd name="T76" fmla="*/ 301 w 430"/>
                <a:gd name="T77" fmla="*/ 2632 h 2632"/>
                <a:gd name="T78" fmla="*/ 344 w 430"/>
                <a:gd name="T79" fmla="*/ 2632 h 2632"/>
                <a:gd name="T80" fmla="*/ 387 w 430"/>
                <a:gd name="T81" fmla="*/ 2632 h 2632"/>
                <a:gd name="T82" fmla="*/ 387 w 430"/>
                <a:gd name="T83" fmla="*/ 147 h 2632"/>
                <a:gd name="T84" fmla="*/ 344 w 430"/>
                <a:gd name="T85" fmla="*/ 147 h 2632"/>
                <a:gd name="T86" fmla="*/ 344 w 430"/>
                <a:gd name="T87" fmla="*/ 2632 h 2632"/>
                <a:gd name="T88" fmla="*/ 387 w 430"/>
                <a:gd name="T89" fmla="*/ 2632 h 2632"/>
                <a:gd name="T90" fmla="*/ 430 w 430"/>
                <a:gd name="T91" fmla="*/ 2632 h 2632"/>
                <a:gd name="T92" fmla="*/ 430 w 430"/>
                <a:gd name="T93" fmla="*/ 199 h 2632"/>
                <a:gd name="T94" fmla="*/ 387 w 430"/>
                <a:gd name="T95" fmla="*/ 199 h 2632"/>
                <a:gd name="T96" fmla="*/ 387 w 430"/>
                <a:gd name="T97" fmla="*/ 2632 h 2632"/>
                <a:gd name="T98" fmla="*/ 430 w 430"/>
                <a:gd name="T99" fmla="*/ 2632 h 2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30" h="2632">
                  <a:moveTo>
                    <a:pt x="43" y="2632"/>
                  </a:moveTo>
                  <a:lnTo>
                    <a:pt x="43" y="857"/>
                  </a:lnTo>
                  <a:lnTo>
                    <a:pt x="0" y="857"/>
                  </a:lnTo>
                  <a:lnTo>
                    <a:pt x="0" y="2632"/>
                  </a:lnTo>
                  <a:lnTo>
                    <a:pt x="43" y="2632"/>
                  </a:lnTo>
                  <a:close/>
                  <a:moveTo>
                    <a:pt x="86" y="2632"/>
                  </a:moveTo>
                  <a:lnTo>
                    <a:pt x="86" y="668"/>
                  </a:lnTo>
                  <a:lnTo>
                    <a:pt x="43" y="668"/>
                  </a:lnTo>
                  <a:lnTo>
                    <a:pt x="43" y="2632"/>
                  </a:lnTo>
                  <a:lnTo>
                    <a:pt x="86" y="2632"/>
                  </a:lnTo>
                  <a:close/>
                  <a:moveTo>
                    <a:pt x="129" y="2632"/>
                  </a:moveTo>
                  <a:lnTo>
                    <a:pt x="129" y="489"/>
                  </a:lnTo>
                  <a:lnTo>
                    <a:pt x="86" y="489"/>
                  </a:lnTo>
                  <a:lnTo>
                    <a:pt x="86" y="2632"/>
                  </a:lnTo>
                  <a:lnTo>
                    <a:pt x="129" y="2632"/>
                  </a:lnTo>
                  <a:close/>
                  <a:moveTo>
                    <a:pt x="172" y="2632"/>
                  </a:moveTo>
                  <a:lnTo>
                    <a:pt x="172" y="335"/>
                  </a:lnTo>
                  <a:lnTo>
                    <a:pt x="129" y="335"/>
                  </a:lnTo>
                  <a:lnTo>
                    <a:pt x="129" y="2632"/>
                  </a:lnTo>
                  <a:lnTo>
                    <a:pt x="172" y="2632"/>
                  </a:lnTo>
                  <a:close/>
                  <a:moveTo>
                    <a:pt x="215" y="2632"/>
                  </a:moveTo>
                  <a:lnTo>
                    <a:pt x="215" y="257"/>
                  </a:lnTo>
                  <a:lnTo>
                    <a:pt x="172" y="257"/>
                  </a:lnTo>
                  <a:lnTo>
                    <a:pt x="172" y="2632"/>
                  </a:lnTo>
                  <a:lnTo>
                    <a:pt x="215" y="2632"/>
                  </a:lnTo>
                  <a:close/>
                  <a:moveTo>
                    <a:pt x="258" y="2632"/>
                  </a:moveTo>
                  <a:lnTo>
                    <a:pt x="258" y="145"/>
                  </a:lnTo>
                  <a:lnTo>
                    <a:pt x="215" y="145"/>
                  </a:lnTo>
                  <a:lnTo>
                    <a:pt x="215" y="2632"/>
                  </a:lnTo>
                  <a:lnTo>
                    <a:pt x="258" y="2632"/>
                  </a:lnTo>
                  <a:close/>
                  <a:moveTo>
                    <a:pt x="301" y="2632"/>
                  </a:moveTo>
                  <a:lnTo>
                    <a:pt x="301" y="29"/>
                  </a:lnTo>
                  <a:lnTo>
                    <a:pt x="258" y="29"/>
                  </a:lnTo>
                  <a:lnTo>
                    <a:pt x="258" y="2632"/>
                  </a:lnTo>
                  <a:lnTo>
                    <a:pt x="301" y="2632"/>
                  </a:lnTo>
                  <a:close/>
                  <a:moveTo>
                    <a:pt x="344" y="2632"/>
                  </a:moveTo>
                  <a:lnTo>
                    <a:pt x="344" y="0"/>
                  </a:lnTo>
                  <a:lnTo>
                    <a:pt x="301" y="0"/>
                  </a:lnTo>
                  <a:lnTo>
                    <a:pt x="301" y="2632"/>
                  </a:lnTo>
                  <a:lnTo>
                    <a:pt x="344" y="2632"/>
                  </a:lnTo>
                  <a:close/>
                  <a:moveTo>
                    <a:pt x="387" y="2632"/>
                  </a:moveTo>
                  <a:lnTo>
                    <a:pt x="387" y="147"/>
                  </a:lnTo>
                  <a:lnTo>
                    <a:pt x="344" y="147"/>
                  </a:lnTo>
                  <a:lnTo>
                    <a:pt x="344" y="2632"/>
                  </a:lnTo>
                  <a:lnTo>
                    <a:pt x="387" y="2632"/>
                  </a:lnTo>
                  <a:close/>
                  <a:moveTo>
                    <a:pt x="430" y="2632"/>
                  </a:moveTo>
                  <a:lnTo>
                    <a:pt x="430" y="199"/>
                  </a:lnTo>
                  <a:lnTo>
                    <a:pt x="387" y="199"/>
                  </a:lnTo>
                  <a:lnTo>
                    <a:pt x="387" y="2632"/>
                  </a:lnTo>
                  <a:lnTo>
                    <a:pt x="430" y="26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36" name="Freeform 11"/>
            <p:cNvSpPr>
              <a:spLocks noEditPoints="1"/>
            </p:cNvSpPr>
            <p:nvPr/>
          </p:nvSpPr>
          <p:spPr bwMode="auto">
            <a:xfrm>
              <a:off x="2827" y="1271"/>
              <a:ext cx="431" cy="2263"/>
            </a:xfrm>
            <a:custGeom>
              <a:avLst/>
              <a:gdLst>
                <a:gd name="T0" fmla="*/ 43 w 431"/>
                <a:gd name="T1" fmla="*/ 2263 h 2263"/>
                <a:gd name="T2" fmla="*/ 43 w 431"/>
                <a:gd name="T3" fmla="*/ 0 h 2263"/>
                <a:gd name="T4" fmla="*/ 0 w 431"/>
                <a:gd name="T5" fmla="*/ 0 h 2263"/>
                <a:gd name="T6" fmla="*/ 0 w 431"/>
                <a:gd name="T7" fmla="*/ 2263 h 2263"/>
                <a:gd name="T8" fmla="*/ 43 w 431"/>
                <a:gd name="T9" fmla="*/ 2263 h 2263"/>
                <a:gd name="T10" fmla="*/ 87 w 431"/>
                <a:gd name="T11" fmla="*/ 2263 h 2263"/>
                <a:gd name="T12" fmla="*/ 87 w 431"/>
                <a:gd name="T13" fmla="*/ 133 h 2263"/>
                <a:gd name="T14" fmla="*/ 43 w 431"/>
                <a:gd name="T15" fmla="*/ 133 h 2263"/>
                <a:gd name="T16" fmla="*/ 43 w 431"/>
                <a:gd name="T17" fmla="*/ 2263 h 2263"/>
                <a:gd name="T18" fmla="*/ 87 w 431"/>
                <a:gd name="T19" fmla="*/ 2263 h 2263"/>
                <a:gd name="T20" fmla="*/ 130 w 431"/>
                <a:gd name="T21" fmla="*/ 2263 h 2263"/>
                <a:gd name="T22" fmla="*/ 130 w 431"/>
                <a:gd name="T23" fmla="*/ 218 h 2263"/>
                <a:gd name="T24" fmla="*/ 87 w 431"/>
                <a:gd name="T25" fmla="*/ 218 h 2263"/>
                <a:gd name="T26" fmla="*/ 87 w 431"/>
                <a:gd name="T27" fmla="*/ 2263 h 2263"/>
                <a:gd name="T28" fmla="*/ 130 w 431"/>
                <a:gd name="T29" fmla="*/ 2263 h 2263"/>
                <a:gd name="T30" fmla="*/ 173 w 431"/>
                <a:gd name="T31" fmla="*/ 2263 h 2263"/>
                <a:gd name="T32" fmla="*/ 173 w 431"/>
                <a:gd name="T33" fmla="*/ 394 h 2263"/>
                <a:gd name="T34" fmla="*/ 130 w 431"/>
                <a:gd name="T35" fmla="*/ 394 h 2263"/>
                <a:gd name="T36" fmla="*/ 130 w 431"/>
                <a:gd name="T37" fmla="*/ 2263 h 2263"/>
                <a:gd name="T38" fmla="*/ 173 w 431"/>
                <a:gd name="T39" fmla="*/ 2263 h 2263"/>
                <a:gd name="T40" fmla="*/ 216 w 431"/>
                <a:gd name="T41" fmla="*/ 2263 h 2263"/>
                <a:gd name="T42" fmla="*/ 216 w 431"/>
                <a:gd name="T43" fmla="*/ 530 h 2263"/>
                <a:gd name="T44" fmla="*/ 173 w 431"/>
                <a:gd name="T45" fmla="*/ 530 h 2263"/>
                <a:gd name="T46" fmla="*/ 173 w 431"/>
                <a:gd name="T47" fmla="*/ 2263 h 2263"/>
                <a:gd name="T48" fmla="*/ 216 w 431"/>
                <a:gd name="T49" fmla="*/ 2263 h 2263"/>
                <a:gd name="T50" fmla="*/ 259 w 431"/>
                <a:gd name="T51" fmla="*/ 2263 h 2263"/>
                <a:gd name="T52" fmla="*/ 259 w 431"/>
                <a:gd name="T53" fmla="*/ 777 h 2263"/>
                <a:gd name="T54" fmla="*/ 216 w 431"/>
                <a:gd name="T55" fmla="*/ 777 h 2263"/>
                <a:gd name="T56" fmla="*/ 216 w 431"/>
                <a:gd name="T57" fmla="*/ 2263 h 2263"/>
                <a:gd name="T58" fmla="*/ 259 w 431"/>
                <a:gd name="T59" fmla="*/ 2263 h 2263"/>
                <a:gd name="T60" fmla="*/ 302 w 431"/>
                <a:gd name="T61" fmla="*/ 2263 h 2263"/>
                <a:gd name="T62" fmla="*/ 302 w 431"/>
                <a:gd name="T63" fmla="*/ 904 h 2263"/>
                <a:gd name="T64" fmla="*/ 259 w 431"/>
                <a:gd name="T65" fmla="*/ 904 h 2263"/>
                <a:gd name="T66" fmla="*/ 259 w 431"/>
                <a:gd name="T67" fmla="*/ 2263 h 2263"/>
                <a:gd name="T68" fmla="*/ 302 w 431"/>
                <a:gd name="T69" fmla="*/ 2263 h 2263"/>
                <a:gd name="T70" fmla="*/ 345 w 431"/>
                <a:gd name="T71" fmla="*/ 2263 h 2263"/>
                <a:gd name="T72" fmla="*/ 345 w 431"/>
                <a:gd name="T73" fmla="*/ 1060 h 2263"/>
                <a:gd name="T74" fmla="*/ 302 w 431"/>
                <a:gd name="T75" fmla="*/ 1060 h 2263"/>
                <a:gd name="T76" fmla="*/ 302 w 431"/>
                <a:gd name="T77" fmla="*/ 2263 h 2263"/>
                <a:gd name="T78" fmla="*/ 345 w 431"/>
                <a:gd name="T79" fmla="*/ 2263 h 2263"/>
                <a:gd name="T80" fmla="*/ 388 w 431"/>
                <a:gd name="T81" fmla="*/ 2263 h 2263"/>
                <a:gd name="T82" fmla="*/ 388 w 431"/>
                <a:gd name="T83" fmla="*/ 1179 h 2263"/>
                <a:gd name="T84" fmla="*/ 345 w 431"/>
                <a:gd name="T85" fmla="*/ 1179 h 2263"/>
                <a:gd name="T86" fmla="*/ 345 w 431"/>
                <a:gd name="T87" fmla="*/ 2263 h 2263"/>
                <a:gd name="T88" fmla="*/ 388 w 431"/>
                <a:gd name="T89" fmla="*/ 2263 h 2263"/>
                <a:gd name="T90" fmla="*/ 431 w 431"/>
                <a:gd name="T91" fmla="*/ 2263 h 2263"/>
                <a:gd name="T92" fmla="*/ 431 w 431"/>
                <a:gd name="T93" fmla="*/ 1324 h 2263"/>
                <a:gd name="T94" fmla="*/ 388 w 431"/>
                <a:gd name="T95" fmla="*/ 1324 h 2263"/>
                <a:gd name="T96" fmla="*/ 388 w 431"/>
                <a:gd name="T97" fmla="*/ 2263 h 2263"/>
                <a:gd name="T98" fmla="*/ 431 w 431"/>
                <a:gd name="T99" fmla="*/ 2263 h 2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31" h="2263">
                  <a:moveTo>
                    <a:pt x="43" y="2263"/>
                  </a:moveTo>
                  <a:lnTo>
                    <a:pt x="43" y="0"/>
                  </a:lnTo>
                  <a:lnTo>
                    <a:pt x="0" y="0"/>
                  </a:lnTo>
                  <a:lnTo>
                    <a:pt x="0" y="2263"/>
                  </a:lnTo>
                  <a:lnTo>
                    <a:pt x="43" y="2263"/>
                  </a:lnTo>
                  <a:close/>
                  <a:moveTo>
                    <a:pt x="87" y="2263"/>
                  </a:moveTo>
                  <a:lnTo>
                    <a:pt x="87" y="133"/>
                  </a:lnTo>
                  <a:lnTo>
                    <a:pt x="43" y="133"/>
                  </a:lnTo>
                  <a:lnTo>
                    <a:pt x="43" y="2263"/>
                  </a:lnTo>
                  <a:lnTo>
                    <a:pt x="87" y="2263"/>
                  </a:lnTo>
                  <a:close/>
                  <a:moveTo>
                    <a:pt x="130" y="2263"/>
                  </a:moveTo>
                  <a:lnTo>
                    <a:pt x="130" y="218"/>
                  </a:lnTo>
                  <a:lnTo>
                    <a:pt x="87" y="218"/>
                  </a:lnTo>
                  <a:lnTo>
                    <a:pt x="87" y="2263"/>
                  </a:lnTo>
                  <a:lnTo>
                    <a:pt x="130" y="2263"/>
                  </a:lnTo>
                  <a:close/>
                  <a:moveTo>
                    <a:pt x="173" y="2263"/>
                  </a:moveTo>
                  <a:lnTo>
                    <a:pt x="173" y="394"/>
                  </a:lnTo>
                  <a:lnTo>
                    <a:pt x="130" y="394"/>
                  </a:lnTo>
                  <a:lnTo>
                    <a:pt x="130" y="2263"/>
                  </a:lnTo>
                  <a:lnTo>
                    <a:pt x="173" y="2263"/>
                  </a:lnTo>
                  <a:close/>
                  <a:moveTo>
                    <a:pt x="216" y="2263"/>
                  </a:moveTo>
                  <a:lnTo>
                    <a:pt x="216" y="530"/>
                  </a:lnTo>
                  <a:lnTo>
                    <a:pt x="173" y="530"/>
                  </a:lnTo>
                  <a:lnTo>
                    <a:pt x="173" y="2263"/>
                  </a:lnTo>
                  <a:lnTo>
                    <a:pt x="216" y="2263"/>
                  </a:lnTo>
                  <a:close/>
                  <a:moveTo>
                    <a:pt x="259" y="2263"/>
                  </a:moveTo>
                  <a:lnTo>
                    <a:pt x="259" y="777"/>
                  </a:lnTo>
                  <a:lnTo>
                    <a:pt x="216" y="777"/>
                  </a:lnTo>
                  <a:lnTo>
                    <a:pt x="216" y="2263"/>
                  </a:lnTo>
                  <a:lnTo>
                    <a:pt x="259" y="2263"/>
                  </a:lnTo>
                  <a:close/>
                  <a:moveTo>
                    <a:pt x="302" y="2263"/>
                  </a:moveTo>
                  <a:lnTo>
                    <a:pt x="302" y="904"/>
                  </a:lnTo>
                  <a:lnTo>
                    <a:pt x="259" y="904"/>
                  </a:lnTo>
                  <a:lnTo>
                    <a:pt x="259" y="2263"/>
                  </a:lnTo>
                  <a:lnTo>
                    <a:pt x="302" y="2263"/>
                  </a:lnTo>
                  <a:close/>
                  <a:moveTo>
                    <a:pt x="345" y="2263"/>
                  </a:moveTo>
                  <a:lnTo>
                    <a:pt x="345" y="1060"/>
                  </a:lnTo>
                  <a:lnTo>
                    <a:pt x="302" y="1060"/>
                  </a:lnTo>
                  <a:lnTo>
                    <a:pt x="302" y="2263"/>
                  </a:lnTo>
                  <a:lnTo>
                    <a:pt x="345" y="2263"/>
                  </a:lnTo>
                  <a:close/>
                  <a:moveTo>
                    <a:pt x="388" y="2263"/>
                  </a:moveTo>
                  <a:lnTo>
                    <a:pt x="388" y="1179"/>
                  </a:lnTo>
                  <a:lnTo>
                    <a:pt x="345" y="1179"/>
                  </a:lnTo>
                  <a:lnTo>
                    <a:pt x="345" y="2263"/>
                  </a:lnTo>
                  <a:lnTo>
                    <a:pt x="388" y="2263"/>
                  </a:lnTo>
                  <a:close/>
                  <a:moveTo>
                    <a:pt x="431" y="2263"/>
                  </a:moveTo>
                  <a:lnTo>
                    <a:pt x="431" y="1324"/>
                  </a:lnTo>
                  <a:lnTo>
                    <a:pt x="388" y="1324"/>
                  </a:lnTo>
                  <a:lnTo>
                    <a:pt x="388" y="2263"/>
                  </a:lnTo>
                  <a:lnTo>
                    <a:pt x="431" y="22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37" name="Freeform 12"/>
            <p:cNvSpPr>
              <a:spLocks noEditPoints="1"/>
            </p:cNvSpPr>
            <p:nvPr/>
          </p:nvSpPr>
          <p:spPr bwMode="auto">
            <a:xfrm>
              <a:off x="3258" y="2708"/>
              <a:ext cx="430" cy="826"/>
            </a:xfrm>
            <a:custGeom>
              <a:avLst/>
              <a:gdLst>
                <a:gd name="T0" fmla="*/ 43 w 430"/>
                <a:gd name="T1" fmla="*/ 826 h 826"/>
                <a:gd name="T2" fmla="*/ 43 w 430"/>
                <a:gd name="T3" fmla="*/ 0 h 826"/>
                <a:gd name="T4" fmla="*/ 0 w 430"/>
                <a:gd name="T5" fmla="*/ 0 h 826"/>
                <a:gd name="T6" fmla="*/ 0 w 430"/>
                <a:gd name="T7" fmla="*/ 826 h 826"/>
                <a:gd name="T8" fmla="*/ 43 w 430"/>
                <a:gd name="T9" fmla="*/ 826 h 826"/>
                <a:gd name="T10" fmla="*/ 86 w 430"/>
                <a:gd name="T11" fmla="*/ 826 h 826"/>
                <a:gd name="T12" fmla="*/ 86 w 430"/>
                <a:gd name="T13" fmla="*/ 85 h 826"/>
                <a:gd name="T14" fmla="*/ 43 w 430"/>
                <a:gd name="T15" fmla="*/ 85 h 826"/>
                <a:gd name="T16" fmla="*/ 43 w 430"/>
                <a:gd name="T17" fmla="*/ 826 h 826"/>
                <a:gd name="T18" fmla="*/ 86 w 430"/>
                <a:gd name="T19" fmla="*/ 826 h 826"/>
                <a:gd name="T20" fmla="*/ 129 w 430"/>
                <a:gd name="T21" fmla="*/ 826 h 826"/>
                <a:gd name="T22" fmla="*/ 129 w 430"/>
                <a:gd name="T23" fmla="*/ 149 h 826"/>
                <a:gd name="T24" fmla="*/ 86 w 430"/>
                <a:gd name="T25" fmla="*/ 149 h 826"/>
                <a:gd name="T26" fmla="*/ 86 w 430"/>
                <a:gd name="T27" fmla="*/ 826 h 826"/>
                <a:gd name="T28" fmla="*/ 129 w 430"/>
                <a:gd name="T29" fmla="*/ 826 h 826"/>
                <a:gd name="T30" fmla="*/ 172 w 430"/>
                <a:gd name="T31" fmla="*/ 826 h 826"/>
                <a:gd name="T32" fmla="*/ 172 w 430"/>
                <a:gd name="T33" fmla="*/ 226 h 826"/>
                <a:gd name="T34" fmla="*/ 129 w 430"/>
                <a:gd name="T35" fmla="*/ 226 h 826"/>
                <a:gd name="T36" fmla="*/ 129 w 430"/>
                <a:gd name="T37" fmla="*/ 826 h 826"/>
                <a:gd name="T38" fmla="*/ 172 w 430"/>
                <a:gd name="T39" fmla="*/ 826 h 826"/>
                <a:gd name="T40" fmla="*/ 215 w 430"/>
                <a:gd name="T41" fmla="*/ 826 h 826"/>
                <a:gd name="T42" fmla="*/ 215 w 430"/>
                <a:gd name="T43" fmla="*/ 295 h 826"/>
                <a:gd name="T44" fmla="*/ 172 w 430"/>
                <a:gd name="T45" fmla="*/ 295 h 826"/>
                <a:gd name="T46" fmla="*/ 172 w 430"/>
                <a:gd name="T47" fmla="*/ 826 h 826"/>
                <a:gd name="T48" fmla="*/ 215 w 430"/>
                <a:gd name="T49" fmla="*/ 826 h 826"/>
                <a:gd name="T50" fmla="*/ 258 w 430"/>
                <a:gd name="T51" fmla="*/ 826 h 826"/>
                <a:gd name="T52" fmla="*/ 258 w 430"/>
                <a:gd name="T53" fmla="*/ 325 h 826"/>
                <a:gd name="T54" fmla="*/ 215 w 430"/>
                <a:gd name="T55" fmla="*/ 325 h 826"/>
                <a:gd name="T56" fmla="*/ 215 w 430"/>
                <a:gd name="T57" fmla="*/ 826 h 826"/>
                <a:gd name="T58" fmla="*/ 258 w 430"/>
                <a:gd name="T59" fmla="*/ 826 h 826"/>
                <a:gd name="T60" fmla="*/ 301 w 430"/>
                <a:gd name="T61" fmla="*/ 826 h 826"/>
                <a:gd name="T62" fmla="*/ 301 w 430"/>
                <a:gd name="T63" fmla="*/ 357 h 826"/>
                <a:gd name="T64" fmla="*/ 258 w 430"/>
                <a:gd name="T65" fmla="*/ 357 h 826"/>
                <a:gd name="T66" fmla="*/ 258 w 430"/>
                <a:gd name="T67" fmla="*/ 826 h 826"/>
                <a:gd name="T68" fmla="*/ 301 w 430"/>
                <a:gd name="T69" fmla="*/ 826 h 826"/>
                <a:gd name="T70" fmla="*/ 344 w 430"/>
                <a:gd name="T71" fmla="*/ 826 h 826"/>
                <a:gd name="T72" fmla="*/ 344 w 430"/>
                <a:gd name="T73" fmla="*/ 421 h 826"/>
                <a:gd name="T74" fmla="*/ 301 w 430"/>
                <a:gd name="T75" fmla="*/ 421 h 826"/>
                <a:gd name="T76" fmla="*/ 301 w 430"/>
                <a:gd name="T77" fmla="*/ 826 h 826"/>
                <a:gd name="T78" fmla="*/ 344 w 430"/>
                <a:gd name="T79" fmla="*/ 826 h 826"/>
                <a:gd name="T80" fmla="*/ 387 w 430"/>
                <a:gd name="T81" fmla="*/ 826 h 826"/>
                <a:gd name="T82" fmla="*/ 387 w 430"/>
                <a:gd name="T83" fmla="*/ 453 h 826"/>
                <a:gd name="T84" fmla="*/ 344 w 430"/>
                <a:gd name="T85" fmla="*/ 453 h 826"/>
                <a:gd name="T86" fmla="*/ 344 w 430"/>
                <a:gd name="T87" fmla="*/ 826 h 826"/>
                <a:gd name="T88" fmla="*/ 387 w 430"/>
                <a:gd name="T89" fmla="*/ 826 h 826"/>
                <a:gd name="T90" fmla="*/ 430 w 430"/>
                <a:gd name="T91" fmla="*/ 826 h 826"/>
                <a:gd name="T92" fmla="*/ 430 w 430"/>
                <a:gd name="T93" fmla="*/ 503 h 826"/>
                <a:gd name="T94" fmla="*/ 387 w 430"/>
                <a:gd name="T95" fmla="*/ 503 h 826"/>
                <a:gd name="T96" fmla="*/ 387 w 430"/>
                <a:gd name="T97" fmla="*/ 826 h 826"/>
                <a:gd name="T98" fmla="*/ 430 w 430"/>
                <a:gd name="T99" fmla="*/ 826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30" h="826">
                  <a:moveTo>
                    <a:pt x="43" y="826"/>
                  </a:moveTo>
                  <a:lnTo>
                    <a:pt x="43" y="0"/>
                  </a:lnTo>
                  <a:lnTo>
                    <a:pt x="0" y="0"/>
                  </a:lnTo>
                  <a:lnTo>
                    <a:pt x="0" y="826"/>
                  </a:lnTo>
                  <a:lnTo>
                    <a:pt x="43" y="826"/>
                  </a:lnTo>
                  <a:close/>
                  <a:moveTo>
                    <a:pt x="86" y="826"/>
                  </a:moveTo>
                  <a:lnTo>
                    <a:pt x="86" y="85"/>
                  </a:lnTo>
                  <a:lnTo>
                    <a:pt x="43" y="85"/>
                  </a:lnTo>
                  <a:lnTo>
                    <a:pt x="43" y="826"/>
                  </a:lnTo>
                  <a:lnTo>
                    <a:pt x="86" y="826"/>
                  </a:lnTo>
                  <a:close/>
                  <a:moveTo>
                    <a:pt x="129" y="826"/>
                  </a:moveTo>
                  <a:lnTo>
                    <a:pt x="129" y="149"/>
                  </a:lnTo>
                  <a:lnTo>
                    <a:pt x="86" y="149"/>
                  </a:lnTo>
                  <a:lnTo>
                    <a:pt x="86" y="826"/>
                  </a:lnTo>
                  <a:lnTo>
                    <a:pt x="129" y="826"/>
                  </a:lnTo>
                  <a:close/>
                  <a:moveTo>
                    <a:pt x="172" y="826"/>
                  </a:moveTo>
                  <a:lnTo>
                    <a:pt x="172" y="226"/>
                  </a:lnTo>
                  <a:lnTo>
                    <a:pt x="129" y="226"/>
                  </a:lnTo>
                  <a:lnTo>
                    <a:pt x="129" y="826"/>
                  </a:lnTo>
                  <a:lnTo>
                    <a:pt x="172" y="826"/>
                  </a:lnTo>
                  <a:close/>
                  <a:moveTo>
                    <a:pt x="215" y="826"/>
                  </a:moveTo>
                  <a:lnTo>
                    <a:pt x="215" y="295"/>
                  </a:lnTo>
                  <a:lnTo>
                    <a:pt x="172" y="295"/>
                  </a:lnTo>
                  <a:lnTo>
                    <a:pt x="172" y="826"/>
                  </a:lnTo>
                  <a:lnTo>
                    <a:pt x="215" y="826"/>
                  </a:lnTo>
                  <a:close/>
                  <a:moveTo>
                    <a:pt x="258" y="826"/>
                  </a:moveTo>
                  <a:lnTo>
                    <a:pt x="258" y="325"/>
                  </a:lnTo>
                  <a:lnTo>
                    <a:pt x="215" y="325"/>
                  </a:lnTo>
                  <a:lnTo>
                    <a:pt x="215" y="826"/>
                  </a:lnTo>
                  <a:lnTo>
                    <a:pt x="258" y="826"/>
                  </a:lnTo>
                  <a:close/>
                  <a:moveTo>
                    <a:pt x="301" y="826"/>
                  </a:moveTo>
                  <a:lnTo>
                    <a:pt x="301" y="357"/>
                  </a:lnTo>
                  <a:lnTo>
                    <a:pt x="258" y="357"/>
                  </a:lnTo>
                  <a:lnTo>
                    <a:pt x="258" y="826"/>
                  </a:lnTo>
                  <a:lnTo>
                    <a:pt x="301" y="826"/>
                  </a:lnTo>
                  <a:close/>
                  <a:moveTo>
                    <a:pt x="344" y="826"/>
                  </a:moveTo>
                  <a:lnTo>
                    <a:pt x="344" y="421"/>
                  </a:lnTo>
                  <a:lnTo>
                    <a:pt x="301" y="421"/>
                  </a:lnTo>
                  <a:lnTo>
                    <a:pt x="301" y="826"/>
                  </a:lnTo>
                  <a:lnTo>
                    <a:pt x="344" y="826"/>
                  </a:lnTo>
                  <a:close/>
                  <a:moveTo>
                    <a:pt x="387" y="826"/>
                  </a:moveTo>
                  <a:lnTo>
                    <a:pt x="387" y="453"/>
                  </a:lnTo>
                  <a:lnTo>
                    <a:pt x="344" y="453"/>
                  </a:lnTo>
                  <a:lnTo>
                    <a:pt x="344" y="826"/>
                  </a:lnTo>
                  <a:lnTo>
                    <a:pt x="387" y="826"/>
                  </a:lnTo>
                  <a:close/>
                  <a:moveTo>
                    <a:pt x="430" y="826"/>
                  </a:moveTo>
                  <a:lnTo>
                    <a:pt x="430" y="503"/>
                  </a:lnTo>
                  <a:lnTo>
                    <a:pt x="387" y="503"/>
                  </a:lnTo>
                  <a:lnTo>
                    <a:pt x="387" y="826"/>
                  </a:lnTo>
                  <a:lnTo>
                    <a:pt x="430" y="8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38" name="Freeform 13"/>
            <p:cNvSpPr>
              <a:spLocks noEditPoints="1"/>
            </p:cNvSpPr>
            <p:nvPr/>
          </p:nvSpPr>
          <p:spPr bwMode="auto">
            <a:xfrm>
              <a:off x="3688" y="3250"/>
              <a:ext cx="431" cy="284"/>
            </a:xfrm>
            <a:custGeom>
              <a:avLst/>
              <a:gdLst>
                <a:gd name="T0" fmla="*/ 44 w 431"/>
                <a:gd name="T1" fmla="*/ 284 h 284"/>
                <a:gd name="T2" fmla="*/ 44 w 431"/>
                <a:gd name="T3" fmla="*/ 0 h 284"/>
                <a:gd name="T4" fmla="*/ 0 w 431"/>
                <a:gd name="T5" fmla="*/ 0 h 284"/>
                <a:gd name="T6" fmla="*/ 0 w 431"/>
                <a:gd name="T7" fmla="*/ 284 h 284"/>
                <a:gd name="T8" fmla="*/ 44 w 431"/>
                <a:gd name="T9" fmla="*/ 284 h 284"/>
                <a:gd name="T10" fmla="*/ 87 w 431"/>
                <a:gd name="T11" fmla="*/ 284 h 284"/>
                <a:gd name="T12" fmla="*/ 87 w 431"/>
                <a:gd name="T13" fmla="*/ 12 h 284"/>
                <a:gd name="T14" fmla="*/ 44 w 431"/>
                <a:gd name="T15" fmla="*/ 12 h 284"/>
                <a:gd name="T16" fmla="*/ 44 w 431"/>
                <a:gd name="T17" fmla="*/ 284 h 284"/>
                <a:gd name="T18" fmla="*/ 87 w 431"/>
                <a:gd name="T19" fmla="*/ 284 h 284"/>
                <a:gd name="T20" fmla="*/ 130 w 431"/>
                <a:gd name="T21" fmla="*/ 284 h 284"/>
                <a:gd name="T22" fmla="*/ 130 w 431"/>
                <a:gd name="T23" fmla="*/ 45 h 284"/>
                <a:gd name="T24" fmla="*/ 87 w 431"/>
                <a:gd name="T25" fmla="*/ 45 h 284"/>
                <a:gd name="T26" fmla="*/ 87 w 431"/>
                <a:gd name="T27" fmla="*/ 284 h 284"/>
                <a:gd name="T28" fmla="*/ 130 w 431"/>
                <a:gd name="T29" fmla="*/ 284 h 284"/>
                <a:gd name="T30" fmla="*/ 173 w 431"/>
                <a:gd name="T31" fmla="*/ 284 h 284"/>
                <a:gd name="T32" fmla="*/ 173 w 431"/>
                <a:gd name="T33" fmla="*/ 55 h 284"/>
                <a:gd name="T34" fmla="*/ 130 w 431"/>
                <a:gd name="T35" fmla="*/ 55 h 284"/>
                <a:gd name="T36" fmla="*/ 130 w 431"/>
                <a:gd name="T37" fmla="*/ 284 h 284"/>
                <a:gd name="T38" fmla="*/ 173 w 431"/>
                <a:gd name="T39" fmla="*/ 284 h 284"/>
                <a:gd name="T40" fmla="*/ 216 w 431"/>
                <a:gd name="T41" fmla="*/ 284 h 284"/>
                <a:gd name="T42" fmla="*/ 216 w 431"/>
                <a:gd name="T43" fmla="*/ 81 h 284"/>
                <a:gd name="T44" fmla="*/ 173 w 431"/>
                <a:gd name="T45" fmla="*/ 81 h 284"/>
                <a:gd name="T46" fmla="*/ 173 w 431"/>
                <a:gd name="T47" fmla="*/ 284 h 284"/>
                <a:gd name="T48" fmla="*/ 216 w 431"/>
                <a:gd name="T49" fmla="*/ 284 h 284"/>
                <a:gd name="T50" fmla="*/ 259 w 431"/>
                <a:gd name="T51" fmla="*/ 284 h 284"/>
                <a:gd name="T52" fmla="*/ 259 w 431"/>
                <a:gd name="T53" fmla="*/ 81 h 284"/>
                <a:gd name="T54" fmla="*/ 216 w 431"/>
                <a:gd name="T55" fmla="*/ 81 h 284"/>
                <a:gd name="T56" fmla="*/ 216 w 431"/>
                <a:gd name="T57" fmla="*/ 284 h 284"/>
                <a:gd name="T58" fmla="*/ 259 w 431"/>
                <a:gd name="T59" fmla="*/ 284 h 284"/>
                <a:gd name="T60" fmla="*/ 302 w 431"/>
                <a:gd name="T61" fmla="*/ 284 h 284"/>
                <a:gd name="T62" fmla="*/ 302 w 431"/>
                <a:gd name="T63" fmla="*/ 118 h 284"/>
                <a:gd name="T64" fmla="*/ 259 w 431"/>
                <a:gd name="T65" fmla="*/ 118 h 284"/>
                <a:gd name="T66" fmla="*/ 259 w 431"/>
                <a:gd name="T67" fmla="*/ 284 h 284"/>
                <a:gd name="T68" fmla="*/ 302 w 431"/>
                <a:gd name="T69" fmla="*/ 284 h 284"/>
                <a:gd name="T70" fmla="*/ 345 w 431"/>
                <a:gd name="T71" fmla="*/ 284 h 284"/>
                <a:gd name="T72" fmla="*/ 345 w 431"/>
                <a:gd name="T73" fmla="*/ 142 h 284"/>
                <a:gd name="T74" fmla="*/ 302 w 431"/>
                <a:gd name="T75" fmla="*/ 142 h 284"/>
                <a:gd name="T76" fmla="*/ 302 w 431"/>
                <a:gd name="T77" fmla="*/ 284 h 284"/>
                <a:gd name="T78" fmla="*/ 345 w 431"/>
                <a:gd name="T79" fmla="*/ 284 h 284"/>
                <a:gd name="T80" fmla="*/ 388 w 431"/>
                <a:gd name="T81" fmla="*/ 284 h 284"/>
                <a:gd name="T82" fmla="*/ 388 w 431"/>
                <a:gd name="T83" fmla="*/ 143 h 284"/>
                <a:gd name="T84" fmla="*/ 345 w 431"/>
                <a:gd name="T85" fmla="*/ 143 h 284"/>
                <a:gd name="T86" fmla="*/ 345 w 431"/>
                <a:gd name="T87" fmla="*/ 284 h 284"/>
                <a:gd name="T88" fmla="*/ 388 w 431"/>
                <a:gd name="T89" fmla="*/ 284 h 284"/>
                <a:gd name="T90" fmla="*/ 431 w 431"/>
                <a:gd name="T91" fmla="*/ 284 h 284"/>
                <a:gd name="T92" fmla="*/ 431 w 431"/>
                <a:gd name="T93" fmla="*/ 155 h 284"/>
                <a:gd name="T94" fmla="*/ 388 w 431"/>
                <a:gd name="T95" fmla="*/ 155 h 284"/>
                <a:gd name="T96" fmla="*/ 388 w 431"/>
                <a:gd name="T97" fmla="*/ 284 h 284"/>
                <a:gd name="T98" fmla="*/ 431 w 431"/>
                <a:gd name="T99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31" h="284">
                  <a:moveTo>
                    <a:pt x="44" y="284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0" y="284"/>
                  </a:lnTo>
                  <a:lnTo>
                    <a:pt x="44" y="284"/>
                  </a:lnTo>
                  <a:close/>
                  <a:moveTo>
                    <a:pt x="87" y="284"/>
                  </a:moveTo>
                  <a:lnTo>
                    <a:pt x="87" y="12"/>
                  </a:lnTo>
                  <a:lnTo>
                    <a:pt x="44" y="12"/>
                  </a:lnTo>
                  <a:lnTo>
                    <a:pt x="44" y="284"/>
                  </a:lnTo>
                  <a:lnTo>
                    <a:pt x="87" y="284"/>
                  </a:lnTo>
                  <a:close/>
                  <a:moveTo>
                    <a:pt x="130" y="284"/>
                  </a:moveTo>
                  <a:lnTo>
                    <a:pt x="130" y="45"/>
                  </a:lnTo>
                  <a:lnTo>
                    <a:pt x="87" y="45"/>
                  </a:lnTo>
                  <a:lnTo>
                    <a:pt x="87" y="284"/>
                  </a:lnTo>
                  <a:lnTo>
                    <a:pt x="130" y="284"/>
                  </a:lnTo>
                  <a:close/>
                  <a:moveTo>
                    <a:pt x="173" y="284"/>
                  </a:moveTo>
                  <a:lnTo>
                    <a:pt x="173" y="55"/>
                  </a:lnTo>
                  <a:lnTo>
                    <a:pt x="130" y="55"/>
                  </a:lnTo>
                  <a:lnTo>
                    <a:pt x="130" y="284"/>
                  </a:lnTo>
                  <a:lnTo>
                    <a:pt x="173" y="284"/>
                  </a:lnTo>
                  <a:close/>
                  <a:moveTo>
                    <a:pt x="216" y="284"/>
                  </a:moveTo>
                  <a:lnTo>
                    <a:pt x="216" y="81"/>
                  </a:lnTo>
                  <a:lnTo>
                    <a:pt x="173" y="81"/>
                  </a:lnTo>
                  <a:lnTo>
                    <a:pt x="173" y="284"/>
                  </a:lnTo>
                  <a:lnTo>
                    <a:pt x="216" y="284"/>
                  </a:lnTo>
                  <a:close/>
                  <a:moveTo>
                    <a:pt x="259" y="284"/>
                  </a:moveTo>
                  <a:lnTo>
                    <a:pt x="259" y="81"/>
                  </a:lnTo>
                  <a:lnTo>
                    <a:pt x="216" y="81"/>
                  </a:lnTo>
                  <a:lnTo>
                    <a:pt x="216" y="284"/>
                  </a:lnTo>
                  <a:lnTo>
                    <a:pt x="259" y="284"/>
                  </a:lnTo>
                  <a:close/>
                  <a:moveTo>
                    <a:pt x="302" y="284"/>
                  </a:moveTo>
                  <a:lnTo>
                    <a:pt x="302" y="118"/>
                  </a:lnTo>
                  <a:lnTo>
                    <a:pt x="259" y="118"/>
                  </a:lnTo>
                  <a:lnTo>
                    <a:pt x="259" y="284"/>
                  </a:lnTo>
                  <a:lnTo>
                    <a:pt x="302" y="284"/>
                  </a:lnTo>
                  <a:close/>
                  <a:moveTo>
                    <a:pt x="345" y="284"/>
                  </a:moveTo>
                  <a:lnTo>
                    <a:pt x="345" y="142"/>
                  </a:lnTo>
                  <a:lnTo>
                    <a:pt x="302" y="142"/>
                  </a:lnTo>
                  <a:lnTo>
                    <a:pt x="302" y="284"/>
                  </a:lnTo>
                  <a:lnTo>
                    <a:pt x="345" y="284"/>
                  </a:lnTo>
                  <a:close/>
                  <a:moveTo>
                    <a:pt x="388" y="284"/>
                  </a:moveTo>
                  <a:lnTo>
                    <a:pt x="388" y="143"/>
                  </a:lnTo>
                  <a:lnTo>
                    <a:pt x="345" y="143"/>
                  </a:lnTo>
                  <a:lnTo>
                    <a:pt x="345" y="284"/>
                  </a:lnTo>
                  <a:lnTo>
                    <a:pt x="388" y="284"/>
                  </a:lnTo>
                  <a:close/>
                  <a:moveTo>
                    <a:pt x="431" y="284"/>
                  </a:moveTo>
                  <a:lnTo>
                    <a:pt x="431" y="155"/>
                  </a:lnTo>
                  <a:lnTo>
                    <a:pt x="388" y="155"/>
                  </a:lnTo>
                  <a:lnTo>
                    <a:pt x="388" y="284"/>
                  </a:lnTo>
                  <a:lnTo>
                    <a:pt x="431" y="2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39" name="Freeform 14"/>
            <p:cNvSpPr>
              <a:spLocks noEditPoints="1"/>
            </p:cNvSpPr>
            <p:nvPr/>
          </p:nvSpPr>
          <p:spPr bwMode="auto">
            <a:xfrm>
              <a:off x="4119" y="3419"/>
              <a:ext cx="430" cy="115"/>
            </a:xfrm>
            <a:custGeom>
              <a:avLst/>
              <a:gdLst>
                <a:gd name="T0" fmla="*/ 43 w 430"/>
                <a:gd name="T1" fmla="*/ 115 h 115"/>
                <a:gd name="T2" fmla="*/ 43 w 430"/>
                <a:gd name="T3" fmla="*/ 0 h 115"/>
                <a:gd name="T4" fmla="*/ 0 w 430"/>
                <a:gd name="T5" fmla="*/ 0 h 115"/>
                <a:gd name="T6" fmla="*/ 0 w 430"/>
                <a:gd name="T7" fmla="*/ 115 h 115"/>
                <a:gd name="T8" fmla="*/ 43 w 430"/>
                <a:gd name="T9" fmla="*/ 115 h 115"/>
                <a:gd name="T10" fmla="*/ 86 w 430"/>
                <a:gd name="T11" fmla="*/ 115 h 115"/>
                <a:gd name="T12" fmla="*/ 86 w 430"/>
                <a:gd name="T13" fmla="*/ 1 h 115"/>
                <a:gd name="T14" fmla="*/ 43 w 430"/>
                <a:gd name="T15" fmla="*/ 1 h 115"/>
                <a:gd name="T16" fmla="*/ 43 w 430"/>
                <a:gd name="T17" fmla="*/ 115 h 115"/>
                <a:gd name="T18" fmla="*/ 86 w 430"/>
                <a:gd name="T19" fmla="*/ 115 h 115"/>
                <a:gd name="T20" fmla="*/ 129 w 430"/>
                <a:gd name="T21" fmla="*/ 115 h 115"/>
                <a:gd name="T22" fmla="*/ 129 w 430"/>
                <a:gd name="T23" fmla="*/ 6 h 115"/>
                <a:gd name="T24" fmla="*/ 86 w 430"/>
                <a:gd name="T25" fmla="*/ 6 h 115"/>
                <a:gd name="T26" fmla="*/ 86 w 430"/>
                <a:gd name="T27" fmla="*/ 115 h 115"/>
                <a:gd name="T28" fmla="*/ 129 w 430"/>
                <a:gd name="T29" fmla="*/ 115 h 115"/>
                <a:gd name="T30" fmla="*/ 172 w 430"/>
                <a:gd name="T31" fmla="*/ 115 h 115"/>
                <a:gd name="T32" fmla="*/ 172 w 430"/>
                <a:gd name="T33" fmla="*/ 20 h 115"/>
                <a:gd name="T34" fmla="*/ 129 w 430"/>
                <a:gd name="T35" fmla="*/ 20 h 115"/>
                <a:gd name="T36" fmla="*/ 129 w 430"/>
                <a:gd name="T37" fmla="*/ 115 h 115"/>
                <a:gd name="T38" fmla="*/ 172 w 430"/>
                <a:gd name="T39" fmla="*/ 115 h 115"/>
                <a:gd name="T40" fmla="*/ 215 w 430"/>
                <a:gd name="T41" fmla="*/ 115 h 115"/>
                <a:gd name="T42" fmla="*/ 215 w 430"/>
                <a:gd name="T43" fmla="*/ 31 h 115"/>
                <a:gd name="T44" fmla="*/ 172 w 430"/>
                <a:gd name="T45" fmla="*/ 31 h 115"/>
                <a:gd name="T46" fmla="*/ 172 w 430"/>
                <a:gd name="T47" fmla="*/ 115 h 115"/>
                <a:gd name="T48" fmla="*/ 215 w 430"/>
                <a:gd name="T49" fmla="*/ 115 h 115"/>
                <a:gd name="T50" fmla="*/ 258 w 430"/>
                <a:gd name="T51" fmla="*/ 115 h 115"/>
                <a:gd name="T52" fmla="*/ 258 w 430"/>
                <a:gd name="T53" fmla="*/ 39 h 115"/>
                <a:gd name="T54" fmla="*/ 215 w 430"/>
                <a:gd name="T55" fmla="*/ 39 h 115"/>
                <a:gd name="T56" fmla="*/ 215 w 430"/>
                <a:gd name="T57" fmla="*/ 115 h 115"/>
                <a:gd name="T58" fmla="*/ 258 w 430"/>
                <a:gd name="T59" fmla="*/ 115 h 115"/>
                <a:gd name="T60" fmla="*/ 301 w 430"/>
                <a:gd name="T61" fmla="*/ 115 h 115"/>
                <a:gd name="T62" fmla="*/ 301 w 430"/>
                <a:gd name="T63" fmla="*/ 37 h 115"/>
                <a:gd name="T64" fmla="*/ 258 w 430"/>
                <a:gd name="T65" fmla="*/ 37 h 115"/>
                <a:gd name="T66" fmla="*/ 258 w 430"/>
                <a:gd name="T67" fmla="*/ 115 h 115"/>
                <a:gd name="T68" fmla="*/ 301 w 430"/>
                <a:gd name="T69" fmla="*/ 115 h 115"/>
                <a:gd name="T70" fmla="*/ 344 w 430"/>
                <a:gd name="T71" fmla="*/ 115 h 115"/>
                <a:gd name="T72" fmla="*/ 344 w 430"/>
                <a:gd name="T73" fmla="*/ 58 h 115"/>
                <a:gd name="T74" fmla="*/ 301 w 430"/>
                <a:gd name="T75" fmla="*/ 58 h 115"/>
                <a:gd name="T76" fmla="*/ 301 w 430"/>
                <a:gd name="T77" fmla="*/ 115 h 115"/>
                <a:gd name="T78" fmla="*/ 344 w 430"/>
                <a:gd name="T79" fmla="*/ 115 h 115"/>
                <a:gd name="T80" fmla="*/ 387 w 430"/>
                <a:gd name="T81" fmla="*/ 115 h 115"/>
                <a:gd name="T82" fmla="*/ 387 w 430"/>
                <a:gd name="T83" fmla="*/ 57 h 115"/>
                <a:gd name="T84" fmla="*/ 344 w 430"/>
                <a:gd name="T85" fmla="*/ 57 h 115"/>
                <a:gd name="T86" fmla="*/ 344 w 430"/>
                <a:gd name="T87" fmla="*/ 115 h 115"/>
                <a:gd name="T88" fmla="*/ 387 w 430"/>
                <a:gd name="T89" fmla="*/ 115 h 115"/>
                <a:gd name="T90" fmla="*/ 430 w 430"/>
                <a:gd name="T91" fmla="*/ 115 h 115"/>
                <a:gd name="T92" fmla="*/ 430 w 430"/>
                <a:gd name="T93" fmla="*/ 57 h 115"/>
                <a:gd name="T94" fmla="*/ 387 w 430"/>
                <a:gd name="T95" fmla="*/ 57 h 115"/>
                <a:gd name="T96" fmla="*/ 387 w 430"/>
                <a:gd name="T97" fmla="*/ 115 h 115"/>
                <a:gd name="T98" fmla="*/ 430 w 430"/>
                <a:gd name="T99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30" h="115">
                  <a:moveTo>
                    <a:pt x="43" y="115"/>
                  </a:moveTo>
                  <a:lnTo>
                    <a:pt x="43" y="0"/>
                  </a:lnTo>
                  <a:lnTo>
                    <a:pt x="0" y="0"/>
                  </a:lnTo>
                  <a:lnTo>
                    <a:pt x="0" y="115"/>
                  </a:lnTo>
                  <a:lnTo>
                    <a:pt x="43" y="115"/>
                  </a:lnTo>
                  <a:close/>
                  <a:moveTo>
                    <a:pt x="86" y="115"/>
                  </a:moveTo>
                  <a:lnTo>
                    <a:pt x="86" y="1"/>
                  </a:lnTo>
                  <a:lnTo>
                    <a:pt x="43" y="1"/>
                  </a:lnTo>
                  <a:lnTo>
                    <a:pt x="43" y="115"/>
                  </a:lnTo>
                  <a:lnTo>
                    <a:pt x="86" y="115"/>
                  </a:lnTo>
                  <a:close/>
                  <a:moveTo>
                    <a:pt x="129" y="115"/>
                  </a:moveTo>
                  <a:lnTo>
                    <a:pt x="129" y="6"/>
                  </a:lnTo>
                  <a:lnTo>
                    <a:pt x="86" y="6"/>
                  </a:lnTo>
                  <a:lnTo>
                    <a:pt x="86" y="115"/>
                  </a:lnTo>
                  <a:lnTo>
                    <a:pt x="129" y="115"/>
                  </a:lnTo>
                  <a:close/>
                  <a:moveTo>
                    <a:pt x="172" y="115"/>
                  </a:moveTo>
                  <a:lnTo>
                    <a:pt x="172" y="20"/>
                  </a:lnTo>
                  <a:lnTo>
                    <a:pt x="129" y="20"/>
                  </a:lnTo>
                  <a:lnTo>
                    <a:pt x="129" y="115"/>
                  </a:lnTo>
                  <a:lnTo>
                    <a:pt x="172" y="115"/>
                  </a:lnTo>
                  <a:close/>
                  <a:moveTo>
                    <a:pt x="215" y="115"/>
                  </a:moveTo>
                  <a:lnTo>
                    <a:pt x="215" y="31"/>
                  </a:lnTo>
                  <a:lnTo>
                    <a:pt x="172" y="31"/>
                  </a:lnTo>
                  <a:lnTo>
                    <a:pt x="172" y="115"/>
                  </a:lnTo>
                  <a:lnTo>
                    <a:pt x="215" y="115"/>
                  </a:lnTo>
                  <a:close/>
                  <a:moveTo>
                    <a:pt x="258" y="115"/>
                  </a:moveTo>
                  <a:lnTo>
                    <a:pt x="258" y="39"/>
                  </a:lnTo>
                  <a:lnTo>
                    <a:pt x="215" y="39"/>
                  </a:lnTo>
                  <a:lnTo>
                    <a:pt x="215" y="115"/>
                  </a:lnTo>
                  <a:lnTo>
                    <a:pt x="258" y="115"/>
                  </a:lnTo>
                  <a:close/>
                  <a:moveTo>
                    <a:pt x="301" y="115"/>
                  </a:moveTo>
                  <a:lnTo>
                    <a:pt x="301" y="37"/>
                  </a:lnTo>
                  <a:lnTo>
                    <a:pt x="258" y="37"/>
                  </a:lnTo>
                  <a:lnTo>
                    <a:pt x="258" y="115"/>
                  </a:lnTo>
                  <a:lnTo>
                    <a:pt x="301" y="115"/>
                  </a:lnTo>
                  <a:close/>
                  <a:moveTo>
                    <a:pt x="344" y="115"/>
                  </a:moveTo>
                  <a:lnTo>
                    <a:pt x="344" y="58"/>
                  </a:lnTo>
                  <a:lnTo>
                    <a:pt x="301" y="58"/>
                  </a:lnTo>
                  <a:lnTo>
                    <a:pt x="301" y="115"/>
                  </a:lnTo>
                  <a:lnTo>
                    <a:pt x="344" y="115"/>
                  </a:lnTo>
                  <a:close/>
                  <a:moveTo>
                    <a:pt x="387" y="115"/>
                  </a:moveTo>
                  <a:lnTo>
                    <a:pt x="387" y="57"/>
                  </a:lnTo>
                  <a:lnTo>
                    <a:pt x="344" y="57"/>
                  </a:lnTo>
                  <a:lnTo>
                    <a:pt x="344" y="115"/>
                  </a:lnTo>
                  <a:lnTo>
                    <a:pt x="387" y="115"/>
                  </a:lnTo>
                  <a:close/>
                  <a:moveTo>
                    <a:pt x="430" y="115"/>
                  </a:moveTo>
                  <a:lnTo>
                    <a:pt x="430" y="57"/>
                  </a:lnTo>
                  <a:lnTo>
                    <a:pt x="387" y="57"/>
                  </a:lnTo>
                  <a:lnTo>
                    <a:pt x="387" y="115"/>
                  </a:lnTo>
                  <a:lnTo>
                    <a:pt x="430" y="1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41" name="Rectangle 16"/>
            <p:cNvSpPr>
              <a:spLocks noChangeArrowheads="1"/>
            </p:cNvSpPr>
            <p:nvPr/>
          </p:nvSpPr>
          <p:spPr bwMode="auto">
            <a:xfrm>
              <a:off x="1105" y="3534"/>
              <a:ext cx="1" cy="1"/>
            </a:xfrm>
            <a:prstGeom prst="rect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42" name="Freeform 17"/>
            <p:cNvSpPr>
              <a:spLocks/>
            </p:cNvSpPr>
            <p:nvPr/>
          </p:nvSpPr>
          <p:spPr bwMode="auto">
            <a:xfrm>
              <a:off x="1105" y="353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43" name="Freeform 18"/>
            <p:cNvSpPr>
              <a:spLocks/>
            </p:cNvSpPr>
            <p:nvPr/>
          </p:nvSpPr>
          <p:spPr bwMode="auto">
            <a:xfrm>
              <a:off x="1105" y="353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44" name="Freeform 19"/>
            <p:cNvSpPr>
              <a:spLocks/>
            </p:cNvSpPr>
            <p:nvPr/>
          </p:nvSpPr>
          <p:spPr bwMode="auto">
            <a:xfrm>
              <a:off x="1105" y="353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45" name="Freeform 20"/>
            <p:cNvSpPr>
              <a:spLocks/>
            </p:cNvSpPr>
            <p:nvPr/>
          </p:nvSpPr>
          <p:spPr bwMode="auto">
            <a:xfrm>
              <a:off x="1105" y="353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46" name="Freeform 21"/>
            <p:cNvSpPr>
              <a:spLocks/>
            </p:cNvSpPr>
            <p:nvPr/>
          </p:nvSpPr>
          <p:spPr bwMode="auto">
            <a:xfrm>
              <a:off x="1105" y="353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47" name="Freeform 22"/>
            <p:cNvSpPr>
              <a:spLocks/>
            </p:cNvSpPr>
            <p:nvPr/>
          </p:nvSpPr>
          <p:spPr bwMode="auto">
            <a:xfrm>
              <a:off x="1105" y="353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48" name="Freeform 23"/>
            <p:cNvSpPr>
              <a:spLocks/>
            </p:cNvSpPr>
            <p:nvPr/>
          </p:nvSpPr>
          <p:spPr bwMode="auto">
            <a:xfrm>
              <a:off x="1105" y="353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49" name="Freeform 24"/>
            <p:cNvSpPr>
              <a:spLocks/>
            </p:cNvSpPr>
            <p:nvPr/>
          </p:nvSpPr>
          <p:spPr bwMode="auto">
            <a:xfrm>
              <a:off x="1105" y="353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50" name="Freeform 25"/>
            <p:cNvSpPr>
              <a:spLocks/>
            </p:cNvSpPr>
            <p:nvPr/>
          </p:nvSpPr>
          <p:spPr bwMode="auto">
            <a:xfrm>
              <a:off x="1105" y="353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51" name="Freeform 26"/>
            <p:cNvSpPr>
              <a:spLocks/>
            </p:cNvSpPr>
            <p:nvPr/>
          </p:nvSpPr>
          <p:spPr bwMode="auto">
            <a:xfrm>
              <a:off x="1105" y="353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52" name="Freeform 27"/>
            <p:cNvSpPr>
              <a:spLocks/>
            </p:cNvSpPr>
            <p:nvPr/>
          </p:nvSpPr>
          <p:spPr bwMode="auto">
            <a:xfrm>
              <a:off x="1105" y="353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53" name="Freeform 28"/>
            <p:cNvSpPr>
              <a:spLocks/>
            </p:cNvSpPr>
            <p:nvPr/>
          </p:nvSpPr>
          <p:spPr bwMode="auto">
            <a:xfrm>
              <a:off x="1105" y="353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54" name="Freeform 29"/>
            <p:cNvSpPr>
              <a:spLocks/>
            </p:cNvSpPr>
            <p:nvPr/>
          </p:nvSpPr>
          <p:spPr bwMode="auto">
            <a:xfrm>
              <a:off x="1105" y="353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55" name="Freeform 30"/>
            <p:cNvSpPr>
              <a:spLocks/>
            </p:cNvSpPr>
            <p:nvPr/>
          </p:nvSpPr>
          <p:spPr bwMode="auto">
            <a:xfrm>
              <a:off x="1105" y="353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56" name="Freeform 31"/>
            <p:cNvSpPr>
              <a:spLocks/>
            </p:cNvSpPr>
            <p:nvPr/>
          </p:nvSpPr>
          <p:spPr bwMode="auto">
            <a:xfrm>
              <a:off x="1105" y="353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57" name="Freeform 32"/>
            <p:cNvSpPr>
              <a:spLocks/>
            </p:cNvSpPr>
            <p:nvPr/>
          </p:nvSpPr>
          <p:spPr bwMode="auto">
            <a:xfrm>
              <a:off x="1105" y="353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58" name="Freeform 33"/>
            <p:cNvSpPr>
              <a:spLocks/>
            </p:cNvSpPr>
            <p:nvPr/>
          </p:nvSpPr>
          <p:spPr bwMode="auto">
            <a:xfrm>
              <a:off x="1105" y="353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59" name="Freeform 34"/>
            <p:cNvSpPr>
              <a:spLocks/>
            </p:cNvSpPr>
            <p:nvPr/>
          </p:nvSpPr>
          <p:spPr bwMode="auto">
            <a:xfrm>
              <a:off x="1105" y="353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60" name="Freeform 35"/>
            <p:cNvSpPr>
              <a:spLocks/>
            </p:cNvSpPr>
            <p:nvPr/>
          </p:nvSpPr>
          <p:spPr bwMode="auto">
            <a:xfrm>
              <a:off x="1105" y="353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61" name="Freeform 36"/>
            <p:cNvSpPr>
              <a:spLocks/>
            </p:cNvSpPr>
            <p:nvPr/>
          </p:nvSpPr>
          <p:spPr bwMode="auto">
            <a:xfrm>
              <a:off x="1105" y="353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62" name="Freeform 37"/>
            <p:cNvSpPr>
              <a:spLocks/>
            </p:cNvSpPr>
            <p:nvPr/>
          </p:nvSpPr>
          <p:spPr bwMode="auto">
            <a:xfrm>
              <a:off x="1105" y="353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63" name="Freeform 38"/>
            <p:cNvSpPr>
              <a:spLocks/>
            </p:cNvSpPr>
            <p:nvPr/>
          </p:nvSpPr>
          <p:spPr bwMode="auto">
            <a:xfrm>
              <a:off x="1105" y="353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64" name="Freeform 39"/>
            <p:cNvSpPr>
              <a:spLocks/>
            </p:cNvSpPr>
            <p:nvPr/>
          </p:nvSpPr>
          <p:spPr bwMode="auto">
            <a:xfrm>
              <a:off x="1105" y="353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65" name="Freeform 40"/>
            <p:cNvSpPr>
              <a:spLocks/>
            </p:cNvSpPr>
            <p:nvPr/>
          </p:nvSpPr>
          <p:spPr bwMode="auto">
            <a:xfrm>
              <a:off x="1105" y="353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66" name="Freeform 41"/>
            <p:cNvSpPr>
              <a:spLocks/>
            </p:cNvSpPr>
            <p:nvPr/>
          </p:nvSpPr>
          <p:spPr bwMode="auto">
            <a:xfrm>
              <a:off x="1105" y="353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67" name="Freeform 42"/>
            <p:cNvSpPr>
              <a:spLocks/>
            </p:cNvSpPr>
            <p:nvPr/>
          </p:nvSpPr>
          <p:spPr bwMode="auto">
            <a:xfrm>
              <a:off x="1105" y="353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68" name="Freeform 43"/>
            <p:cNvSpPr>
              <a:spLocks/>
            </p:cNvSpPr>
            <p:nvPr/>
          </p:nvSpPr>
          <p:spPr bwMode="auto">
            <a:xfrm>
              <a:off x="1105" y="353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69" name="Freeform 44"/>
            <p:cNvSpPr>
              <a:spLocks/>
            </p:cNvSpPr>
            <p:nvPr/>
          </p:nvSpPr>
          <p:spPr bwMode="auto">
            <a:xfrm>
              <a:off x="1105" y="353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70" name="Freeform 45"/>
            <p:cNvSpPr>
              <a:spLocks/>
            </p:cNvSpPr>
            <p:nvPr/>
          </p:nvSpPr>
          <p:spPr bwMode="auto">
            <a:xfrm>
              <a:off x="1105" y="353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71" name="Freeform 46"/>
            <p:cNvSpPr>
              <a:spLocks/>
            </p:cNvSpPr>
            <p:nvPr/>
          </p:nvSpPr>
          <p:spPr bwMode="auto">
            <a:xfrm>
              <a:off x="1105" y="353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72" name="Freeform 47"/>
            <p:cNvSpPr>
              <a:spLocks/>
            </p:cNvSpPr>
            <p:nvPr/>
          </p:nvSpPr>
          <p:spPr bwMode="auto">
            <a:xfrm>
              <a:off x="1105" y="353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73" name="Freeform 48"/>
            <p:cNvSpPr>
              <a:spLocks/>
            </p:cNvSpPr>
            <p:nvPr/>
          </p:nvSpPr>
          <p:spPr bwMode="auto">
            <a:xfrm>
              <a:off x="1105" y="353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74" name="Freeform 49"/>
            <p:cNvSpPr>
              <a:spLocks/>
            </p:cNvSpPr>
            <p:nvPr/>
          </p:nvSpPr>
          <p:spPr bwMode="auto">
            <a:xfrm>
              <a:off x="1105" y="353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75" name="Freeform 50"/>
            <p:cNvSpPr>
              <a:spLocks/>
            </p:cNvSpPr>
            <p:nvPr/>
          </p:nvSpPr>
          <p:spPr bwMode="auto">
            <a:xfrm>
              <a:off x="1105" y="353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76" name="Freeform 51"/>
            <p:cNvSpPr>
              <a:spLocks/>
            </p:cNvSpPr>
            <p:nvPr/>
          </p:nvSpPr>
          <p:spPr bwMode="auto">
            <a:xfrm>
              <a:off x="1105" y="353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77" name="Freeform 52"/>
            <p:cNvSpPr>
              <a:spLocks/>
            </p:cNvSpPr>
            <p:nvPr/>
          </p:nvSpPr>
          <p:spPr bwMode="auto">
            <a:xfrm>
              <a:off x="1105" y="3533"/>
              <a:ext cx="0" cy="1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0 h 1"/>
                <a:gd name="T4" fmla="*/ 1 h 1"/>
                <a:gd name="T5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78" name="Freeform 53"/>
            <p:cNvSpPr>
              <a:spLocks/>
            </p:cNvSpPr>
            <p:nvPr/>
          </p:nvSpPr>
          <p:spPr bwMode="auto">
            <a:xfrm>
              <a:off x="1105" y="353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79" name="Freeform 54"/>
            <p:cNvSpPr>
              <a:spLocks/>
            </p:cNvSpPr>
            <p:nvPr/>
          </p:nvSpPr>
          <p:spPr bwMode="auto">
            <a:xfrm>
              <a:off x="1105" y="353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80" name="Freeform 55"/>
            <p:cNvSpPr>
              <a:spLocks/>
            </p:cNvSpPr>
            <p:nvPr/>
          </p:nvSpPr>
          <p:spPr bwMode="auto">
            <a:xfrm>
              <a:off x="1105" y="353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81" name="Freeform 56"/>
            <p:cNvSpPr>
              <a:spLocks/>
            </p:cNvSpPr>
            <p:nvPr/>
          </p:nvSpPr>
          <p:spPr bwMode="auto">
            <a:xfrm>
              <a:off x="1105" y="3532"/>
              <a:ext cx="0" cy="2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  <a:gd name="T5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82" name="Freeform 57"/>
            <p:cNvSpPr>
              <a:spLocks/>
            </p:cNvSpPr>
            <p:nvPr/>
          </p:nvSpPr>
          <p:spPr bwMode="auto">
            <a:xfrm>
              <a:off x="1105" y="3532"/>
              <a:ext cx="0" cy="2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  <a:gd name="T5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83" name="Freeform 58"/>
            <p:cNvSpPr>
              <a:spLocks/>
            </p:cNvSpPr>
            <p:nvPr/>
          </p:nvSpPr>
          <p:spPr bwMode="auto">
            <a:xfrm>
              <a:off x="1105" y="3533"/>
              <a:ext cx="0" cy="1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84" name="Freeform 59"/>
            <p:cNvSpPr>
              <a:spLocks/>
            </p:cNvSpPr>
            <p:nvPr/>
          </p:nvSpPr>
          <p:spPr bwMode="auto">
            <a:xfrm>
              <a:off x="1105" y="353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85" name="Freeform 60"/>
            <p:cNvSpPr>
              <a:spLocks/>
            </p:cNvSpPr>
            <p:nvPr/>
          </p:nvSpPr>
          <p:spPr bwMode="auto">
            <a:xfrm>
              <a:off x="1105" y="353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86" name="Freeform 61"/>
            <p:cNvSpPr>
              <a:spLocks/>
            </p:cNvSpPr>
            <p:nvPr/>
          </p:nvSpPr>
          <p:spPr bwMode="auto">
            <a:xfrm>
              <a:off x="1105" y="3533"/>
              <a:ext cx="0" cy="1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87" name="Freeform 62"/>
            <p:cNvSpPr>
              <a:spLocks/>
            </p:cNvSpPr>
            <p:nvPr/>
          </p:nvSpPr>
          <p:spPr bwMode="auto">
            <a:xfrm>
              <a:off x="1105" y="3532"/>
              <a:ext cx="0" cy="2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88" name="Freeform 63"/>
            <p:cNvSpPr>
              <a:spLocks/>
            </p:cNvSpPr>
            <p:nvPr/>
          </p:nvSpPr>
          <p:spPr bwMode="auto">
            <a:xfrm>
              <a:off x="1105" y="3531"/>
              <a:ext cx="0" cy="3"/>
            </a:xfrm>
            <a:custGeom>
              <a:avLst/>
              <a:gdLst>
                <a:gd name="T0" fmla="*/ 3 h 3"/>
                <a:gd name="T1" fmla="*/ 3 h 3"/>
                <a:gd name="T2" fmla="*/ 0 h 3"/>
                <a:gd name="T3" fmla="*/ 0 h 3"/>
                <a:gd name="T4" fmla="*/ 3 h 3"/>
                <a:gd name="T5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89" name="Freeform 64"/>
            <p:cNvSpPr>
              <a:spLocks/>
            </p:cNvSpPr>
            <p:nvPr/>
          </p:nvSpPr>
          <p:spPr bwMode="auto">
            <a:xfrm>
              <a:off x="1105" y="3532"/>
              <a:ext cx="0" cy="2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  <a:gd name="T5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90" name="Freeform 65"/>
            <p:cNvSpPr>
              <a:spLocks/>
            </p:cNvSpPr>
            <p:nvPr/>
          </p:nvSpPr>
          <p:spPr bwMode="auto">
            <a:xfrm>
              <a:off x="1105" y="3531"/>
              <a:ext cx="0" cy="3"/>
            </a:xfrm>
            <a:custGeom>
              <a:avLst/>
              <a:gdLst>
                <a:gd name="T0" fmla="*/ 3 h 3"/>
                <a:gd name="T1" fmla="*/ 3 h 3"/>
                <a:gd name="T2" fmla="*/ 0 h 3"/>
                <a:gd name="T3" fmla="*/ 0 h 3"/>
                <a:gd name="T4" fmla="*/ 3 h 3"/>
                <a:gd name="T5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91" name="Freeform 66"/>
            <p:cNvSpPr>
              <a:spLocks/>
            </p:cNvSpPr>
            <p:nvPr/>
          </p:nvSpPr>
          <p:spPr bwMode="auto">
            <a:xfrm>
              <a:off x="1105" y="3532"/>
              <a:ext cx="0" cy="2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92" name="Freeform 67"/>
            <p:cNvSpPr>
              <a:spLocks/>
            </p:cNvSpPr>
            <p:nvPr/>
          </p:nvSpPr>
          <p:spPr bwMode="auto">
            <a:xfrm>
              <a:off x="1105" y="3532"/>
              <a:ext cx="0" cy="2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  <a:gd name="T5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93" name="Freeform 68"/>
            <p:cNvSpPr>
              <a:spLocks/>
            </p:cNvSpPr>
            <p:nvPr/>
          </p:nvSpPr>
          <p:spPr bwMode="auto">
            <a:xfrm>
              <a:off x="1105" y="3532"/>
              <a:ext cx="0" cy="2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94" name="Freeform 69"/>
            <p:cNvSpPr>
              <a:spLocks/>
            </p:cNvSpPr>
            <p:nvPr/>
          </p:nvSpPr>
          <p:spPr bwMode="auto">
            <a:xfrm>
              <a:off x="1105" y="3532"/>
              <a:ext cx="0" cy="2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95" name="Freeform 70"/>
            <p:cNvSpPr>
              <a:spLocks/>
            </p:cNvSpPr>
            <p:nvPr/>
          </p:nvSpPr>
          <p:spPr bwMode="auto">
            <a:xfrm>
              <a:off x="1105" y="3531"/>
              <a:ext cx="0" cy="3"/>
            </a:xfrm>
            <a:custGeom>
              <a:avLst/>
              <a:gdLst>
                <a:gd name="T0" fmla="*/ 3 h 3"/>
                <a:gd name="T1" fmla="*/ 3 h 3"/>
                <a:gd name="T2" fmla="*/ 0 h 3"/>
                <a:gd name="T3" fmla="*/ 0 h 3"/>
                <a:gd name="T4" fmla="*/ 3 h 3"/>
                <a:gd name="T5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96" name="Freeform 71"/>
            <p:cNvSpPr>
              <a:spLocks/>
            </p:cNvSpPr>
            <p:nvPr/>
          </p:nvSpPr>
          <p:spPr bwMode="auto">
            <a:xfrm>
              <a:off x="1105" y="3531"/>
              <a:ext cx="0" cy="3"/>
            </a:xfrm>
            <a:custGeom>
              <a:avLst/>
              <a:gdLst>
                <a:gd name="T0" fmla="*/ 3 h 3"/>
                <a:gd name="T1" fmla="*/ 3 h 3"/>
                <a:gd name="T2" fmla="*/ 0 h 3"/>
                <a:gd name="T3" fmla="*/ 0 h 3"/>
                <a:gd name="T4" fmla="*/ 3 h 3"/>
                <a:gd name="T5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97" name="Freeform 72"/>
            <p:cNvSpPr>
              <a:spLocks/>
            </p:cNvSpPr>
            <p:nvPr/>
          </p:nvSpPr>
          <p:spPr bwMode="auto">
            <a:xfrm>
              <a:off x="1105" y="3531"/>
              <a:ext cx="0" cy="3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98" name="Freeform 73"/>
            <p:cNvSpPr>
              <a:spLocks/>
            </p:cNvSpPr>
            <p:nvPr/>
          </p:nvSpPr>
          <p:spPr bwMode="auto">
            <a:xfrm>
              <a:off x="1105" y="3531"/>
              <a:ext cx="0" cy="3"/>
            </a:xfrm>
            <a:custGeom>
              <a:avLst/>
              <a:gdLst>
                <a:gd name="T0" fmla="*/ 3 h 3"/>
                <a:gd name="T1" fmla="*/ 3 h 3"/>
                <a:gd name="T2" fmla="*/ 0 h 3"/>
                <a:gd name="T3" fmla="*/ 0 h 3"/>
                <a:gd name="T4" fmla="*/ 3 h 3"/>
                <a:gd name="T5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199" name="Freeform 74"/>
            <p:cNvSpPr>
              <a:spLocks/>
            </p:cNvSpPr>
            <p:nvPr/>
          </p:nvSpPr>
          <p:spPr bwMode="auto">
            <a:xfrm>
              <a:off x="1105" y="3530"/>
              <a:ext cx="0" cy="4"/>
            </a:xfrm>
            <a:custGeom>
              <a:avLst/>
              <a:gdLst>
                <a:gd name="T0" fmla="*/ 4 h 4"/>
                <a:gd name="T1" fmla="*/ 4 h 4"/>
                <a:gd name="T2" fmla="*/ 0 h 4"/>
                <a:gd name="T3" fmla="*/ 0 h 4"/>
                <a:gd name="T4" fmla="*/ 4 h 4"/>
                <a:gd name="T5" fmla="*/ 4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00" name="Freeform 75"/>
            <p:cNvSpPr>
              <a:spLocks/>
            </p:cNvSpPr>
            <p:nvPr/>
          </p:nvSpPr>
          <p:spPr bwMode="auto">
            <a:xfrm>
              <a:off x="1105" y="3531"/>
              <a:ext cx="0" cy="3"/>
            </a:xfrm>
            <a:custGeom>
              <a:avLst/>
              <a:gdLst>
                <a:gd name="T0" fmla="*/ 3 h 3"/>
                <a:gd name="T1" fmla="*/ 3 h 3"/>
                <a:gd name="T2" fmla="*/ 0 h 3"/>
                <a:gd name="T3" fmla="*/ 0 h 3"/>
                <a:gd name="T4" fmla="*/ 3 h 3"/>
                <a:gd name="T5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01" name="Freeform 76"/>
            <p:cNvSpPr>
              <a:spLocks/>
            </p:cNvSpPr>
            <p:nvPr/>
          </p:nvSpPr>
          <p:spPr bwMode="auto">
            <a:xfrm>
              <a:off x="1105" y="3531"/>
              <a:ext cx="0" cy="3"/>
            </a:xfrm>
            <a:custGeom>
              <a:avLst/>
              <a:gdLst>
                <a:gd name="T0" fmla="*/ 3 h 3"/>
                <a:gd name="T1" fmla="*/ 3 h 3"/>
                <a:gd name="T2" fmla="*/ 0 h 3"/>
                <a:gd name="T3" fmla="*/ 0 h 3"/>
                <a:gd name="T4" fmla="*/ 3 h 3"/>
                <a:gd name="T5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02" name="Freeform 77"/>
            <p:cNvSpPr>
              <a:spLocks/>
            </p:cNvSpPr>
            <p:nvPr/>
          </p:nvSpPr>
          <p:spPr bwMode="auto">
            <a:xfrm>
              <a:off x="1105" y="3529"/>
              <a:ext cx="0" cy="5"/>
            </a:xfrm>
            <a:custGeom>
              <a:avLst/>
              <a:gdLst>
                <a:gd name="T0" fmla="*/ 5 h 5"/>
                <a:gd name="T1" fmla="*/ 5 h 5"/>
                <a:gd name="T2" fmla="*/ 0 h 5"/>
                <a:gd name="T3" fmla="*/ 0 h 5"/>
                <a:gd name="T4" fmla="*/ 5 h 5"/>
                <a:gd name="T5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03" name="Freeform 78"/>
            <p:cNvSpPr>
              <a:spLocks/>
            </p:cNvSpPr>
            <p:nvPr/>
          </p:nvSpPr>
          <p:spPr bwMode="auto">
            <a:xfrm>
              <a:off x="1105" y="3529"/>
              <a:ext cx="0" cy="5"/>
            </a:xfrm>
            <a:custGeom>
              <a:avLst/>
              <a:gdLst>
                <a:gd name="T0" fmla="*/ 0 h 5"/>
                <a:gd name="T1" fmla="*/ 0 h 5"/>
                <a:gd name="T2" fmla="*/ 5 h 5"/>
                <a:gd name="T3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04" name="Freeform 79"/>
            <p:cNvSpPr>
              <a:spLocks/>
            </p:cNvSpPr>
            <p:nvPr/>
          </p:nvSpPr>
          <p:spPr bwMode="auto">
            <a:xfrm>
              <a:off x="1105" y="3530"/>
              <a:ext cx="0" cy="4"/>
            </a:xfrm>
            <a:custGeom>
              <a:avLst/>
              <a:gdLst>
                <a:gd name="T0" fmla="*/ 0 h 4"/>
                <a:gd name="T1" fmla="*/ 0 h 4"/>
                <a:gd name="T2" fmla="*/ 4 h 4"/>
                <a:gd name="T3" fmla="*/ 4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05" name="Freeform 80"/>
            <p:cNvSpPr>
              <a:spLocks/>
            </p:cNvSpPr>
            <p:nvPr/>
          </p:nvSpPr>
          <p:spPr bwMode="auto">
            <a:xfrm>
              <a:off x="1105" y="3526"/>
              <a:ext cx="0" cy="8"/>
            </a:xfrm>
            <a:custGeom>
              <a:avLst/>
              <a:gdLst>
                <a:gd name="T0" fmla="*/ 8 h 8"/>
                <a:gd name="T1" fmla="*/ 8 h 8"/>
                <a:gd name="T2" fmla="*/ 0 h 8"/>
                <a:gd name="T3" fmla="*/ 0 h 8"/>
                <a:gd name="T4" fmla="*/ 8 h 8"/>
                <a:gd name="T5" fmla="*/ 8 h 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8">
                  <a:moveTo>
                    <a:pt x="0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8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06" name="Freeform 81"/>
            <p:cNvSpPr>
              <a:spLocks/>
            </p:cNvSpPr>
            <p:nvPr/>
          </p:nvSpPr>
          <p:spPr bwMode="auto">
            <a:xfrm>
              <a:off x="1105" y="3526"/>
              <a:ext cx="0" cy="8"/>
            </a:xfrm>
            <a:custGeom>
              <a:avLst/>
              <a:gdLst>
                <a:gd name="T0" fmla="*/ 0 h 8"/>
                <a:gd name="T1" fmla="*/ 0 h 8"/>
                <a:gd name="T2" fmla="*/ 8 h 8"/>
                <a:gd name="T3" fmla="*/ 8 h 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8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8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07" name="Freeform 82"/>
            <p:cNvSpPr>
              <a:spLocks/>
            </p:cNvSpPr>
            <p:nvPr/>
          </p:nvSpPr>
          <p:spPr bwMode="auto">
            <a:xfrm>
              <a:off x="1105" y="3528"/>
              <a:ext cx="0" cy="6"/>
            </a:xfrm>
            <a:custGeom>
              <a:avLst/>
              <a:gdLst>
                <a:gd name="T0" fmla="*/ 6 h 6"/>
                <a:gd name="T1" fmla="*/ 6 h 6"/>
                <a:gd name="T2" fmla="*/ 0 h 6"/>
                <a:gd name="T3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08" name="Freeform 83"/>
            <p:cNvSpPr>
              <a:spLocks/>
            </p:cNvSpPr>
            <p:nvPr/>
          </p:nvSpPr>
          <p:spPr bwMode="auto">
            <a:xfrm>
              <a:off x="1105" y="3526"/>
              <a:ext cx="0" cy="8"/>
            </a:xfrm>
            <a:custGeom>
              <a:avLst/>
              <a:gdLst>
                <a:gd name="T0" fmla="*/ 8 h 8"/>
                <a:gd name="T1" fmla="*/ 8 h 8"/>
                <a:gd name="T2" fmla="*/ 0 h 8"/>
                <a:gd name="T3" fmla="*/ 0 h 8"/>
                <a:gd name="T4" fmla="*/ 8 h 8"/>
                <a:gd name="T5" fmla="*/ 8 h 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8">
                  <a:moveTo>
                    <a:pt x="0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8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09" name="Freeform 84"/>
            <p:cNvSpPr>
              <a:spLocks/>
            </p:cNvSpPr>
            <p:nvPr/>
          </p:nvSpPr>
          <p:spPr bwMode="auto">
            <a:xfrm>
              <a:off x="1105" y="3526"/>
              <a:ext cx="0" cy="8"/>
            </a:xfrm>
            <a:custGeom>
              <a:avLst/>
              <a:gdLst>
                <a:gd name="T0" fmla="*/ 0 h 8"/>
                <a:gd name="T1" fmla="*/ 0 h 8"/>
                <a:gd name="T2" fmla="*/ 8 h 8"/>
                <a:gd name="T3" fmla="*/ 8 h 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8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0" y="8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10" name="Freeform 85"/>
            <p:cNvSpPr>
              <a:spLocks/>
            </p:cNvSpPr>
            <p:nvPr/>
          </p:nvSpPr>
          <p:spPr bwMode="auto">
            <a:xfrm>
              <a:off x="1105" y="3525"/>
              <a:ext cx="0" cy="9"/>
            </a:xfrm>
            <a:custGeom>
              <a:avLst/>
              <a:gdLst>
                <a:gd name="T0" fmla="*/ 9 h 9"/>
                <a:gd name="T1" fmla="*/ 9 h 9"/>
                <a:gd name="T2" fmla="*/ 0 h 9"/>
                <a:gd name="T3" fmla="*/ 0 h 9"/>
                <a:gd name="T4" fmla="*/ 9 h 9"/>
                <a:gd name="T5" fmla="*/ 9 h 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9">
                  <a:moveTo>
                    <a:pt x="0" y="9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11" name="Freeform 86"/>
            <p:cNvSpPr>
              <a:spLocks/>
            </p:cNvSpPr>
            <p:nvPr/>
          </p:nvSpPr>
          <p:spPr bwMode="auto">
            <a:xfrm>
              <a:off x="1105" y="3522"/>
              <a:ext cx="0" cy="12"/>
            </a:xfrm>
            <a:custGeom>
              <a:avLst/>
              <a:gdLst>
                <a:gd name="T0" fmla="*/ 12 h 12"/>
                <a:gd name="T1" fmla="*/ 12 h 12"/>
                <a:gd name="T2" fmla="*/ 0 h 12"/>
                <a:gd name="T3" fmla="*/ 0 h 12"/>
                <a:gd name="T4" fmla="*/ 12 h 12"/>
                <a:gd name="T5" fmla="*/ 12 h 1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2">
                  <a:moveTo>
                    <a:pt x="0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12" name="Freeform 87"/>
            <p:cNvSpPr>
              <a:spLocks/>
            </p:cNvSpPr>
            <p:nvPr/>
          </p:nvSpPr>
          <p:spPr bwMode="auto">
            <a:xfrm>
              <a:off x="1105" y="3522"/>
              <a:ext cx="0" cy="12"/>
            </a:xfrm>
            <a:custGeom>
              <a:avLst/>
              <a:gdLst>
                <a:gd name="T0" fmla="*/ 0 h 12"/>
                <a:gd name="T1" fmla="*/ 0 h 12"/>
                <a:gd name="T2" fmla="*/ 12 h 12"/>
                <a:gd name="T3" fmla="*/ 12 h 1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2">
                  <a:moveTo>
                    <a:pt x="0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13" name="Freeform 88"/>
            <p:cNvSpPr>
              <a:spLocks/>
            </p:cNvSpPr>
            <p:nvPr/>
          </p:nvSpPr>
          <p:spPr bwMode="auto">
            <a:xfrm>
              <a:off x="1105" y="3522"/>
              <a:ext cx="0" cy="12"/>
            </a:xfrm>
            <a:custGeom>
              <a:avLst/>
              <a:gdLst>
                <a:gd name="T0" fmla="*/ 0 h 12"/>
                <a:gd name="T1" fmla="*/ 0 h 12"/>
                <a:gd name="T2" fmla="*/ 12 h 12"/>
                <a:gd name="T3" fmla="*/ 12 h 1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2">
                  <a:moveTo>
                    <a:pt x="0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14" name="Freeform 89"/>
            <p:cNvSpPr>
              <a:spLocks/>
            </p:cNvSpPr>
            <p:nvPr/>
          </p:nvSpPr>
          <p:spPr bwMode="auto">
            <a:xfrm>
              <a:off x="1105" y="3521"/>
              <a:ext cx="0" cy="13"/>
            </a:xfrm>
            <a:custGeom>
              <a:avLst/>
              <a:gdLst>
                <a:gd name="T0" fmla="*/ 13 h 13"/>
                <a:gd name="T1" fmla="*/ 13 h 13"/>
                <a:gd name="T2" fmla="*/ 0 h 13"/>
                <a:gd name="T3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13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15" name="Freeform 90"/>
            <p:cNvSpPr>
              <a:spLocks/>
            </p:cNvSpPr>
            <p:nvPr/>
          </p:nvSpPr>
          <p:spPr bwMode="auto">
            <a:xfrm>
              <a:off x="1105" y="3520"/>
              <a:ext cx="0" cy="14"/>
            </a:xfrm>
            <a:custGeom>
              <a:avLst/>
              <a:gdLst>
                <a:gd name="T0" fmla="*/ 14 h 14"/>
                <a:gd name="T1" fmla="*/ 14 h 14"/>
                <a:gd name="T2" fmla="*/ 0 h 14"/>
                <a:gd name="T3" fmla="*/ 0 h 1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4">
                  <a:moveTo>
                    <a:pt x="0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16" name="Freeform 91"/>
            <p:cNvSpPr>
              <a:spLocks/>
            </p:cNvSpPr>
            <p:nvPr/>
          </p:nvSpPr>
          <p:spPr bwMode="auto">
            <a:xfrm>
              <a:off x="1105" y="3516"/>
              <a:ext cx="0" cy="18"/>
            </a:xfrm>
            <a:custGeom>
              <a:avLst/>
              <a:gdLst>
                <a:gd name="T0" fmla="*/ 18 h 18"/>
                <a:gd name="T1" fmla="*/ 18 h 18"/>
                <a:gd name="T2" fmla="*/ 0 h 18"/>
                <a:gd name="T3" fmla="*/ 0 h 1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8">
                  <a:moveTo>
                    <a:pt x="0" y="18"/>
                  </a:moveTo>
                  <a:lnTo>
                    <a:pt x="0" y="18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17" name="Freeform 92"/>
            <p:cNvSpPr>
              <a:spLocks/>
            </p:cNvSpPr>
            <p:nvPr/>
          </p:nvSpPr>
          <p:spPr bwMode="auto">
            <a:xfrm>
              <a:off x="1105" y="3513"/>
              <a:ext cx="0" cy="21"/>
            </a:xfrm>
            <a:custGeom>
              <a:avLst/>
              <a:gdLst>
                <a:gd name="T0" fmla="*/ 21 h 21"/>
                <a:gd name="T1" fmla="*/ 21 h 21"/>
                <a:gd name="T2" fmla="*/ 0 h 21"/>
                <a:gd name="T3" fmla="*/ 0 h 21"/>
                <a:gd name="T4" fmla="*/ 21 h 21"/>
                <a:gd name="T5" fmla="*/ 21 h 2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21">
                  <a:moveTo>
                    <a:pt x="0" y="21"/>
                  </a:moveTo>
                  <a:lnTo>
                    <a:pt x="0" y="2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21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18" name="Freeform 93"/>
            <p:cNvSpPr>
              <a:spLocks/>
            </p:cNvSpPr>
            <p:nvPr/>
          </p:nvSpPr>
          <p:spPr bwMode="auto">
            <a:xfrm>
              <a:off x="1105" y="3514"/>
              <a:ext cx="0" cy="20"/>
            </a:xfrm>
            <a:custGeom>
              <a:avLst/>
              <a:gdLst>
                <a:gd name="T0" fmla="*/ 0 h 20"/>
                <a:gd name="T1" fmla="*/ 0 h 20"/>
                <a:gd name="T2" fmla="*/ 20 h 20"/>
                <a:gd name="T3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0" y="2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19" name="Freeform 94"/>
            <p:cNvSpPr>
              <a:spLocks/>
            </p:cNvSpPr>
            <p:nvPr/>
          </p:nvSpPr>
          <p:spPr bwMode="auto">
            <a:xfrm>
              <a:off x="1105" y="3512"/>
              <a:ext cx="0" cy="22"/>
            </a:xfrm>
            <a:custGeom>
              <a:avLst/>
              <a:gdLst>
                <a:gd name="T0" fmla="*/ 22 h 22"/>
                <a:gd name="T1" fmla="*/ 22 h 22"/>
                <a:gd name="T2" fmla="*/ 0 h 22"/>
                <a:gd name="T3" fmla="*/ 0 h 2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2">
                  <a:moveTo>
                    <a:pt x="0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20" name="Freeform 95"/>
            <p:cNvSpPr>
              <a:spLocks/>
            </p:cNvSpPr>
            <p:nvPr/>
          </p:nvSpPr>
          <p:spPr bwMode="auto">
            <a:xfrm>
              <a:off x="1105" y="3511"/>
              <a:ext cx="0" cy="23"/>
            </a:xfrm>
            <a:custGeom>
              <a:avLst/>
              <a:gdLst>
                <a:gd name="T0" fmla="*/ 23 h 23"/>
                <a:gd name="T1" fmla="*/ 23 h 23"/>
                <a:gd name="T2" fmla="*/ 0 h 23"/>
                <a:gd name="T3" fmla="*/ 0 h 2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3">
                  <a:moveTo>
                    <a:pt x="0" y="23"/>
                  </a:moveTo>
                  <a:lnTo>
                    <a:pt x="0" y="23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21" name="Freeform 96"/>
            <p:cNvSpPr>
              <a:spLocks/>
            </p:cNvSpPr>
            <p:nvPr/>
          </p:nvSpPr>
          <p:spPr bwMode="auto">
            <a:xfrm>
              <a:off x="1105" y="3510"/>
              <a:ext cx="0" cy="24"/>
            </a:xfrm>
            <a:custGeom>
              <a:avLst/>
              <a:gdLst>
                <a:gd name="T0" fmla="*/ 24 h 24"/>
                <a:gd name="T1" fmla="*/ 24 h 24"/>
                <a:gd name="T2" fmla="*/ 0 h 24"/>
                <a:gd name="T3" fmla="*/ 0 h 2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4">
                  <a:moveTo>
                    <a:pt x="0" y="24"/>
                  </a:moveTo>
                  <a:lnTo>
                    <a:pt x="0" y="24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22" name="Freeform 97"/>
            <p:cNvSpPr>
              <a:spLocks/>
            </p:cNvSpPr>
            <p:nvPr/>
          </p:nvSpPr>
          <p:spPr bwMode="auto">
            <a:xfrm>
              <a:off x="1105" y="3506"/>
              <a:ext cx="0" cy="28"/>
            </a:xfrm>
            <a:custGeom>
              <a:avLst/>
              <a:gdLst>
                <a:gd name="T0" fmla="*/ 28 h 28"/>
                <a:gd name="T1" fmla="*/ 28 h 28"/>
                <a:gd name="T2" fmla="*/ 0 h 28"/>
                <a:gd name="T3" fmla="*/ 0 h 28"/>
                <a:gd name="T4" fmla="*/ 28 h 28"/>
                <a:gd name="T5" fmla="*/ 28 h 2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28">
                  <a:moveTo>
                    <a:pt x="0" y="28"/>
                  </a:moveTo>
                  <a:lnTo>
                    <a:pt x="0" y="2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28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23" name="Freeform 98"/>
            <p:cNvSpPr>
              <a:spLocks/>
            </p:cNvSpPr>
            <p:nvPr/>
          </p:nvSpPr>
          <p:spPr bwMode="auto">
            <a:xfrm>
              <a:off x="1105" y="3503"/>
              <a:ext cx="0" cy="31"/>
            </a:xfrm>
            <a:custGeom>
              <a:avLst/>
              <a:gdLst>
                <a:gd name="T0" fmla="*/ 31 h 31"/>
                <a:gd name="T1" fmla="*/ 31 h 31"/>
                <a:gd name="T2" fmla="*/ 0 h 31"/>
                <a:gd name="T3" fmla="*/ 0 h 31"/>
                <a:gd name="T4" fmla="*/ 31 h 31"/>
                <a:gd name="T5" fmla="*/ 31 h 3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1">
                  <a:moveTo>
                    <a:pt x="0" y="31"/>
                  </a:moveTo>
                  <a:lnTo>
                    <a:pt x="0" y="3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0" y="31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24" name="Freeform 99"/>
            <p:cNvSpPr>
              <a:spLocks/>
            </p:cNvSpPr>
            <p:nvPr/>
          </p:nvSpPr>
          <p:spPr bwMode="auto">
            <a:xfrm>
              <a:off x="1105" y="3492"/>
              <a:ext cx="0" cy="42"/>
            </a:xfrm>
            <a:custGeom>
              <a:avLst/>
              <a:gdLst>
                <a:gd name="T0" fmla="*/ 42 h 42"/>
                <a:gd name="T1" fmla="*/ 42 h 42"/>
                <a:gd name="T2" fmla="*/ 0 h 42"/>
                <a:gd name="T3" fmla="*/ 0 h 4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42">
                  <a:moveTo>
                    <a:pt x="0" y="42"/>
                  </a:moveTo>
                  <a:lnTo>
                    <a:pt x="0" y="42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25" name="Freeform 100"/>
            <p:cNvSpPr>
              <a:spLocks/>
            </p:cNvSpPr>
            <p:nvPr/>
          </p:nvSpPr>
          <p:spPr bwMode="auto">
            <a:xfrm>
              <a:off x="1105" y="3489"/>
              <a:ext cx="0" cy="45"/>
            </a:xfrm>
            <a:custGeom>
              <a:avLst/>
              <a:gdLst>
                <a:gd name="T0" fmla="*/ 45 h 45"/>
                <a:gd name="T1" fmla="*/ 45 h 45"/>
                <a:gd name="T2" fmla="*/ 0 h 45"/>
                <a:gd name="T3" fmla="*/ 0 h 45"/>
                <a:gd name="T4" fmla="*/ 45 h 45"/>
                <a:gd name="T5" fmla="*/ 45 h 4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45">
                  <a:moveTo>
                    <a:pt x="0" y="45"/>
                  </a:moveTo>
                  <a:lnTo>
                    <a:pt x="0" y="4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5"/>
                  </a:lnTo>
                  <a:lnTo>
                    <a:pt x="0" y="45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26" name="Freeform 101"/>
            <p:cNvSpPr>
              <a:spLocks/>
            </p:cNvSpPr>
            <p:nvPr/>
          </p:nvSpPr>
          <p:spPr bwMode="auto">
            <a:xfrm>
              <a:off x="1105" y="3487"/>
              <a:ext cx="0" cy="47"/>
            </a:xfrm>
            <a:custGeom>
              <a:avLst/>
              <a:gdLst>
                <a:gd name="T0" fmla="*/ 47 h 47"/>
                <a:gd name="T1" fmla="*/ 47 h 47"/>
                <a:gd name="T2" fmla="*/ 0 h 47"/>
                <a:gd name="T3" fmla="*/ 0 h 4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47">
                  <a:moveTo>
                    <a:pt x="0" y="47"/>
                  </a:moveTo>
                  <a:lnTo>
                    <a:pt x="0" y="47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27" name="Freeform 102"/>
            <p:cNvSpPr>
              <a:spLocks/>
            </p:cNvSpPr>
            <p:nvPr/>
          </p:nvSpPr>
          <p:spPr bwMode="auto">
            <a:xfrm>
              <a:off x="1105" y="3481"/>
              <a:ext cx="0" cy="53"/>
            </a:xfrm>
            <a:custGeom>
              <a:avLst/>
              <a:gdLst>
                <a:gd name="T0" fmla="*/ 53 h 53"/>
                <a:gd name="T1" fmla="*/ 53 h 53"/>
                <a:gd name="T2" fmla="*/ 0 h 53"/>
                <a:gd name="T3" fmla="*/ 0 h 5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53">
                  <a:moveTo>
                    <a:pt x="0" y="53"/>
                  </a:moveTo>
                  <a:lnTo>
                    <a:pt x="0" y="53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28" name="Freeform 103"/>
            <p:cNvSpPr>
              <a:spLocks/>
            </p:cNvSpPr>
            <p:nvPr/>
          </p:nvSpPr>
          <p:spPr bwMode="auto">
            <a:xfrm>
              <a:off x="1105" y="3472"/>
              <a:ext cx="0" cy="62"/>
            </a:xfrm>
            <a:custGeom>
              <a:avLst/>
              <a:gdLst>
                <a:gd name="T0" fmla="*/ 62 h 62"/>
                <a:gd name="T1" fmla="*/ 62 h 62"/>
                <a:gd name="T2" fmla="*/ 0 h 62"/>
                <a:gd name="T3" fmla="*/ 0 h 6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2">
                  <a:moveTo>
                    <a:pt x="0" y="62"/>
                  </a:moveTo>
                  <a:lnTo>
                    <a:pt x="0" y="62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29" name="Freeform 104"/>
            <p:cNvSpPr>
              <a:spLocks/>
            </p:cNvSpPr>
            <p:nvPr/>
          </p:nvSpPr>
          <p:spPr bwMode="auto">
            <a:xfrm>
              <a:off x="1105" y="3469"/>
              <a:ext cx="0" cy="65"/>
            </a:xfrm>
            <a:custGeom>
              <a:avLst/>
              <a:gdLst>
                <a:gd name="T0" fmla="*/ 65 h 65"/>
                <a:gd name="T1" fmla="*/ 65 h 65"/>
                <a:gd name="T2" fmla="*/ 0 h 65"/>
                <a:gd name="T3" fmla="*/ 0 h 6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5">
                  <a:moveTo>
                    <a:pt x="0" y="65"/>
                  </a:moveTo>
                  <a:lnTo>
                    <a:pt x="0" y="65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30" name="Freeform 105"/>
            <p:cNvSpPr>
              <a:spLocks/>
            </p:cNvSpPr>
            <p:nvPr/>
          </p:nvSpPr>
          <p:spPr bwMode="auto">
            <a:xfrm>
              <a:off x="1105" y="3456"/>
              <a:ext cx="43" cy="78"/>
            </a:xfrm>
            <a:custGeom>
              <a:avLst/>
              <a:gdLst>
                <a:gd name="T0" fmla="*/ 0 w 43"/>
                <a:gd name="T1" fmla="*/ 78 h 78"/>
                <a:gd name="T2" fmla="*/ 0 w 43"/>
                <a:gd name="T3" fmla="*/ 78 h 78"/>
                <a:gd name="T4" fmla="*/ 0 w 43"/>
                <a:gd name="T5" fmla="*/ 0 h 78"/>
                <a:gd name="T6" fmla="*/ 43 w 43"/>
                <a:gd name="T7" fmla="*/ 0 h 78"/>
                <a:gd name="T8" fmla="*/ 43 w 43"/>
                <a:gd name="T9" fmla="*/ 78 h 78"/>
                <a:gd name="T10" fmla="*/ 43 w 43"/>
                <a:gd name="T11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78">
                  <a:moveTo>
                    <a:pt x="0" y="78"/>
                  </a:moveTo>
                  <a:lnTo>
                    <a:pt x="0" y="78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3" y="78"/>
                  </a:lnTo>
                  <a:lnTo>
                    <a:pt x="43" y="78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31" name="Line 106"/>
            <p:cNvSpPr>
              <a:spLocks noChangeShapeType="1"/>
            </p:cNvSpPr>
            <p:nvPr/>
          </p:nvSpPr>
          <p:spPr bwMode="auto">
            <a:xfrm>
              <a:off x="1148" y="3462"/>
              <a:ext cx="43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32" name="Freeform 107"/>
            <p:cNvSpPr>
              <a:spLocks/>
            </p:cNvSpPr>
            <p:nvPr/>
          </p:nvSpPr>
          <p:spPr bwMode="auto">
            <a:xfrm>
              <a:off x="1191" y="3440"/>
              <a:ext cx="44" cy="94"/>
            </a:xfrm>
            <a:custGeom>
              <a:avLst/>
              <a:gdLst>
                <a:gd name="T0" fmla="*/ 0 w 44"/>
                <a:gd name="T1" fmla="*/ 94 h 94"/>
                <a:gd name="T2" fmla="*/ 0 w 44"/>
                <a:gd name="T3" fmla="*/ 94 h 94"/>
                <a:gd name="T4" fmla="*/ 0 w 44"/>
                <a:gd name="T5" fmla="*/ 0 h 94"/>
                <a:gd name="T6" fmla="*/ 44 w 44"/>
                <a:gd name="T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94">
                  <a:moveTo>
                    <a:pt x="0" y="94"/>
                  </a:moveTo>
                  <a:lnTo>
                    <a:pt x="0" y="94"/>
                  </a:lnTo>
                  <a:lnTo>
                    <a:pt x="0" y="0"/>
                  </a:lnTo>
                  <a:lnTo>
                    <a:pt x="44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33" name="Freeform 108"/>
            <p:cNvSpPr>
              <a:spLocks/>
            </p:cNvSpPr>
            <p:nvPr/>
          </p:nvSpPr>
          <p:spPr bwMode="auto">
            <a:xfrm>
              <a:off x="1235" y="3430"/>
              <a:ext cx="43" cy="104"/>
            </a:xfrm>
            <a:custGeom>
              <a:avLst/>
              <a:gdLst>
                <a:gd name="T0" fmla="*/ 0 w 43"/>
                <a:gd name="T1" fmla="*/ 104 h 104"/>
                <a:gd name="T2" fmla="*/ 0 w 43"/>
                <a:gd name="T3" fmla="*/ 104 h 104"/>
                <a:gd name="T4" fmla="*/ 0 w 43"/>
                <a:gd name="T5" fmla="*/ 0 h 104"/>
                <a:gd name="T6" fmla="*/ 43 w 43"/>
                <a:gd name="T7" fmla="*/ 0 h 104"/>
                <a:gd name="T8" fmla="*/ 43 w 43"/>
                <a:gd name="T9" fmla="*/ 104 h 104"/>
                <a:gd name="T10" fmla="*/ 43 w 43"/>
                <a:gd name="T11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104">
                  <a:moveTo>
                    <a:pt x="0" y="104"/>
                  </a:moveTo>
                  <a:lnTo>
                    <a:pt x="0" y="104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3" y="104"/>
                  </a:lnTo>
                  <a:lnTo>
                    <a:pt x="43" y="104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34" name="Line 109"/>
            <p:cNvSpPr>
              <a:spLocks noChangeShapeType="1"/>
            </p:cNvSpPr>
            <p:nvPr/>
          </p:nvSpPr>
          <p:spPr bwMode="auto">
            <a:xfrm>
              <a:off x="1278" y="3432"/>
              <a:ext cx="43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35" name="Freeform 110"/>
            <p:cNvSpPr>
              <a:spLocks/>
            </p:cNvSpPr>
            <p:nvPr/>
          </p:nvSpPr>
          <p:spPr bwMode="auto">
            <a:xfrm>
              <a:off x="1321" y="3405"/>
              <a:ext cx="43" cy="129"/>
            </a:xfrm>
            <a:custGeom>
              <a:avLst/>
              <a:gdLst>
                <a:gd name="T0" fmla="*/ 0 w 43"/>
                <a:gd name="T1" fmla="*/ 129 h 129"/>
                <a:gd name="T2" fmla="*/ 0 w 43"/>
                <a:gd name="T3" fmla="*/ 129 h 129"/>
                <a:gd name="T4" fmla="*/ 0 w 43"/>
                <a:gd name="T5" fmla="*/ 0 h 129"/>
                <a:gd name="T6" fmla="*/ 43 w 43"/>
                <a:gd name="T7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29">
                  <a:moveTo>
                    <a:pt x="0" y="129"/>
                  </a:moveTo>
                  <a:lnTo>
                    <a:pt x="0" y="129"/>
                  </a:lnTo>
                  <a:lnTo>
                    <a:pt x="0" y="0"/>
                  </a:lnTo>
                  <a:lnTo>
                    <a:pt x="43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36" name="Freeform 111"/>
            <p:cNvSpPr>
              <a:spLocks/>
            </p:cNvSpPr>
            <p:nvPr/>
          </p:nvSpPr>
          <p:spPr bwMode="auto">
            <a:xfrm>
              <a:off x="1364" y="3389"/>
              <a:ext cx="43" cy="145"/>
            </a:xfrm>
            <a:custGeom>
              <a:avLst/>
              <a:gdLst>
                <a:gd name="T0" fmla="*/ 0 w 43"/>
                <a:gd name="T1" fmla="*/ 145 h 145"/>
                <a:gd name="T2" fmla="*/ 0 w 43"/>
                <a:gd name="T3" fmla="*/ 145 h 145"/>
                <a:gd name="T4" fmla="*/ 0 w 43"/>
                <a:gd name="T5" fmla="*/ 0 h 145"/>
                <a:gd name="T6" fmla="*/ 43 w 43"/>
                <a:gd name="T7" fmla="*/ 0 h 145"/>
                <a:gd name="T8" fmla="*/ 43 w 43"/>
                <a:gd name="T9" fmla="*/ 145 h 145"/>
                <a:gd name="T10" fmla="*/ 43 w 43"/>
                <a:gd name="T11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145">
                  <a:moveTo>
                    <a:pt x="0" y="145"/>
                  </a:moveTo>
                  <a:lnTo>
                    <a:pt x="0" y="145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3" y="145"/>
                  </a:lnTo>
                  <a:lnTo>
                    <a:pt x="43" y="145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37" name="Line 112"/>
            <p:cNvSpPr>
              <a:spLocks noChangeShapeType="1"/>
            </p:cNvSpPr>
            <p:nvPr/>
          </p:nvSpPr>
          <p:spPr bwMode="auto">
            <a:xfrm>
              <a:off x="1407" y="3396"/>
              <a:ext cx="43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38" name="Freeform 113"/>
            <p:cNvSpPr>
              <a:spLocks/>
            </p:cNvSpPr>
            <p:nvPr/>
          </p:nvSpPr>
          <p:spPr bwMode="auto">
            <a:xfrm>
              <a:off x="1450" y="3368"/>
              <a:ext cx="43" cy="166"/>
            </a:xfrm>
            <a:custGeom>
              <a:avLst/>
              <a:gdLst>
                <a:gd name="T0" fmla="*/ 0 w 43"/>
                <a:gd name="T1" fmla="*/ 166 h 166"/>
                <a:gd name="T2" fmla="*/ 0 w 43"/>
                <a:gd name="T3" fmla="*/ 166 h 166"/>
                <a:gd name="T4" fmla="*/ 0 w 43"/>
                <a:gd name="T5" fmla="*/ 0 h 166"/>
                <a:gd name="T6" fmla="*/ 43 w 43"/>
                <a:gd name="T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66">
                  <a:moveTo>
                    <a:pt x="0" y="166"/>
                  </a:moveTo>
                  <a:lnTo>
                    <a:pt x="0" y="166"/>
                  </a:lnTo>
                  <a:lnTo>
                    <a:pt x="0" y="0"/>
                  </a:lnTo>
                  <a:lnTo>
                    <a:pt x="43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39" name="Freeform 114"/>
            <p:cNvSpPr>
              <a:spLocks/>
            </p:cNvSpPr>
            <p:nvPr/>
          </p:nvSpPr>
          <p:spPr bwMode="auto">
            <a:xfrm>
              <a:off x="1493" y="3354"/>
              <a:ext cx="43" cy="180"/>
            </a:xfrm>
            <a:custGeom>
              <a:avLst/>
              <a:gdLst>
                <a:gd name="T0" fmla="*/ 0 w 43"/>
                <a:gd name="T1" fmla="*/ 180 h 180"/>
                <a:gd name="T2" fmla="*/ 0 w 43"/>
                <a:gd name="T3" fmla="*/ 180 h 180"/>
                <a:gd name="T4" fmla="*/ 0 w 43"/>
                <a:gd name="T5" fmla="*/ 0 h 180"/>
                <a:gd name="T6" fmla="*/ 43 w 43"/>
                <a:gd name="T7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80">
                  <a:moveTo>
                    <a:pt x="0" y="180"/>
                  </a:moveTo>
                  <a:lnTo>
                    <a:pt x="0" y="180"/>
                  </a:lnTo>
                  <a:lnTo>
                    <a:pt x="0" y="0"/>
                  </a:lnTo>
                  <a:lnTo>
                    <a:pt x="43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40" name="Freeform 115"/>
            <p:cNvSpPr>
              <a:spLocks/>
            </p:cNvSpPr>
            <p:nvPr/>
          </p:nvSpPr>
          <p:spPr bwMode="auto">
            <a:xfrm>
              <a:off x="1536" y="3334"/>
              <a:ext cx="43" cy="200"/>
            </a:xfrm>
            <a:custGeom>
              <a:avLst/>
              <a:gdLst>
                <a:gd name="T0" fmla="*/ 0 w 43"/>
                <a:gd name="T1" fmla="*/ 200 h 200"/>
                <a:gd name="T2" fmla="*/ 0 w 43"/>
                <a:gd name="T3" fmla="*/ 200 h 200"/>
                <a:gd name="T4" fmla="*/ 0 w 43"/>
                <a:gd name="T5" fmla="*/ 0 h 200"/>
                <a:gd name="T6" fmla="*/ 43 w 43"/>
                <a:gd name="T7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200">
                  <a:moveTo>
                    <a:pt x="0" y="200"/>
                  </a:moveTo>
                  <a:lnTo>
                    <a:pt x="0" y="200"/>
                  </a:lnTo>
                  <a:lnTo>
                    <a:pt x="0" y="0"/>
                  </a:lnTo>
                  <a:lnTo>
                    <a:pt x="43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41" name="Freeform 116"/>
            <p:cNvSpPr>
              <a:spLocks/>
            </p:cNvSpPr>
            <p:nvPr/>
          </p:nvSpPr>
          <p:spPr bwMode="auto">
            <a:xfrm>
              <a:off x="1579" y="3301"/>
              <a:ext cx="43" cy="233"/>
            </a:xfrm>
            <a:custGeom>
              <a:avLst/>
              <a:gdLst>
                <a:gd name="T0" fmla="*/ 0 w 43"/>
                <a:gd name="T1" fmla="*/ 233 h 233"/>
                <a:gd name="T2" fmla="*/ 0 w 43"/>
                <a:gd name="T3" fmla="*/ 233 h 233"/>
                <a:gd name="T4" fmla="*/ 0 w 43"/>
                <a:gd name="T5" fmla="*/ 0 h 233"/>
                <a:gd name="T6" fmla="*/ 43 w 43"/>
                <a:gd name="T7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233">
                  <a:moveTo>
                    <a:pt x="0" y="233"/>
                  </a:moveTo>
                  <a:lnTo>
                    <a:pt x="0" y="233"/>
                  </a:lnTo>
                  <a:lnTo>
                    <a:pt x="0" y="0"/>
                  </a:lnTo>
                  <a:lnTo>
                    <a:pt x="43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42" name="Freeform 117"/>
            <p:cNvSpPr>
              <a:spLocks/>
            </p:cNvSpPr>
            <p:nvPr/>
          </p:nvSpPr>
          <p:spPr bwMode="auto">
            <a:xfrm>
              <a:off x="1622" y="3291"/>
              <a:ext cx="43" cy="243"/>
            </a:xfrm>
            <a:custGeom>
              <a:avLst/>
              <a:gdLst>
                <a:gd name="T0" fmla="*/ 0 w 43"/>
                <a:gd name="T1" fmla="*/ 243 h 243"/>
                <a:gd name="T2" fmla="*/ 0 w 43"/>
                <a:gd name="T3" fmla="*/ 243 h 243"/>
                <a:gd name="T4" fmla="*/ 0 w 43"/>
                <a:gd name="T5" fmla="*/ 0 h 243"/>
                <a:gd name="T6" fmla="*/ 43 w 43"/>
                <a:gd name="T7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243">
                  <a:moveTo>
                    <a:pt x="0" y="243"/>
                  </a:moveTo>
                  <a:lnTo>
                    <a:pt x="0" y="243"/>
                  </a:lnTo>
                  <a:lnTo>
                    <a:pt x="0" y="0"/>
                  </a:lnTo>
                  <a:lnTo>
                    <a:pt x="43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43" name="Freeform 118"/>
            <p:cNvSpPr>
              <a:spLocks/>
            </p:cNvSpPr>
            <p:nvPr/>
          </p:nvSpPr>
          <p:spPr bwMode="auto">
            <a:xfrm>
              <a:off x="1665" y="3265"/>
              <a:ext cx="43" cy="269"/>
            </a:xfrm>
            <a:custGeom>
              <a:avLst/>
              <a:gdLst>
                <a:gd name="T0" fmla="*/ 0 w 43"/>
                <a:gd name="T1" fmla="*/ 269 h 269"/>
                <a:gd name="T2" fmla="*/ 0 w 43"/>
                <a:gd name="T3" fmla="*/ 269 h 269"/>
                <a:gd name="T4" fmla="*/ 0 w 43"/>
                <a:gd name="T5" fmla="*/ 0 h 269"/>
                <a:gd name="T6" fmla="*/ 43 w 43"/>
                <a:gd name="T7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269">
                  <a:moveTo>
                    <a:pt x="0" y="269"/>
                  </a:moveTo>
                  <a:lnTo>
                    <a:pt x="0" y="269"/>
                  </a:lnTo>
                  <a:lnTo>
                    <a:pt x="0" y="0"/>
                  </a:lnTo>
                  <a:lnTo>
                    <a:pt x="43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44" name="Freeform 119"/>
            <p:cNvSpPr>
              <a:spLocks/>
            </p:cNvSpPr>
            <p:nvPr/>
          </p:nvSpPr>
          <p:spPr bwMode="auto">
            <a:xfrm>
              <a:off x="1708" y="3201"/>
              <a:ext cx="43" cy="333"/>
            </a:xfrm>
            <a:custGeom>
              <a:avLst/>
              <a:gdLst>
                <a:gd name="T0" fmla="*/ 0 w 43"/>
                <a:gd name="T1" fmla="*/ 333 h 333"/>
                <a:gd name="T2" fmla="*/ 0 w 43"/>
                <a:gd name="T3" fmla="*/ 333 h 333"/>
                <a:gd name="T4" fmla="*/ 0 w 43"/>
                <a:gd name="T5" fmla="*/ 0 h 333"/>
                <a:gd name="T6" fmla="*/ 43 w 43"/>
                <a:gd name="T7" fmla="*/ 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33">
                  <a:moveTo>
                    <a:pt x="0" y="333"/>
                  </a:moveTo>
                  <a:lnTo>
                    <a:pt x="0" y="333"/>
                  </a:lnTo>
                  <a:lnTo>
                    <a:pt x="0" y="0"/>
                  </a:lnTo>
                  <a:lnTo>
                    <a:pt x="43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45" name="Freeform 120"/>
            <p:cNvSpPr>
              <a:spLocks/>
            </p:cNvSpPr>
            <p:nvPr/>
          </p:nvSpPr>
          <p:spPr bwMode="auto">
            <a:xfrm>
              <a:off x="1751" y="3178"/>
              <a:ext cx="43" cy="356"/>
            </a:xfrm>
            <a:custGeom>
              <a:avLst/>
              <a:gdLst>
                <a:gd name="T0" fmla="*/ 0 w 43"/>
                <a:gd name="T1" fmla="*/ 356 h 356"/>
                <a:gd name="T2" fmla="*/ 0 w 43"/>
                <a:gd name="T3" fmla="*/ 356 h 356"/>
                <a:gd name="T4" fmla="*/ 0 w 43"/>
                <a:gd name="T5" fmla="*/ 0 h 356"/>
                <a:gd name="T6" fmla="*/ 43 w 43"/>
                <a:gd name="T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56">
                  <a:moveTo>
                    <a:pt x="0" y="356"/>
                  </a:moveTo>
                  <a:lnTo>
                    <a:pt x="0" y="356"/>
                  </a:lnTo>
                  <a:lnTo>
                    <a:pt x="0" y="0"/>
                  </a:lnTo>
                  <a:lnTo>
                    <a:pt x="43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46" name="Freeform 121"/>
            <p:cNvSpPr>
              <a:spLocks/>
            </p:cNvSpPr>
            <p:nvPr/>
          </p:nvSpPr>
          <p:spPr bwMode="auto">
            <a:xfrm>
              <a:off x="1794" y="3149"/>
              <a:ext cx="43" cy="385"/>
            </a:xfrm>
            <a:custGeom>
              <a:avLst/>
              <a:gdLst>
                <a:gd name="T0" fmla="*/ 0 w 43"/>
                <a:gd name="T1" fmla="*/ 385 h 385"/>
                <a:gd name="T2" fmla="*/ 0 w 43"/>
                <a:gd name="T3" fmla="*/ 385 h 385"/>
                <a:gd name="T4" fmla="*/ 0 w 43"/>
                <a:gd name="T5" fmla="*/ 0 h 385"/>
                <a:gd name="T6" fmla="*/ 43 w 43"/>
                <a:gd name="T7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85">
                  <a:moveTo>
                    <a:pt x="0" y="385"/>
                  </a:moveTo>
                  <a:lnTo>
                    <a:pt x="0" y="385"/>
                  </a:lnTo>
                  <a:lnTo>
                    <a:pt x="0" y="0"/>
                  </a:lnTo>
                  <a:lnTo>
                    <a:pt x="43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47" name="Freeform 122"/>
            <p:cNvSpPr>
              <a:spLocks/>
            </p:cNvSpPr>
            <p:nvPr/>
          </p:nvSpPr>
          <p:spPr bwMode="auto">
            <a:xfrm>
              <a:off x="1837" y="3102"/>
              <a:ext cx="43" cy="432"/>
            </a:xfrm>
            <a:custGeom>
              <a:avLst/>
              <a:gdLst>
                <a:gd name="T0" fmla="*/ 0 w 43"/>
                <a:gd name="T1" fmla="*/ 432 h 432"/>
                <a:gd name="T2" fmla="*/ 0 w 43"/>
                <a:gd name="T3" fmla="*/ 432 h 432"/>
                <a:gd name="T4" fmla="*/ 0 w 43"/>
                <a:gd name="T5" fmla="*/ 0 h 432"/>
                <a:gd name="T6" fmla="*/ 43 w 43"/>
                <a:gd name="T7" fmla="*/ 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32">
                  <a:moveTo>
                    <a:pt x="0" y="432"/>
                  </a:moveTo>
                  <a:lnTo>
                    <a:pt x="0" y="432"/>
                  </a:lnTo>
                  <a:lnTo>
                    <a:pt x="0" y="0"/>
                  </a:lnTo>
                  <a:lnTo>
                    <a:pt x="43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48" name="Freeform 123"/>
            <p:cNvSpPr>
              <a:spLocks/>
            </p:cNvSpPr>
            <p:nvPr/>
          </p:nvSpPr>
          <p:spPr bwMode="auto">
            <a:xfrm>
              <a:off x="1880" y="3048"/>
              <a:ext cx="43" cy="486"/>
            </a:xfrm>
            <a:custGeom>
              <a:avLst/>
              <a:gdLst>
                <a:gd name="T0" fmla="*/ 0 w 43"/>
                <a:gd name="T1" fmla="*/ 486 h 486"/>
                <a:gd name="T2" fmla="*/ 0 w 43"/>
                <a:gd name="T3" fmla="*/ 486 h 486"/>
                <a:gd name="T4" fmla="*/ 0 w 43"/>
                <a:gd name="T5" fmla="*/ 0 h 486"/>
                <a:gd name="T6" fmla="*/ 43 w 43"/>
                <a:gd name="T7" fmla="*/ 0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86">
                  <a:moveTo>
                    <a:pt x="0" y="486"/>
                  </a:moveTo>
                  <a:lnTo>
                    <a:pt x="0" y="486"/>
                  </a:lnTo>
                  <a:lnTo>
                    <a:pt x="0" y="0"/>
                  </a:lnTo>
                  <a:lnTo>
                    <a:pt x="43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49" name="Freeform 124"/>
            <p:cNvSpPr>
              <a:spLocks/>
            </p:cNvSpPr>
            <p:nvPr/>
          </p:nvSpPr>
          <p:spPr bwMode="auto">
            <a:xfrm>
              <a:off x="1923" y="2994"/>
              <a:ext cx="43" cy="540"/>
            </a:xfrm>
            <a:custGeom>
              <a:avLst/>
              <a:gdLst>
                <a:gd name="T0" fmla="*/ 0 w 43"/>
                <a:gd name="T1" fmla="*/ 540 h 540"/>
                <a:gd name="T2" fmla="*/ 0 w 43"/>
                <a:gd name="T3" fmla="*/ 540 h 540"/>
                <a:gd name="T4" fmla="*/ 0 w 43"/>
                <a:gd name="T5" fmla="*/ 0 h 540"/>
                <a:gd name="T6" fmla="*/ 43 w 43"/>
                <a:gd name="T7" fmla="*/ 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540">
                  <a:moveTo>
                    <a:pt x="0" y="540"/>
                  </a:moveTo>
                  <a:lnTo>
                    <a:pt x="0" y="540"/>
                  </a:lnTo>
                  <a:lnTo>
                    <a:pt x="0" y="0"/>
                  </a:lnTo>
                  <a:lnTo>
                    <a:pt x="43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50" name="Freeform 125"/>
            <p:cNvSpPr>
              <a:spLocks/>
            </p:cNvSpPr>
            <p:nvPr/>
          </p:nvSpPr>
          <p:spPr bwMode="auto">
            <a:xfrm>
              <a:off x="1966" y="2933"/>
              <a:ext cx="43" cy="601"/>
            </a:xfrm>
            <a:custGeom>
              <a:avLst/>
              <a:gdLst>
                <a:gd name="T0" fmla="*/ 0 w 43"/>
                <a:gd name="T1" fmla="*/ 601 h 601"/>
                <a:gd name="T2" fmla="*/ 0 w 43"/>
                <a:gd name="T3" fmla="*/ 601 h 601"/>
                <a:gd name="T4" fmla="*/ 0 w 43"/>
                <a:gd name="T5" fmla="*/ 0 h 601"/>
                <a:gd name="T6" fmla="*/ 43 w 43"/>
                <a:gd name="T7" fmla="*/ 0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601">
                  <a:moveTo>
                    <a:pt x="0" y="601"/>
                  </a:moveTo>
                  <a:lnTo>
                    <a:pt x="0" y="601"/>
                  </a:lnTo>
                  <a:lnTo>
                    <a:pt x="0" y="0"/>
                  </a:lnTo>
                  <a:lnTo>
                    <a:pt x="43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51" name="Freeform 126"/>
            <p:cNvSpPr>
              <a:spLocks/>
            </p:cNvSpPr>
            <p:nvPr/>
          </p:nvSpPr>
          <p:spPr bwMode="auto">
            <a:xfrm>
              <a:off x="2009" y="2856"/>
              <a:ext cx="44" cy="678"/>
            </a:xfrm>
            <a:custGeom>
              <a:avLst/>
              <a:gdLst>
                <a:gd name="T0" fmla="*/ 0 w 44"/>
                <a:gd name="T1" fmla="*/ 678 h 678"/>
                <a:gd name="T2" fmla="*/ 0 w 44"/>
                <a:gd name="T3" fmla="*/ 678 h 678"/>
                <a:gd name="T4" fmla="*/ 0 w 44"/>
                <a:gd name="T5" fmla="*/ 0 h 678"/>
                <a:gd name="T6" fmla="*/ 44 w 44"/>
                <a:gd name="T7" fmla="*/ 0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678">
                  <a:moveTo>
                    <a:pt x="0" y="678"/>
                  </a:moveTo>
                  <a:lnTo>
                    <a:pt x="0" y="678"/>
                  </a:lnTo>
                  <a:lnTo>
                    <a:pt x="0" y="0"/>
                  </a:lnTo>
                  <a:lnTo>
                    <a:pt x="44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52" name="Freeform 127"/>
            <p:cNvSpPr>
              <a:spLocks/>
            </p:cNvSpPr>
            <p:nvPr/>
          </p:nvSpPr>
          <p:spPr bwMode="auto">
            <a:xfrm>
              <a:off x="2053" y="2780"/>
              <a:ext cx="43" cy="754"/>
            </a:xfrm>
            <a:custGeom>
              <a:avLst/>
              <a:gdLst>
                <a:gd name="T0" fmla="*/ 0 w 43"/>
                <a:gd name="T1" fmla="*/ 754 h 754"/>
                <a:gd name="T2" fmla="*/ 0 w 43"/>
                <a:gd name="T3" fmla="*/ 754 h 754"/>
                <a:gd name="T4" fmla="*/ 0 w 43"/>
                <a:gd name="T5" fmla="*/ 0 h 754"/>
                <a:gd name="T6" fmla="*/ 43 w 43"/>
                <a:gd name="T7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754">
                  <a:moveTo>
                    <a:pt x="0" y="754"/>
                  </a:moveTo>
                  <a:lnTo>
                    <a:pt x="0" y="754"/>
                  </a:lnTo>
                  <a:lnTo>
                    <a:pt x="0" y="0"/>
                  </a:lnTo>
                  <a:lnTo>
                    <a:pt x="43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53" name="Freeform 128"/>
            <p:cNvSpPr>
              <a:spLocks/>
            </p:cNvSpPr>
            <p:nvPr/>
          </p:nvSpPr>
          <p:spPr bwMode="auto">
            <a:xfrm>
              <a:off x="2096" y="2688"/>
              <a:ext cx="43" cy="846"/>
            </a:xfrm>
            <a:custGeom>
              <a:avLst/>
              <a:gdLst>
                <a:gd name="T0" fmla="*/ 0 w 43"/>
                <a:gd name="T1" fmla="*/ 846 h 846"/>
                <a:gd name="T2" fmla="*/ 0 w 43"/>
                <a:gd name="T3" fmla="*/ 846 h 846"/>
                <a:gd name="T4" fmla="*/ 0 w 43"/>
                <a:gd name="T5" fmla="*/ 0 h 846"/>
                <a:gd name="T6" fmla="*/ 43 w 43"/>
                <a:gd name="T7" fmla="*/ 0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846">
                  <a:moveTo>
                    <a:pt x="0" y="846"/>
                  </a:moveTo>
                  <a:lnTo>
                    <a:pt x="0" y="846"/>
                  </a:lnTo>
                  <a:lnTo>
                    <a:pt x="0" y="0"/>
                  </a:lnTo>
                  <a:lnTo>
                    <a:pt x="43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54" name="Freeform 129"/>
            <p:cNvSpPr>
              <a:spLocks/>
            </p:cNvSpPr>
            <p:nvPr/>
          </p:nvSpPr>
          <p:spPr bwMode="auto">
            <a:xfrm>
              <a:off x="2139" y="2591"/>
              <a:ext cx="43" cy="943"/>
            </a:xfrm>
            <a:custGeom>
              <a:avLst/>
              <a:gdLst>
                <a:gd name="T0" fmla="*/ 0 w 43"/>
                <a:gd name="T1" fmla="*/ 943 h 943"/>
                <a:gd name="T2" fmla="*/ 0 w 43"/>
                <a:gd name="T3" fmla="*/ 943 h 943"/>
                <a:gd name="T4" fmla="*/ 0 w 43"/>
                <a:gd name="T5" fmla="*/ 0 h 943"/>
                <a:gd name="T6" fmla="*/ 43 w 43"/>
                <a:gd name="T7" fmla="*/ 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943">
                  <a:moveTo>
                    <a:pt x="0" y="943"/>
                  </a:moveTo>
                  <a:lnTo>
                    <a:pt x="0" y="943"/>
                  </a:lnTo>
                  <a:lnTo>
                    <a:pt x="0" y="0"/>
                  </a:lnTo>
                  <a:lnTo>
                    <a:pt x="43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55" name="Freeform 130"/>
            <p:cNvSpPr>
              <a:spLocks/>
            </p:cNvSpPr>
            <p:nvPr/>
          </p:nvSpPr>
          <p:spPr bwMode="auto">
            <a:xfrm>
              <a:off x="2182" y="2497"/>
              <a:ext cx="43" cy="1037"/>
            </a:xfrm>
            <a:custGeom>
              <a:avLst/>
              <a:gdLst>
                <a:gd name="T0" fmla="*/ 0 w 43"/>
                <a:gd name="T1" fmla="*/ 1037 h 1037"/>
                <a:gd name="T2" fmla="*/ 0 w 43"/>
                <a:gd name="T3" fmla="*/ 1037 h 1037"/>
                <a:gd name="T4" fmla="*/ 0 w 43"/>
                <a:gd name="T5" fmla="*/ 0 h 1037"/>
                <a:gd name="T6" fmla="*/ 43 w 43"/>
                <a:gd name="T7" fmla="*/ 0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037">
                  <a:moveTo>
                    <a:pt x="0" y="1037"/>
                  </a:moveTo>
                  <a:lnTo>
                    <a:pt x="0" y="1037"/>
                  </a:lnTo>
                  <a:lnTo>
                    <a:pt x="0" y="0"/>
                  </a:lnTo>
                  <a:lnTo>
                    <a:pt x="43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56" name="Freeform 131"/>
            <p:cNvSpPr>
              <a:spLocks/>
            </p:cNvSpPr>
            <p:nvPr/>
          </p:nvSpPr>
          <p:spPr bwMode="auto">
            <a:xfrm>
              <a:off x="2225" y="2373"/>
              <a:ext cx="43" cy="1161"/>
            </a:xfrm>
            <a:custGeom>
              <a:avLst/>
              <a:gdLst>
                <a:gd name="T0" fmla="*/ 0 w 43"/>
                <a:gd name="T1" fmla="*/ 1161 h 1161"/>
                <a:gd name="T2" fmla="*/ 0 w 43"/>
                <a:gd name="T3" fmla="*/ 1161 h 1161"/>
                <a:gd name="T4" fmla="*/ 0 w 43"/>
                <a:gd name="T5" fmla="*/ 0 h 1161"/>
                <a:gd name="T6" fmla="*/ 43 w 43"/>
                <a:gd name="T7" fmla="*/ 0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161">
                  <a:moveTo>
                    <a:pt x="0" y="1161"/>
                  </a:moveTo>
                  <a:lnTo>
                    <a:pt x="0" y="1161"/>
                  </a:lnTo>
                  <a:lnTo>
                    <a:pt x="0" y="0"/>
                  </a:lnTo>
                  <a:lnTo>
                    <a:pt x="43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57" name="Freeform 132"/>
            <p:cNvSpPr>
              <a:spLocks/>
            </p:cNvSpPr>
            <p:nvPr/>
          </p:nvSpPr>
          <p:spPr bwMode="auto">
            <a:xfrm>
              <a:off x="2268" y="2231"/>
              <a:ext cx="43" cy="1303"/>
            </a:xfrm>
            <a:custGeom>
              <a:avLst/>
              <a:gdLst>
                <a:gd name="T0" fmla="*/ 0 w 43"/>
                <a:gd name="T1" fmla="*/ 1303 h 1303"/>
                <a:gd name="T2" fmla="*/ 0 w 43"/>
                <a:gd name="T3" fmla="*/ 1303 h 1303"/>
                <a:gd name="T4" fmla="*/ 0 w 43"/>
                <a:gd name="T5" fmla="*/ 0 h 1303"/>
                <a:gd name="T6" fmla="*/ 43 w 43"/>
                <a:gd name="T7" fmla="*/ 0 h 1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03">
                  <a:moveTo>
                    <a:pt x="0" y="1303"/>
                  </a:moveTo>
                  <a:lnTo>
                    <a:pt x="0" y="1303"/>
                  </a:lnTo>
                  <a:lnTo>
                    <a:pt x="0" y="0"/>
                  </a:lnTo>
                  <a:lnTo>
                    <a:pt x="43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58" name="Freeform 133"/>
            <p:cNvSpPr>
              <a:spLocks/>
            </p:cNvSpPr>
            <p:nvPr/>
          </p:nvSpPr>
          <p:spPr bwMode="auto">
            <a:xfrm>
              <a:off x="2311" y="2054"/>
              <a:ext cx="43" cy="1480"/>
            </a:xfrm>
            <a:custGeom>
              <a:avLst/>
              <a:gdLst>
                <a:gd name="T0" fmla="*/ 0 w 43"/>
                <a:gd name="T1" fmla="*/ 1480 h 1480"/>
                <a:gd name="T2" fmla="*/ 0 w 43"/>
                <a:gd name="T3" fmla="*/ 1480 h 1480"/>
                <a:gd name="T4" fmla="*/ 0 w 43"/>
                <a:gd name="T5" fmla="*/ 0 h 1480"/>
                <a:gd name="T6" fmla="*/ 43 w 43"/>
                <a:gd name="T7" fmla="*/ 0 h 1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480">
                  <a:moveTo>
                    <a:pt x="0" y="1480"/>
                  </a:moveTo>
                  <a:lnTo>
                    <a:pt x="0" y="1480"/>
                  </a:lnTo>
                  <a:lnTo>
                    <a:pt x="0" y="0"/>
                  </a:lnTo>
                  <a:lnTo>
                    <a:pt x="43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59" name="Freeform 134"/>
            <p:cNvSpPr>
              <a:spLocks/>
            </p:cNvSpPr>
            <p:nvPr/>
          </p:nvSpPr>
          <p:spPr bwMode="auto">
            <a:xfrm>
              <a:off x="2354" y="1885"/>
              <a:ext cx="43" cy="1649"/>
            </a:xfrm>
            <a:custGeom>
              <a:avLst/>
              <a:gdLst>
                <a:gd name="T0" fmla="*/ 0 w 43"/>
                <a:gd name="T1" fmla="*/ 1649 h 1649"/>
                <a:gd name="T2" fmla="*/ 0 w 43"/>
                <a:gd name="T3" fmla="*/ 1649 h 1649"/>
                <a:gd name="T4" fmla="*/ 0 w 43"/>
                <a:gd name="T5" fmla="*/ 0 h 1649"/>
                <a:gd name="T6" fmla="*/ 43 w 43"/>
                <a:gd name="T7" fmla="*/ 0 h 1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649">
                  <a:moveTo>
                    <a:pt x="0" y="1649"/>
                  </a:moveTo>
                  <a:lnTo>
                    <a:pt x="0" y="1649"/>
                  </a:lnTo>
                  <a:lnTo>
                    <a:pt x="0" y="0"/>
                  </a:lnTo>
                  <a:lnTo>
                    <a:pt x="43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60" name="Freeform 135"/>
            <p:cNvSpPr>
              <a:spLocks/>
            </p:cNvSpPr>
            <p:nvPr/>
          </p:nvSpPr>
          <p:spPr bwMode="auto">
            <a:xfrm>
              <a:off x="2397" y="1759"/>
              <a:ext cx="43" cy="1775"/>
            </a:xfrm>
            <a:custGeom>
              <a:avLst/>
              <a:gdLst>
                <a:gd name="T0" fmla="*/ 0 w 43"/>
                <a:gd name="T1" fmla="*/ 1775 h 1775"/>
                <a:gd name="T2" fmla="*/ 0 w 43"/>
                <a:gd name="T3" fmla="*/ 1775 h 1775"/>
                <a:gd name="T4" fmla="*/ 0 w 43"/>
                <a:gd name="T5" fmla="*/ 0 h 1775"/>
                <a:gd name="T6" fmla="*/ 43 w 43"/>
                <a:gd name="T7" fmla="*/ 0 h 1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775">
                  <a:moveTo>
                    <a:pt x="0" y="1775"/>
                  </a:moveTo>
                  <a:lnTo>
                    <a:pt x="0" y="1775"/>
                  </a:lnTo>
                  <a:lnTo>
                    <a:pt x="0" y="0"/>
                  </a:lnTo>
                  <a:lnTo>
                    <a:pt x="43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61" name="Freeform 136"/>
            <p:cNvSpPr>
              <a:spLocks/>
            </p:cNvSpPr>
            <p:nvPr/>
          </p:nvSpPr>
          <p:spPr bwMode="auto">
            <a:xfrm>
              <a:off x="2440" y="1570"/>
              <a:ext cx="43" cy="1964"/>
            </a:xfrm>
            <a:custGeom>
              <a:avLst/>
              <a:gdLst>
                <a:gd name="T0" fmla="*/ 0 w 43"/>
                <a:gd name="T1" fmla="*/ 1964 h 1964"/>
                <a:gd name="T2" fmla="*/ 0 w 43"/>
                <a:gd name="T3" fmla="*/ 1964 h 1964"/>
                <a:gd name="T4" fmla="*/ 0 w 43"/>
                <a:gd name="T5" fmla="*/ 0 h 1964"/>
                <a:gd name="T6" fmla="*/ 43 w 43"/>
                <a:gd name="T7" fmla="*/ 0 h 1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964">
                  <a:moveTo>
                    <a:pt x="0" y="1964"/>
                  </a:moveTo>
                  <a:lnTo>
                    <a:pt x="0" y="1964"/>
                  </a:lnTo>
                  <a:lnTo>
                    <a:pt x="0" y="0"/>
                  </a:lnTo>
                  <a:lnTo>
                    <a:pt x="43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62" name="Freeform 137"/>
            <p:cNvSpPr>
              <a:spLocks/>
            </p:cNvSpPr>
            <p:nvPr/>
          </p:nvSpPr>
          <p:spPr bwMode="auto">
            <a:xfrm>
              <a:off x="2483" y="1391"/>
              <a:ext cx="43" cy="2143"/>
            </a:xfrm>
            <a:custGeom>
              <a:avLst/>
              <a:gdLst>
                <a:gd name="T0" fmla="*/ 0 w 43"/>
                <a:gd name="T1" fmla="*/ 2143 h 2143"/>
                <a:gd name="T2" fmla="*/ 0 w 43"/>
                <a:gd name="T3" fmla="*/ 2143 h 2143"/>
                <a:gd name="T4" fmla="*/ 0 w 43"/>
                <a:gd name="T5" fmla="*/ 0 h 2143"/>
                <a:gd name="T6" fmla="*/ 43 w 43"/>
                <a:gd name="T7" fmla="*/ 0 h 2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2143">
                  <a:moveTo>
                    <a:pt x="0" y="2143"/>
                  </a:moveTo>
                  <a:lnTo>
                    <a:pt x="0" y="2143"/>
                  </a:lnTo>
                  <a:lnTo>
                    <a:pt x="0" y="0"/>
                  </a:lnTo>
                  <a:lnTo>
                    <a:pt x="43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63" name="Freeform 138"/>
            <p:cNvSpPr>
              <a:spLocks/>
            </p:cNvSpPr>
            <p:nvPr/>
          </p:nvSpPr>
          <p:spPr bwMode="auto">
            <a:xfrm>
              <a:off x="2526" y="1237"/>
              <a:ext cx="43" cy="2297"/>
            </a:xfrm>
            <a:custGeom>
              <a:avLst/>
              <a:gdLst>
                <a:gd name="T0" fmla="*/ 0 w 43"/>
                <a:gd name="T1" fmla="*/ 2297 h 2297"/>
                <a:gd name="T2" fmla="*/ 0 w 43"/>
                <a:gd name="T3" fmla="*/ 2297 h 2297"/>
                <a:gd name="T4" fmla="*/ 0 w 43"/>
                <a:gd name="T5" fmla="*/ 0 h 2297"/>
                <a:gd name="T6" fmla="*/ 43 w 43"/>
                <a:gd name="T7" fmla="*/ 0 h 2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2297">
                  <a:moveTo>
                    <a:pt x="0" y="2297"/>
                  </a:moveTo>
                  <a:lnTo>
                    <a:pt x="0" y="2297"/>
                  </a:lnTo>
                  <a:lnTo>
                    <a:pt x="0" y="0"/>
                  </a:lnTo>
                  <a:lnTo>
                    <a:pt x="43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64" name="Freeform 139"/>
            <p:cNvSpPr>
              <a:spLocks/>
            </p:cNvSpPr>
            <p:nvPr/>
          </p:nvSpPr>
          <p:spPr bwMode="auto">
            <a:xfrm>
              <a:off x="2569" y="1159"/>
              <a:ext cx="43" cy="2375"/>
            </a:xfrm>
            <a:custGeom>
              <a:avLst/>
              <a:gdLst>
                <a:gd name="T0" fmla="*/ 0 w 43"/>
                <a:gd name="T1" fmla="*/ 2375 h 2375"/>
                <a:gd name="T2" fmla="*/ 0 w 43"/>
                <a:gd name="T3" fmla="*/ 2375 h 2375"/>
                <a:gd name="T4" fmla="*/ 0 w 43"/>
                <a:gd name="T5" fmla="*/ 0 h 2375"/>
                <a:gd name="T6" fmla="*/ 43 w 43"/>
                <a:gd name="T7" fmla="*/ 0 h 2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2375">
                  <a:moveTo>
                    <a:pt x="0" y="2375"/>
                  </a:moveTo>
                  <a:lnTo>
                    <a:pt x="0" y="2375"/>
                  </a:lnTo>
                  <a:lnTo>
                    <a:pt x="0" y="0"/>
                  </a:lnTo>
                  <a:lnTo>
                    <a:pt x="43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65" name="Freeform 140"/>
            <p:cNvSpPr>
              <a:spLocks/>
            </p:cNvSpPr>
            <p:nvPr/>
          </p:nvSpPr>
          <p:spPr bwMode="auto">
            <a:xfrm>
              <a:off x="2612" y="1047"/>
              <a:ext cx="43" cy="2487"/>
            </a:xfrm>
            <a:custGeom>
              <a:avLst/>
              <a:gdLst>
                <a:gd name="T0" fmla="*/ 0 w 43"/>
                <a:gd name="T1" fmla="*/ 2487 h 2487"/>
                <a:gd name="T2" fmla="*/ 0 w 43"/>
                <a:gd name="T3" fmla="*/ 2487 h 2487"/>
                <a:gd name="T4" fmla="*/ 0 w 43"/>
                <a:gd name="T5" fmla="*/ 0 h 2487"/>
                <a:gd name="T6" fmla="*/ 43 w 43"/>
                <a:gd name="T7" fmla="*/ 0 h 2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2487">
                  <a:moveTo>
                    <a:pt x="0" y="2487"/>
                  </a:moveTo>
                  <a:lnTo>
                    <a:pt x="0" y="2487"/>
                  </a:lnTo>
                  <a:lnTo>
                    <a:pt x="0" y="0"/>
                  </a:lnTo>
                  <a:lnTo>
                    <a:pt x="43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66" name="Freeform 141"/>
            <p:cNvSpPr>
              <a:spLocks/>
            </p:cNvSpPr>
            <p:nvPr/>
          </p:nvSpPr>
          <p:spPr bwMode="auto">
            <a:xfrm>
              <a:off x="2655" y="931"/>
              <a:ext cx="43" cy="2603"/>
            </a:xfrm>
            <a:custGeom>
              <a:avLst/>
              <a:gdLst>
                <a:gd name="T0" fmla="*/ 0 w 43"/>
                <a:gd name="T1" fmla="*/ 2603 h 2603"/>
                <a:gd name="T2" fmla="*/ 0 w 43"/>
                <a:gd name="T3" fmla="*/ 2603 h 2603"/>
                <a:gd name="T4" fmla="*/ 0 w 43"/>
                <a:gd name="T5" fmla="*/ 0 h 2603"/>
                <a:gd name="T6" fmla="*/ 43 w 43"/>
                <a:gd name="T7" fmla="*/ 0 h 2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2603">
                  <a:moveTo>
                    <a:pt x="0" y="2603"/>
                  </a:moveTo>
                  <a:lnTo>
                    <a:pt x="0" y="2603"/>
                  </a:lnTo>
                  <a:lnTo>
                    <a:pt x="0" y="0"/>
                  </a:lnTo>
                  <a:lnTo>
                    <a:pt x="43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67" name="Freeform 142"/>
            <p:cNvSpPr>
              <a:spLocks/>
            </p:cNvSpPr>
            <p:nvPr/>
          </p:nvSpPr>
          <p:spPr bwMode="auto">
            <a:xfrm>
              <a:off x="2698" y="902"/>
              <a:ext cx="43" cy="2632"/>
            </a:xfrm>
            <a:custGeom>
              <a:avLst/>
              <a:gdLst>
                <a:gd name="T0" fmla="*/ 0 w 43"/>
                <a:gd name="T1" fmla="*/ 2632 h 2632"/>
                <a:gd name="T2" fmla="*/ 0 w 43"/>
                <a:gd name="T3" fmla="*/ 2632 h 2632"/>
                <a:gd name="T4" fmla="*/ 0 w 43"/>
                <a:gd name="T5" fmla="*/ 0 h 2632"/>
                <a:gd name="T6" fmla="*/ 43 w 43"/>
                <a:gd name="T7" fmla="*/ 0 h 2632"/>
                <a:gd name="T8" fmla="*/ 43 w 43"/>
                <a:gd name="T9" fmla="*/ 2632 h 2632"/>
                <a:gd name="T10" fmla="*/ 43 w 43"/>
                <a:gd name="T11" fmla="*/ 2632 h 2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32">
                  <a:moveTo>
                    <a:pt x="0" y="2632"/>
                  </a:moveTo>
                  <a:lnTo>
                    <a:pt x="0" y="2632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3" y="2632"/>
                  </a:lnTo>
                  <a:lnTo>
                    <a:pt x="43" y="2632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68" name="Freeform 143"/>
            <p:cNvSpPr>
              <a:spLocks/>
            </p:cNvSpPr>
            <p:nvPr/>
          </p:nvSpPr>
          <p:spPr bwMode="auto">
            <a:xfrm>
              <a:off x="2741" y="1049"/>
              <a:ext cx="43" cy="2485"/>
            </a:xfrm>
            <a:custGeom>
              <a:avLst/>
              <a:gdLst>
                <a:gd name="T0" fmla="*/ 0 w 43"/>
                <a:gd name="T1" fmla="*/ 0 h 2485"/>
                <a:gd name="T2" fmla="*/ 43 w 43"/>
                <a:gd name="T3" fmla="*/ 0 h 2485"/>
                <a:gd name="T4" fmla="*/ 43 w 43"/>
                <a:gd name="T5" fmla="*/ 2485 h 2485"/>
                <a:gd name="T6" fmla="*/ 43 w 43"/>
                <a:gd name="T7" fmla="*/ 2485 h 2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2485">
                  <a:moveTo>
                    <a:pt x="0" y="0"/>
                  </a:moveTo>
                  <a:lnTo>
                    <a:pt x="43" y="0"/>
                  </a:lnTo>
                  <a:lnTo>
                    <a:pt x="43" y="2485"/>
                  </a:lnTo>
                  <a:lnTo>
                    <a:pt x="43" y="2485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69" name="Freeform 144"/>
            <p:cNvSpPr>
              <a:spLocks/>
            </p:cNvSpPr>
            <p:nvPr/>
          </p:nvSpPr>
          <p:spPr bwMode="auto">
            <a:xfrm>
              <a:off x="2784" y="1101"/>
              <a:ext cx="43" cy="2433"/>
            </a:xfrm>
            <a:custGeom>
              <a:avLst/>
              <a:gdLst>
                <a:gd name="T0" fmla="*/ 0 w 43"/>
                <a:gd name="T1" fmla="*/ 0 h 2433"/>
                <a:gd name="T2" fmla="*/ 43 w 43"/>
                <a:gd name="T3" fmla="*/ 0 h 2433"/>
                <a:gd name="T4" fmla="*/ 43 w 43"/>
                <a:gd name="T5" fmla="*/ 2433 h 2433"/>
                <a:gd name="T6" fmla="*/ 43 w 43"/>
                <a:gd name="T7" fmla="*/ 2433 h 2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2433">
                  <a:moveTo>
                    <a:pt x="0" y="0"/>
                  </a:moveTo>
                  <a:lnTo>
                    <a:pt x="43" y="0"/>
                  </a:lnTo>
                  <a:lnTo>
                    <a:pt x="43" y="2433"/>
                  </a:lnTo>
                  <a:lnTo>
                    <a:pt x="43" y="2433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70" name="Freeform 145"/>
            <p:cNvSpPr>
              <a:spLocks/>
            </p:cNvSpPr>
            <p:nvPr/>
          </p:nvSpPr>
          <p:spPr bwMode="auto">
            <a:xfrm>
              <a:off x="2827" y="1271"/>
              <a:ext cx="43" cy="2263"/>
            </a:xfrm>
            <a:custGeom>
              <a:avLst/>
              <a:gdLst>
                <a:gd name="T0" fmla="*/ 0 w 43"/>
                <a:gd name="T1" fmla="*/ 0 h 2263"/>
                <a:gd name="T2" fmla="*/ 43 w 43"/>
                <a:gd name="T3" fmla="*/ 0 h 2263"/>
                <a:gd name="T4" fmla="*/ 43 w 43"/>
                <a:gd name="T5" fmla="*/ 2263 h 2263"/>
                <a:gd name="T6" fmla="*/ 43 w 43"/>
                <a:gd name="T7" fmla="*/ 2263 h 2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2263">
                  <a:moveTo>
                    <a:pt x="0" y="0"/>
                  </a:moveTo>
                  <a:lnTo>
                    <a:pt x="43" y="0"/>
                  </a:lnTo>
                  <a:lnTo>
                    <a:pt x="43" y="2263"/>
                  </a:lnTo>
                  <a:lnTo>
                    <a:pt x="43" y="2263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71" name="Freeform 146"/>
            <p:cNvSpPr>
              <a:spLocks/>
            </p:cNvSpPr>
            <p:nvPr/>
          </p:nvSpPr>
          <p:spPr bwMode="auto">
            <a:xfrm>
              <a:off x="2870" y="1404"/>
              <a:ext cx="44" cy="2130"/>
            </a:xfrm>
            <a:custGeom>
              <a:avLst/>
              <a:gdLst>
                <a:gd name="T0" fmla="*/ 0 w 44"/>
                <a:gd name="T1" fmla="*/ 0 h 2130"/>
                <a:gd name="T2" fmla="*/ 44 w 44"/>
                <a:gd name="T3" fmla="*/ 0 h 2130"/>
                <a:gd name="T4" fmla="*/ 44 w 44"/>
                <a:gd name="T5" fmla="*/ 2130 h 2130"/>
                <a:gd name="T6" fmla="*/ 44 w 44"/>
                <a:gd name="T7" fmla="*/ 2130 h 2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2130">
                  <a:moveTo>
                    <a:pt x="0" y="0"/>
                  </a:moveTo>
                  <a:lnTo>
                    <a:pt x="44" y="0"/>
                  </a:lnTo>
                  <a:lnTo>
                    <a:pt x="44" y="2130"/>
                  </a:lnTo>
                  <a:lnTo>
                    <a:pt x="44" y="213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72" name="Freeform 147"/>
            <p:cNvSpPr>
              <a:spLocks/>
            </p:cNvSpPr>
            <p:nvPr/>
          </p:nvSpPr>
          <p:spPr bwMode="auto">
            <a:xfrm>
              <a:off x="2914" y="1489"/>
              <a:ext cx="43" cy="2045"/>
            </a:xfrm>
            <a:custGeom>
              <a:avLst/>
              <a:gdLst>
                <a:gd name="T0" fmla="*/ 0 w 43"/>
                <a:gd name="T1" fmla="*/ 0 h 2045"/>
                <a:gd name="T2" fmla="*/ 43 w 43"/>
                <a:gd name="T3" fmla="*/ 0 h 2045"/>
                <a:gd name="T4" fmla="*/ 43 w 43"/>
                <a:gd name="T5" fmla="*/ 2045 h 2045"/>
                <a:gd name="T6" fmla="*/ 43 w 43"/>
                <a:gd name="T7" fmla="*/ 2045 h 2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2045">
                  <a:moveTo>
                    <a:pt x="0" y="0"/>
                  </a:moveTo>
                  <a:lnTo>
                    <a:pt x="43" y="0"/>
                  </a:lnTo>
                  <a:lnTo>
                    <a:pt x="43" y="2045"/>
                  </a:lnTo>
                  <a:lnTo>
                    <a:pt x="43" y="2045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73" name="Freeform 148"/>
            <p:cNvSpPr>
              <a:spLocks/>
            </p:cNvSpPr>
            <p:nvPr/>
          </p:nvSpPr>
          <p:spPr bwMode="auto">
            <a:xfrm>
              <a:off x="2957" y="1665"/>
              <a:ext cx="43" cy="1869"/>
            </a:xfrm>
            <a:custGeom>
              <a:avLst/>
              <a:gdLst>
                <a:gd name="T0" fmla="*/ 0 w 43"/>
                <a:gd name="T1" fmla="*/ 0 h 1869"/>
                <a:gd name="T2" fmla="*/ 43 w 43"/>
                <a:gd name="T3" fmla="*/ 0 h 1869"/>
                <a:gd name="T4" fmla="*/ 43 w 43"/>
                <a:gd name="T5" fmla="*/ 1869 h 1869"/>
                <a:gd name="T6" fmla="*/ 43 w 43"/>
                <a:gd name="T7" fmla="*/ 1869 h 1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869">
                  <a:moveTo>
                    <a:pt x="0" y="0"/>
                  </a:moveTo>
                  <a:lnTo>
                    <a:pt x="43" y="0"/>
                  </a:lnTo>
                  <a:lnTo>
                    <a:pt x="43" y="1869"/>
                  </a:lnTo>
                  <a:lnTo>
                    <a:pt x="43" y="186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74" name="Freeform 149"/>
            <p:cNvSpPr>
              <a:spLocks/>
            </p:cNvSpPr>
            <p:nvPr/>
          </p:nvSpPr>
          <p:spPr bwMode="auto">
            <a:xfrm>
              <a:off x="3000" y="1801"/>
              <a:ext cx="43" cy="1733"/>
            </a:xfrm>
            <a:custGeom>
              <a:avLst/>
              <a:gdLst>
                <a:gd name="T0" fmla="*/ 0 w 43"/>
                <a:gd name="T1" fmla="*/ 0 h 1733"/>
                <a:gd name="T2" fmla="*/ 43 w 43"/>
                <a:gd name="T3" fmla="*/ 0 h 1733"/>
                <a:gd name="T4" fmla="*/ 43 w 43"/>
                <a:gd name="T5" fmla="*/ 1733 h 1733"/>
                <a:gd name="T6" fmla="*/ 43 w 43"/>
                <a:gd name="T7" fmla="*/ 1733 h 1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733">
                  <a:moveTo>
                    <a:pt x="0" y="0"/>
                  </a:moveTo>
                  <a:lnTo>
                    <a:pt x="43" y="0"/>
                  </a:lnTo>
                  <a:lnTo>
                    <a:pt x="43" y="1733"/>
                  </a:lnTo>
                  <a:lnTo>
                    <a:pt x="43" y="1733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75" name="Freeform 150"/>
            <p:cNvSpPr>
              <a:spLocks/>
            </p:cNvSpPr>
            <p:nvPr/>
          </p:nvSpPr>
          <p:spPr bwMode="auto">
            <a:xfrm>
              <a:off x="3043" y="2048"/>
              <a:ext cx="43" cy="1486"/>
            </a:xfrm>
            <a:custGeom>
              <a:avLst/>
              <a:gdLst>
                <a:gd name="T0" fmla="*/ 0 w 43"/>
                <a:gd name="T1" fmla="*/ 0 h 1486"/>
                <a:gd name="T2" fmla="*/ 43 w 43"/>
                <a:gd name="T3" fmla="*/ 0 h 1486"/>
                <a:gd name="T4" fmla="*/ 43 w 43"/>
                <a:gd name="T5" fmla="*/ 1486 h 1486"/>
                <a:gd name="T6" fmla="*/ 43 w 43"/>
                <a:gd name="T7" fmla="*/ 1486 h 1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486">
                  <a:moveTo>
                    <a:pt x="0" y="0"/>
                  </a:moveTo>
                  <a:lnTo>
                    <a:pt x="43" y="0"/>
                  </a:lnTo>
                  <a:lnTo>
                    <a:pt x="43" y="1486"/>
                  </a:lnTo>
                  <a:lnTo>
                    <a:pt x="43" y="1486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76" name="Freeform 151"/>
            <p:cNvSpPr>
              <a:spLocks/>
            </p:cNvSpPr>
            <p:nvPr/>
          </p:nvSpPr>
          <p:spPr bwMode="auto">
            <a:xfrm>
              <a:off x="3086" y="2175"/>
              <a:ext cx="43" cy="1359"/>
            </a:xfrm>
            <a:custGeom>
              <a:avLst/>
              <a:gdLst>
                <a:gd name="T0" fmla="*/ 0 w 43"/>
                <a:gd name="T1" fmla="*/ 0 h 1359"/>
                <a:gd name="T2" fmla="*/ 43 w 43"/>
                <a:gd name="T3" fmla="*/ 0 h 1359"/>
                <a:gd name="T4" fmla="*/ 43 w 43"/>
                <a:gd name="T5" fmla="*/ 1359 h 1359"/>
                <a:gd name="T6" fmla="*/ 43 w 43"/>
                <a:gd name="T7" fmla="*/ 1359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9">
                  <a:moveTo>
                    <a:pt x="0" y="0"/>
                  </a:moveTo>
                  <a:lnTo>
                    <a:pt x="43" y="0"/>
                  </a:lnTo>
                  <a:lnTo>
                    <a:pt x="43" y="1359"/>
                  </a:lnTo>
                  <a:lnTo>
                    <a:pt x="43" y="135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77" name="Freeform 152"/>
            <p:cNvSpPr>
              <a:spLocks/>
            </p:cNvSpPr>
            <p:nvPr/>
          </p:nvSpPr>
          <p:spPr bwMode="auto">
            <a:xfrm>
              <a:off x="3129" y="2331"/>
              <a:ext cx="43" cy="1203"/>
            </a:xfrm>
            <a:custGeom>
              <a:avLst/>
              <a:gdLst>
                <a:gd name="T0" fmla="*/ 0 w 43"/>
                <a:gd name="T1" fmla="*/ 0 h 1203"/>
                <a:gd name="T2" fmla="*/ 43 w 43"/>
                <a:gd name="T3" fmla="*/ 0 h 1203"/>
                <a:gd name="T4" fmla="*/ 43 w 43"/>
                <a:gd name="T5" fmla="*/ 1203 h 1203"/>
                <a:gd name="T6" fmla="*/ 43 w 43"/>
                <a:gd name="T7" fmla="*/ 1203 h 1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203">
                  <a:moveTo>
                    <a:pt x="0" y="0"/>
                  </a:moveTo>
                  <a:lnTo>
                    <a:pt x="43" y="0"/>
                  </a:lnTo>
                  <a:lnTo>
                    <a:pt x="43" y="1203"/>
                  </a:lnTo>
                  <a:lnTo>
                    <a:pt x="43" y="1203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78" name="Freeform 153"/>
            <p:cNvSpPr>
              <a:spLocks/>
            </p:cNvSpPr>
            <p:nvPr/>
          </p:nvSpPr>
          <p:spPr bwMode="auto">
            <a:xfrm>
              <a:off x="3172" y="2450"/>
              <a:ext cx="43" cy="1084"/>
            </a:xfrm>
            <a:custGeom>
              <a:avLst/>
              <a:gdLst>
                <a:gd name="T0" fmla="*/ 0 w 43"/>
                <a:gd name="T1" fmla="*/ 0 h 1084"/>
                <a:gd name="T2" fmla="*/ 43 w 43"/>
                <a:gd name="T3" fmla="*/ 0 h 1084"/>
                <a:gd name="T4" fmla="*/ 43 w 43"/>
                <a:gd name="T5" fmla="*/ 1084 h 1084"/>
                <a:gd name="T6" fmla="*/ 43 w 43"/>
                <a:gd name="T7" fmla="*/ 1084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084">
                  <a:moveTo>
                    <a:pt x="0" y="0"/>
                  </a:moveTo>
                  <a:lnTo>
                    <a:pt x="43" y="0"/>
                  </a:lnTo>
                  <a:lnTo>
                    <a:pt x="43" y="1084"/>
                  </a:lnTo>
                  <a:lnTo>
                    <a:pt x="43" y="1084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79" name="Freeform 154"/>
            <p:cNvSpPr>
              <a:spLocks/>
            </p:cNvSpPr>
            <p:nvPr/>
          </p:nvSpPr>
          <p:spPr bwMode="auto">
            <a:xfrm>
              <a:off x="3215" y="2595"/>
              <a:ext cx="43" cy="939"/>
            </a:xfrm>
            <a:custGeom>
              <a:avLst/>
              <a:gdLst>
                <a:gd name="T0" fmla="*/ 0 w 43"/>
                <a:gd name="T1" fmla="*/ 0 h 939"/>
                <a:gd name="T2" fmla="*/ 43 w 43"/>
                <a:gd name="T3" fmla="*/ 0 h 939"/>
                <a:gd name="T4" fmla="*/ 43 w 43"/>
                <a:gd name="T5" fmla="*/ 939 h 939"/>
                <a:gd name="T6" fmla="*/ 43 w 43"/>
                <a:gd name="T7" fmla="*/ 939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939">
                  <a:moveTo>
                    <a:pt x="0" y="0"/>
                  </a:moveTo>
                  <a:lnTo>
                    <a:pt x="43" y="0"/>
                  </a:lnTo>
                  <a:lnTo>
                    <a:pt x="43" y="939"/>
                  </a:lnTo>
                  <a:lnTo>
                    <a:pt x="43" y="93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80" name="Freeform 155"/>
            <p:cNvSpPr>
              <a:spLocks/>
            </p:cNvSpPr>
            <p:nvPr/>
          </p:nvSpPr>
          <p:spPr bwMode="auto">
            <a:xfrm>
              <a:off x="3258" y="2708"/>
              <a:ext cx="43" cy="826"/>
            </a:xfrm>
            <a:custGeom>
              <a:avLst/>
              <a:gdLst>
                <a:gd name="T0" fmla="*/ 0 w 43"/>
                <a:gd name="T1" fmla="*/ 0 h 826"/>
                <a:gd name="T2" fmla="*/ 43 w 43"/>
                <a:gd name="T3" fmla="*/ 0 h 826"/>
                <a:gd name="T4" fmla="*/ 43 w 43"/>
                <a:gd name="T5" fmla="*/ 826 h 826"/>
                <a:gd name="T6" fmla="*/ 43 w 43"/>
                <a:gd name="T7" fmla="*/ 826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826">
                  <a:moveTo>
                    <a:pt x="0" y="0"/>
                  </a:moveTo>
                  <a:lnTo>
                    <a:pt x="43" y="0"/>
                  </a:lnTo>
                  <a:lnTo>
                    <a:pt x="43" y="826"/>
                  </a:lnTo>
                  <a:lnTo>
                    <a:pt x="43" y="826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81" name="Freeform 156"/>
            <p:cNvSpPr>
              <a:spLocks/>
            </p:cNvSpPr>
            <p:nvPr/>
          </p:nvSpPr>
          <p:spPr bwMode="auto">
            <a:xfrm>
              <a:off x="3301" y="2793"/>
              <a:ext cx="43" cy="741"/>
            </a:xfrm>
            <a:custGeom>
              <a:avLst/>
              <a:gdLst>
                <a:gd name="T0" fmla="*/ 0 w 43"/>
                <a:gd name="T1" fmla="*/ 0 h 741"/>
                <a:gd name="T2" fmla="*/ 43 w 43"/>
                <a:gd name="T3" fmla="*/ 0 h 741"/>
                <a:gd name="T4" fmla="*/ 43 w 43"/>
                <a:gd name="T5" fmla="*/ 741 h 741"/>
                <a:gd name="T6" fmla="*/ 43 w 43"/>
                <a:gd name="T7" fmla="*/ 741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741">
                  <a:moveTo>
                    <a:pt x="0" y="0"/>
                  </a:moveTo>
                  <a:lnTo>
                    <a:pt x="43" y="0"/>
                  </a:lnTo>
                  <a:lnTo>
                    <a:pt x="43" y="741"/>
                  </a:lnTo>
                  <a:lnTo>
                    <a:pt x="43" y="741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82" name="Freeform 157"/>
            <p:cNvSpPr>
              <a:spLocks/>
            </p:cNvSpPr>
            <p:nvPr/>
          </p:nvSpPr>
          <p:spPr bwMode="auto">
            <a:xfrm>
              <a:off x="3344" y="2857"/>
              <a:ext cx="43" cy="677"/>
            </a:xfrm>
            <a:custGeom>
              <a:avLst/>
              <a:gdLst>
                <a:gd name="T0" fmla="*/ 0 w 43"/>
                <a:gd name="T1" fmla="*/ 0 h 677"/>
                <a:gd name="T2" fmla="*/ 43 w 43"/>
                <a:gd name="T3" fmla="*/ 0 h 677"/>
                <a:gd name="T4" fmla="*/ 43 w 43"/>
                <a:gd name="T5" fmla="*/ 677 h 677"/>
                <a:gd name="T6" fmla="*/ 43 w 43"/>
                <a:gd name="T7" fmla="*/ 677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677">
                  <a:moveTo>
                    <a:pt x="0" y="0"/>
                  </a:moveTo>
                  <a:lnTo>
                    <a:pt x="43" y="0"/>
                  </a:lnTo>
                  <a:lnTo>
                    <a:pt x="43" y="677"/>
                  </a:lnTo>
                  <a:lnTo>
                    <a:pt x="43" y="677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83" name="Freeform 158"/>
            <p:cNvSpPr>
              <a:spLocks/>
            </p:cNvSpPr>
            <p:nvPr/>
          </p:nvSpPr>
          <p:spPr bwMode="auto">
            <a:xfrm>
              <a:off x="3387" y="2934"/>
              <a:ext cx="43" cy="600"/>
            </a:xfrm>
            <a:custGeom>
              <a:avLst/>
              <a:gdLst>
                <a:gd name="T0" fmla="*/ 0 w 43"/>
                <a:gd name="T1" fmla="*/ 0 h 600"/>
                <a:gd name="T2" fmla="*/ 43 w 43"/>
                <a:gd name="T3" fmla="*/ 0 h 600"/>
                <a:gd name="T4" fmla="*/ 43 w 43"/>
                <a:gd name="T5" fmla="*/ 600 h 600"/>
                <a:gd name="T6" fmla="*/ 43 w 43"/>
                <a:gd name="T7" fmla="*/ 60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600">
                  <a:moveTo>
                    <a:pt x="0" y="0"/>
                  </a:moveTo>
                  <a:lnTo>
                    <a:pt x="43" y="0"/>
                  </a:lnTo>
                  <a:lnTo>
                    <a:pt x="43" y="600"/>
                  </a:lnTo>
                  <a:lnTo>
                    <a:pt x="43" y="60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84" name="Freeform 159"/>
            <p:cNvSpPr>
              <a:spLocks/>
            </p:cNvSpPr>
            <p:nvPr/>
          </p:nvSpPr>
          <p:spPr bwMode="auto">
            <a:xfrm>
              <a:off x="3430" y="3003"/>
              <a:ext cx="43" cy="531"/>
            </a:xfrm>
            <a:custGeom>
              <a:avLst/>
              <a:gdLst>
                <a:gd name="T0" fmla="*/ 0 w 43"/>
                <a:gd name="T1" fmla="*/ 0 h 531"/>
                <a:gd name="T2" fmla="*/ 43 w 43"/>
                <a:gd name="T3" fmla="*/ 0 h 531"/>
                <a:gd name="T4" fmla="*/ 43 w 43"/>
                <a:gd name="T5" fmla="*/ 531 h 531"/>
                <a:gd name="T6" fmla="*/ 43 w 43"/>
                <a:gd name="T7" fmla="*/ 531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531">
                  <a:moveTo>
                    <a:pt x="0" y="0"/>
                  </a:moveTo>
                  <a:lnTo>
                    <a:pt x="43" y="0"/>
                  </a:lnTo>
                  <a:lnTo>
                    <a:pt x="43" y="531"/>
                  </a:lnTo>
                  <a:lnTo>
                    <a:pt x="43" y="531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85" name="Freeform 160"/>
            <p:cNvSpPr>
              <a:spLocks/>
            </p:cNvSpPr>
            <p:nvPr/>
          </p:nvSpPr>
          <p:spPr bwMode="auto">
            <a:xfrm>
              <a:off x="3473" y="3033"/>
              <a:ext cx="43" cy="501"/>
            </a:xfrm>
            <a:custGeom>
              <a:avLst/>
              <a:gdLst>
                <a:gd name="T0" fmla="*/ 0 w 43"/>
                <a:gd name="T1" fmla="*/ 0 h 501"/>
                <a:gd name="T2" fmla="*/ 43 w 43"/>
                <a:gd name="T3" fmla="*/ 0 h 501"/>
                <a:gd name="T4" fmla="*/ 43 w 43"/>
                <a:gd name="T5" fmla="*/ 501 h 501"/>
                <a:gd name="T6" fmla="*/ 43 w 43"/>
                <a:gd name="T7" fmla="*/ 501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501">
                  <a:moveTo>
                    <a:pt x="0" y="0"/>
                  </a:moveTo>
                  <a:lnTo>
                    <a:pt x="43" y="0"/>
                  </a:lnTo>
                  <a:lnTo>
                    <a:pt x="43" y="501"/>
                  </a:lnTo>
                  <a:lnTo>
                    <a:pt x="43" y="501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86" name="Freeform 161"/>
            <p:cNvSpPr>
              <a:spLocks/>
            </p:cNvSpPr>
            <p:nvPr/>
          </p:nvSpPr>
          <p:spPr bwMode="auto">
            <a:xfrm>
              <a:off x="3516" y="3065"/>
              <a:ext cx="43" cy="469"/>
            </a:xfrm>
            <a:custGeom>
              <a:avLst/>
              <a:gdLst>
                <a:gd name="T0" fmla="*/ 0 w 43"/>
                <a:gd name="T1" fmla="*/ 0 h 469"/>
                <a:gd name="T2" fmla="*/ 43 w 43"/>
                <a:gd name="T3" fmla="*/ 0 h 469"/>
                <a:gd name="T4" fmla="*/ 43 w 43"/>
                <a:gd name="T5" fmla="*/ 469 h 469"/>
                <a:gd name="T6" fmla="*/ 43 w 43"/>
                <a:gd name="T7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69">
                  <a:moveTo>
                    <a:pt x="0" y="0"/>
                  </a:moveTo>
                  <a:lnTo>
                    <a:pt x="43" y="0"/>
                  </a:lnTo>
                  <a:lnTo>
                    <a:pt x="43" y="469"/>
                  </a:lnTo>
                  <a:lnTo>
                    <a:pt x="43" y="46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87" name="Freeform 162"/>
            <p:cNvSpPr>
              <a:spLocks/>
            </p:cNvSpPr>
            <p:nvPr/>
          </p:nvSpPr>
          <p:spPr bwMode="auto">
            <a:xfrm>
              <a:off x="3559" y="3129"/>
              <a:ext cx="43" cy="405"/>
            </a:xfrm>
            <a:custGeom>
              <a:avLst/>
              <a:gdLst>
                <a:gd name="T0" fmla="*/ 0 w 43"/>
                <a:gd name="T1" fmla="*/ 0 h 405"/>
                <a:gd name="T2" fmla="*/ 43 w 43"/>
                <a:gd name="T3" fmla="*/ 0 h 405"/>
                <a:gd name="T4" fmla="*/ 43 w 43"/>
                <a:gd name="T5" fmla="*/ 405 h 405"/>
                <a:gd name="T6" fmla="*/ 43 w 43"/>
                <a:gd name="T7" fmla="*/ 40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05">
                  <a:moveTo>
                    <a:pt x="0" y="0"/>
                  </a:moveTo>
                  <a:lnTo>
                    <a:pt x="43" y="0"/>
                  </a:lnTo>
                  <a:lnTo>
                    <a:pt x="43" y="405"/>
                  </a:lnTo>
                  <a:lnTo>
                    <a:pt x="43" y="405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88" name="Freeform 163"/>
            <p:cNvSpPr>
              <a:spLocks/>
            </p:cNvSpPr>
            <p:nvPr/>
          </p:nvSpPr>
          <p:spPr bwMode="auto">
            <a:xfrm>
              <a:off x="3602" y="3161"/>
              <a:ext cx="43" cy="373"/>
            </a:xfrm>
            <a:custGeom>
              <a:avLst/>
              <a:gdLst>
                <a:gd name="T0" fmla="*/ 0 w 43"/>
                <a:gd name="T1" fmla="*/ 0 h 373"/>
                <a:gd name="T2" fmla="*/ 43 w 43"/>
                <a:gd name="T3" fmla="*/ 0 h 373"/>
                <a:gd name="T4" fmla="*/ 43 w 43"/>
                <a:gd name="T5" fmla="*/ 373 h 373"/>
                <a:gd name="T6" fmla="*/ 43 w 43"/>
                <a:gd name="T7" fmla="*/ 373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3">
                  <a:moveTo>
                    <a:pt x="0" y="0"/>
                  </a:moveTo>
                  <a:lnTo>
                    <a:pt x="43" y="0"/>
                  </a:lnTo>
                  <a:lnTo>
                    <a:pt x="43" y="373"/>
                  </a:lnTo>
                  <a:lnTo>
                    <a:pt x="43" y="373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89" name="Freeform 164"/>
            <p:cNvSpPr>
              <a:spLocks/>
            </p:cNvSpPr>
            <p:nvPr/>
          </p:nvSpPr>
          <p:spPr bwMode="auto">
            <a:xfrm>
              <a:off x="3645" y="3211"/>
              <a:ext cx="43" cy="323"/>
            </a:xfrm>
            <a:custGeom>
              <a:avLst/>
              <a:gdLst>
                <a:gd name="T0" fmla="*/ 0 w 43"/>
                <a:gd name="T1" fmla="*/ 0 h 323"/>
                <a:gd name="T2" fmla="*/ 43 w 43"/>
                <a:gd name="T3" fmla="*/ 0 h 323"/>
                <a:gd name="T4" fmla="*/ 43 w 43"/>
                <a:gd name="T5" fmla="*/ 323 h 323"/>
                <a:gd name="T6" fmla="*/ 43 w 43"/>
                <a:gd name="T7" fmla="*/ 323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23">
                  <a:moveTo>
                    <a:pt x="0" y="0"/>
                  </a:moveTo>
                  <a:lnTo>
                    <a:pt x="43" y="0"/>
                  </a:lnTo>
                  <a:lnTo>
                    <a:pt x="43" y="323"/>
                  </a:lnTo>
                  <a:lnTo>
                    <a:pt x="43" y="323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90" name="Freeform 165"/>
            <p:cNvSpPr>
              <a:spLocks/>
            </p:cNvSpPr>
            <p:nvPr/>
          </p:nvSpPr>
          <p:spPr bwMode="auto">
            <a:xfrm>
              <a:off x="3688" y="3250"/>
              <a:ext cx="44" cy="284"/>
            </a:xfrm>
            <a:custGeom>
              <a:avLst/>
              <a:gdLst>
                <a:gd name="T0" fmla="*/ 0 w 44"/>
                <a:gd name="T1" fmla="*/ 0 h 284"/>
                <a:gd name="T2" fmla="*/ 44 w 44"/>
                <a:gd name="T3" fmla="*/ 0 h 284"/>
                <a:gd name="T4" fmla="*/ 44 w 44"/>
                <a:gd name="T5" fmla="*/ 284 h 284"/>
                <a:gd name="T6" fmla="*/ 44 w 44"/>
                <a:gd name="T7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284">
                  <a:moveTo>
                    <a:pt x="0" y="0"/>
                  </a:moveTo>
                  <a:lnTo>
                    <a:pt x="44" y="0"/>
                  </a:lnTo>
                  <a:lnTo>
                    <a:pt x="44" y="284"/>
                  </a:lnTo>
                  <a:lnTo>
                    <a:pt x="44" y="284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91" name="Freeform 166"/>
            <p:cNvSpPr>
              <a:spLocks/>
            </p:cNvSpPr>
            <p:nvPr/>
          </p:nvSpPr>
          <p:spPr bwMode="auto">
            <a:xfrm>
              <a:off x="3732" y="3262"/>
              <a:ext cx="43" cy="272"/>
            </a:xfrm>
            <a:custGeom>
              <a:avLst/>
              <a:gdLst>
                <a:gd name="T0" fmla="*/ 0 w 43"/>
                <a:gd name="T1" fmla="*/ 0 h 272"/>
                <a:gd name="T2" fmla="*/ 43 w 43"/>
                <a:gd name="T3" fmla="*/ 0 h 272"/>
                <a:gd name="T4" fmla="*/ 43 w 43"/>
                <a:gd name="T5" fmla="*/ 272 h 272"/>
                <a:gd name="T6" fmla="*/ 43 w 43"/>
                <a:gd name="T7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272">
                  <a:moveTo>
                    <a:pt x="0" y="0"/>
                  </a:moveTo>
                  <a:lnTo>
                    <a:pt x="43" y="0"/>
                  </a:lnTo>
                  <a:lnTo>
                    <a:pt x="43" y="272"/>
                  </a:lnTo>
                  <a:lnTo>
                    <a:pt x="43" y="272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92" name="Freeform 167"/>
            <p:cNvSpPr>
              <a:spLocks/>
            </p:cNvSpPr>
            <p:nvPr/>
          </p:nvSpPr>
          <p:spPr bwMode="auto">
            <a:xfrm>
              <a:off x="3775" y="3295"/>
              <a:ext cx="43" cy="239"/>
            </a:xfrm>
            <a:custGeom>
              <a:avLst/>
              <a:gdLst>
                <a:gd name="T0" fmla="*/ 0 w 43"/>
                <a:gd name="T1" fmla="*/ 0 h 239"/>
                <a:gd name="T2" fmla="*/ 43 w 43"/>
                <a:gd name="T3" fmla="*/ 0 h 239"/>
                <a:gd name="T4" fmla="*/ 43 w 43"/>
                <a:gd name="T5" fmla="*/ 239 h 239"/>
                <a:gd name="T6" fmla="*/ 43 w 43"/>
                <a:gd name="T7" fmla="*/ 2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239">
                  <a:moveTo>
                    <a:pt x="0" y="0"/>
                  </a:moveTo>
                  <a:lnTo>
                    <a:pt x="43" y="0"/>
                  </a:lnTo>
                  <a:lnTo>
                    <a:pt x="43" y="239"/>
                  </a:lnTo>
                  <a:lnTo>
                    <a:pt x="43" y="23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93" name="Freeform 168"/>
            <p:cNvSpPr>
              <a:spLocks/>
            </p:cNvSpPr>
            <p:nvPr/>
          </p:nvSpPr>
          <p:spPr bwMode="auto">
            <a:xfrm>
              <a:off x="3818" y="3305"/>
              <a:ext cx="43" cy="229"/>
            </a:xfrm>
            <a:custGeom>
              <a:avLst/>
              <a:gdLst>
                <a:gd name="T0" fmla="*/ 0 w 43"/>
                <a:gd name="T1" fmla="*/ 0 h 229"/>
                <a:gd name="T2" fmla="*/ 43 w 43"/>
                <a:gd name="T3" fmla="*/ 0 h 229"/>
                <a:gd name="T4" fmla="*/ 43 w 43"/>
                <a:gd name="T5" fmla="*/ 229 h 229"/>
                <a:gd name="T6" fmla="*/ 43 w 43"/>
                <a:gd name="T7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229">
                  <a:moveTo>
                    <a:pt x="0" y="0"/>
                  </a:moveTo>
                  <a:lnTo>
                    <a:pt x="43" y="0"/>
                  </a:lnTo>
                  <a:lnTo>
                    <a:pt x="43" y="229"/>
                  </a:lnTo>
                  <a:lnTo>
                    <a:pt x="43" y="22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94" name="Line 169"/>
            <p:cNvSpPr>
              <a:spLocks noChangeShapeType="1"/>
            </p:cNvSpPr>
            <p:nvPr/>
          </p:nvSpPr>
          <p:spPr bwMode="auto">
            <a:xfrm>
              <a:off x="3861" y="3331"/>
              <a:ext cx="43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95" name="Freeform 170"/>
            <p:cNvSpPr>
              <a:spLocks/>
            </p:cNvSpPr>
            <p:nvPr/>
          </p:nvSpPr>
          <p:spPr bwMode="auto">
            <a:xfrm>
              <a:off x="3904" y="3331"/>
              <a:ext cx="43" cy="203"/>
            </a:xfrm>
            <a:custGeom>
              <a:avLst/>
              <a:gdLst>
                <a:gd name="T0" fmla="*/ 0 w 43"/>
                <a:gd name="T1" fmla="*/ 203 h 203"/>
                <a:gd name="T2" fmla="*/ 0 w 43"/>
                <a:gd name="T3" fmla="*/ 203 h 203"/>
                <a:gd name="T4" fmla="*/ 0 w 43"/>
                <a:gd name="T5" fmla="*/ 0 h 203"/>
                <a:gd name="T6" fmla="*/ 43 w 43"/>
                <a:gd name="T7" fmla="*/ 0 h 203"/>
                <a:gd name="T8" fmla="*/ 43 w 43"/>
                <a:gd name="T9" fmla="*/ 203 h 203"/>
                <a:gd name="T10" fmla="*/ 43 w 43"/>
                <a:gd name="T11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03">
                  <a:moveTo>
                    <a:pt x="0" y="203"/>
                  </a:moveTo>
                  <a:lnTo>
                    <a:pt x="0" y="203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3" y="203"/>
                  </a:lnTo>
                  <a:lnTo>
                    <a:pt x="43" y="203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96" name="Freeform 171"/>
            <p:cNvSpPr>
              <a:spLocks/>
            </p:cNvSpPr>
            <p:nvPr/>
          </p:nvSpPr>
          <p:spPr bwMode="auto">
            <a:xfrm>
              <a:off x="3947" y="3368"/>
              <a:ext cx="43" cy="166"/>
            </a:xfrm>
            <a:custGeom>
              <a:avLst/>
              <a:gdLst>
                <a:gd name="T0" fmla="*/ 0 w 43"/>
                <a:gd name="T1" fmla="*/ 0 h 166"/>
                <a:gd name="T2" fmla="*/ 43 w 43"/>
                <a:gd name="T3" fmla="*/ 0 h 166"/>
                <a:gd name="T4" fmla="*/ 43 w 43"/>
                <a:gd name="T5" fmla="*/ 166 h 166"/>
                <a:gd name="T6" fmla="*/ 43 w 43"/>
                <a:gd name="T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66">
                  <a:moveTo>
                    <a:pt x="0" y="0"/>
                  </a:moveTo>
                  <a:lnTo>
                    <a:pt x="43" y="0"/>
                  </a:lnTo>
                  <a:lnTo>
                    <a:pt x="43" y="166"/>
                  </a:lnTo>
                  <a:lnTo>
                    <a:pt x="43" y="166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97" name="Freeform 172"/>
            <p:cNvSpPr>
              <a:spLocks/>
            </p:cNvSpPr>
            <p:nvPr/>
          </p:nvSpPr>
          <p:spPr bwMode="auto">
            <a:xfrm>
              <a:off x="3990" y="3392"/>
              <a:ext cx="43" cy="142"/>
            </a:xfrm>
            <a:custGeom>
              <a:avLst/>
              <a:gdLst>
                <a:gd name="T0" fmla="*/ 0 w 43"/>
                <a:gd name="T1" fmla="*/ 0 h 142"/>
                <a:gd name="T2" fmla="*/ 43 w 43"/>
                <a:gd name="T3" fmla="*/ 0 h 142"/>
                <a:gd name="T4" fmla="*/ 43 w 43"/>
                <a:gd name="T5" fmla="*/ 142 h 142"/>
                <a:gd name="T6" fmla="*/ 43 w 43"/>
                <a:gd name="T7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42">
                  <a:moveTo>
                    <a:pt x="0" y="0"/>
                  </a:moveTo>
                  <a:lnTo>
                    <a:pt x="43" y="0"/>
                  </a:lnTo>
                  <a:lnTo>
                    <a:pt x="43" y="142"/>
                  </a:lnTo>
                  <a:lnTo>
                    <a:pt x="43" y="142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98" name="Freeform 173"/>
            <p:cNvSpPr>
              <a:spLocks/>
            </p:cNvSpPr>
            <p:nvPr/>
          </p:nvSpPr>
          <p:spPr bwMode="auto">
            <a:xfrm>
              <a:off x="4033" y="3393"/>
              <a:ext cx="43" cy="141"/>
            </a:xfrm>
            <a:custGeom>
              <a:avLst/>
              <a:gdLst>
                <a:gd name="T0" fmla="*/ 0 w 43"/>
                <a:gd name="T1" fmla="*/ 0 h 141"/>
                <a:gd name="T2" fmla="*/ 43 w 43"/>
                <a:gd name="T3" fmla="*/ 0 h 141"/>
                <a:gd name="T4" fmla="*/ 43 w 43"/>
                <a:gd name="T5" fmla="*/ 141 h 141"/>
                <a:gd name="T6" fmla="*/ 43 w 43"/>
                <a:gd name="T7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41">
                  <a:moveTo>
                    <a:pt x="0" y="0"/>
                  </a:moveTo>
                  <a:lnTo>
                    <a:pt x="43" y="0"/>
                  </a:lnTo>
                  <a:lnTo>
                    <a:pt x="43" y="141"/>
                  </a:lnTo>
                  <a:lnTo>
                    <a:pt x="43" y="141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299" name="Freeform 174"/>
            <p:cNvSpPr>
              <a:spLocks/>
            </p:cNvSpPr>
            <p:nvPr/>
          </p:nvSpPr>
          <p:spPr bwMode="auto">
            <a:xfrm>
              <a:off x="4076" y="3405"/>
              <a:ext cx="43" cy="129"/>
            </a:xfrm>
            <a:custGeom>
              <a:avLst/>
              <a:gdLst>
                <a:gd name="T0" fmla="*/ 0 w 43"/>
                <a:gd name="T1" fmla="*/ 0 h 129"/>
                <a:gd name="T2" fmla="*/ 43 w 43"/>
                <a:gd name="T3" fmla="*/ 0 h 129"/>
                <a:gd name="T4" fmla="*/ 43 w 43"/>
                <a:gd name="T5" fmla="*/ 129 h 129"/>
                <a:gd name="T6" fmla="*/ 43 w 43"/>
                <a:gd name="T7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29">
                  <a:moveTo>
                    <a:pt x="0" y="0"/>
                  </a:moveTo>
                  <a:lnTo>
                    <a:pt x="43" y="0"/>
                  </a:lnTo>
                  <a:lnTo>
                    <a:pt x="43" y="129"/>
                  </a:lnTo>
                  <a:lnTo>
                    <a:pt x="43" y="12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00" name="Freeform 175"/>
            <p:cNvSpPr>
              <a:spLocks/>
            </p:cNvSpPr>
            <p:nvPr/>
          </p:nvSpPr>
          <p:spPr bwMode="auto">
            <a:xfrm>
              <a:off x="4119" y="3419"/>
              <a:ext cx="43" cy="115"/>
            </a:xfrm>
            <a:custGeom>
              <a:avLst/>
              <a:gdLst>
                <a:gd name="T0" fmla="*/ 0 w 43"/>
                <a:gd name="T1" fmla="*/ 0 h 115"/>
                <a:gd name="T2" fmla="*/ 43 w 43"/>
                <a:gd name="T3" fmla="*/ 0 h 115"/>
                <a:gd name="T4" fmla="*/ 43 w 43"/>
                <a:gd name="T5" fmla="*/ 115 h 115"/>
                <a:gd name="T6" fmla="*/ 43 w 43"/>
                <a:gd name="T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15">
                  <a:moveTo>
                    <a:pt x="0" y="0"/>
                  </a:moveTo>
                  <a:lnTo>
                    <a:pt x="43" y="0"/>
                  </a:lnTo>
                  <a:lnTo>
                    <a:pt x="43" y="115"/>
                  </a:lnTo>
                  <a:lnTo>
                    <a:pt x="43" y="115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01" name="Freeform 176"/>
            <p:cNvSpPr>
              <a:spLocks/>
            </p:cNvSpPr>
            <p:nvPr/>
          </p:nvSpPr>
          <p:spPr bwMode="auto">
            <a:xfrm>
              <a:off x="4162" y="3420"/>
              <a:ext cx="43" cy="114"/>
            </a:xfrm>
            <a:custGeom>
              <a:avLst/>
              <a:gdLst>
                <a:gd name="T0" fmla="*/ 0 w 43"/>
                <a:gd name="T1" fmla="*/ 0 h 114"/>
                <a:gd name="T2" fmla="*/ 43 w 43"/>
                <a:gd name="T3" fmla="*/ 0 h 114"/>
                <a:gd name="T4" fmla="*/ 43 w 43"/>
                <a:gd name="T5" fmla="*/ 114 h 114"/>
                <a:gd name="T6" fmla="*/ 43 w 43"/>
                <a:gd name="T7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14">
                  <a:moveTo>
                    <a:pt x="0" y="0"/>
                  </a:moveTo>
                  <a:lnTo>
                    <a:pt x="43" y="0"/>
                  </a:lnTo>
                  <a:lnTo>
                    <a:pt x="43" y="114"/>
                  </a:lnTo>
                  <a:lnTo>
                    <a:pt x="43" y="114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02" name="Freeform 177"/>
            <p:cNvSpPr>
              <a:spLocks/>
            </p:cNvSpPr>
            <p:nvPr/>
          </p:nvSpPr>
          <p:spPr bwMode="auto">
            <a:xfrm>
              <a:off x="4205" y="3425"/>
              <a:ext cx="43" cy="109"/>
            </a:xfrm>
            <a:custGeom>
              <a:avLst/>
              <a:gdLst>
                <a:gd name="T0" fmla="*/ 0 w 43"/>
                <a:gd name="T1" fmla="*/ 0 h 109"/>
                <a:gd name="T2" fmla="*/ 43 w 43"/>
                <a:gd name="T3" fmla="*/ 0 h 109"/>
                <a:gd name="T4" fmla="*/ 43 w 43"/>
                <a:gd name="T5" fmla="*/ 109 h 109"/>
                <a:gd name="T6" fmla="*/ 43 w 43"/>
                <a:gd name="T7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09">
                  <a:moveTo>
                    <a:pt x="0" y="0"/>
                  </a:moveTo>
                  <a:lnTo>
                    <a:pt x="43" y="0"/>
                  </a:lnTo>
                  <a:lnTo>
                    <a:pt x="43" y="109"/>
                  </a:lnTo>
                  <a:lnTo>
                    <a:pt x="43" y="10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03" name="Freeform 178"/>
            <p:cNvSpPr>
              <a:spLocks/>
            </p:cNvSpPr>
            <p:nvPr/>
          </p:nvSpPr>
          <p:spPr bwMode="auto">
            <a:xfrm>
              <a:off x="4248" y="3439"/>
              <a:ext cx="43" cy="95"/>
            </a:xfrm>
            <a:custGeom>
              <a:avLst/>
              <a:gdLst>
                <a:gd name="T0" fmla="*/ 0 w 43"/>
                <a:gd name="T1" fmla="*/ 0 h 95"/>
                <a:gd name="T2" fmla="*/ 43 w 43"/>
                <a:gd name="T3" fmla="*/ 0 h 95"/>
                <a:gd name="T4" fmla="*/ 43 w 43"/>
                <a:gd name="T5" fmla="*/ 95 h 95"/>
                <a:gd name="T6" fmla="*/ 43 w 43"/>
                <a:gd name="T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95">
                  <a:moveTo>
                    <a:pt x="0" y="0"/>
                  </a:moveTo>
                  <a:lnTo>
                    <a:pt x="43" y="0"/>
                  </a:lnTo>
                  <a:lnTo>
                    <a:pt x="43" y="95"/>
                  </a:lnTo>
                  <a:lnTo>
                    <a:pt x="43" y="95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04" name="Freeform 179"/>
            <p:cNvSpPr>
              <a:spLocks/>
            </p:cNvSpPr>
            <p:nvPr/>
          </p:nvSpPr>
          <p:spPr bwMode="auto">
            <a:xfrm>
              <a:off x="4291" y="3450"/>
              <a:ext cx="43" cy="84"/>
            </a:xfrm>
            <a:custGeom>
              <a:avLst/>
              <a:gdLst>
                <a:gd name="T0" fmla="*/ 0 w 43"/>
                <a:gd name="T1" fmla="*/ 0 h 84"/>
                <a:gd name="T2" fmla="*/ 43 w 43"/>
                <a:gd name="T3" fmla="*/ 0 h 84"/>
                <a:gd name="T4" fmla="*/ 43 w 43"/>
                <a:gd name="T5" fmla="*/ 84 h 84"/>
                <a:gd name="T6" fmla="*/ 43 w 43"/>
                <a:gd name="T7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84">
                  <a:moveTo>
                    <a:pt x="0" y="0"/>
                  </a:moveTo>
                  <a:lnTo>
                    <a:pt x="43" y="0"/>
                  </a:lnTo>
                  <a:lnTo>
                    <a:pt x="43" y="84"/>
                  </a:lnTo>
                  <a:lnTo>
                    <a:pt x="43" y="84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05" name="Line 180"/>
            <p:cNvSpPr>
              <a:spLocks noChangeShapeType="1"/>
            </p:cNvSpPr>
            <p:nvPr/>
          </p:nvSpPr>
          <p:spPr bwMode="auto">
            <a:xfrm>
              <a:off x="4334" y="3458"/>
              <a:ext cx="43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06" name="Freeform 181"/>
            <p:cNvSpPr>
              <a:spLocks/>
            </p:cNvSpPr>
            <p:nvPr/>
          </p:nvSpPr>
          <p:spPr bwMode="auto">
            <a:xfrm>
              <a:off x="4377" y="3456"/>
              <a:ext cx="43" cy="78"/>
            </a:xfrm>
            <a:custGeom>
              <a:avLst/>
              <a:gdLst>
                <a:gd name="T0" fmla="*/ 0 w 43"/>
                <a:gd name="T1" fmla="*/ 78 h 78"/>
                <a:gd name="T2" fmla="*/ 0 w 43"/>
                <a:gd name="T3" fmla="*/ 78 h 78"/>
                <a:gd name="T4" fmla="*/ 0 w 43"/>
                <a:gd name="T5" fmla="*/ 0 h 78"/>
                <a:gd name="T6" fmla="*/ 43 w 43"/>
                <a:gd name="T7" fmla="*/ 0 h 78"/>
                <a:gd name="T8" fmla="*/ 43 w 43"/>
                <a:gd name="T9" fmla="*/ 78 h 78"/>
                <a:gd name="T10" fmla="*/ 43 w 43"/>
                <a:gd name="T11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78">
                  <a:moveTo>
                    <a:pt x="0" y="78"/>
                  </a:moveTo>
                  <a:lnTo>
                    <a:pt x="0" y="78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3" y="78"/>
                  </a:lnTo>
                  <a:lnTo>
                    <a:pt x="43" y="78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07" name="Line 182"/>
            <p:cNvSpPr>
              <a:spLocks noChangeShapeType="1"/>
            </p:cNvSpPr>
            <p:nvPr/>
          </p:nvSpPr>
          <p:spPr bwMode="auto">
            <a:xfrm>
              <a:off x="4420" y="3477"/>
              <a:ext cx="43" cy="0"/>
            </a:xfrm>
            <a:prstGeom prst="line">
              <a:avLst/>
            </a:pr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08" name="Freeform 183"/>
            <p:cNvSpPr>
              <a:spLocks/>
            </p:cNvSpPr>
            <p:nvPr/>
          </p:nvSpPr>
          <p:spPr bwMode="auto">
            <a:xfrm>
              <a:off x="4463" y="3476"/>
              <a:ext cx="43" cy="58"/>
            </a:xfrm>
            <a:custGeom>
              <a:avLst/>
              <a:gdLst>
                <a:gd name="T0" fmla="*/ 0 w 43"/>
                <a:gd name="T1" fmla="*/ 58 h 58"/>
                <a:gd name="T2" fmla="*/ 0 w 43"/>
                <a:gd name="T3" fmla="*/ 58 h 58"/>
                <a:gd name="T4" fmla="*/ 0 w 43"/>
                <a:gd name="T5" fmla="*/ 0 h 58"/>
                <a:gd name="T6" fmla="*/ 43 w 43"/>
                <a:gd name="T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58">
                  <a:moveTo>
                    <a:pt x="0" y="58"/>
                  </a:moveTo>
                  <a:lnTo>
                    <a:pt x="0" y="58"/>
                  </a:lnTo>
                  <a:lnTo>
                    <a:pt x="0" y="0"/>
                  </a:lnTo>
                  <a:lnTo>
                    <a:pt x="43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09" name="Freeform 184"/>
            <p:cNvSpPr>
              <a:spLocks/>
            </p:cNvSpPr>
            <p:nvPr/>
          </p:nvSpPr>
          <p:spPr bwMode="auto">
            <a:xfrm>
              <a:off x="4506" y="3476"/>
              <a:ext cx="43" cy="58"/>
            </a:xfrm>
            <a:custGeom>
              <a:avLst/>
              <a:gdLst>
                <a:gd name="T0" fmla="*/ 0 w 43"/>
                <a:gd name="T1" fmla="*/ 58 h 58"/>
                <a:gd name="T2" fmla="*/ 0 w 43"/>
                <a:gd name="T3" fmla="*/ 58 h 58"/>
                <a:gd name="T4" fmla="*/ 0 w 43"/>
                <a:gd name="T5" fmla="*/ 0 h 58"/>
                <a:gd name="T6" fmla="*/ 43 w 43"/>
                <a:gd name="T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58">
                  <a:moveTo>
                    <a:pt x="0" y="58"/>
                  </a:moveTo>
                  <a:lnTo>
                    <a:pt x="0" y="58"/>
                  </a:lnTo>
                  <a:lnTo>
                    <a:pt x="0" y="0"/>
                  </a:lnTo>
                  <a:lnTo>
                    <a:pt x="43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10" name="Freeform 185"/>
            <p:cNvSpPr>
              <a:spLocks/>
            </p:cNvSpPr>
            <p:nvPr/>
          </p:nvSpPr>
          <p:spPr bwMode="auto">
            <a:xfrm>
              <a:off x="4549" y="3474"/>
              <a:ext cx="0" cy="60"/>
            </a:xfrm>
            <a:custGeom>
              <a:avLst/>
              <a:gdLst>
                <a:gd name="T0" fmla="*/ 60 h 60"/>
                <a:gd name="T1" fmla="*/ 60 h 60"/>
                <a:gd name="T2" fmla="*/ 0 h 60"/>
                <a:gd name="T3" fmla="*/ 0 h 60"/>
                <a:gd name="T4" fmla="*/ 60 h 60"/>
                <a:gd name="T5" fmla="*/ 60 h 6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60">
                  <a:moveTo>
                    <a:pt x="0" y="60"/>
                  </a:moveTo>
                  <a:lnTo>
                    <a:pt x="0" y="6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0"/>
                  </a:lnTo>
                  <a:lnTo>
                    <a:pt x="0" y="6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11" name="Freeform 186"/>
            <p:cNvSpPr>
              <a:spLocks/>
            </p:cNvSpPr>
            <p:nvPr/>
          </p:nvSpPr>
          <p:spPr bwMode="auto">
            <a:xfrm>
              <a:off x="4549" y="3485"/>
              <a:ext cx="0" cy="49"/>
            </a:xfrm>
            <a:custGeom>
              <a:avLst/>
              <a:gdLst>
                <a:gd name="T0" fmla="*/ 0 h 49"/>
                <a:gd name="T1" fmla="*/ 0 h 49"/>
                <a:gd name="T2" fmla="*/ 49 h 49"/>
                <a:gd name="T3" fmla="*/ 49 h 4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49">
                  <a:moveTo>
                    <a:pt x="0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0" y="4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12" name="Freeform 187"/>
            <p:cNvSpPr>
              <a:spLocks/>
            </p:cNvSpPr>
            <p:nvPr/>
          </p:nvSpPr>
          <p:spPr bwMode="auto">
            <a:xfrm>
              <a:off x="4549" y="3492"/>
              <a:ext cx="0" cy="42"/>
            </a:xfrm>
            <a:custGeom>
              <a:avLst/>
              <a:gdLst>
                <a:gd name="T0" fmla="*/ 0 h 42"/>
                <a:gd name="T1" fmla="*/ 0 h 42"/>
                <a:gd name="T2" fmla="*/ 42 h 42"/>
                <a:gd name="T3" fmla="*/ 42 h 4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42">
                  <a:moveTo>
                    <a:pt x="0" y="0"/>
                  </a:moveTo>
                  <a:lnTo>
                    <a:pt x="0" y="0"/>
                  </a:lnTo>
                  <a:lnTo>
                    <a:pt x="0" y="42"/>
                  </a:lnTo>
                  <a:lnTo>
                    <a:pt x="0" y="42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13" name="Freeform 188"/>
            <p:cNvSpPr>
              <a:spLocks/>
            </p:cNvSpPr>
            <p:nvPr/>
          </p:nvSpPr>
          <p:spPr bwMode="auto">
            <a:xfrm>
              <a:off x="4549" y="3492"/>
              <a:ext cx="0" cy="42"/>
            </a:xfrm>
            <a:custGeom>
              <a:avLst/>
              <a:gdLst>
                <a:gd name="T0" fmla="*/ 0 h 42"/>
                <a:gd name="T1" fmla="*/ 0 h 42"/>
                <a:gd name="T2" fmla="*/ 42 h 42"/>
                <a:gd name="T3" fmla="*/ 42 h 4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42">
                  <a:moveTo>
                    <a:pt x="0" y="0"/>
                  </a:moveTo>
                  <a:lnTo>
                    <a:pt x="0" y="0"/>
                  </a:lnTo>
                  <a:lnTo>
                    <a:pt x="0" y="42"/>
                  </a:lnTo>
                  <a:lnTo>
                    <a:pt x="0" y="42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14" name="Freeform 189"/>
            <p:cNvSpPr>
              <a:spLocks/>
            </p:cNvSpPr>
            <p:nvPr/>
          </p:nvSpPr>
          <p:spPr bwMode="auto">
            <a:xfrm>
              <a:off x="4549" y="3499"/>
              <a:ext cx="0" cy="35"/>
            </a:xfrm>
            <a:custGeom>
              <a:avLst/>
              <a:gdLst>
                <a:gd name="T0" fmla="*/ 0 h 35"/>
                <a:gd name="T1" fmla="*/ 0 h 35"/>
                <a:gd name="T2" fmla="*/ 35 h 35"/>
                <a:gd name="T3" fmla="*/ 35 h 3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5">
                  <a:moveTo>
                    <a:pt x="0" y="0"/>
                  </a:moveTo>
                  <a:lnTo>
                    <a:pt x="0" y="0"/>
                  </a:lnTo>
                  <a:lnTo>
                    <a:pt x="0" y="35"/>
                  </a:lnTo>
                  <a:lnTo>
                    <a:pt x="0" y="35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15" name="Freeform 190"/>
            <p:cNvSpPr>
              <a:spLocks/>
            </p:cNvSpPr>
            <p:nvPr/>
          </p:nvSpPr>
          <p:spPr bwMode="auto">
            <a:xfrm>
              <a:off x="4549" y="3500"/>
              <a:ext cx="0" cy="34"/>
            </a:xfrm>
            <a:custGeom>
              <a:avLst/>
              <a:gdLst>
                <a:gd name="T0" fmla="*/ 34 h 34"/>
                <a:gd name="T1" fmla="*/ 34 h 34"/>
                <a:gd name="T2" fmla="*/ 0 h 34"/>
                <a:gd name="T3" fmla="*/ 0 h 34"/>
                <a:gd name="T4" fmla="*/ 34 h 34"/>
                <a:gd name="T5" fmla="*/ 34 h 3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4">
                  <a:moveTo>
                    <a:pt x="0" y="34"/>
                  </a:moveTo>
                  <a:lnTo>
                    <a:pt x="0" y="3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4"/>
                  </a:lnTo>
                  <a:lnTo>
                    <a:pt x="0" y="34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16" name="Freeform 191"/>
            <p:cNvSpPr>
              <a:spLocks/>
            </p:cNvSpPr>
            <p:nvPr/>
          </p:nvSpPr>
          <p:spPr bwMode="auto">
            <a:xfrm>
              <a:off x="4549" y="3503"/>
              <a:ext cx="0" cy="31"/>
            </a:xfrm>
            <a:custGeom>
              <a:avLst/>
              <a:gdLst>
                <a:gd name="T0" fmla="*/ 0 h 31"/>
                <a:gd name="T1" fmla="*/ 0 h 31"/>
                <a:gd name="T2" fmla="*/ 31 h 31"/>
                <a:gd name="T3" fmla="*/ 31 h 3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1">
                  <a:moveTo>
                    <a:pt x="0" y="0"/>
                  </a:moveTo>
                  <a:lnTo>
                    <a:pt x="0" y="0"/>
                  </a:lnTo>
                  <a:lnTo>
                    <a:pt x="0" y="31"/>
                  </a:lnTo>
                  <a:lnTo>
                    <a:pt x="0" y="31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17" name="Freeform 192"/>
            <p:cNvSpPr>
              <a:spLocks/>
            </p:cNvSpPr>
            <p:nvPr/>
          </p:nvSpPr>
          <p:spPr bwMode="auto">
            <a:xfrm>
              <a:off x="4549" y="3509"/>
              <a:ext cx="0" cy="25"/>
            </a:xfrm>
            <a:custGeom>
              <a:avLst/>
              <a:gdLst>
                <a:gd name="T0" fmla="*/ 0 h 25"/>
                <a:gd name="T1" fmla="*/ 0 h 25"/>
                <a:gd name="T2" fmla="*/ 25 h 25"/>
                <a:gd name="T3" fmla="*/ 25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0"/>
                  </a:lnTo>
                  <a:lnTo>
                    <a:pt x="0" y="25"/>
                  </a:lnTo>
                  <a:lnTo>
                    <a:pt x="0" y="25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18" name="Freeform 193"/>
            <p:cNvSpPr>
              <a:spLocks/>
            </p:cNvSpPr>
            <p:nvPr/>
          </p:nvSpPr>
          <p:spPr bwMode="auto">
            <a:xfrm>
              <a:off x="4549" y="3510"/>
              <a:ext cx="0" cy="24"/>
            </a:xfrm>
            <a:custGeom>
              <a:avLst/>
              <a:gdLst>
                <a:gd name="T0" fmla="*/ 24 h 24"/>
                <a:gd name="T1" fmla="*/ 24 h 24"/>
                <a:gd name="T2" fmla="*/ 0 h 24"/>
                <a:gd name="T3" fmla="*/ 0 h 24"/>
                <a:gd name="T4" fmla="*/ 24 h 24"/>
                <a:gd name="T5" fmla="*/ 24 h 2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24">
                  <a:moveTo>
                    <a:pt x="0" y="24"/>
                  </a:moveTo>
                  <a:lnTo>
                    <a:pt x="0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19" name="Freeform 194"/>
            <p:cNvSpPr>
              <a:spLocks/>
            </p:cNvSpPr>
            <p:nvPr/>
          </p:nvSpPr>
          <p:spPr bwMode="auto">
            <a:xfrm>
              <a:off x="4549" y="3512"/>
              <a:ext cx="0" cy="22"/>
            </a:xfrm>
            <a:custGeom>
              <a:avLst/>
              <a:gdLst>
                <a:gd name="T0" fmla="*/ 22 h 22"/>
                <a:gd name="T1" fmla="*/ 22 h 22"/>
                <a:gd name="T2" fmla="*/ 0 h 22"/>
                <a:gd name="T3" fmla="*/ 0 h 22"/>
                <a:gd name="T4" fmla="*/ 22 h 22"/>
                <a:gd name="T5" fmla="*/ 22 h 2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22">
                  <a:moveTo>
                    <a:pt x="0" y="22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2"/>
                  </a:lnTo>
                  <a:lnTo>
                    <a:pt x="0" y="22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20" name="Freeform 195"/>
            <p:cNvSpPr>
              <a:spLocks/>
            </p:cNvSpPr>
            <p:nvPr/>
          </p:nvSpPr>
          <p:spPr bwMode="auto">
            <a:xfrm>
              <a:off x="4549" y="3515"/>
              <a:ext cx="0" cy="19"/>
            </a:xfrm>
            <a:custGeom>
              <a:avLst/>
              <a:gdLst>
                <a:gd name="T0" fmla="*/ 0 h 19"/>
                <a:gd name="T1" fmla="*/ 0 h 19"/>
                <a:gd name="T2" fmla="*/ 19 h 19"/>
                <a:gd name="T3" fmla="*/ 19 h 1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9">
                  <a:moveTo>
                    <a:pt x="0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21" name="Freeform 196"/>
            <p:cNvSpPr>
              <a:spLocks/>
            </p:cNvSpPr>
            <p:nvPr/>
          </p:nvSpPr>
          <p:spPr bwMode="auto">
            <a:xfrm>
              <a:off x="4549" y="3514"/>
              <a:ext cx="0" cy="20"/>
            </a:xfrm>
            <a:custGeom>
              <a:avLst/>
              <a:gdLst>
                <a:gd name="T0" fmla="*/ 20 h 20"/>
                <a:gd name="T1" fmla="*/ 20 h 20"/>
                <a:gd name="T2" fmla="*/ 0 h 20"/>
                <a:gd name="T3" fmla="*/ 0 h 20"/>
                <a:gd name="T4" fmla="*/ 20 h 20"/>
                <a:gd name="T5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20">
                  <a:moveTo>
                    <a:pt x="0" y="20"/>
                  </a:moveTo>
                  <a:lnTo>
                    <a:pt x="0" y="2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0" y="2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22" name="Freeform 197"/>
            <p:cNvSpPr>
              <a:spLocks/>
            </p:cNvSpPr>
            <p:nvPr/>
          </p:nvSpPr>
          <p:spPr bwMode="auto">
            <a:xfrm>
              <a:off x="4549" y="3518"/>
              <a:ext cx="0" cy="16"/>
            </a:xfrm>
            <a:custGeom>
              <a:avLst/>
              <a:gdLst>
                <a:gd name="T0" fmla="*/ 0 h 16"/>
                <a:gd name="T1" fmla="*/ 0 h 16"/>
                <a:gd name="T2" fmla="*/ 16 h 16"/>
                <a:gd name="T3" fmla="*/ 16 h 1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6">
                  <a:moveTo>
                    <a:pt x="0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0" y="16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23" name="Freeform 198"/>
            <p:cNvSpPr>
              <a:spLocks/>
            </p:cNvSpPr>
            <p:nvPr/>
          </p:nvSpPr>
          <p:spPr bwMode="auto">
            <a:xfrm>
              <a:off x="4549" y="3519"/>
              <a:ext cx="0" cy="15"/>
            </a:xfrm>
            <a:custGeom>
              <a:avLst/>
              <a:gdLst>
                <a:gd name="T0" fmla="*/ 15 h 15"/>
                <a:gd name="T1" fmla="*/ 15 h 15"/>
                <a:gd name="T2" fmla="*/ 0 h 15"/>
                <a:gd name="T3" fmla="*/ 0 h 15"/>
                <a:gd name="T4" fmla="*/ 15 h 15"/>
                <a:gd name="T5" fmla="*/ 15 h 1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5">
                  <a:moveTo>
                    <a:pt x="0" y="15"/>
                  </a:moveTo>
                  <a:lnTo>
                    <a:pt x="0" y="1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0" y="15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24" name="Freeform 199"/>
            <p:cNvSpPr>
              <a:spLocks/>
            </p:cNvSpPr>
            <p:nvPr/>
          </p:nvSpPr>
          <p:spPr bwMode="auto">
            <a:xfrm>
              <a:off x="4549" y="3521"/>
              <a:ext cx="0" cy="13"/>
            </a:xfrm>
            <a:custGeom>
              <a:avLst/>
              <a:gdLst>
                <a:gd name="T0" fmla="*/ 0 h 13"/>
                <a:gd name="T1" fmla="*/ 0 h 13"/>
                <a:gd name="T2" fmla="*/ 13 h 13"/>
                <a:gd name="T3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0" y="13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25" name="Freeform 200"/>
            <p:cNvSpPr>
              <a:spLocks/>
            </p:cNvSpPr>
            <p:nvPr/>
          </p:nvSpPr>
          <p:spPr bwMode="auto">
            <a:xfrm>
              <a:off x="4549" y="3523"/>
              <a:ext cx="0" cy="11"/>
            </a:xfrm>
            <a:custGeom>
              <a:avLst/>
              <a:gdLst>
                <a:gd name="T0" fmla="*/ 11 h 11"/>
                <a:gd name="T1" fmla="*/ 11 h 11"/>
                <a:gd name="T2" fmla="*/ 0 h 11"/>
                <a:gd name="T3" fmla="*/ 0 h 1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1">
                  <a:moveTo>
                    <a:pt x="0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26" name="Freeform 201"/>
            <p:cNvSpPr>
              <a:spLocks/>
            </p:cNvSpPr>
            <p:nvPr/>
          </p:nvSpPr>
          <p:spPr bwMode="auto">
            <a:xfrm>
              <a:off x="4549" y="3521"/>
              <a:ext cx="0" cy="13"/>
            </a:xfrm>
            <a:custGeom>
              <a:avLst/>
              <a:gdLst>
                <a:gd name="T0" fmla="*/ 13 h 13"/>
                <a:gd name="T1" fmla="*/ 13 h 13"/>
                <a:gd name="T2" fmla="*/ 0 h 13"/>
                <a:gd name="T3" fmla="*/ 0 h 13"/>
                <a:gd name="T4" fmla="*/ 13 h 13"/>
                <a:gd name="T5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3">
                  <a:moveTo>
                    <a:pt x="0" y="13"/>
                  </a:moveTo>
                  <a:lnTo>
                    <a:pt x="0" y="1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0" y="13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27" name="Freeform 202"/>
            <p:cNvSpPr>
              <a:spLocks/>
            </p:cNvSpPr>
            <p:nvPr/>
          </p:nvSpPr>
          <p:spPr bwMode="auto">
            <a:xfrm>
              <a:off x="4549" y="3524"/>
              <a:ext cx="0" cy="10"/>
            </a:xfrm>
            <a:custGeom>
              <a:avLst/>
              <a:gdLst>
                <a:gd name="T0" fmla="*/ 10 h 10"/>
                <a:gd name="T1" fmla="*/ 10 h 10"/>
                <a:gd name="T2" fmla="*/ 0 h 10"/>
                <a:gd name="T3" fmla="*/ 0 h 10"/>
                <a:gd name="T4" fmla="*/ 10 h 10"/>
                <a:gd name="T5" fmla="*/ 10 h 1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0">
                  <a:moveTo>
                    <a:pt x="0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28" name="Freeform 203"/>
            <p:cNvSpPr>
              <a:spLocks/>
            </p:cNvSpPr>
            <p:nvPr/>
          </p:nvSpPr>
          <p:spPr bwMode="auto">
            <a:xfrm>
              <a:off x="4549" y="3525"/>
              <a:ext cx="0" cy="9"/>
            </a:xfrm>
            <a:custGeom>
              <a:avLst/>
              <a:gdLst>
                <a:gd name="T0" fmla="*/ 9 h 9"/>
                <a:gd name="T1" fmla="*/ 9 h 9"/>
                <a:gd name="T2" fmla="*/ 0 h 9"/>
                <a:gd name="T3" fmla="*/ 0 h 9"/>
                <a:gd name="T4" fmla="*/ 9 h 9"/>
                <a:gd name="T5" fmla="*/ 9 h 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9">
                  <a:moveTo>
                    <a:pt x="0" y="9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9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329" name="Freeform 204"/>
            <p:cNvSpPr>
              <a:spLocks/>
            </p:cNvSpPr>
            <p:nvPr/>
          </p:nvSpPr>
          <p:spPr bwMode="auto">
            <a:xfrm>
              <a:off x="4549" y="3527"/>
              <a:ext cx="0" cy="7"/>
            </a:xfrm>
            <a:custGeom>
              <a:avLst/>
              <a:gdLst>
                <a:gd name="T0" fmla="*/ 0 h 7"/>
                <a:gd name="T1" fmla="*/ 0 h 7"/>
                <a:gd name="T2" fmla="*/ 7 h 7"/>
                <a:gd name="T3" fmla="*/ 7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0" y="7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110111" y="320905"/>
            <a:ext cx="76407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>
                <a:solidFill>
                  <a:srgbClr val="FF0000"/>
                </a:solidFill>
              </a:rPr>
              <a:t>Histogram of </a:t>
            </a:r>
            <a:r>
              <a:rPr lang="en-GB" sz="2800" u="sng" dirty="0" err="1">
                <a:solidFill>
                  <a:srgbClr val="FF0000"/>
                </a:solidFill>
              </a:rPr>
              <a:t>subskin</a:t>
            </a:r>
            <a:r>
              <a:rPr lang="en-GB" sz="2800" u="sng" dirty="0">
                <a:solidFill>
                  <a:srgbClr val="FF0000"/>
                </a:solidFill>
              </a:rPr>
              <a:t> temperature – SOCAT inlet temperature (SOCAT v2019) 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6038001" y="1484088"/>
            <a:ext cx="6658" cy="35688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59580" y="1748790"/>
            <a:ext cx="1462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mode = -0.32K</a:t>
            </a:r>
          </a:p>
          <a:p>
            <a:r>
              <a:rPr lang="en-GB" sz="1400" dirty="0"/>
              <a:t>mean = -0.127K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704977" y="5270989"/>
            <a:ext cx="88632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350" dirty="0"/>
              <a:t>Δ</a:t>
            </a:r>
            <a:r>
              <a:rPr lang="en-GB" sz="1350" dirty="0"/>
              <a:t>T  (K)</a:t>
            </a:r>
          </a:p>
        </p:txBody>
      </p:sp>
      <p:sp>
        <p:nvSpPr>
          <p:cNvPr id="14" name="Freeform 206"/>
          <p:cNvSpPr>
            <a:spLocks/>
          </p:cNvSpPr>
          <p:nvPr/>
        </p:nvSpPr>
        <p:spPr bwMode="auto">
          <a:xfrm>
            <a:off x="8083154" y="5055395"/>
            <a:ext cx="0" cy="9525"/>
          </a:xfrm>
          <a:custGeom>
            <a:avLst/>
            <a:gdLst>
              <a:gd name="T0" fmla="*/ 8 h 8"/>
              <a:gd name="T1" fmla="*/ 8 h 8"/>
              <a:gd name="T2" fmla="*/ 0 h 8"/>
              <a:gd name="T3" fmla="*/ 0 h 8"/>
              <a:gd name="T4" fmla="*/ 8 h 8"/>
              <a:gd name="T5" fmla="*/ 8 h 8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8">
                <a:moveTo>
                  <a:pt x="0" y="8"/>
                </a:moveTo>
                <a:lnTo>
                  <a:pt x="0" y="8"/>
                </a:lnTo>
                <a:lnTo>
                  <a:pt x="0" y="0"/>
                </a:lnTo>
                <a:lnTo>
                  <a:pt x="0" y="0"/>
                </a:lnTo>
                <a:lnTo>
                  <a:pt x="0" y="8"/>
                </a:lnTo>
                <a:lnTo>
                  <a:pt x="0" y="8"/>
                </a:lnTo>
              </a:path>
            </a:pathLst>
          </a:cu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5" name="Freeform 207"/>
          <p:cNvSpPr>
            <a:spLocks/>
          </p:cNvSpPr>
          <p:nvPr/>
        </p:nvSpPr>
        <p:spPr bwMode="auto">
          <a:xfrm>
            <a:off x="8083154" y="5056585"/>
            <a:ext cx="0" cy="8334"/>
          </a:xfrm>
          <a:custGeom>
            <a:avLst/>
            <a:gdLst>
              <a:gd name="T0" fmla="*/ 7 h 7"/>
              <a:gd name="T1" fmla="*/ 7 h 7"/>
              <a:gd name="T2" fmla="*/ 0 h 7"/>
              <a:gd name="T3" fmla="*/ 0 h 7"/>
              <a:gd name="T4" fmla="*/ 7 h 7"/>
              <a:gd name="T5" fmla="*/ 7 h 7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7">
                <a:moveTo>
                  <a:pt x="0" y="7"/>
                </a:moveTo>
                <a:lnTo>
                  <a:pt x="0" y="7"/>
                </a:lnTo>
                <a:lnTo>
                  <a:pt x="0" y="0"/>
                </a:lnTo>
                <a:lnTo>
                  <a:pt x="0" y="0"/>
                </a:lnTo>
                <a:lnTo>
                  <a:pt x="0" y="7"/>
                </a:lnTo>
                <a:lnTo>
                  <a:pt x="0" y="7"/>
                </a:lnTo>
              </a:path>
            </a:pathLst>
          </a:cu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6" name="Freeform 208"/>
          <p:cNvSpPr>
            <a:spLocks/>
          </p:cNvSpPr>
          <p:nvPr/>
        </p:nvSpPr>
        <p:spPr bwMode="auto">
          <a:xfrm>
            <a:off x="8083154" y="5057776"/>
            <a:ext cx="0" cy="7144"/>
          </a:xfrm>
          <a:custGeom>
            <a:avLst/>
            <a:gdLst>
              <a:gd name="T0" fmla="*/ 0 h 6"/>
              <a:gd name="T1" fmla="*/ 0 h 6"/>
              <a:gd name="T2" fmla="*/ 6 h 6"/>
              <a:gd name="T3" fmla="*/ 6 h 6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6">
                <a:moveTo>
                  <a:pt x="0" y="0"/>
                </a:moveTo>
                <a:lnTo>
                  <a:pt x="0" y="0"/>
                </a:lnTo>
                <a:lnTo>
                  <a:pt x="0" y="6"/>
                </a:lnTo>
                <a:lnTo>
                  <a:pt x="0" y="6"/>
                </a:lnTo>
              </a:path>
            </a:pathLst>
          </a:cu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7" name="Freeform 209"/>
          <p:cNvSpPr>
            <a:spLocks/>
          </p:cNvSpPr>
          <p:nvPr/>
        </p:nvSpPr>
        <p:spPr bwMode="auto">
          <a:xfrm>
            <a:off x="8083154" y="5058968"/>
            <a:ext cx="0" cy="5953"/>
          </a:xfrm>
          <a:custGeom>
            <a:avLst/>
            <a:gdLst>
              <a:gd name="T0" fmla="*/ 0 h 5"/>
              <a:gd name="T1" fmla="*/ 0 h 5"/>
              <a:gd name="T2" fmla="*/ 5 h 5"/>
              <a:gd name="T3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0"/>
                </a:lnTo>
                <a:lnTo>
                  <a:pt x="0" y="5"/>
                </a:lnTo>
                <a:lnTo>
                  <a:pt x="0" y="5"/>
                </a:lnTo>
              </a:path>
            </a:pathLst>
          </a:cu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8" name="Freeform 210"/>
          <p:cNvSpPr>
            <a:spLocks/>
          </p:cNvSpPr>
          <p:nvPr/>
        </p:nvSpPr>
        <p:spPr bwMode="auto">
          <a:xfrm>
            <a:off x="8083154" y="5057776"/>
            <a:ext cx="0" cy="7144"/>
          </a:xfrm>
          <a:custGeom>
            <a:avLst/>
            <a:gdLst>
              <a:gd name="T0" fmla="*/ 6 h 6"/>
              <a:gd name="T1" fmla="*/ 6 h 6"/>
              <a:gd name="T2" fmla="*/ 0 h 6"/>
              <a:gd name="T3" fmla="*/ 0 h 6"/>
              <a:gd name="T4" fmla="*/ 6 h 6"/>
              <a:gd name="T5" fmla="*/ 6 h 6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6">
                <a:moveTo>
                  <a:pt x="0" y="6"/>
                </a:moveTo>
                <a:lnTo>
                  <a:pt x="0" y="6"/>
                </a:lnTo>
                <a:lnTo>
                  <a:pt x="0" y="0"/>
                </a:lnTo>
                <a:lnTo>
                  <a:pt x="0" y="0"/>
                </a:lnTo>
                <a:lnTo>
                  <a:pt x="0" y="6"/>
                </a:lnTo>
                <a:lnTo>
                  <a:pt x="0" y="6"/>
                </a:lnTo>
              </a:path>
            </a:pathLst>
          </a:cu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9" name="Freeform 211"/>
          <p:cNvSpPr>
            <a:spLocks/>
          </p:cNvSpPr>
          <p:nvPr/>
        </p:nvSpPr>
        <p:spPr bwMode="auto">
          <a:xfrm>
            <a:off x="8083154" y="5058968"/>
            <a:ext cx="0" cy="5953"/>
          </a:xfrm>
          <a:custGeom>
            <a:avLst/>
            <a:gdLst>
              <a:gd name="T0" fmla="*/ 0 h 5"/>
              <a:gd name="T1" fmla="*/ 0 h 5"/>
              <a:gd name="T2" fmla="*/ 5 h 5"/>
              <a:gd name="T3" fmla="*/ 5 h 5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0"/>
                </a:lnTo>
                <a:lnTo>
                  <a:pt x="0" y="5"/>
                </a:lnTo>
                <a:lnTo>
                  <a:pt x="0" y="5"/>
                </a:lnTo>
              </a:path>
            </a:pathLst>
          </a:cu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20" name="Freeform 212"/>
          <p:cNvSpPr>
            <a:spLocks/>
          </p:cNvSpPr>
          <p:nvPr/>
        </p:nvSpPr>
        <p:spPr bwMode="auto">
          <a:xfrm>
            <a:off x="8083154" y="5060157"/>
            <a:ext cx="0" cy="4763"/>
          </a:xfrm>
          <a:custGeom>
            <a:avLst/>
            <a:gdLst>
              <a:gd name="T0" fmla="*/ 0 h 4"/>
              <a:gd name="T1" fmla="*/ 0 h 4"/>
              <a:gd name="T2" fmla="*/ 4 h 4"/>
              <a:gd name="T3" fmla="*/ 4 h 4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4">
                <a:moveTo>
                  <a:pt x="0" y="0"/>
                </a:moveTo>
                <a:lnTo>
                  <a:pt x="0" y="0"/>
                </a:lnTo>
                <a:lnTo>
                  <a:pt x="0" y="4"/>
                </a:lnTo>
                <a:lnTo>
                  <a:pt x="0" y="4"/>
                </a:lnTo>
              </a:path>
            </a:pathLst>
          </a:cu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21" name="Freeform 213"/>
          <p:cNvSpPr>
            <a:spLocks/>
          </p:cNvSpPr>
          <p:nvPr/>
        </p:nvSpPr>
        <p:spPr bwMode="auto">
          <a:xfrm>
            <a:off x="8083154" y="5060157"/>
            <a:ext cx="0" cy="4763"/>
          </a:xfrm>
          <a:custGeom>
            <a:avLst/>
            <a:gdLst>
              <a:gd name="T0" fmla="*/ 4 h 4"/>
              <a:gd name="T1" fmla="*/ 4 h 4"/>
              <a:gd name="T2" fmla="*/ 0 h 4"/>
              <a:gd name="T3" fmla="*/ 0 h 4"/>
              <a:gd name="T4" fmla="*/ 4 h 4"/>
              <a:gd name="T5" fmla="*/ 4 h 4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4">
                <a:moveTo>
                  <a:pt x="0" y="4"/>
                </a:moveTo>
                <a:lnTo>
                  <a:pt x="0" y="4"/>
                </a:lnTo>
                <a:lnTo>
                  <a:pt x="0" y="0"/>
                </a:lnTo>
                <a:lnTo>
                  <a:pt x="0" y="0"/>
                </a:lnTo>
                <a:lnTo>
                  <a:pt x="0" y="4"/>
                </a:lnTo>
                <a:lnTo>
                  <a:pt x="0" y="4"/>
                </a:lnTo>
              </a:path>
            </a:pathLst>
          </a:cu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22" name="Freeform 214"/>
          <p:cNvSpPr>
            <a:spLocks/>
          </p:cNvSpPr>
          <p:nvPr/>
        </p:nvSpPr>
        <p:spPr bwMode="auto">
          <a:xfrm>
            <a:off x="8083154" y="5061347"/>
            <a:ext cx="0" cy="3572"/>
          </a:xfrm>
          <a:custGeom>
            <a:avLst/>
            <a:gdLst>
              <a:gd name="T0" fmla="*/ 3 h 3"/>
              <a:gd name="T1" fmla="*/ 3 h 3"/>
              <a:gd name="T2" fmla="*/ 0 h 3"/>
              <a:gd name="T3" fmla="*/ 0 h 3"/>
              <a:gd name="T4" fmla="*/ 3 h 3"/>
              <a:gd name="T5" fmla="*/ 3 h 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3">
                <a:moveTo>
                  <a:pt x="0" y="3"/>
                </a:moveTo>
                <a:lnTo>
                  <a:pt x="0" y="3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23" name="Freeform 215"/>
          <p:cNvSpPr>
            <a:spLocks/>
          </p:cNvSpPr>
          <p:nvPr/>
        </p:nvSpPr>
        <p:spPr bwMode="auto">
          <a:xfrm>
            <a:off x="8083154" y="5061347"/>
            <a:ext cx="0" cy="3572"/>
          </a:xfrm>
          <a:custGeom>
            <a:avLst/>
            <a:gdLst>
              <a:gd name="T0" fmla="*/ 3 h 3"/>
              <a:gd name="T1" fmla="*/ 3 h 3"/>
              <a:gd name="T2" fmla="*/ 0 h 3"/>
              <a:gd name="T3" fmla="*/ 0 h 3"/>
              <a:gd name="T4" fmla="*/ 3 h 3"/>
              <a:gd name="T5" fmla="*/ 3 h 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3">
                <a:moveTo>
                  <a:pt x="0" y="3"/>
                </a:moveTo>
                <a:lnTo>
                  <a:pt x="0" y="3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24" name="Freeform 216"/>
          <p:cNvSpPr>
            <a:spLocks/>
          </p:cNvSpPr>
          <p:nvPr/>
        </p:nvSpPr>
        <p:spPr bwMode="auto">
          <a:xfrm>
            <a:off x="8083154" y="5061347"/>
            <a:ext cx="0" cy="3572"/>
          </a:xfrm>
          <a:custGeom>
            <a:avLst/>
            <a:gdLst>
              <a:gd name="T0" fmla="*/ 3 h 3"/>
              <a:gd name="T1" fmla="*/ 3 h 3"/>
              <a:gd name="T2" fmla="*/ 0 h 3"/>
              <a:gd name="T3" fmla="*/ 0 h 3"/>
              <a:gd name="T4" fmla="*/ 3 h 3"/>
              <a:gd name="T5" fmla="*/ 3 h 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3">
                <a:moveTo>
                  <a:pt x="0" y="3"/>
                </a:moveTo>
                <a:lnTo>
                  <a:pt x="0" y="3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25" name="Freeform 217"/>
          <p:cNvSpPr>
            <a:spLocks/>
          </p:cNvSpPr>
          <p:nvPr/>
        </p:nvSpPr>
        <p:spPr bwMode="auto">
          <a:xfrm>
            <a:off x="8083154" y="5061347"/>
            <a:ext cx="0" cy="3572"/>
          </a:xfrm>
          <a:custGeom>
            <a:avLst/>
            <a:gdLst>
              <a:gd name="T0" fmla="*/ 3 h 3"/>
              <a:gd name="T1" fmla="*/ 3 h 3"/>
              <a:gd name="T2" fmla="*/ 0 h 3"/>
              <a:gd name="T3" fmla="*/ 0 h 3"/>
              <a:gd name="T4" fmla="*/ 3 h 3"/>
              <a:gd name="T5" fmla="*/ 3 h 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3">
                <a:moveTo>
                  <a:pt x="0" y="3"/>
                </a:moveTo>
                <a:lnTo>
                  <a:pt x="0" y="3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26" name="Freeform 218"/>
          <p:cNvSpPr>
            <a:spLocks/>
          </p:cNvSpPr>
          <p:nvPr/>
        </p:nvSpPr>
        <p:spPr bwMode="auto">
          <a:xfrm>
            <a:off x="8083154" y="5062540"/>
            <a:ext cx="0" cy="2381"/>
          </a:xfrm>
          <a:custGeom>
            <a:avLst/>
            <a:gdLst>
              <a:gd name="T0" fmla="*/ 2 h 2"/>
              <a:gd name="T1" fmla="*/ 2 h 2"/>
              <a:gd name="T2" fmla="*/ 0 h 2"/>
              <a:gd name="T3" fmla="*/ 0 h 2"/>
              <a:gd name="T4" fmla="*/ 2 h 2"/>
              <a:gd name="T5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27" name="Freeform 219"/>
          <p:cNvSpPr>
            <a:spLocks/>
          </p:cNvSpPr>
          <p:nvPr/>
        </p:nvSpPr>
        <p:spPr bwMode="auto">
          <a:xfrm>
            <a:off x="8083154" y="5062540"/>
            <a:ext cx="0" cy="2381"/>
          </a:xfrm>
          <a:custGeom>
            <a:avLst/>
            <a:gdLst>
              <a:gd name="T0" fmla="*/ 0 h 2"/>
              <a:gd name="T1" fmla="*/ 0 h 2"/>
              <a:gd name="T2" fmla="*/ 2 h 2"/>
              <a:gd name="T3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28" name="Freeform 220"/>
          <p:cNvSpPr>
            <a:spLocks/>
          </p:cNvSpPr>
          <p:nvPr/>
        </p:nvSpPr>
        <p:spPr bwMode="auto">
          <a:xfrm>
            <a:off x="8083154" y="5063730"/>
            <a:ext cx="0" cy="1190"/>
          </a:xfrm>
          <a:custGeom>
            <a:avLst/>
            <a:gdLst>
              <a:gd name="T0" fmla="*/ 1 h 1"/>
              <a:gd name="T1" fmla="*/ 1 h 1"/>
              <a:gd name="T2" fmla="*/ 0 h 1"/>
              <a:gd name="T3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29" name="Freeform 221"/>
          <p:cNvSpPr>
            <a:spLocks/>
          </p:cNvSpPr>
          <p:nvPr/>
        </p:nvSpPr>
        <p:spPr bwMode="auto">
          <a:xfrm>
            <a:off x="8083154" y="5062540"/>
            <a:ext cx="0" cy="2381"/>
          </a:xfrm>
          <a:custGeom>
            <a:avLst/>
            <a:gdLst>
              <a:gd name="T0" fmla="*/ 2 h 2"/>
              <a:gd name="T1" fmla="*/ 2 h 2"/>
              <a:gd name="T2" fmla="*/ 0 h 2"/>
              <a:gd name="T3" fmla="*/ 0 h 2"/>
              <a:gd name="T4" fmla="*/ 2 h 2"/>
              <a:gd name="T5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30" name="Freeform 222"/>
          <p:cNvSpPr>
            <a:spLocks/>
          </p:cNvSpPr>
          <p:nvPr/>
        </p:nvSpPr>
        <p:spPr bwMode="auto">
          <a:xfrm>
            <a:off x="8083154" y="5063730"/>
            <a:ext cx="0" cy="1190"/>
          </a:xfrm>
          <a:custGeom>
            <a:avLst/>
            <a:gdLst>
              <a:gd name="T0" fmla="*/ 0 h 1"/>
              <a:gd name="T1" fmla="*/ 0 h 1"/>
              <a:gd name="T2" fmla="*/ 1 h 1"/>
              <a:gd name="T3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</a:path>
            </a:pathLst>
          </a:cu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31" name="Freeform 223"/>
          <p:cNvSpPr>
            <a:spLocks/>
          </p:cNvSpPr>
          <p:nvPr/>
        </p:nvSpPr>
        <p:spPr bwMode="auto">
          <a:xfrm>
            <a:off x="8083154" y="5062540"/>
            <a:ext cx="0" cy="2381"/>
          </a:xfrm>
          <a:custGeom>
            <a:avLst/>
            <a:gdLst>
              <a:gd name="T0" fmla="*/ 2 h 2"/>
              <a:gd name="T1" fmla="*/ 2 h 2"/>
              <a:gd name="T2" fmla="*/ 0 h 2"/>
              <a:gd name="T3" fmla="*/ 0 h 2"/>
              <a:gd name="T4" fmla="*/ 2 h 2"/>
              <a:gd name="T5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32" name="Freeform 224"/>
          <p:cNvSpPr>
            <a:spLocks/>
          </p:cNvSpPr>
          <p:nvPr/>
        </p:nvSpPr>
        <p:spPr bwMode="auto">
          <a:xfrm>
            <a:off x="8083154" y="5063730"/>
            <a:ext cx="0" cy="1190"/>
          </a:xfrm>
          <a:custGeom>
            <a:avLst/>
            <a:gdLst>
              <a:gd name="T0" fmla="*/ 0 h 1"/>
              <a:gd name="T1" fmla="*/ 0 h 1"/>
              <a:gd name="T2" fmla="*/ 1 h 1"/>
              <a:gd name="T3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</a:path>
            </a:pathLst>
          </a:cu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33" name="Freeform 225"/>
          <p:cNvSpPr>
            <a:spLocks/>
          </p:cNvSpPr>
          <p:nvPr/>
        </p:nvSpPr>
        <p:spPr bwMode="auto">
          <a:xfrm>
            <a:off x="8083154" y="5063730"/>
            <a:ext cx="0" cy="1190"/>
          </a:xfrm>
          <a:custGeom>
            <a:avLst/>
            <a:gdLst>
              <a:gd name="T0" fmla="*/ 1 h 1"/>
              <a:gd name="T1" fmla="*/ 1 h 1"/>
              <a:gd name="T2" fmla="*/ 0 h 1"/>
              <a:gd name="T3" fmla="*/ 0 h 1"/>
              <a:gd name="T4" fmla="*/ 1 h 1"/>
              <a:gd name="T5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</a:path>
            </a:pathLst>
          </a:cu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34" name="Freeform 226"/>
          <p:cNvSpPr>
            <a:spLocks/>
          </p:cNvSpPr>
          <p:nvPr/>
        </p:nvSpPr>
        <p:spPr bwMode="auto">
          <a:xfrm>
            <a:off x="8083154" y="5064919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35" name="Freeform 227"/>
          <p:cNvSpPr>
            <a:spLocks/>
          </p:cNvSpPr>
          <p:nvPr/>
        </p:nvSpPr>
        <p:spPr bwMode="auto">
          <a:xfrm>
            <a:off x="8083154" y="5063730"/>
            <a:ext cx="0" cy="1190"/>
          </a:xfrm>
          <a:custGeom>
            <a:avLst/>
            <a:gdLst>
              <a:gd name="T0" fmla="*/ 1 h 1"/>
              <a:gd name="T1" fmla="*/ 1 h 1"/>
              <a:gd name="T2" fmla="*/ 0 h 1"/>
              <a:gd name="T3" fmla="*/ 0 h 1"/>
              <a:gd name="T4" fmla="*/ 1 h 1"/>
              <a:gd name="T5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</a:path>
            </a:pathLst>
          </a:cu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36" name="Freeform 228"/>
          <p:cNvSpPr>
            <a:spLocks/>
          </p:cNvSpPr>
          <p:nvPr/>
        </p:nvSpPr>
        <p:spPr bwMode="auto">
          <a:xfrm>
            <a:off x="8083154" y="5063730"/>
            <a:ext cx="0" cy="1190"/>
          </a:xfrm>
          <a:custGeom>
            <a:avLst/>
            <a:gdLst>
              <a:gd name="T0" fmla="*/ 0 h 1"/>
              <a:gd name="T1" fmla="*/ 0 h 1"/>
              <a:gd name="T2" fmla="*/ 1 h 1"/>
              <a:gd name="T3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</a:path>
            </a:pathLst>
          </a:cu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37" name="Freeform 229"/>
          <p:cNvSpPr>
            <a:spLocks/>
          </p:cNvSpPr>
          <p:nvPr/>
        </p:nvSpPr>
        <p:spPr bwMode="auto">
          <a:xfrm>
            <a:off x="8083154" y="5064919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38" name="Freeform 230"/>
          <p:cNvSpPr>
            <a:spLocks/>
          </p:cNvSpPr>
          <p:nvPr/>
        </p:nvSpPr>
        <p:spPr bwMode="auto">
          <a:xfrm>
            <a:off x="8083154" y="5064919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39" name="Freeform 231"/>
          <p:cNvSpPr>
            <a:spLocks/>
          </p:cNvSpPr>
          <p:nvPr/>
        </p:nvSpPr>
        <p:spPr bwMode="auto">
          <a:xfrm>
            <a:off x="8083154" y="5064919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40" name="Freeform 232"/>
          <p:cNvSpPr>
            <a:spLocks/>
          </p:cNvSpPr>
          <p:nvPr/>
        </p:nvSpPr>
        <p:spPr bwMode="auto">
          <a:xfrm>
            <a:off x="8083154" y="5064919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41" name="Freeform 233"/>
          <p:cNvSpPr>
            <a:spLocks/>
          </p:cNvSpPr>
          <p:nvPr/>
        </p:nvSpPr>
        <p:spPr bwMode="auto">
          <a:xfrm>
            <a:off x="8083154" y="5064919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42" name="Freeform 234"/>
          <p:cNvSpPr>
            <a:spLocks/>
          </p:cNvSpPr>
          <p:nvPr/>
        </p:nvSpPr>
        <p:spPr bwMode="auto">
          <a:xfrm>
            <a:off x="8083154" y="5064919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43" name="Freeform 235"/>
          <p:cNvSpPr>
            <a:spLocks/>
          </p:cNvSpPr>
          <p:nvPr/>
        </p:nvSpPr>
        <p:spPr bwMode="auto">
          <a:xfrm>
            <a:off x="8083154" y="5063730"/>
            <a:ext cx="0" cy="1190"/>
          </a:xfrm>
          <a:custGeom>
            <a:avLst/>
            <a:gdLst>
              <a:gd name="T0" fmla="*/ 1 h 1"/>
              <a:gd name="T1" fmla="*/ 1 h 1"/>
              <a:gd name="T2" fmla="*/ 0 h 1"/>
              <a:gd name="T3" fmla="*/ 0 h 1"/>
              <a:gd name="T4" fmla="*/ 1 h 1"/>
              <a:gd name="T5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</a:path>
            </a:pathLst>
          </a:cu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44" name="Freeform 236"/>
          <p:cNvSpPr>
            <a:spLocks/>
          </p:cNvSpPr>
          <p:nvPr/>
        </p:nvSpPr>
        <p:spPr bwMode="auto">
          <a:xfrm>
            <a:off x="8083154" y="5064919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45" name="Freeform 237"/>
          <p:cNvSpPr>
            <a:spLocks/>
          </p:cNvSpPr>
          <p:nvPr/>
        </p:nvSpPr>
        <p:spPr bwMode="auto">
          <a:xfrm>
            <a:off x="8083154" y="5064919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46" name="Freeform 238"/>
          <p:cNvSpPr>
            <a:spLocks/>
          </p:cNvSpPr>
          <p:nvPr/>
        </p:nvSpPr>
        <p:spPr bwMode="auto">
          <a:xfrm>
            <a:off x="8083154" y="5064919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47" name="Freeform 239"/>
          <p:cNvSpPr>
            <a:spLocks/>
          </p:cNvSpPr>
          <p:nvPr/>
        </p:nvSpPr>
        <p:spPr bwMode="auto">
          <a:xfrm>
            <a:off x="8083154" y="5064919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48" name="Freeform 240"/>
          <p:cNvSpPr>
            <a:spLocks/>
          </p:cNvSpPr>
          <p:nvPr/>
        </p:nvSpPr>
        <p:spPr bwMode="auto">
          <a:xfrm>
            <a:off x="8083154" y="5064919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49" name="Freeform 241"/>
          <p:cNvSpPr>
            <a:spLocks/>
          </p:cNvSpPr>
          <p:nvPr/>
        </p:nvSpPr>
        <p:spPr bwMode="auto">
          <a:xfrm>
            <a:off x="8083154" y="5064919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50" name="Freeform 242"/>
          <p:cNvSpPr>
            <a:spLocks/>
          </p:cNvSpPr>
          <p:nvPr/>
        </p:nvSpPr>
        <p:spPr bwMode="auto">
          <a:xfrm>
            <a:off x="8083154" y="5064919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51" name="Freeform 243"/>
          <p:cNvSpPr>
            <a:spLocks/>
          </p:cNvSpPr>
          <p:nvPr/>
        </p:nvSpPr>
        <p:spPr bwMode="auto">
          <a:xfrm>
            <a:off x="8083154" y="5064919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52" name="Freeform 244"/>
          <p:cNvSpPr>
            <a:spLocks/>
          </p:cNvSpPr>
          <p:nvPr/>
        </p:nvSpPr>
        <p:spPr bwMode="auto">
          <a:xfrm>
            <a:off x="8083154" y="5064919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53" name="Freeform 245"/>
          <p:cNvSpPr>
            <a:spLocks/>
          </p:cNvSpPr>
          <p:nvPr/>
        </p:nvSpPr>
        <p:spPr bwMode="auto">
          <a:xfrm>
            <a:off x="8083154" y="5064919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54" name="Freeform 246"/>
          <p:cNvSpPr>
            <a:spLocks/>
          </p:cNvSpPr>
          <p:nvPr/>
        </p:nvSpPr>
        <p:spPr bwMode="auto">
          <a:xfrm>
            <a:off x="8083154" y="5064919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55" name="Freeform 247"/>
          <p:cNvSpPr>
            <a:spLocks/>
          </p:cNvSpPr>
          <p:nvPr/>
        </p:nvSpPr>
        <p:spPr bwMode="auto">
          <a:xfrm>
            <a:off x="8083154" y="5064919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56" name="Freeform 248"/>
          <p:cNvSpPr>
            <a:spLocks/>
          </p:cNvSpPr>
          <p:nvPr/>
        </p:nvSpPr>
        <p:spPr bwMode="auto">
          <a:xfrm>
            <a:off x="8083154" y="5064919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57" name="Freeform 249"/>
          <p:cNvSpPr>
            <a:spLocks/>
          </p:cNvSpPr>
          <p:nvPr/>
        </p:nvSpPr>
        <p:spPr bwMode="auto">
          <a:xfrm>
            <a:off x="8083154" y="5064919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58" name="Freeform 250"/>
          <p:cNvSpPr>
            <a:spLocks/>
          </p:cNvSpPr>
          <p:nvPr/>
        </p:nvSpPr>
        <p:spPr bwMode="auto">
          <a:xfrm>
            <a:off x="8083154" y="5064919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59" name="Freeform 251"/>
          <p:cNvSpPr>
            <a:spLocks/>
          </p:cNvSpPr>
          <p:nvPr/>
        </p:nvSpPr>
        <p:spPr bwMode="auto">
          <a:xfrm>
            <a:off x="8083154" y="5064919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60" name="Freeform 252"/>
          <p:cNvSpPr>
            <a:spLocks/>
          </p:cNvSpPr>
          <p:nvPr/>
        </p:nvSpPr>
        <p:spPr bwMode="auto">
          <a:xfrm>
            <a:off x="8083154" y="5064919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61" name="Freeform 253"/>
          <p:cNvSpPr>
            <a:spLocks/>
          </p:cNvSpPr>
          <p:nvPr/>
        </p:nvSpPr>
        <p:spPr bwMode="auto">
          <a:xfrm>
            <a:off x="8083154" y="5064919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62" name="Freeform 254"/>
          <p:cNvSpPr>
            <a:spLocks/>
          </p:cNvSpPr>
          <p:nvPr/>
        </p:nvSpPr>
        <p:spPr bwMode="auto">
          <a:xfrm>
            <a:off x="8083154" y="5064919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63" name="Freeform 255"/>
          <p:cNvSpPr>
            <a:spLocks/>
          </p:cNvSpPr>
          <p:nvPr/>
        </p:nvSpPr>
        <p:spPr bwMode="auto">
          <a:xfrm>
            <a:off x="8083154" y="5064919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64" name="Freeform 256"/>
          <p:cNvSpPr>
            <a:spLocks/>
          </p:cNvSpPr>
          <p:nvPr/>
        </p:nvSpPr>
        <p:spPr bwMode="auto">
          <a:xfrm>
            <a:off x="8083154" y="5064919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65" name="Freeform 257"/>
          <p:cNvSpPr>
            <a:spLocks/>
          </p:cNvSpPr>
          <p:nvPr/>
        </p:nvSpPr>
        <p:spPr bwMode="auto">
          <a:xfrm>
            <a:off x="8083154" y="5064919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66" name="Freeform 258"/>
          <p:cNvSpPr>
            <a:spLocks/>
          </p:cNvSpPr>
          <p:nvPr/>
        </p:nvSpPr>
        <p:spPr bwMode="auto">
          <a:xfrm>
            <a:off x="8083154" y="5064919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67" name="Freeform 259"/>
          <p:cNvSpPr>
            <a:spLocks/>
          </p:cNvSpPr>
          <p:nvPr/>
        </p:nvSpPr>
        <p:spPr bwMode="auto">
          <a:xfrm>
            <a:off x="8083154" y="5064919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68" name="Freeform 260"/>
          <p:cNvSpPr>
            <a:spLocks/>
          </p:cNvSpPr>
          <p:nvPr/>
        </p:nvSpPr>
        <p:spPr bwMode="auto">
          <a:xfrm>
            <a:off x="8083154" y="5064919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69" name="Freeform 261"/>
          <p:cNvSpPr>
            <a:spLocks/>
          </p:cNvSpPr>
          <p:nvPr/>
        </p:nvSpPr>
        <p:spPr bwMode="auto">
          <a:xfrm>
            <a:off x="8083154" y="5064919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70" name="Freeform 262"/>
          <p:cNvSpPr>
            <a:spLocks/>
          </p:cNvSpPr>
          <p:nvPr/>
        </p:nvSpPr>
        <p:spPr bwMode="auto">
          <a:xfrm>
            <a:off x="8083154" y="5064919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71" name="Freeform 263"/>
          <p:cNvSpPr>
            <a:spLocks/>
          </p:cNvSpPr>
          <p:nvPr/>
        </p:nvSpPr>
        <p:spPr bwMode="auto">
          <a:xfrm>
            <a:off x="8083154" y="5064919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72" name="Freeform 264"/>
          <p:cNvSpPr>
            <a:spLocks/>
          </p:cNvSpPr>
          <p:nvPr/>
        </p:nvSpPr>
        <p:spPr bwMode="auto">
          <a:xfrm>
            <a:off x="8083154" y="5064919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73" name="Freeform 265"/>
          <p:cNvSpPr>
            <a:spLocks/>
          </p:cNvSpPr>
          <p:nvPr/>
        </p:nvSpPr>
        <p:spPr bwMode="auto">
          <a:xfrm>
            <a:off x="8083154" y="5064919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74" name="Rectangle 266"/>
          <p:cNvSpPr>
            <a:spLocks noChangeArrowheads="1"/>
          </p:cNvSpPr>
          <p:nvPr/>
        </p:nvSpPr>
        <p:spPr bwMode="auto">
          <a:xfrm>
            <a:off x="8083155" y="5064920"/>
            <a:ext cx="1191" cy="1190"/>
          </a:xfrm>
          <a:prstGeom prst="rect">
            <a:avLst/>
          </a:pr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75" name="Line 267"/>
          <p:cNvSpPr>
            <a:spLocks noChangeShapeType="1"/>
          </p:cNvSpPr>
          <p:nvPr/>
        </p:nvSpPr>
        <p:spPr bwMode="auto">
          <a:xfrm>
            <a:off x="3982642" y="5064919"/>
            <a:ext cx="4100513" cy="0"/>
          </a:xfrm>
          <a:prstGeom prst="line">
            <a:avLst/>
          </a:prstGeom>
          <a:noFill/>
          <a:ln w="6350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76" name="Line 268"/>
          <p:cNvSpPr>
            <a:spLocks noChangeShapeType="1"/>
          </p:cNvSpPr>
          <p:nvPr/>
        </p:nvSpPr>
        <p:spPr bwMode="auto">
          <a:xfrm>
            <a:off x="3982642" y="1440656"/>
            <a:ext cx="4100513" cy="0"/>
          </a:xfrm>
          <a:prstGeom prst="line">
            <a:avLst/>
          </a:prstGeom>
          <a:noFill/>
          <a:ln w="6350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77" name="Line 269"/>
          <p:cNvSpPr>
            <a:spLocks noChangeShapeType="1"/>
          </p:cNvSpPr>
          <p:nvPr/>
        </p:nvSpPr>
        <p:spPr bwMode="auto">
          <a:xfrm flipV="1">
            <a:off x="3982641" y="5024440"/>
            <a:ext cx="0" cy="40481"/>
          </a:xfrm>
          <a:prstGeom prst="line">
            <a:avLst/>
          </a:prstGeom>
          <a:noFill/>
          <a:ln w="6350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78" name="Line 270"/>
          <p:cNvSpPr>
            <a:spLocks noChangeShapeType="1"/>
          </p:cNvSpPr>
          <p:nvPr/>
        </p:nvSpPr>
        <p:spPr bwMode="auto">
          <a:xfrm flipV="1">
            <a:off x="4495800" y="5024440"/>
            <a:ext cx="0" cy="40481"/>
          </a:xfrm>
          <a:prstGeom prst="line">
            <a:avLst/>
          </a:prstGeom>
          <a:noFill/>
          <a:ln w="6350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79" name="Line 271"/>
          <p:cNvSpPr>
            <a:spLocks noChangeShapeType="1"/>
          </p:cNvSpPr>
          <p:nvPr/>
        </p:nvSpPr>
        <p:spPr bwMode="auto">
          <a:xfrm flipV="1">
            <a:off x="5007769" y="5024440"/>
            <a:ext cx="0" cy="40481"/>
          </a:xfrm>
          <a:prstGeom prst="line">
            <a:avLst/>
          </a:prstGeom>
          <a:noFill/>
          <a:ln w="6350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80" name="Line 272"/>
          <p:cNvSpPr>
            <a:spLocks noChangeShapeType="1"/>
          </p:cNvSpPr>
          <p:nvPr/>
        </p:nvSpPr>
        <p:spPr bwMode="auto">
          <a:xfrm flipV="1">
            <a:off x="5520929" y="5024440"/>
            <a:ext cx="0" cy="40481"/>
          </a:xfrm>
          <a:prstGeom prst="line">
            <a:avLst/>
          </a:prstGeom>
          <a:noFill/>
          <a:ln w="6350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81" name="Line 273"/>
          <p:cNvSpPr>
            <a:spLocks noChangeShapeType="1"/>
          </p:cNvSpPr>
          <p:nvPr/>
        </p:nvSpPr>
        <p:spPr bwMode="auto">
          <a:xfrm flipV="1">
            <a:off x="6032897" y="5024440"/>
            <a:ext cx="0" cy="40481"/>
          </a:xfrm>
          <a:prstGeom prst="line">
            <a:avLst/>
          </a:prstGeom>
          <a:noFill/>
          <a:ln w="6350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82" name="Line 274"/>
          <p:cNvSpPr>
            <a:spLocks noChangeShapeType="1"/>
          </p:cNvSpPr>
          <p:nvPr/>
        </p:nvSpPr>
        <p:spPr bwMode="auto">
          <a:xfrm flipV="1">
            <a:off x="6546056" y="5024440"/>
            <a:ext cx="0" cy="40481"/>
          </a:xfrm>
          <a:prstGeom prst="line">
            <a:avLst/>
          </a:prstGeom>
          <a:noFill/>
          <a:ln w="6350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83" name="Line 275"/>
          <p:cNvSpPr>
            <a:spLocks noChangeShapeType="1"/>
          </p:cNvSpPr>
          <p:nvPr/>
        </p:nvSpPr>
        <p:spPr bwMode="auto">
          <a:xfrm flipV="1">
            <a:off x="7058025" y="5024440"/>
            <a:ext cx="0" cy="40481"/>
          </a:xfrm>
          <a:prstGeom prst="line">
            <a:avLst/>
          </a:prstGeom>
          <a:noFill/>
          <a:ln w="6350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84" name="Line 276"/>
          <p:cNvSpPr>
            <a:spLocks noChangeShapeType="1"/>
          </p:cNvSpPr>
          <p:nvPr/>
        </p:nvSpPr>
        <p:spPr bwMode="auto">
          <a:xfrm flipV="1">
            <a:off x="7571185" y="5024440"/>
            <a:ext cx="0" cy="40481"/>
          </a:xfrm>
          <a:prstGeom prst="line">
            <a:avLst/>
          </a:prstGeom>
          <a:noFill/>
          <a:ln w="6350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85" name="Line 277"/>
          <p:cNvSpPr>
            <a:spLocks noChangeShapeType="1"/>
          </p:cNvSpPr>
          <p:nvPr/>
        </p:nvSpPr>
        <p:spPr bwMode="auto">
          <a:xfrm flipV="1">
            <a:off x="8083154" y="5024440"/>
            <a:ext cx="0" cy="40481"/>
          </a:xfrm>
          <a:prstGeom prst="line">
            <a:avLst/>
          </a:prstGeom>
          <a:noFill/>
          <a:ln w="6350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86" name="Line 278"/>
          <p:cNvSpPr>
            <a:spLocks noChangeShapeType="1"/>
          </p:cNvSpPr>
          <p:nvPr/>
        </p:nvSpPr>
        <p:spPr bwMode="auto">
          <a:xfrm>
            <a:off x="3982641" y="1440659"/>
            <a:ext cx="0" cy="40481"/>
          </a:xfrm>
          <a:prstGeom prst="line">
            <a:avLst/>
          </a:prstGeom>
          <a:noFill/>
          <a:ln w="6350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87" name="Line 279"/>
          <p:cNvSpPr>
            <a:spLocks noChangeShapeType="1"/>
          </p:cNvSpPr>
          <p:nvPr/>
        </p:nvSpPr>
        <p:spPr bwMode="auto">
          <a:xfrm>
            <a:off x="4495800" y="1440659"/>
            <a:ext cx="0" cy="40481"/>
          </a:xfrm>
          <a:prstGeom prst="line">
            <a:avLst/>
          </a:prstGeom>
          <a:noFill/>
          <a:ln w="6350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88" name="Line 280"/>
          <p:cNvSpPr>
            <a:spLocks noChangeShapeType="1"/>
          </p:cNvSpPr>
          <p:nvPr/>
        </p:nvSpPr>
        <p:spPr bwMode="auto">
          <a:xfrm>
            <a:off x="5007769" y="1440659"/>
            <a:ext cx="0" cy="40481"/>
          </a:xfrm>
          <a:prstGeom prst="line">
            <a:avLst/>
          </a:prstGeom>
          <a:noFill/>
          <a:ln w="6350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89" name="Line 281"/>
          <p:cNvSpPr>
            <a:spLocks noChangeShapeType="1"/>
          </p:cNvSpPr>
          <p:nvPr/>
        </p:nvSpPr>
        <p:spPr bwMode="auto">
          <a:xfrm>
            <a:off x="5520929" y="1440659"/>
            <a:ext cx="0" cy="40481"/>
          </a:xfrm>
          <a:prstGeom prst="line">
            <a:avLst/>
          </a:prstGeom>
          <a:noFill/>
          <a:ln w="6350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90" name="Line 282"/>
          <p:cNvSpPr>
            <a:spLocks noChangeShapeType="1"/>
          </p:cNvSpPr>
          <p:nvPr/>
        </p:nvSpPr>
        <p:spPr bwMode="auto">
          <a:xfrm>
            <a:off x="6032897" y="1440659"/>
            <a:ext cx="0" cy="40481"/>
          </a:xfrm>
          <a:prstGeom prst="line">
            <a:avLst/>
          </a:prstGeom>
          <a:noFill/>
          <a:ln w="6350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91" name="Line 283"/>
          <p:cNvSpPr>
            <a:spLocks noChangeShapeType="1"/>
          </p:cNvSpPr>
          <p:nvPr/>
        </p:nvSpPr>
        <p:spPr bwMode="auto">
          <a:xfrm>
            <a:off x="6546056" y="1440659"/>
            <a:ext cx="0" cy="40481"/>
          </a:xfrm>
          <a:prstGeom prst="line">
            <a:avLst/>
          </a:prstGeom>
          <a:noFill/>
          <a:ln w="6350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92" name="Line 284"/>
          <p:cNvSpPr>
            <a:spLocks noChangeShapeType="1"/>
          </p:cNvSpPr>
          <p:nvPr/>
        </p:nvSpPr>
        <p:spPr bwMode="auto">
          <a:xfrm>
            <a:off x="7058025" y="1440659"/>
            <a:ext cx="0" cy="40481"/>
          </a:xfrm>
          <a:prstGeom prst="line">
            <a:avLst/>
          </a:prstGeom>
          <a:noFill/>
          <a:ln w="6350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93" name="Line 285"/>
          <p:cNvSpPr>
            <a:spLocks noChangeShapeType="1"/>
          </p:cNvSpPr>
          <p:nvPr/>
        </p:nvSpPr>
        <p:spPr bwMode="auto">
          <a:xfrm>
            <a:off x="7571185" y="1440659"/>
            <a:ext cx="0" cy="40481"/>
          </a:xfrm>
          <a:prstGeom prst="line">
            <a:avLst/>
          </a:prstGeom>
          <a:noFill/>
          <a:ln w="6350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94" name="Line 286"/>
          <p:cNvSpPr>
            <a:spLocks noChangeShapeType="1"/>
          </p:cNvSpPr>
          <p:nvPr/>
        </p:nvSpPr>
        <p:spPr bwMode="auto">
          <a:xfrm>
            <a:off x="8083154" y="1440659"/>
            <a:ext cx="0" cy="40481"/>
          </a:xfrm>
          <a:prstGeom prst="line">
            <a:avLst/>
          </a:prstGeom>
          <a:noFill/>
          <a:ln w="6350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95" name="Rectangle 287"/>
          <p:cNvSpPr>
            <a:spLocks noChangeArrowheads="1"/>
          </p:cNvSpPr>
          <p:nvPr/>
        </p:nvSpPr>
        <p:spPr bwMode="auto">
          <a:xfrm>
            <a:off x="3937397" y="5126832"/>
            <a:ext cx="13625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>
                <a:solidFill>
                  <a:srgbClr val="262626"/>
                </a:solidFill>
              </a:rPr>
              <a:t>-2</a:t>
            </a:r>
            <a:endParaRPr lang="en-US" altLang="en-US" sz="2400" dirty="0"/>
          </a:p>
        </p:txBody>
      </p:sp>
      <p:sp>
        <p:nvSpPr>
          <p:cNvPr id="96" name="Rectangle 288"/>
          <p:cNvSpPr>
            <a:spLocks noChangeArrowheads="1"/>
          </p:cNvSpPr>
          <p:nvPr/>
        </p:nvSpPr>
        <p:spPr bwMode="auto">
          <a:xfrm>
            <a:off x="4412457" y="5126832"/>
            <a:ext cx="26449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>
                <a:solidFill>
                  <a:srgbClr val="262626"/>
                </a:solidFill>
              </a:rPr>
              <a:t>-1.5</a:t>
            </a:r>
            <a:endParaRPr lang="en-US" altLang="en-US" sz="2400" dirty="0"/>
          </a:p>
        </p:txBody>
      </p:sp>
      <p:sp>
        <p:nvSpPr>
          <p:cNvPr id="97" name="Rectangle 289"/>
          <p:cNvSpPr>
            <a:spLocks noChangeArrowheads="1"/>
          </p:cNvSpPr>
          <p:nvPr/>
        </p:nvSpPr>
        <p:spPr bwMode="auto">
          <a:xfrm>
            <a:off x="4963716" y="5126832"/>
            <a:ext cx="13625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262626"/>
                </a:solidFill>
              </a:rPr>
              <a:t>-1</a:t>
            </a:r>
            <a:endParaRPr lang="en-US" altLang="en-US" sz="2400"/>
          </a:p>
        </p:txBody>
      </p:sp>
      <p:sp>
        <p:nvSpPr>
          <p:cNvPr id="98" name="Rectangle 290"/>
          <p:cNvSpPr>
            <a:spLocks noChangeArrowheads="1"/>
          </p:cNvSpPr>
          <p:nvPr/>
        </p:nvSpPr>
        <p:spPr bwMode="auto">
          <a:xfrm>
            <a:off x="5439967" y="5126832"/>
            <a:ext cx="26449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262626"/>
                </a:solidFill>
              </a:rPr>
              <a:t>-0.5</a:t>
            </a:r>
            <a:endParaRPr lang="en-US" altLang="en-US" sz="2400"/>
          </a:p>
        </p:txBody>
      </p:sp>
      <p:sp>
        <p:nvSpPr>
          <p:cNvPr id="99" name="Rectangle 291"/>
          <p:cNvSpPr>
            <a:spLocks noChangeArrowheads="1"/>
          </p:cNvSpPr>
          <p:nvPr/>
        </p:nvSpPr>
        <p:spPr bwMode="auto">
          <a:xfrm>
            <a:off x="6006703" y="5126832"/>
            <a:ext cx="849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262626"/>
                </a:solidFill>
              </a:rPr>
              <a:t>0</a:t>
            </a:r>
            <a:endParaRPr lang="en-US" altLang="en-US" sz="2400"/>
          </a:p>
        </p:txBody>
      </p:sp>
      <p:sp>
        <p:nvSpPr>
          <p:cNvPr id="100" name="Rectangle 292"/>
          <p:cNvSpPr>
            <a:spLocks noChangeArrowheads="1"/>
          </p:cNvSpPr>
          <p:nvPr/>
        </p:nvSpPr>
        <p:spPr bwMode="auto">
          <a:xfrm>
            <a:off x="6474619" y="5126832"/>
            <a:ext cx="2132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262626"/>
                </a:solidFill>
              </a:rPr>
              <a:t>0.5</a:t>
            </a:r>
            <a:endParaRPr lang="en-US" altLang="en-US" sz="2400"/>
          </a:p>
        </p:txBody>
      </p:sp>
      <p:sp>
        <p:nvSpPr>
          <p:cNvPr id="101" name="Rectangle 293"/>
          <p:cNvSpPr>
            <a:spLocks noChangeArrowheads="1"/>
          </p:cNvSpPr>
          <p:nvPr/>
        </p:nvSpPr>
        <p:spPr bwMode="auto">
          <a:xfrm>
            <a:off x="7025878" y="5126832"/>
            <a:ext cx="849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262626"/>
                </a:solidFill>
              </a:rPr>
              <a:t>1</a:t>
            </a:r>
            <a:endParaRPr lang="en-US" altLang="en-US" sz="2400"/>
          </a:p>
        </p:txBody>
      </p:sp>
      <p:sp>
        <p:nvSpPr>
          <p:cNvPr id="102" name="Rectangle 294"/>
          <p:cNvSpPr>
            <a:spLocks noChangeArrowheads="1"/>
          </p:cNvSpPr>
          <p:nvPr/>
        </p:nvSpPr>
        <p:spPr bwMode="auto">
          <a:xfrm>
            <a:off x="7500938" y="5126832"/>
            <a:ext cx="2132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262626"/>
                </a:solidFill>
              </a:rPr>
              <a:t>1.5</a:t>
            </a:r>
            <a:endParaRPr lang="en-US" altLang="en-US" sz="2400"/>
          </a:p>
        </p:txBody>
      </p:sp>
      <p:sp>
        <p:nvSpPr>
          <p:cNvPr id="103" name="Rectangle 295"/>
          <p:cNvSpPr>
            <a:spLocks noChangeArrowheads="1"/>
          </p:cNvSpPr>
          <p:nvPr/>
        </p:nvSpPr>
        <p:spPr bwMode="auto">
          <a:xfrm>
            <a:off x="8053387" y="5126832"/>
            <a:ext cx="849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262626"/>
                </a:solidFill>
              </a:rPr>
              <a:t>2</a:t>
            </a:r>
            <a:endParaRPr lang="en-US" altLang="en-US" sz="2400"/>
          </a:p>
        </p:txBody>
      </p:sp>
      <p:sp>
        <p:nvSpPr>
          <p:cNvPr id="104" name="Line 296"/>
          <p:cNvSpPr>
            <a:spLocks noChangeShapeType="1"/>
          </p:cNvSpPr>
          <p:nvPr/>
        </p:nvSpPr>
        <p:spPr bwMode="auto">
          <a:xfrm flipV="1">
            <a:off x="3982641" y="1440657"/>
            <a:ext cx="0" cy="3624263"/>
          </a:xfrm>
          <a:prstGeom prst="line">
            <a:avLst/>
          </a:prstGeom>
          <a:noFill/>
          <a:ln w="6350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05" name="Line 297"/>
          <p:cNvSpPr>
            <a:spLocks noChangeShapeType="1"/>
          </p:cNvSpPr>
          <p:nvPr/>
        </p:nvSpPr>
        <p:spPr bwMode="auto">
          <a:xfrm flipV="1">
            <a:off x="8083154" y="1440657"/>
            <a:ext cx="0" cy="3624263"/>
          </a:xfrm>
          <a:prstGeom prst="line">
            <a:avLst/>
          </a:prstGeom>
          <a:noFill/>
          <a:ln w="6350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06" name="Line 298"/>
          <p:cNvSpPr>
            <a:spLocks noChangeShapeType="1"/>
          </p:cNvSpPr>
          <p:nvPr/>
        </p:nvSpPr>
        <p:spPr bwMode="auto">
          <a:xfrm>
            <a:off x="3982642" y="5064919"/>
            <a:ext cx="41672" cy="0"/>
          </a:xfrm>
          <a:prstGeom prst="line">
            <a:avLst/>
          </a:prstGeom>
          <a:noFill/>
          <a:ln w="6350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07" name="Line 299"/>
          <p:cNvSpPr>
            <a:spLocks noChangeShapeType="1"/>
          </p:cNvSpPr>
          <p:nvPr/>
        </p:nvSpPr>
        <p:spPr bwMode="auto">
          <a:xfrm>
            <a:off x="3982642" y="4548188"/>
            <a:ext cx="41672" cy="0"/>
          </a:xfrm>
          <a:prstGeom prst="line">
            <a:avLst/>
          </a:prstGeom>
          <a:noFill/>
          <a:ln w="6350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08" name="Line 300"/>
          <p:cNvSpPr>
            <a:spLocks noChangeShapeType="1"/>
          </p:cNvSpPr>
          <p:nvPr/>
        </p:nvSpPr>
        <p:spPr bwMode="auto">
          <a:xfrm>
            <a:off x="3982642" y="4030266"/>
            <a:ext cx="41672" cy="0"/>
          </a:xfrm>
          <a:prstGeom prst="line">
            <a:avLst/>
          </a:prstGeom>
          <a:noFill/>
          <a:ln w="6350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09" name="Line 301"/>
          <p:cNvSpPr>
            <a:spLocks noChangeShapeType="1"/>
          </p:cNvSpPr>
          <p:nvPr/>
        </p:nvSpPr>
        <p:spPr bwMode="auto">
          <a:xfrm>
            <a:off x="3982642" y="3512344"/>
            <a:ext cx="41672" cy="0"/>
          </a:xfrm>
          <a:prstGeom prst="line">
            <a:avLst/>
          </a:prstGeom>
          <a:noFill/>
          <a:ln w="6350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10" name="Line 302"/>
          <p:cNvSpPr>
            <a:spLocks noChangeShapeType="1"/>
          </p:cNvSpPr>
          <p:nvPr/>
        </p:nvSpPr>
        <p:spPr bwMode="auto">
          <a:xfrm>
            <a:off x="3982642" y="2994422"/>
            <a:ext cx="41672" cy="0"/>
          </a:xfrm>
          <a:prstGeom prst="line">
            <a:avLst/>
          </a:prstGeom>
          <a:noFill/>
          <a:ln w="6350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11" name="Line 303"/>
          <p:cNvSpPr>
            <a:spLocks noChangeShapeType="1"/>
          </p:cNvSpPr>
          <p:nvPr/>
        </p:nvSpPr>
        <p:spPr bwMode="auto">
          <a:xfrm>
            <a:off x="3982642" y="2476500"/>
            <a:ext cx="41672" cy="0"/>
          </a:xfrm>
          <a:prstGeom prst="line">
            <a:avLst/>
          </a:prstGeom>
          <a:noFill/>
          <a:ln w="6350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12" name="Line 304"/>
          <p:cNvSpPr>
            <a:spLocks noChangeShapeType="1"/>
          </p:cNvSpPr>
          <p:nvPr/>
        </p:nvSpPr>
        <p:spPr bwMode="auto">
          <a:xfrm>
            <a:off x="3982642" y="1958579"/>
            <a:ext cx="41672" cy="0"/>
          </a:xfrm>
          <a:prstGeom prst="line">
            <a:avLst/>
          </a:prstGeom>
          <a:noFill/>
          <a:ln w="6350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13" name="Line 305"/>
          <p:cNvSpPr>
            <a:spLocks noChangeShapeType="1"/>
          </p:cNvSpPr>
          <p:nvPr/>
        </p:nvSpPr>
        <p:spPr bwMode="auto">
          <a:xfrm>
            <a:off x="3982642" y="1440656"/>
            <a:ext cx="41672" cy="0"/>
          </a:xfrm>
          <a:prstGeom prst="line">
            <a:avLst/>
          </a:prstGeom>
          <a:noFill/>
          <a:ln w="6350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14" name="Line 306"/>
          <p:cNvSpPr>
            <a:spLocks noChangeShapeType="1"/>
          </p:cNvSpPr>
          <p:nvPr/>
        </p:nvSpPr>
        <p:spPr bwMode="auto">
          <a:xfrm flipH="1">
            <a:off x="8042675" y="5064919"/>
            <a:ext cx="40481" cy="0"/>
          </a:xfrm>
          <a:prstGeom prst="line">
            <a:avLst/>
          </a:prstGeom>
          <a:noFill/>
          <a:ln w="6350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15" name="Line 307"/>
          <p:cNvSpPr>
            <a:spLocks noChangeShapeType="1"/>
          </p:cNvSpPr>
          <p:nvPr/>
        </p:nvSpPr>
        <p:spPr bwMode="auto">
          <a:xfrm flipH="1">
            <a:off x="8042675" y="4548188"/>
            <a:ext cx="40481" cy="0"/>
          </a:xfrm>
          <a:prstGeom prst="line">
            <a:avLst/>
          </a:prstGeom>
          <a:noFill/>
          <a:ln w="6350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16" name="Line 308"/>
          <p:cNvSpPr>
            <a:spLocks noChangeShapeType="1"/>
          </p:cNvSpPr>
          <p:nvPr/>
        </p:nvSpPr>
        <p:spPr bwMode="auto">
          <a:xfrm flipH="1">
            <a:off x="8042675" y="4030266"/>
            <a:ext cx="40481" cy="0"/>
          </a:xfrm>
          <a:prstGeom prst="line">
            <a:avLst/>
          </a:prstGeom>
          <a:noFill/>
          <a:ln w="6350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17" name="Line 309"/>
          <p:cNvSpPr>
            <a:spLocks noChangeShapeType="1"/>
          </p:cNvSpPr>
          <p:nvPr/>
        </p:nvSpPr>
        <p:spPr bwMode="auto">
          <a:xfrm flipH="1">
            <a:off x="8042675" y="3512344"/>
            <a:ext cx="40481" cy="0"/>
          </a:xfrm>
          <a:prstGeom prst="line">
            <a:avLst/>
          </a:prstGeom>
          <a:noFill/>
          <a:ln w="6350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18" name="Line 310"/>
          <p:cNvSpPr>
            <a:spLocks noChangeShapeType="1"/>
          </p:cNvSpPr>
          <p:nvPr/>
        </p:nvSpPr>
        <p:spPr bwMode="auto">
          <a:xfrm flipH="1">
            <a:off x="8042675" y="2994422"/>
            <a:ext cx="40481" cy="0"/>
          </a:xfrm>
          <a:prstGeom prst="line">
            <a:avLst/>
          </a:prstGeom>
          <a:noFill/>
          <a:ln w="6350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19" name="Line 311"/>
          <p:cNvSpPr>
            <a:spLocks noChangeShapeType="1"/>
          </p:cNvSpPr>
          <p:nvPr/>
        </p:nvSpPr>
        <p:spPr bwMode="auto">
          <a:xfrm flipH="1">
            <a:off x="8042675" y="2476500"/>
            <a:ext cx="40481" cy="0"/>
          </a:xfrm>
          <a:prstGeom prst="line">
            <a:avLst/>
          </a:prstGeom>
          <a:noFill/>
          <a:ln w="6350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20" name="Line 312"/>
          <p:cNvSpPr>
            <a:spLocks noChangeShapeType="1"/>
          </p:cNvSpPr>
          <p:nvPr/>
        </p:nvSpPr>
        <p:spPr bwMode="auto">
          <a:xfrm flipH="1">
            <a:off x="8042675" y="1958579"/>
            <a:ext cx="40481" cy="0"/>
          </a:xfrm>
          <a:prstGeom prst="line">
            <a:avLst/>
          </a:prstGeom>
          <a:noFill/>
          <a:ln w="6350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21" name="Line 313"/>
          <p:cNvSpPr>
            <a:spLocks noChangeShapeType="1"/>
          </p:cNvSpPr>
          <p:nvPr/>
        </p:nvSpPr>
        <p:spPr bwMode="auto">
          <a:xfrm flipH="1">
            <a:off x="8042675" y="1440656"/>
            <a:ext cx="40481" cy="0"/>
          </a:xfrm>
          <a:prstGeom prst="line">
            <a:avLst/>
          </a:prstGeom>
          <a:noFill/>
          <a:ln w="6350" cap="flat">
            <a:solidFill>
              <a:srgbClr val="26262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22" name="Rectangle 314"/>
          <p:cNvSpPr>
            <a:spLocks noChangeArrowheads="1"/>
          </p:cNvSpPr>
          <p:nvPr/>
        </p:nvSpPr>
        <p:spPr bwMode="auto">
          <a:xfrm>
            <a:off x="3883819" y="5026819"/>
            <a:ext cx="7053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262626"/>
                </a:solidFill>
              </a:rPr>
              <a:t>0</a:t>
            </a:r>
            <a:endParaRPr lang="en-US" altLang="en-US" sz="1600"/>
          </a:p>
        </p:txBody>
      </p:sp>
      <p:sp>
        <p:nvSpPr>
          <p:cNvPr id="123" name="Rectangle 315"/>
          <p:cNvSpPr>
            <a:spLocks noChangeArrowheads="1"/>
          </p:cNvSpPr>
          <p:nvPr/>
        </p:nvSpPr>
        <p:spPr bwMode="auto">
          <a:xfrm>
            <a:off x="3714752" y="4506517"/>
            <a:ext cx="282129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262626"/>
                </a:solidFill>
              </a:rPr>
              <a:t>2000</a:t>
            </a:r>
            <a:endParaRPr lang="en-US" altLang="en-US" sz="1600"/>
          </a:p>
        </p:txBody>
      </p:sp>
      <p:sp>
        <p:nvSpPr>
          <p:cNvPr id="124" name="Rectangle 316"/>
          <p:cNvSpPr>
            <a:spLocks noChangeArrowheads="1"/>
          </p:cNvSpPr>
          <p:nvPr/>
        </p:nvSpPr>
        <p:spPr bwMode="auto">
          <a:xfrm>
            <a:off x="3714752" y="3993357"/>
            <a:ext cx="282129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262626"/>
                </a:solidFill>
              </a:rPr>
              <a:t>4000</a:t>
            </a:r>
            <a:endParaRPr lang="en-US" altLang="en-US" sz="1600"/>
          </a:p>
        </p:txBody>
      </p:sp>
      <p:sp>
        <p:nvSpPr>
          <p:cNvPr id="125" name="Rectangle 317"/>
          <p:cNvSpPr>
            <a:spLocks noChangeArrowheads="1"/>
          </p:cNvSpPr>
          <p:nvPr/>
        </p:nvSpPr>
        <p:spPr bwMode="auto">
          <a:xfrm>
            <a:off x="3714752" y="3471863"/>
            <a:ext cx="282129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262626"/>
                </a:solidFill>
              </a:rPr>
              <a:t>6000</a:t>
            </a:r>
            <a:endParaRPr lang="en-US" altLang="en-US" sz="1600"/>
          </a:p>
        </p:txBody>
      </p:sp>
      <p:sp>
        <p:nvSpPr>
          <p:cNvPr id="126" name="Rectangle 318"/>
          <p:cNvSpPr>
            <a:spLocks noChangeArrowheads="1"/>
          </p:cNvSpPr>
          <p:nvPr/>
        </p:nvSpPr>
        <p:spPr bwMode="auto">
          <a:xfrm>
            <a:off x="3714752" y="2958704"/>
            <a:ext cx="282129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262626"/>
                </a:solidFill>
              </a:rPr>
              <a:t>8000</a:t>
            </a:r>
            <a:endParaRPr lang="en-US" altLang="en-US" sz="1600"/>
          </a:p>
        </p:txBody>
      </p:sp>
      <p:sp>
        <p:nvSpPr>
          <p:cNvPr id="127" name="Rectangle 319"/>
          <p:cNvSpPr>
            <a:spLocks noChangeArrowheads="1"/>
          </p:cNvSpPr>
          <p:nvPr/>
        </p:nvSpPr>
        <p:spPr bwMode="auto">
          <a:xfrm>
            <a:off x="3654030" y="2437210"/>
            <a:ext cx="352661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262626"/>
                </a:solidFill>
              </a:rPr>
              <a:t>10000</a:t>
            </a:r>
            <a:endParaRPr lang="en-US" altLang="en-US" sz="1600"/>
          </a:p>
        </p:txBody>
      </p:sp>
      <p:sp>
        <p:nvSpPr>
          <p:cNvPr id="128" name="Rectangle 320"/>
          <p:cNvSpPr>
            <a:spLocks noChangeArrowheads="1"/>
          </p:cNvSpPr>
          <p:nvPr/>
        </p:nvSpPr>
        <p:spPr bwMode="auto">
          <a:xfrm>
            <a:off x="3654030" y="1924051"/>
            <a:ext cx="352661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262626"/>
                </a:solidFill>
              </a:rPr>
              <a:t>12000</a:t>
            </a:r>
            <a:endParaRPr lang="en-US" altLang="en-US" sz="1600"/>
          </a:p>
        </p:txBody>
      </p:sp>
      <p:sp>
        <p:nvSpPr>
          <p:cNvPr id="129" name="Rectangle 321"/>
          <p:cNvSpPr>
            <a:spLocks noChangeArrowheads="1"/>
          </p:cNvSpPr>
          <p:nvPr/>
        </p:nvSpPr>
        <p:spPr bwMode="auto">
          <a:xfrm>
            <a:off x="3654030" y="1402557"/>
            <a:ext cx="352661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262626"/>
                </a:solidFill>
              </a:rPr>
              <a:t>14000</a:t>
            </a:r>
            <a:endParaRPr lang="en-US" altLang="en-US" sz="1600"/>
          </a:p>
        </p:txBody>
      </p:sp>
      <p:sp>
        <p:nvSpPr>
          <p:cNvPr id="330" name="TextBox 329"/>
          <p:cNvSpPr txBox="1"/>
          <p:nvPr/>
        </p:nvSpPr>
        <p:spPr>
          <a:xfrm>
            <a:off x="844048" y="5444730"/>
            <a:ext cx="1022410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Calculated from </a:t>
            </a:r>
            <a:r>
              <a:rPr lang="en-GB" sz="2000" dirty="0" err="1" smtClean="0"/>
              <a:t>From</a:t>
            </a:r>
            <a:r>
              <a:rPr lang="en-GB" sz="2000" dirty="0" smtClean="0"/>
              <a:t> </a:t>
            </a:r>
            <a:r>
              <a:rPr lang="en-GB" sz="2000" dirty="0"/>
              <a:t>Holding et al </a:t>
            </a:r>
            <a:r>
              <a:rPr lang="en-GB" sz="2000" dirty="0" smtClean="0"/>
              <a:t>product which is </a:t>
            </a:r>
            <a:r>
              <a:rPr lang="en-GB" sz="2000" dirty="0"/>
              <a:t>constructed using OISST monthly </a:t>
            </a:r>
            <a:r>
              <a:rPr lang="en-GB" sz="2000" dirty="0" smtClean="0"/>
              <a:t>average SSTs </a:t>
            </a:r>
            <a:r>
              <a:rPr lang="en-GB" sz="2000" dirty="0"/>
              <a:t>co-located with SOCAT data, then “cruise-weighted</a:t>
            </a:r>
            <a:r>
              <a:rPr lang="en-GB" sz="2000" dirty="0"/>
              <a:t>” </a:t>
            </a:r>
            <a:r>
              <a:rPr lang="en-GB" sz="2000" dirty="0"/>
              <a:t>average taken </a:t>
            </a:r>
            <a:endParaRPr lang="en-GB" sz="2000" dirty="0" smtClean="0"/>
          </a:p>
          <a:p>
            <a:r>
              <a:rPr lang="en-GB" sz="1400" dirty="0"/>
              <a:t>Holding, T., Ashton, I. G. C. &amp; </a:t>
            </a:r>
            <a:r>
              <a:rPr lang="en-GB" sz="1400" dirty="0" err="1"/>
              <a:t>Shutler</a:t>
            </a:r>
            <a:r>
              <a:rPr lang="en-GB" sz="1400" dirty="0"/>
              <a:t>, J. D. Reanalysed (depth and temperature consistent) surface ocean CO&amp;#8322; atlas (SOCAT) version 2019. </a:t>
            </a:r>
            <a:r>
              <a:rPr lang="en-GB" sz="1400" i="1" dirty="0"/>
              <a:t>PANGAEA</a:t>
            </a:r>
            <a:r>
              <a:rPr lang="en-GB" sz="1400" dirty="0"/>
              <a:t>, doi:10.1594/PANGAEA.905316 (2019).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14210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86D5A-74A7-44EB-934C-CA67970BF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306" y="192045"/>
            <a:ext cx="10148207" cy="1325563"/>
          </a:xfrm>
        </p:spPr>
        <p:txBody>
          <a:bodyPr>
            <a:normAutofit/>
          </a:bodyPr>
          <a:lstStyle/>
          <a:p>
            <a:r>
              <a:rPr lang="en-US" sz="2800" u="sng" dirty="0">
                <a:solidFill>
                  <a:srgbClr val="FF0000"/>
                </a:solidFill>
              </a:rPr>
              <a:t>Two surface </a:t>
            </a:r>
            <a:r>
              <a:rPr lang="en-US" sz="2800" u="sng" dirty="0">
                <a:solidFill>
                  <a:srgbClr val="FF0000"/>
                </a:solidFill>
              </a:rPr>
              <a:t>temperature effects on CO</a:t>
            </a:r>
            <a:r>
              <a:rPr lang="en-US" sz="2800" u="sng" baseline="-25000" dirty="0">
                <a:solidFill>
                  <a:srgbClr val="FF0000"/>
                </a:solidFill>
              </a:rPr>
              <a:t>2</a:t>
            </a:r>
            <a:r>
              <a:rPr lang="en-US" sz="2800" u="sng" dirty="0">
                <a:solidFill>
                  <a:srgbClr val="FF0000"/>
                </a:solidFill>
              </a:rPr>
              <a:t> air-sea flux </a:t>
            </a:r>
            <a:r>
              <a:rPr lang="en-US" sz="2800" u="sng" dirty="0" smtClean="0">
                <a:solidFill>
                  <a:srgbClr val="FF0000"/>
                </a:solidFill>
              </a:rPr>
              <a:t>calculation   continued</a:t>
            </a:r>
            <a:endParaRPr lang="en-GB" sz="2800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50F24-8B93-4C92-83EE-AC2A7E15C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9169" y="1838269"/>
            <a:ext cx="7960180" cy="4840739"/>
          </a:xfrm>
        </p:spPr>
        <p:txBody>
          <a:bodyPr>
            <a:noAutofit/>
          </a:bodyPr>
          <a:lstStyle/>
          <a:p>
            <a:pPr marL="357188" indent="-357188">
              <a:buNone/>
            </a:pPr>
            <a:r>
              <a:rPr lang="en-US" dirty="0" smtClean="0"/>
              <a:t> </a:t>
            </a:r>
            <a:r>
              <a:rPr lang="en-US" dirty="0"/>
              <a:t>2) There is a cool “skin” at the surface. </a:t>
            </a:r>
            <a:endParaRPr lang="en-US" dirty="0" smtClean="0"/>
          </a:p>
          <a:p>
            <a:pPr lvl="1"/>
            <a:r>
              <a:rPr lang="en-US" dirty="0" smtClean="0"/>
              <a:t>Increase </a:t>
            </a:r>
            <a:r>
              <a:rPr lang="en-US" dirty="0"/>
              <a:t>in solubility </a:t>
            </a:r>
            <a:r>
              <a:rPr lang="en-US" dirty="0" smtClean="0"/>
              <a:t>results in higher concentration </a:t>
            </a:r>
            <a:r>
              <a:rPr lang="en-US" dirty="0"/>
              <a:t>of dissolved CO</a:t>
            </a:r>
            <a:r>
              <a:rPr lang="en-US" baseline="-25000" dirty="0"/>
              <a:t>2</a:t>
            </a:r>
            <a:r>
              <a:rPr lang="en-US" dirty="0"/>
              <a:t> in equilibrium with atmospheric CO</a:t>
            </a:r>
            <a:r>
              <a:rPr lang="en-US" baseline="-25000" dirty="0"/>
              <a:t>2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7782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1D3479-24BA-4798-ABB0-516EE55FD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889" y="1095723"/>
            <a:ext cx="8726118" cy="55538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07FE76-3F06-4B0E-A1D7-E1C6EDE4A631}"/>
              </a:ext>
            </a:extLst>
          </p:cNvPr>
          <p:cNvSpPr txBox="1"/>
          <p:nvPr/>
        </p:nvSpPr>
        <p:spPr>
          <a:xfrm flipH="1">
            <a:off x="2827019" y="255850"/>
            <a:ext cx="67741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solidFill>
                  <a:srgbClr val="FF0000"/>
                </a:solidFill>
              </a:rPr>
              <a:t>Histogram of climatological surface-</a:t>
            </a:r>
            <a:r>
              <a:rPr lang="en-US" sz="2400" u="sng" dirty="0" err="1">
                <a:solidFill>
                  <a:srgbClr val="FF0000"/>
                </a:solidFill>
              </a:rPr>
              <a:t>subskin</a:t>
            </a:r>
            <a:r>
              <a:rPr lang="en-US" sz="2400" u="sng" dirty="0">
                <a:solidFill>
                  <a:srgbClr val="FF0000"/>
                </a:solidFill>
              </a:rPr>
              <a:t> temperature, 2003-2011</a:t>
            </a:r>
            <a:endParaRPr lang="en-GB" sz="2400" u="sng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36CB6F-0BAA-4EC6-8035-7B90048FC3FF}"/>
              </a:ext>
            </a:extLst>
          </p:cNvPr>
          <p:cNvSpPr txBox="1"/>
          <p:nvPr/>
        </p:nvSpPr>
        <p:spPr>
          <a:xfrm flipH="1">
            <a:off x="3774348" y="6280241"/>
            <a:ext cx="2125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Temperature, </a:t>
            </a:r>
            <a:r>
              <a:rPr lang="en-US" baseline="30000" dirty="0" err="1"/>
              <a:t>o</a:t>
            </a:r>
            <a:r>
              <a:rPr lang="en-US" dirty="0" err="1"/>
              <a:t>C</a:t>
            </a:r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B01254-A569-4749-BACE-FFF0AF0B19C8}"/>
              </a:ext>
            </a:extLst>
          </p:cNvPr>
          <p:cNvCxnSpPr/>
          <p:nvPr/>
        </p:nvCxnSpPr>
        <p:spPr>
          <a:xfrm>
            <a:off x="4872509" y="1218036"/>
            <a:ext cx="0" cy="4914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379579" y="1950141"/>
            <a:ext cx="4134971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A</a:t>
            </a:r>
            <a:r>
              <a:rPr lang="en-US" dirty="0" err="1" smtClean="0"/>
              <a:t>lmost</a:t>
            </a:r>
            <a:r>
              <a:rPr lang="en-US" dirty="0" smtClean="0"/>
              <a:t> </a:t>
            </a:r>
            <a:r>
              <a:rPr lang="en-US" dirty="0"/>
              <a:t>always </a:t>
            </a:r>
            <a:r>
              <a:rPr lang="en-US" dirty="0" smtClean="0"/>
              <a:t>negative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Much narrower frequency distribution than the </a:t>
            </a:r>
            <a:r>
              <a:rPr lang="en-US" dirty="0" err="1"/>
              <a:t>subskin</a:t>
            </a:r>
            <a:r>
              <a:rPr lang="en-US" dirty="0"/>
              <a:t>-to-inlet </a:t>
            </a:r>
            <a:r>
              <a:rPr lang="el-GR" dirty="0"/>
              <a:t>Δ</a:t>
            </a:r>
            <a:r>
              <a:rPr lang="en-US" dirty="0"/>
              <a:t>T</a:t>
            </a:r>
            <a:r>
              <a:rPr lang="en-US" sz="2000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9388928" y="1349976"/>
            <a:ext cx="244928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Constructed from ESA </a:t>
            </a:r>
            <a:r>
              <a:rPr lang="en-US" dirty="0"/>
              <a:t>CCI SST product (Merchant, C.J. et al., </a:t>
            </a:r>
            <a:r>
              <a:rPr lang="en-US" i="1" dirty="0"/>
              <a:t>Nat </a:t>
            </a:r>
            <a:r>
              <a:rPr lang="en-US" i="1" dirty="0" err="1"/>
              <a:t>Sci</a:t>
            </a:r>
            <a:r>
              <a:rPr lang="en-US" i="1" dirty="0"/>
              <a:t> Data </a:t>
            </a:r>
            <a:r>
              <a:rPr lang="en-US" dirty="0"/>
              <a:t>6, 223, 2019). </a:t>
            </a:r>
          </a:p>
        </p:txBody>
      </p:sp>
    </p:spTree>
    <p:extLst>
      <p:ext uri="{BB962C8B-B14F-4D97-AF65-F5344CB8AC3E}">
        <p14:creationId xmlns:p14="http://schemas.microsoft.com/office/powerpoint/2010/main" val="13938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CFDAC4-F446-4498-8368-E0992AF9D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1" y="1407319"/>
            <a:ext cx="6238875" cy="4679156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D8E8D4B-63EA-4A12-8EC1-FE9A9C8CE612}"/>
              </a:ext>
            </a:extLst>
          </p:cNvPr>
          <p:cNvCxnSpPr>
            <a:cxnSpLocks/>
          </p:cNvCxnSpPr>
          <p:nvPr/>
        </p:nvCxnSpPr>
        <p:spPr>
          <a:xfrm>
            <a:off x="5710341" y="1755059"/>
            <a:ext cx="0" cy="38345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DA32940-60CE-4486-A0B6-21BB0371DD06}"/>
              </a:ext>
            </a:extLst>
          </p:cNvPr>
          <p:cNvSpPr txBox="1"/>
          <p:nvPr/>
        </p:nvSpPr>
        <p:spPr>
          <a:xfrm>
            <a:off x="5904932" y="3303016"/>
            <a:ext cx="2094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subskin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-SOCAT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7D1790-2913-4CFF-A22C-D3432B8F0423}"/>
              </a:ext>
            </a:extLst>
          </p:cNvPr>
          <p:cNvSpPr txBox="1"/>
          <p:nvPr/>
        </p:nvSpPr>
        <p:spPr>
          <a:xfrm flipH="1">
            <a:off x="4247997" y="2163169"/>
            <a:ext cx="1462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skin-</a:t>
            </a:r>
            <a:r>
              <a:rPr lang="en-US" dirty="0" err="1">
                <a:solidFill>
                  <a:srgbClr val="C00000"/>
                </a:solidFill>
              </a:rPr>
              <a:t>subskin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4427BA-464B-4C81-9100-F7989F85DE6F}"/>
              </a:ext>
            </a:extLst>
          </p:cNvPr>
          <p:cNvSpPr txBox="1"/>
          <p:nvPr/>
        </p:nvSpPr>
        <p:spPr>
          <a:xfrm>
            <a:off x="5390299" y="5813084"/>
            <a:ext cx="943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ΔT (</a:t>
            </a:r>
            <a:r>
              <a:rPr lang="en-US" baseline="30000" dirty="0" err="1"/>
              <a:t>o</a:t>
            </a:r>
            <a:r>
              <a:rPr lang="en-US" dirty="0" err="1"/>
              <a:t>C</a:t>
            </a:r>
            <a:r>
              <a:rPr lang="en-US" dirty="0"/>
              <a:t>)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B2E21E-5B6C-42B8-8C2B-A1FE46BEEF63}"/>
              </a:ext>
            </a:extLst>
          </p:cNvPr>
          <p:cNvSpPr txBox="1"/>
          <p:nvPr/>
        </p:nvSpPr>
        <p:spPr>
          <a:xfrm>
            <a:off x="1224642" y="581507"/>
            <a:ext cx="92991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>
                <a:solidFill>
                  <a:srgbClr val="FF0000"/>
                </a:solidFill>
              </a:rPr>
              <a:t>Comparison of frequency distributions </a:t>
            </a:r>
            <a:r>
              <a:rPr lang="en-US" sz="2400" u="sng" dirty="0">
                <a:solidFill>
                  <a:srgbClr val="FF0000"/>
                </a:solidFill>
              </a:rPr>
              <a:t>of near-surface temperature differences</a:t>
            </a:r>
            <a:endParaRPr lang="en-GB" sz="24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18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28292</TotalTime>
  <Words>1838</Words>
  <Application>Microsoft Office PowerPoint</Application>
  <PresentationFormat>Widescreen</PresentationFormat>
  <Paragraphs>301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MS PGothic</vt:lpstr>
      <vt:lpstr>Arial</vt:lpstr>
      <vt:lpstr>Calibri</vt:lpstr>
      <vt:lpstr>NexusSan</vt:lpstr>
      <vt:lpstr>nexus-sans</vt:lpstr>
      <vt:lpstr>Times New Roman</vt:lpstr>
      <vt:lpstr>Office Theme</vt:lpstr>
      <vt:lpstr> Correcting Net Ocean-Atmosphere CO2 Fluxes for Near-surface Temperature Deviations.   </vt:lpstr>
      <vt:lpstr>PowerPoint Presentation</vt:lpstr>
      <vt:lpstr>Estimates of ocean-atmosphere fluxes from SOCAT data</vt:lpstr>
      <vt:lpstr> Adjustments/corrections to SOCAT data.</vt:lpstr>
      <vt:lpstr>Two surface temperature effects on CO2 air-sea flux calculation</vt:lpstr>
      <vt:lpstr>PowerPoint Presentation</vt:lpstr>
      <vt:lpstr>Two surface temperature effects on CO2 air-sea flux calculation   continued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Gap filling methods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</vt:vector>
  </TitlesOfParts>
  <Company>UEA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unknown</dc:creator>
  <cp:lastModifiedBy>Watson, Andrew</cp:lastModifiedBy>
  <cp:revision>431</cp:revision>
  <dcterms:created xsi:type="dcterms:W3CDTF">2006-10-13T11:35:06Z</dcterms:created>
  <dcterms:modified xsi:type="dcterms:W3CDTF">2021-04-20T10:47:12Z</dcterms:modified>
</cp:coreProperties>
</file>